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5.jpg" ContentType="image/png"/>
  <Override PartName="/ppt/media/image36.jpg" ContentType="image/png"/>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35"/>
  </p:notesMasterIdLst>
  <p:sldIdLst>
    <p:sldId id="257" r:id="rId3"/>
    <p:sldId id="258" r:id="rId4"/>
    <p:sldId id="256" r:id="rId5"/>
    <p:sldId id="340" r:id="rId6"/>
    <p:sldId id="341" r:id="rId7"/>
    <p:sldId id="342" r:id="rId8"/>
    <p:sldId id="262" r:id="rId9"/>
    <p:sldId id="344" r:id="rId10"/>
    <p:sldId id="343" r:id="rId11"/>
    <p:sldId id="263" r:id="rId12"/>
    <p:sldId id="345" r:id="rId13"/>
    <p:sldId id="346" r:id="rId14"/>
    <p:sldId id="347" r:id="rId15"/>
    <p:sldId id="349" r:id="rId16"/>
    <p:sldId id="350" r:id="rId17"/>
    <p:sldId id="352" r:id="rId18"/>
    <p:sldId id="351" r:id="rId19"/>
    <p:sldId id="282" r:id="rId20"/>
    <p:sldId id="363" r:id="rId21"/>
    <p:sldId id="353" r:id="rId22"/>
    <p:sldId id="283" r:id="rId23"/>
    <p:sldId id="373" r:id="rId24"/>
    <p:sldId id="374" r:id="rId25"/>
    <p:sldId id="354" r:id="rId26"/>
    <p:sldId id="378" r:id="rId27"/>
    <p:sldId id="380" r:id="rId28"/>
    <p:sldId id="381" r:id="rId29"/>
    <p:sldId id="382" r:id="rId30"/>
    <p:sldId id="383" r:id="rId31"/>
    <p:sldId id="355" r:id="rId32"/>
    <p:sldId id="384" r:id="rId33"/>
    <p:sldId id="339" r:id="rId34"/>
  </p:sldIdLst>
  <p:sldSz cx="12192000" cy="6858000"/>
  <p:notesSz cx="6858000" cy="9144000"/>
  <p:embeddedFontLst>
    <p:embeddedFont>
      <p:font typeface=".VnFreeH" panose="020B7200000000000000" pitchFamily="34" charset="0"/>
      <p:regular r:id="rId36"/>
    </p:embeddedFont>
    <p:embeddedFont>
      <p:font typeface="Calibri Light" panose="020F0302020204030204" pitchFamily="34" charset="0"/>
      <p:regular r:id="rId37"/>
      <p:italic r:id="rId38"/>
    </p:embeddedFont>
    <p:embeddedFont>
      <p:font typeface="Muli Black" panose="00000A00000000000000" pitchFamily="2" charset="0"/>
      <p:bold r:id="rId39"/>
      <p:boldItalic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bold r:id="rId45"/>
      <p:boldItalic r:id="rId4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B3B4"/>
    <a:srgbClr val="9C85BD"/>
    <a:srgbClr val="144E8C"/>
    <a:srgbClr val="D5A107"/>
    <a:srgbClr val="E0762E"/>
    <a:srgbClr val="ACC22A"/>
    <a:srgbClr val="B796B9"/>
    <a:srgbClr val="4D8691"/>
    <a:srgbClr val="B8532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02" autoAdjust="0"/>
  </p:normalViewPr>
  <p:slideViewPr>
    <p:cSldViewPr snapToGrid="0">
      <p:cViewPr varScale="1">
        <p:scale>
          <a:sx n="94" d="100"/>
          <a:sy n="94" d="100"/>
        </p:scale>
        <p:origin x="12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334F4-BED4-4657-9316-3C0F6797D794}" type="datetimeFigureOut">
              <a:rPr lang="vi-VN" smtClean="0"/>
              <a:t>03/12/2022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EC417-4AA1-4EC0-A9ED-469F0F8997E8}" type="slidenum">
              <a:rPr lang="vi-VN" smtClean="0"/>
              <a:t>‹#›</a:t>
            </a:fld>
            <a:endParaRPr lang="vi-VN"/>
          </a:p>
        </p:txBody>
      </p:sp>
    </p:spTree>
    <p:extLst>
      <p:ext uri="{BB962C8B-B14F-4D97-AF65-F5344CB8AC3E}">
        <p14:creationId xmlns:p14="http://schemas.microsoft.com/office/powerpoint/2010/main" val="124928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Giáo viên cho học sinh mang sản phẩm kẹo và muối của bài học trước lên  cho các bạn trong lớp xem, nhận xét, sản phẩm đạt hay chưa đạt của từng nhóm</a:t>
            </a:r>
          </a:p>
        </p:txBody>
      </p:sp>
      <p:sp>
        <p:nvSpPr>
          <p:cNvPr id="4" name="Slide Number Placeholder 3"/>
          <p:cNvSpPr>
            <a:spLocks noGrp="1"/>
          </p:cNvSpPr>
          <p:nvPr>
            <p:ph type="sldNum" sz="quarter" idx="5"/>
          </p:nvPr>
        </p:nvSpPr>
        <p:spPr/>
        <p:txBody>
          <a:bodyPr/>
          <a:lstStyle/>
          <a:p>
            <a:fld id="{617EC417-4AA1-4EC0-A9ED-469F0F8997E8}" type="slidenum">
              <a:rPr lang="vi-VN" smtClean="0"/>
              <a:t>1</a:t>
            </a:fld>
            <a:endParaRPr lang="vi-VN"/>
          </a:p>
        </p:txBody>
      </p:sp>
    </p:spTree>
    <p:extLst>
      <p:ext uri="{BB962C8B-B14F-4D97-AF65-F5344CB8AC3E}">
        <p14:creationId xmlns:p14="http://schemas.microsoft.com/office/powerpoint/2010/main" val="281362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Năng lượng mặt trời và pin mặt trời</a:t>
            </a:r>
          </a:p>
        </p:txBody>
      </p:sp>
      <p:sp>
        <p:nvSpPr>
          <p:cNvPr id="4" name="Slide Number Placeholder 3"/>
          <p:cNvSpPr>
            <a:spLocks noGrp="1"/>
          </p:cNvSpPr>
          <p:nvPr>
            <p:ph type="sldNum" sz="quarter" idx="5"/>
          </p:nvPr>
        </p:nvSpPr>
        <p:spPr/>
        <p:txBody>
          <a:bodyPr/>
          <a:lstStyle/>
          <a:p>
            <a:fld id="{617EC417-4AA1-4EC0-A9ED-469F0F8997E8}" type="slidenum">
              <a:rPr lang="vi-VN" smtClean="0"/>
              <a:t>10</a:t>
            </a:fld>
            <a:endParaRPr lang="vi-VN"/>
          </a:p>
        </p:txBody>
      </p:sp>
    </p:spTree>
    <p:extLst>
      <p:ext uri="{BB962C8B-B14F-4D97-AF65-F5344CB8AC3E}">
        <p14:creationId xmlns:p14="http://schemas.microsoft.com/office/powerpoint/2010/main" val="1637467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lợi ích khi sử dụng nguồn năng lượng mặt trời</a:t>
            </a:r>
          </a:p>
        </p:txBody>
      </p:sp>
      <p:sp>
        <p:nvSpPr>
          <p:cNvPr id="4" name="Slide Number Placeholder 3"/>
          <p:cNvSpPr>
            <a:spLocks noGrp="1"/>
          </p:cNvSpPr>
          <p:nvPr>
            <p:ph type="sldNum" sz="quarter" idx="5"/>
          </p:nvPr>
        </p:nvSpPr>
        <p:spPr/>
        <p:txBody>
          <a:bodyPr/>
          <a:lstStyle/>
          <a:p>
            <a:fld id="{617EC417-4AA1-4EC0-A9ED-469F0F8997E8}" type="slidenum">
              <a:rPr lang="vi-VN" smtClean="0"/>
              <a:t>11</a:t>
            </a:fld>
            <a:endParaRPr lang="vi-VN"/>
          </a:p>
        </p:txBody>
      </p:sp>
    </p:spTree>
    <p:extLst>
      <p:ext uri="{BB962C8B-B14F-4D97-AF65-F5344CB8AC3E}">
        <p14:creationId xmlns:p14="http://schemas.microsoft.com/office/powerpoint/2010/main" val="304567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chính sách của Nhà nước</a:t>
            </a:r>
          </a:p>
        </p:txBody>
      </p:sp>
      <p:sp>
        <p:nvSpPr>
          <p:cNvPr id="4" name="Slide Number Placeholder 3"/>
          <p:cNvSpPr>
            <a:spLocks noGrp="1"/>
          </p:cNvSpPr>
          <p:nvPr>
            <p:ph type="sldNum" sz="quarter" idx="5"/>
          </p:nvPr>
        </p:nvSpPr>
        <p:spPr/>
        <p:txBody>
          <a:bodyPr/>
          <a:lstStyle/>
          <a:p>
            <a:fld id="{617EC417-4AA1-4EC0-A9ED-469F0F8997E8}" type="slidenum">
              <a:rPr lang="vi-VN" smtClean="0"/>
              <a:t>12</a:t>
            </a:fld>
            <a:endParaRPr lang="vi-VN"/>
          </a:p>
        </p:txBody>
      </p:sp>
    </p:spTree>
    <p:extLst>
      <p:ext uri="{BB962C8B-B14F-4D97-AF65-F5344CB8AC3E}">
        <p14:creationId xmlns:p14="http://schemas.microsoft.com/office/powerpoint/2010/main" val="432832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chính sách của Nhà nước</a:t>
            </a:r>
          </a:p>
        </p:txBody>
      </p:sp>
      <p:sp>
        <p:nvSpPr>
          <p:cNvPr id="4" name="Slide Number Placeholder 3"/>
          <p:cNvSpPr>
            <a:spLocks noGrp="1"/>
          </p:cNvSpPr>
          <p:nvPr>
            <p:ph type="sldNum" sz="quarter" idx="5"/>
          </p:nvPr>
        </p:nvSpPr>
        <p:spPr/>
        <p:txBody>
          <a:bodyPr/>
          <a:lstStyle/>
          <a:p>
            <a:fld id="{617EC417-4AA1-4EC0-A9ED-469F0F8997E8}" type="slidenum">
              <a:rPr lang="vi-VN" smtClean="0"/>
              <a:t>13</a:t>
            </a:fld>
            <a:endParaRPr lang="vi-VN"/>
          </a:p>
        </p:txBody>
      </p:sp>
    </p:spTree>
    <p:extLst>
      <p:ext uri="{BB962C8B-B14F-4D97-AF65-F5344CB8AC3E}">
        <p14:creationId xmlns:p14="http://schemas.microsoft.com/office/powerpoint/2010/main" val="4161298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Kết luận về lợi ích khi sử dụng nguồn năng lượng mặt trời</a:t>
            </a:r>
          </a:p>
        </p:txBody>
      </p:sp>
      <p:sp>
        <p:nvSpPr>
          <p:cNvPr id="4" name="Slide Number Placeholder 3"/>
          <p:cNvSpPr>
            <a:spLocks noGrp="1"/>
          </p:cNvSpPr>
          <p:nvPr>
            <p:ph type="sldNum" sz="quarter" idx="5"/>
          </p:nvPr>
        </p:nvSpPr>
        <p:spPr/>
        <p:txBody>
          <a:bodyPr/>
          <a:lstStyle/>
          <a:p>
            <a:fld id="{617EC417-4AA1-4EC0-A9ED-469F0F8997E8}" type="slidenum">
              <a:rPr lang="vi-VN" smtClean="0"/>
              <a:t>14</a:t>
            </a:fld>
            <a:endParaRPr lang="vi-VN"/>
          </a:p>
        </p:txBody>
      </p:sp>
    </p:spTree>
    <p:extLst>
      <p:ext uri="{BB962C8B-B14F-4D97-AF65-F5344CB8AC3E}">
        <p14:creationId xmlns:p14="http://schemas.microsoft.com/office/powerpoint/2010/main" val="2805090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cách sử dụng pin mặt trời</a:t>
            </a:r>
          </a:p>
        </p:txBody>
      </p:sp>
      <p:sp>
        <p:nvSpPr>
          <p:cNvPr id="4" name="Slide Number Placeholder 3"/>
          <p:cNvSpPr>
            <a:spLocks noGrp="1"/>
          </p:cNvSpPr>
          <p:nvPr>
            <p:ph type="sldNum" sz="quarter" idx="5"/>
          </p:nvPr>
        </p:nvSpPr>
        <p:spPr/>
        <p:txBody>
          <a:bodyPr/>
          <a:lstStyle/>
          <a:p>
            <a:fld id="{617EC417-4AA1-4EC0-A9ED-469F0F8997E8}" type="slidenum">
              <a:rPr lang="vi-VN" smtClean="0"/>
              <a:t>15</a:t>
            </a:fld>
            <a:endParaRPr lang="vi-VN"/>
          </a:p>
        </p:txBody>
      </p:sp>
    </p:spTree>
    <p:extLst>
      <p:ext uri="{BB962C8B-B14F-4D97-AF65-F5344CB8AC3E}">
        <p14:creationId xmlns:p14="http://schemas.microsoft.com/office/powerpoint/2010/main" val="120013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một số thiết bị sử dụng năng lượng mặt trời phổ biến trong gia đình</a:t>
            </a:r>
          </a:p>
        </p:txBody>
      </p:sp>
      <p:sp>
        <p:nvSpPr>
          <p:cNvPr id="4" name="Slide Number Placeholder 3"/>
          <p:cNvSpPr>
            <a:spLocks noGrp="1"/>
          </p:cNvSpPr>
          <p:nvPr>
            <p:ph type="sldNum" sz="quarter" idx="5"/>
          </p:nvPr>
        </p:nvSpPr>
        <p:spPr/>
        <p:txBody>
          <a:bodyPr/>
          <a:lstStyle/>
          <a:p>
            <a:fld id="{617EC417-4AA1-4EC0-A9ED-469F0F8997E8}" type="slidenum">
              <a:rPr lang="vi-VN" smtClean="0"/>
              <a:t>16</a:t>
            </a:fld>
            <a:endParaRPr lang="vi-VN"/>
          </a:p>
        </p:txBody>
      </p:sp>
    </p:spTree>
    <p:extLst>
      <p:ext uri="{BB962C8B-B14F-4D97-AF65-F5344CB8AC3E}">
        <p14:creationId xmlns:p14="http://schemas.microsoft.com/office/powerpoint/2010/main" val="221381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hoàn thành bảng biểu trang 20</a:t>
            </a:r>
          </a:p>
        </p:txBody>
      </p:sp>
      <p:sp>
        <p:nvSpPr>
          <p:cNvPr id="4" name="Slide Number Placeholder 3"/>
          <p:cNvSpPr>
            <a:spLocks noGrp="1"/>
          </p:cNvSpPr>
          <p:nvPr>
            <p:ph type="sldNum" sz="quarter" idx="5"/>
          </p:nvPr>
        </p:nvSpPr>
        <p:spPr/>
        <p:txBody>
          <a:bodyPr/>
          <a:lstStyle/>
          <a:p>
            <a:fld id="{617EC417-4AA1-4EC0-A9ED-469F0F8997E8}" type="slidenum">
              <a:rPr lang="vi-VN" smtClean="0"/>
              <a:t>17</a:t>
            </a:fld>
            <a:endParaRPr lang="vi-VN"/>
          </a:p>
        </p:txBody>
      </p:sp>
    </p:spTree>
    <p:extLst>
      <p:ext uri="{BB962C8B-B14F-4D97-AF65-F5344CB8AC3E}">
        <p14:creationId xmlns:p14="http://schemas.microsoft.com/office/powerpoint/2010/main" val="397772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đưa ra tiêu chí của một ngôi nhà có sử dụng điện mặt trời và yêu cầu học sinh thảo luận, có thể về nhà nghiên cứu thêm chuẩn bị cho buổi học sau</a:t>
            </a:r>
          </a:p>
        </p:txBody>
      </p:sp>
      <p:sp>
        <p:nvSpPr>
          <p:cNvPr id="4" name="Slide Number Placeholder 3"/>
          <p:cNvSpPr>
            <a:spLocks noGrp="1"/>
          </p:cNvSpPr>
          <p:nvPr>
            <p:ph type="sldNum" sz="quarter" idx="5"/>
          </p:nvPr>
        </p:nvSpPr>
        <p:spPr/>
        <p:txBody>
          <a:bodyPr/>
          <a:lstStyle/>
          <a:p>
            <a:fld id="{617EC417-4AA1-4EC0-A9ED-469F0F8997E8}" type="slidenum">
              <a:rPr lang="vi-VN" smtClean="0"/>
              <a:t>18</a:t>
            </a:fld>
            <a:endParaRPr lang="vi-VN"/>
          </a:p>
        </p:txBody>
      </p:sp>
    </p:spTree>
    <p:extLst>
      <p:ext uri="{BB962C8B-B14F-4D97-AF65-F5344CB8AC3E}">
        <p14:creationId xmlns:p14="http://schemas.microsoft.com/office/powerpoint/2010/main" val="213142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đưa ra tiêu chí của một ngôi nhà có sử dụng điện mặt trời và yêu cầu học sinh thảo luận, có thể về nhà nghiên cứu thêm chuẩn bị cho buổi học sau</a:t>
            </a:r>
          </a:p>
        </p:txBody>
      </p:sp>
      <p:sp>
        <p:nvSpPr>
          <p:cNvPr id="4" name="Slide Number Placeholder 3"/>
          <p:cNvSpPr>
            <a:spLocks noGrp="1"/>
          </p:cNvSpPr>
          <p:nvPr>
            <p:ph type="sldNum" sz="quarter" idx="5"/>
          </p:nvPr>
        </p:nvSpPr>
        <p:spPr/>
        <p:txBody>
          <a:bodyPr/>
          <a:lstStyle/>
          <a:p>
            <a:fld id="{617EC417-4AA1-4EC0-A9ED-469F0F8997E8}" type="slidenum">
              <a:rPr lang="vi-VN" smtClean="0"/>
              <a:t>19</a:t>
            </a:fld>
            <a:endParaRPr lang="vi-VN"/>
          </a:p>
        </p:txBody>
      </p:sp>
    </p:spTree>
    <p:extLst>
      <p:ext uri="{BB962C8B-B14F-4D97-AF65-F5344CB8AC3E}">
        <p14:creationId xmlns:p14="http://schemas.microsoft.com/office/powerpoint/2010/main" val="2979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Giáo viên giới thiệu trò chơi Đưa cừu qua sông. Yêu cầu trong 5 phút học sinh đưa ra lời giải của mình</a:t>
            </a:r>
          </a:p>
        </p:txBody>
      </p:sp>
      <p:sp>
        <p:nvSpPr>
          <p:cNvPr id="4" name="Slide Number Placeholder 3"/>
          <p:cNvSpPr>
            <a:spLocks noGrp="1"/>
          </p:cNvSpPr>
          <p:nvPr>
            <p:ph type="sldNum" sz="quarter" idx="5"/>
          </p:nvPr>
        </p:nvSpPr>
        <p:spPr/>
        <p:txBody>
          <a:bodyPr/>
          <a:lstStyle/>
          <a:p>
            <a:fld id="{617EC417-4AA1-4EC0-A9ED-469F0F8997E8}" type="slidenum">
              <a:rPr lang="vi-VN" smtClean="0"/>
              <a:t>2</a:t>
            </a:fld>
            <a:endParaRPr lang="vi-VN"/>
          </a:p>
        </p:txBody>
      </p:sp>
    </p:spTree>
    <p:extLst>
      <p:ext uri="{BB962C8B-B14F-4D97-AF65-F5344CB8AC3E}">
        <p14:creationId xmlns:p14="http://schemas.microsoft.com/office/powerpoint/2010/main" val="1595585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Giới thiệu về nội dung bài học</a:t>
            </a:r>
          </a:p>
        </p:txBody>
      </p:sp>
      <p:sp>
        <p:nvSpPr>
          <p:cNvPr id="4" name="Slide Number Placeholder 3"/>
          <p:cNvSpPr>
            <a:spLocks noGrp="1"/>
          </p:cNvSpPr>
          <p:nvPr>
            <p:ph type="sldNum" sz="quarter" idx="5"/>
          </p:nvPr>
        </p:nvSpPr>
        <p:spPr/>
        <p:txBody>
          <a:bodyPr/>
          <a:lstStyle/>
          <a:p>
            <a:fld id="{617EC417-4AA1-4EC0-A9ED-469F0F8997E8}" type="slidenum">
              <a:rPr lang="vi-VN" smtClean="0"/>
              <a:t>20</a:t>
            </a:fld>
            <a:endParaRPr lang="vi-VN"/>
          </a:p>
        </p:txBody>
      </p:sp>
    </p:spTree>
    <p:extLst>
      <p:ext uri="{BB962C8B-B14F-4D97-AF65-F5344CB8AC3E}">
        <p14:creationId xmlns:p14="http://schemas.microsoft.com/office/powerpoint/2010/main" val="1395726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Cho HS trả lời, đánh giá sự hiểu biết của học sinh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6906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Cho HS trả lời, đánh giá sự hiểu biết của học sinh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7996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Yêu cầu HS vẽ mô hình nhà dự kiến theo các tiêu chí đã đưa ra ở bài học trước, hoàn thiện tại trang 21</a:t>
            </a:r>
          </a:p>
        </p:txBody>
      </p:sp>
      <p:sp>
        <p:nvSpPr>
          <p:cNvPr id="4" name="Slide Number Placeholder 3"/>
          <p:cNvSpPr>
            <a:spLocks noGrp="1"/>
          </p:cNvSpPr>
          <p:nvPr>
            <p:ph type="sldNum" sz="quarter" idx="5"/>
          </p:nvPr>
        </p:nvSpPr>
        <p:spPr/>
        <p:txBody>
          <a:bodyPr/>
          <a:lstStyle/>
          <a:p>
            <a:fld id="{617EC417-4AA1-4EC0-A9ED-469F0F8997E8}" type="slidenum">
              <a:rPr lang="vi-VN" smtClean="0"/>
              <a:t>23</a:t>
            </a:fld>
            <a:endParaRPr lang="vi-VN"/>
          </a:p>
        </p:txBody>
      </p:sp>
    </p:spTree>
    <p:extLst>
      <p:ext uri="{BB962C8B-B14F-4D97-AF65-F5344CB8AC3E}">
        <p14:creationId xmlns:p14="http://schemas.microsoft.com/office/powerpoint/2010/main" val="1637467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ghi lại kích thước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24</a:t>
            </a:fld>
            <a:endParaRPr lang="vi-VN"/>
          </a:p>
        </p:txBody>
      </p:sp>
    </p:spTree>
    <p:extLst>
      <p:ext uri="{BB962C8B-B14F-4D97-AF65-F5344CB8AC3E}">
        <p14:creationId xmlns:p14="http://schemas.microsoft.com/office/powerpoint/2010/main" val="19720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theo hướng dẫn từng bước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25</a:t>
            </a:fld>
            <a:endParaRPr lang="vi-VN"/>
          </a:p>
        </p:txBody>
      </p:sp>
    </p:spTree>
    <p:extLst>
      <p:ext uri="{BB962C8B-B14F-4D97-AF65-F5344CB8AC3E}">
        <p14:creationId xmlns:p14="http://schemas.microsoft.com/office/powerpoint/2010/main" val="1568759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theo hướng dẫn từng bước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26</a:t>
            </a:fld>
            <a:endParaRPr lang="vi-VN"/>
          </a:p>
        </p:txBody>
      </p:sp>
    </p:spTree>
    <p:extLst>
      <p:ext uri="{BB962C8B-B14F-4D97-AF65-F5344CB8AC3E}">
        <p14:creationId xmlns:p14="http://schemas.microsoft.com/office/powerpoint/2010/main" val="225768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theo hướng dẫn từng bước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27</a:t>
            </a:fld>
            <a:endParaRPr lang="vi-VN"/>
          </a:p>
        </p:txBody>
      </p:sp>
    </p:spTree>
    <p:extLst>
      <p:ext uri="{BB962C8B-B14F-4D97-AF65-F5344CB8AC3E}">
        <p14:creationId xmlns:p14="http://schemas.microsoft.com/office/powerpoint/2010/main" val="3129588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theo hướng dẫn từng bước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28</a:t>
            </a:fld>
            <a:endParaRPr lang="vi-VN"/>
          </a:p>
        </p:txBody>
      </p:sp>
    </p:spTree>
    <p:extLst>
      <p:ext uri="{BB962C8B-B14F-4D97-AF65-F5344CB8AC3E}">
        <p14:creationId xmlns:p14="http://schemas.microsoft.com/office/powerpoint/2010/main" val="648162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học sinh vẽ một ngôi nhà đơn giản theo hướng dẫn từng bước </a:t>
            </a:r>
          </a:p>
        </p:txBody>
      </p:sp>
      <p:sp>
        <p:nvSpPr>
          <p:cNvPr id="4" name="Slide Number Placeholder 3"/>
          <p:cNvSpPr>
            <a:spLocks noGrp="1"/>
          </p:cNvSpPr>
          <p:nvPr>
            <p:ph type="sldNum" sz="quarter" idx="5"/>
          </p:nvPr>
        </p:nvSpPr>
        <p:spPr/>
        <p:txBody>
          <a:bodyPr/>
          <a:lstStyle/>
          <a:p>
            <a:fld id="{617EC417-4AA1-4EC0-A9ED-469F0F8997E8}" type="slidenum">
              <a:rPr lang="vi-VN" smtClean="0"/>
              <a:t>29</a:t>
            </a:fld>
            <a:endParaRPr lang="vi-VN"/>
          </a:p>
        </p:txBody>
      </p:sp>
    </p:spTree>
    <p:extLst>
      <p:ext uri="{BB962C8B-B14F-4D97-AF65-F5344CB8AC3E}">
        <p14:creationId xmlns:p14="http://schemas.microsoft.com/office/powerpoint/2010/main" val="166704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đưa ra đề bài. Sau khi hết 5 phút, HS trình bày lời giải xong, GV đưa ra đáp án đúng</a:t>
            </a:r>
          </a:p>
        </p:txBody>
      </p:sp>
      <p:sp>
        <p:nvSpPr>
          <p:cNvPr id="4" name="Slide Number Placeholder 3"/>
          <p:cNvSpPr>
            <a:spLocks noGrp="1"/>
          </p:cNvSpPr>
          <p:nvPr>
            <p:ph type="sldNum" sz="quarter" idx="5"/>
          </p:nvPr>
        </p:nvSpPr>
        <p:spPr/>
        <p:txBody>
          <a:bodyPr/>
          <a:lstStyle/>
          <a:p>
            <a:fld id="{617EC417-4AA1-4EC0-A9ED-469F0F8997E8}" type="slidenum">
              <a:rPr lang="vi-VN" smtClean="0"/>
              <a:t>3</a:t>
            </a:fld>
            <a:endParaRPr lang="vi-VN"/>
          </a:p>
        </p:txBody>
      </p:sp>
    </p:spTree>
    <p:extLst>
      <p:ext uri="{BB962C8B-B14F-4D97-AF65-F5344CB8AC3E}">
        <p14:creationId xmlns:p14="http://schemas.microsoft.com/office/powerpoint/2010/main" val="2942480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Hướng dẫn HS hoàn thiện nội dung trang 21</a:t>
            </a:r>
          </a:p>
        </p:txBody>
      </p:sp>
      <p:sp>
        <p:nvSpPr>
          <p:cNvPr id="4" name="Slide Number Placeholder 3"/>
          <p:cNvSpPr>
            <a:spLocks noGrp="1"/>
          </p:cNvSpPr>
          <p:nvPr>
            <p:ph type="sldNum" sz="quarter" idx="5"/>
          </p:nvPr>
        </p:nvSpPr>
        <p:spPr/>
        <p:txBody>
          <a:bodyPr/>
          <a:lstStyle/>
          <a:p>
            <a:fld id="{617EC417-4AA1-4EC0-A9ED-469F0F8997E8}" type="slidenum">
              <a:rPr lang="vi-VN" smtClean="0"/>
              <a:t>30</a:t>
            </a:fld>
            <a:endParaRPr lang="vi-VN"/>
          </a:p>
        </p:txBody>
      </p:sp>
    </p:spTree>
    <p:extLst>
      <p:ext uri="{BB962C8B-B14F-4D97-AF65-F5344CB8AC3E}">
        <p14:creationId xmlns:p14="http://schemas.microsoft.com/office/powerpoint/2010/main" val="2692386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Yều cầu HS vẽ hoàn thiện ngôi nhà cấp 4</a:t>
            </a:r>
          </a:p>
        </p:txBody>
      </p:sp>
      <p:sp>
        <p:nvSpPr>
          <p:cNvPr id="4" name="Slide Number Placeholder 3"/>
          <p:cNvSpPr>
            <a:spLocks noGrp="1"/>
          </p:cNvSpPr>
          <p:nvPr>
            <p:ph type="sldNum" sz="quarter" idx="5"/>
          </p:nvPr>
        </p:nvSpPr>
        <p:spPr/>
        <p:txBody>
          <a:bodyPr/>
          <a:lstStyle/>
          <a:p>
            <a:fld id="{617EC417-4AA1-4EC0-A9ED-469F0F8997E8}" type="slidenum">
              <a:rPr lang="vi-VN" smtClean="0"/>
              <a:t>31</a:t>
            </a:fld>
            <a:endParaRPr lang="vi-VN"/>
          </a:p>
        </p:txBody>
      </p:sp>
    </p:spTree>
    <p:extLst>
      <p:ext uri="{BB962C8B-B14F-4D97-AF65-F5344CB8AC3E}">
        <p14:creationId xmlns:p14="http://schemas.microsoft.com/office/powerpoint/2010/main" val="16152275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Chào tạm biệt các bạn nhỏ và hẹn gặp lại trong bài học tới.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EC417-4AA1-4EC0-A9ED-469F0F8997E8}"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612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có thể giải thích thêm về lựa chọn này</a:t>
            </a:r>
          </a:p>
        </p:txBody>
      </p:sp>
      <p:sp>
        <p:nvSpPr>
          <p:cNvPr id="4" name="Slide Number Placeholder 3"/>
          <p:cNvSpPr>
            <a:spLocks noGrp="1"/>
          </p:cNvSpPr>
          <p:nvPr>
            <p:ph type="sldNum" sz="quarter" idx="5"/>
          </p:nvPr>
        </p:nvSpPr>
        <p:spPr/>
        <p:txBody>
          <a:bodyPr/>
          <a:lstStyle/>
          <a:p>
            <a:fld id="{617EC417-4AA1-4EC0-A9ED-469F0F8997E8}" type="slidenum">
              <a:rPr lang="vi-VN" smtClean="0"/>
              <a:t>4</a:t>
            </a:fld>
            <a:endParaRPr lang="vi-VN"/>
          </a:p>
        </p:txBody>
      </p:sp>
    </p:spTree>
    <p:extLst>
      <p:ext uri="{BB962C8B-B14F-4D97-AF65-F5344CB8AC3E}">
        <p14:creationId xmlns:p14="http://schemas.microsoft.com/office/powerpoint/2010/main" val="523275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GV có thể giải thích thêm về lựa chọn này</a:t>
            </a:r>
          </a:p>
          <a:p>
            <a:endParaRPr lang="vi-VN"/>
          </a:p>
        </p:txBody>
      </p:sp>
      <p:sp>
        <p:nvSpPr>
          <p:cNvPr id="4" name="Slide Number Placeholder 3"/>
          <p:cNvSpPr>
            <a:spLocks noGrp="1"/>
          </p:cNvSpPr>
          <p:nvPr>
            <p:ph type="sldNum" sz="quarter" idx="5"/>
          </p:nvPr>
        </p:nvSpPr>
        <p:spPr/>
        <p:txBody>
          <a:bodyPr/>
          <a:lstStyle/>
          <a:p>
            <a:fld id="{617EC417-4AA1-4EC0-A9ED-469F0F8997E8}" type="slidenum">
              <a:rPr lang="vi-VN" smtClean="0"/>
              <a:t>5</a:t>
            </a:fld>
            <a:endParaRPr lang="vi-VN"/>
          </a:p>
        </p:txBody>
      </p:sp>
    </p:spTree>
    <p:extLst>
      <p:ext uri="{BB962C8B-B14F-4D97-AF65-F5344CB8AC3E}">
        <p14:creationId xmlns:p14="http://schemas.microsoft.com/office/powerpoint/2010/main" val="88067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GV có thể giải thích thêm về lựa chọn này</a:t>
            </a:r>
          </a:p>
          <a:p>
            <a:endParaRPr lang="vi-VN"/>
          </a:p>
        </p:txBody>
      </p:sp>
      <p:sp>
        <p:nvSpPr>
          <p:cNvPr id="4" name="Slide Number Placeholder 3"/>
          <p:cNvSpPr>
            <a:spLocks noGrp="1"/>
          </p:cNvSpPr>
          <p:nvPr>
            <p:ph type="sldNum" sz="quarter" idx="5"/>
          </p:nvPr>
        </p:nvSpPr>
        <p:spPr/>
        <p:txBody>
          <a:bodyPr/>
          <a:lstStyle/>
          <a:p>
            <a:fld id="{617EC417-4AA1-4EC0-A9ED-469F0F8997E8}" type="slidenum">
              <a:rPr lang="vi-VN" smtClean="0"/>
              <a:t>6</a:t>
            </a:fld>
            <a:endParaRPr lang="vi-VN"/>
          </a:p>
        </p:txBody>
      </p:sp>
    </p:spTree>
    <p:extLst>
      <p:ext uri="{BB962C8B-B14F-4D97-AF65-F5344CB8AC3E}">
        <p14:creationId xmlns:p14="http://schemas.microsoft.com/office/powerpoint/2010/main" val="388014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GV có thể giải thích thêm về lựa chọn này</a:t>
            </a:r>
          </a:p>
        </p:txBody>
      </p:sp>
      <p:sp>
        <p:nvSpPr>
          <p:cNvPr id="4" name="Slide Number Placeholder 3"/>
          <p:cNvSpPr>
            <a:spLocks noGrp="1"/>
          </p:cNvSpPr>
          <p:nvPr>
            <p:ph type="sldNum" sz="quarter" idx="5"/>
          </p:nvPr>
        </p:nvSpPr>
        <p:spPr/>
        <p:txBody>
          <a:bodyPr/>
          <a:lstStyle/>
          <a:p>
            <a:fld id="{617EC417-4AA1-4EC0-A9ED-469F0F8997E8}" type="slidenum">
              <a:rPr lang="vi-VN" smtClean="0"/>
              <a:t>7</a:t>
            </a:fld>
            <a:endParaRPr lang="vi-VN"/>
          </a:p>
        </p:txBody>
      </p:sp>
    </p:spTree>
    <p:extLst>
      <p:ext uri="{BB962C8B-B14F-4D97-AF65-F5344CB8AC3E}">
        <p14:creationId xmlns:p14="http://schemas.microsoft.com/office/powerpoint/2010/main" val="1413436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giới thiệu về bài học mới, đưa ra mục tiêu của bài học</a:t>
            </a:r>
          </a:p>
        </p:txBody>
      </p:sp>
      <p:sp>
        <p:nvSpPr>
          <p:cNvPr id="4" name="Slide Number Placeholder 3"/>
          <p:cNvSpPr>
            <a:spLocks noGrp="1"/>
          </p:cNvSpPr>
          <p:nvPr>
            <p:ph type="sldNum" sz="quarter" idx="5"/>
          </p:nvPr>
        </p:nvSpPr>
        <p:spPr/>
        <p:txBody>
          <a:bodyPr/>
          <a:lstStyle/>
          <a:p>
            <a:fld id="{617EC417-4AA1-4EC0-A9ED-469F0F8997E8}" type="slidenum">
              <a:rPr lang="vi-VN" smtClean="0"/>
              <a:t>8</a:t>
            </a:fld>
            <a:endParaRPr lang="vi-VN"/>
          </a:p>
        </p:txBody>
      </p:sp>
    </p:spTree>
    <p:extLst>
      <p:ext uri="{BB962C8B-B14F-4D97-AF65-F5344CB8AC3E}">
        <p14:creationId xmlns:p14="http://schemas.microsoft.com/office/powerpoint/2010/main" val="351184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giới thiệu sơ lược về nội dung tiết 1</a:t>
            </a:r>
          </a:p>
        </p:txBody>
      </p:sp>
      <p:sp>
        <p:nvSpPr>
          <p:cNvPr id="4" name="Slide Number Placeholder 3"/>
          <p:cNvSpPr>
            <a:spLocks noGrp="1"/>
          </p:cNvSpPr>
          <p:nvPr>
            <p:ph type="sldNum" sz="quarter" idx="5"/>
          </p:nvPr>
        </p:nvSpPr>
        <p:spPr/>
        <p:txBody>
          <a:bodyPr/>
          <a:lstStyle/>
          <a:p>
            <a:fld id="{617EC417-4AA1-4EC0-A9ED-469F0F8997E8}" type="slidenum">
              <a:rPr lang="vi-VN" smtClean="0"/>
              <a:t>9</a:t>
            </a:fld>
            <a:endParaRPr lang="vi-VN"/>
          </a:p>
        </p:txBody>
      </p:sp>
    </p:spTree>
    <p:extLst>
      <p:ext uri="{BB962C8B-B14F-4D97-AF65-F5344CB8AC3E}">
        <p14:creationId xmlns:p14="http://schemas.microsoft.com/office/powerpoint/2010/main" val="20220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F907-8C6C-6432-AB1E-ED78374F50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2353EC4-22E9-A48D-ED0E-F2A87714527F}"/>
              </a:ext>
            </a:extLst>
          </p:cNvPr>
          <p:cNvSpPr>
            <a:spLocks noGrp="1"/>
          </p:cNvSpPr>
          <p:nvPr>
            <p:ph type="subTitle" idx="1"/>
          </p:nvPr>
        </p:nvSpPr>
        <p:spPr>
          <a:xfrm>
            <a:off x="1524000" y="3602038"/>
            <a:ext cx="9144000" cy="1655762"/>
          </a:xfrm>
        </p:spPr>
        <p:txBody>
          <a:bodyPr/>
          <a:lstStyle>
            <a:lvl1pPr marL="0" indent="0" algn="ctr">
              <a:buNone/>
              <a:defRPr sz="2400">
                <a:latin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7A71A3E-6317-DB8B-AA35-F4C8CD4D9D46}"/>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5" name="Footer Placeholder 4">
            <a:extLst>
              <a:ext uri="{FF2B5EF4-FFF2-40B4-BE49-F238E27FC236}">
                <a16:creationId xmlns:a16="http://schemas.microsoft.com/office/drawing/2014/main" id="{C3515CAB-6C38-85CB-213E-DC1B81C052B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66FB7D1-6EBE-D09D-5CC1-05F3D4F7B8F6}"/>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9075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71CC-37C2-8BD5-BCA4-1C6083630DF5}"/>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D98F724-2E1C-781F-317B-508FF7DD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21ED045-2206-68C7-7670-57B132137916}"/>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5" name="Footer Placeholder 4">
            <a:extLst>
              <a:ext uri="{FF2B5EF4-FFF2-40B4-BE49-F238E27FC236}">
                <a16:creationId xmlns:a16="http://schemas.microsoft.com/office/drawing/2014/main" id="{2A048AE8-3CC1-CB2E-CAF9-E698377E734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4DB52B-6EC7-C0EA-EB1D-6949EB9EB2F8}"/>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8123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A1E999-F0B4-788F-BCBC-FF55E53E90D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C29058A-9E68-A09A-AB5A-7E4B8DEFF2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7B472A5-8A13-AD2E-1767-B0E205290982}"/>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5" name="Footer Placeholder 4">
            <a:extLst>
              <a:ext uri="{FF2B5EF4-FFF2-40B4-BE49-F238E27FC236}">
                <a16:creationId xmlns:a16="http://schemas.microsoft.com/office/drawing/2014/main" id="{1B5AA601-0CCE-7939-A6C4-F91AB7FC64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6D52938-05A9-E27E-DCFE-C9B81806B33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39402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EDF8C-2E8D-3EAE-83B2-265804142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BFB882A-E043-11AF-540F-F72B10DDE9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77A25108-32E6-CA1A-318D-EC9F8AAECCA5}"/>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1240BD94-A2AE-7F23-6955-34507BADC18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BA2D74-33E4-8429-29D7-2A1924A0830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12345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7BBC-0C51-FBA5-5BF4-DDB463C45A5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9F697B-8B6F-D537-55B6-89FA5D877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2FEEF-5DCC-5977-E0BE-C6BD88C8D3D5}"/>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36E8E929-55EB-7883-0E90-59F01AD0A6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2FA1A7C-CE16-F0D6-7B9B-0AC196D75863}"/>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20369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E320-800C-8111-D8C2-C29F5D41F3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01AABE2-4019-BC7D-9688-6D50DA6A08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AECCA-F9B3-CDF7-BD3A-95B8F75E6C29}"/>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D21E8A96-6C24-8497-51F1-8F61AE56F32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8EC826-69E6-E2B9-62E9-D2D1B57CA5A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840849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ACCA-5DDA-D76D-AEBA-FFD3AB88FE1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061BFE7-E91F-384C-0509-4F2F5DF2EF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FB484F8-380F-AB51-1873-A766DBCA5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C984EB6-E07D-41F9-21E7-DCFB9E2BDC92}"/>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6" name="Footer Placeholder 5">
            <a:extLst>
              <a:ext uri="{FF2B5EF4-FFF2-40B4-BE49-F238E27FC236}">
                <a16:creationId xmlns:a16="http://schemas.microsoft.com/office/drawing/2014/main" id="{30C0FEBA-68D5-9447-0628-5F17F15674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7275946-146E-B01E-2AB6-814193ABBF1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882417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DBDA4-C858-9112-85FE-70CB9200C90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8F565C-BA9F-69BF-6188-A6F914F936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3A0568-06D5-3F40-7504-1EC339732A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28CC294-7AA6-E28D-09C2-4FD147C5F5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F7E406-182C-BF2D-2DC4-176A2A59A9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70E6CCF-8040-D15E-43F7-41BB2371EAF5}"/>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8" name="Footer Placeholder 7">
            <a:extLst>
              <a:ext uri="{FF2B5EF4-FFF2-40B4-BE49-F238E27FC236}">
                <a16:creationId xmlns:a16="http://schemas.microsoft.com/office/drawing/2014/main" id="{949E6A2D-91B1-EA49-7F0C-9469189D5C9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8AEF7E9-7DE8-17E6-BCFE-B4B84668FEC1}"/>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2925029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C0A02-8C2C-591B-77BD-A29EE67CE5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3351BDF-83C8-2CEC-9CFC-B54BCAB24544}"/>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4" name="Footer Placeholder 3">
            <a:extLst>
              <a:ext uri="{FF2B5EF4-FFF2-40B4-BE49-F238E27FC236}">
                <a16:creationId xmlns:a16="http://schemas.microsoft.com/office/drawing/2014/main" id="{266906CE-5432-96FF-79E6-369076BF78C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D7F9F8EC-C74D-CE1F-72BC-E8DE663230A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554778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82D6-AC18-D365-6D20-E671BAEB2B34}"/>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3" name="Footer Placeholder 2">
            <a:extLst>
              <a:ext uri="{FF2B5EF4-FFF2-40B4-BE49-F238E27FC236}">
                <a16:creationId xmlns:a16="http://schemas.microsoft.com/office/drawing/2014/main" id="{897E2BF8-3025-B1D0-2205-5E5F7FCBE3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D54241A-BF70-FB21-75D5-F1505B79F9A7}"/>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3614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C886-4890-288D-E589-EAEA90EBF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E56FDE-EEB7-5247-E58A-3D2D37EA4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82302565-1323-71C7-D6F4-E1B0D2F180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DBE0A4-B245-5325-B8B9-EE09C54F02A0}"/>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6" name="Footer Placeholder 5">
            <a:extLst>
              <a:ext uri="{FF2B5EF4-FFF2-40B4-BE49-F238E27FC236}">
                <a16:creationId xmlns:a16="http://schemas.microsoft.com/office/drawing/2014/main" id="{6D36A6ED-8A3A-1C99-09C8-52AF5EF8A18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27CB335-3E16-EB87-9677-4AE83ED2D78C}"/>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4727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E4F4-642C-4749-70E4-01B0E47B167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E682E5-7C9C-58E0-1FAF-51F1396A6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DFDC8AD-C382-A5A8-4B1A-323E74721AD3}"/>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5" name="Footer Placeholder 4">
            <a:extLst>
              <a:ext uri="{FF2B5EF4-FFF2-40B4-BE49-F238E27FC236}">
                <a16:creationId xmlns:a16="http://schemas.microsoft.com/office/drawing/2014/main" id="{23656C22-FE7E-BA5F-F6EB-826015F0DB2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A8C0C8-6B0A-5FBE-5C93-17138AF8875A}"/>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956559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74A8-3C96-D9BD-F8A4-472F91E67C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E8A7A89-9775-E29C-F788-261A1664C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4EEEAB5-6ED6-4003-0547-15B76D085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10640-DCEA-66B2-69E1-EBF2B14B831A}"/>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6" name="Footer Placeholder 5">
            <a:extLst>
              <a:ext uri="{FF2B5EF4-FFF2-40B4-BE49-F238E27FC236}">
                <a16:creationId xmlns:a16="http://schemas.microsoft.com/office/drawing/2014/main" id="{25A268C9-77DC-654F-AA01-1F87BA2193C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8C00A7F-758D-DB48-B8A2-022D5684DAFD}"/>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163487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AB23-6B8C-18E2-13A5-8032A7150EBA}"/>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7D4999-8605-3CDF-E99C-313825C8C6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8A097A-E9DD-EBB0-83D5-B32D24115508}"/>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C60B3CC6-D8D8-14BB-F085-3AFCFD37365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11DAC6C-8A6E-4578-A5A6-CA31C180F5BF}"/>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996194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FE1BDD-54DD-752D-0BE5-3B555B5F3A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2663ECA-550F-E6DB-D3CA-48D7CCDF12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2FDAA94-325E-2395-B272-1AB41A0DF571}"/>
              </a:ext>
            </a:extLst>
          </p:cNvPr>
          <p:cNvSpPr>
            <a:spLocks noGrp="1"/>
          </p:cNvSpPr>
          <p:nvPr>
            <p:ph type="dt" sz="half" idx="10"/>
          </p:nvPr>
        </p:nvSpPr>
        <p:spPr/>
        <p:txBody>
          <a:body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012E2CF8-B418-3741-14F0-90309FCA32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4DDBB-7E45-8EA3-44EF-70D56827C892}"/>
              </a:ext>
            </a:extLst>
          </p:cNvPr>
          <p:cNvSpPr>
            <a:spLocks noGrp="1"/>
          </p:cNvSpPr>
          <p:nvPr>
            <p:ph type="sldNum" sz="quarter" idx="12"/>
          </p:nvPr>
        </p:nvSpPr>
        <p:spPr/>
        <p:txBody>
          <a:bodyPr/>
          <a:lstStyle/>
          <a:p>
            <a:fld id="{F37987CB-B6D8-4BEE-AFA6-9DE1B7E0E689}" type="slidenum">
              <a:rPr lang="vi-VN" smtClean="0"/>
              <a:t>‹#›</a:t>
            </a:fld>
            <a:endParaRPr lang="vi-VN"/>
          </a:p>
        </p:txBody>
      </p:sp>
    </p:spTree>
    <p:extLst>
      <p:ext uri="{BB962C8B-B14F-4D97-AF65-F5344CB8AC3E}">
        <p14:creationId xmlns:p14="http://schemas.microsoft.com/office/powerpoint/2010/main" val="311670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01B43-4B19-32E2-921D-27D10B632A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7BDC6C98-5193-9A75-6991-EDAD56AEEC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FC6F6-FF48-C0EE-CB61-CF95C4810B5A}"/>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5" name="Footer Placeholder 4">
            <a:extLst>
              <a:ext uri="{FF2B5EF4-FFF2-40B4-BE49-F238E27FC236}">
                <a16:creationId xmlns:a16="http://schemas.microsoft.com/office/drawing/2014/main" id="{9BF33D2E-79E2-67E7-DB0F-BE17A07B47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8FCCD33-4B6F-F7A6-03E8-BBE93B54A04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32668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81FA-617C-9465-9257-41DCC333A2A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A91E96A-1D14-ADA6-DFEC-A94CE6E136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2711B4-AF2F-07B9-FE6A-8496CA774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A37E7C06-9479-9A3D-D3EE-6B8AF87F2442}"/>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6" name="Footer Placeholder 5">
            <a:extLst>
              <a:ext uri="{FF2B5EF4-FFF2-40B4-BE49-F238E27FC236}">
                <a16:creationId xmlns:a16="http://schemas.microsoft.com/office/drawing/2014/main" id="{EA311322-EA9D-B376-7523-8395629FA59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D65CF78-096E-F4AA-CA72-E34D5BDB202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17588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67438-6BB8-96A6-B02A-DA03B929D00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3190B54-ECBF-10EC-DA7F-EE5B2F45A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E7791-738F-4DB9-6777-2EA5AB0DC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B90614F-85A1-0FAE-94AC-362BD59E95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B046-4A2A-50B0-9653-54B364DD56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FEFA5EF4-1F46-4886-CF55-B855D0B9354A}"/>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8" name="Footer Placeholder 7">
            <a:extLst>
              <a:ext uri="{FF2B5EF4-FFF2-40B4-BE49-F238E27FC236}">
                <a16:creationId xmlns:a16="http://schemas.microsoft.com/office/drawing/2014/main" id="{08271991-E596-88EB-3C9A-5964FEECD3C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6338DC7-6491-02C7-632A-2055C0EAC9F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08358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9F47-EA41-5458-7D1E-2C1E605D17F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A8052EE-2880-DE88-6BEA-EA9ED359A547}"/>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4" name="Footer Placeholder 3">
            <a:extLst>
              <a:ext uri="{FF2B5EF4-FFF2-40B4-BE49-F238E27FC236}">
                <a16:creationId xmlns:a16="http://schemas.microsoft.com/office/drawing/2014/main" id="{BE1D48C7-136C-1C7A-60AD-DEE33EC54384}"/>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8D6C44FB-46CF-11B4-9E7B-7ED3A7569BAC}"/>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2813669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86B27-6C01-93C3-EA49-5C3F5A48C9F1}"/>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3" name="Footer Placeholder 2">
            <a:extLst>
              <a:ext uri="{FF2B5EF4-FFF2-40B4-BE49-F238E27FC236}">
                <a16:creationId xmlns:a16="http://schemas.microsoft.com/office/drawing/2014/main" id="{7AFF73CB-BC74-6EE4-A652-6A738423AA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78FC6FD-D6CD-C4A4-B06A-819702AE02C2}"/>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9589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6309-7AC4-717C-3944-AA6217B4E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63BFD3C-0384-7909-E50F-D2AC1E7B6C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F28E421-672E-EA29-B2E8-884A96CEB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1D0D4F-3CB3-6038-ADBB-58A1C1DB7EE1}"/>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6" name="Footer Placeholder 5">
            <a:extLst>
              <a:ext uri="{FF2B5EF4-FFF2-40B4-BE49-F238E27FC236}">
                <a16:creationId xmlns:a16="http://schemas.microsoft.com/office/drawing/2014/main" id="{07861470-CABD-804D-1E63-0741435BB3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105BE3A-2486-ED78-41E7-E9D661E3C389}"/>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18867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6386-4F0E-651E-5473-2715EC238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2CA0CDC-D6F3-A7B9-99DA-4F08952D83FE}"/>
              </a:ext>
            </a:extLst>
          </p:cNvPr>
          <p:cNvSpPr>
            <a:spLocks noGrp="1"/>
          </p:cNvSpPr>
          <p:nvPr>
            <p:ph type="pic" idx="1"/>
          </p:nvPr>
        </p:nvSpPr>
        <p:spPr>
          <a:xfrm>
            <a:off x="5183188" y="987425"/>
            <a:ext cx="6172200" cy="4873625"/>
          </a:xfrm>
        </p:spPr>
        <p:txBody>
          <a:bodyPr/>
          <a:lstStyle>
            <a:lvl1pPr marL="0" indent="0">
              <a:buNone/>
              <a:defRPr sz="3200">
                <a:latin typeface="Roboto" panose="02000000000000000000"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7B62659-052B-9BC9-1F0A-C4F942466E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C3ACF-6BC3-785C-BCE0-CA9A81AACD59}"/>
              </a:ext>
            </a:extLst>
          </p:cNvPr>
          <p:cNvSpPr>
            <a:spLocks noGrp="1"/>
          </p:cNvSpPr>
          <p:nvPr>
            <p:ph type="dt" sz="half" idx="10"/>
          </p:nvPr>
        </p:nvSpPr>
        <p:spPr/>
        <p:txBody>
          <a:bodyPr/>
          <a:lstStyle/>
          <a:p>
            <a:fld id="{03290442-A26E-4CC9-893C-AE6926717AFA}" type="datetimeFigureOut">
              <a:rPr lang="vi-VN" smtClean="0"/>
              <a:t>03/12/2022</a:t>
            </a:fld>
            <a:endParaRPr lang="vi-VN"/>
          </a:p>
        </p:txBody>
      </p:sp>
      <p:sp>
        <p:nvSpPr>
          <p:cNvPr id="6" name="Footer Placeholder 5">
            <a:extLst>
              <a:ext uri="{FF2B5EF4-FFF2-40B4-BE49-F238E27FC236}">
                <a16:creationId xmlns:a16="http://schemas.microsoft.com/office/drawing/2014/main" id="{0A143761-9497-F968-C09F-AD4DF5DDB0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C2D684-F390-65A6-10EA-E4956CAC9A51}"/>
              </a:ext>
            </a:extLst>
          </p:cNvPr>
          <p:cNvSpPr>
            <a:spLocks noGrp="1"/>
          </p:cNvSpPr>
          <p:nvPr>
            <p:ph type="sldNum" sz="quarter" idx="12"/>
          </p:nvPr>
        </p:nvSpPr>
        <p:spPr/>
        <p:txBody>
          <a:bodyPr/>
          <a:lstStyle/>
          <a:p>
            <a:fld id="{7D1BF067-413E-4B2D-9682-4A8219ADB685}" type="slidenum">
              <a:rPr lang="vi-VN" smtClean="0"/>
              <a:t>‹#›</a:t>
            </a:fld>
            <a:endParaRPr lang="vi-VN"/>
          </a:p>
        </p:txBody>
      </p:sp>
    </p:spTree>
    <p:extLst>
      <p:ext uri="{BB962C8B-B14F-4D97-AF65-F5344CB8AC3E}">
        <p14:creationId xmlns:p14="http://schemas.microsoft.com/office/powerpoint/2010/main" val="3429125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88B5FA-C2E1-1EB1-E95D-9E5EA9AB9F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DC3D946-DAAC-0F64-E5B9-3AA68F681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6DB7F37-EB5A-0288-F451-8DA868AE1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oboto" panose="02000000000000000000" pitchFamily="2" charset="0"/>
              </a:defRPr>
            </a:lvl1pPr>
          </a:lstStyle>
          <a:p>
            <a:fld id="{03290442-A26E-4CC9-893C-AE6926717AFA}" type="datetimeFigureOut">
              <a:rPr lang="vi-VN" smtClean="0"/>
              <a:pPr/>
              <a:t>03/12/2022</a:t>
            </a:fld>
            <a:endParaRPr lang="vi-VN"/>
          </a:p>
        </p:txBody>
      </p:sp>
      <p:sp>
        <p:nvSpPr>
          <p:cNvPr id="5" name="Footer Placeholder 4">
            <a:extLst>
              <a:ext uri="{FF2B5EF4-FFF2-40B4-BE49-F238E27FC236}">
                <a16:creationId xmlns:a16="http://schemas.microsoft.com/office/drawing/2014/main" id="{B0618544-8927-0153-395C-783C375C2D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oboto" panose="02000000000000000000" pitchFamily="2" charset="0"/>
              </a:defRPr>
            </a:lvl1pPr>
          </a:lstStyle>
          <a:p>
            <a:endParaRPr lang="vi-VN"/>
          </a:p>
        </p:txBody>
      </p:sp>
      <p:sp>
        <p:nvSpPr>
          <p:cNvPr id="6" name="Slide Number Placeholder 5">
            <a:extLst>
              <a:ext uri="{FF2B5EF4-FFF2-40B4-BE49-F238E27FC236}">
                <a16:creationId xmlns:a16="http://schemas.microsoft.com/office/drawing/2014/main" id="{F038569E-04E5-4E1D-C3E2-256432BEF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oboto" panose="02000000000000000000" pitchFamily="2" charset="0"/>
              </a:defRPr>
            </a:lvl1pPr>
          </a:lstStyle>
          <a:p>
            <a:fld id="{7D1BF067-413E-4B2D-9682-4A8219ADB685}" type="slidenum">
              <a:rPr lang="vi-VN" smtClean="0"/>
              <a:pPr/>
              <a:t>‹#›</a:t>
            </a:fld>
            <a:endParaRPr lang="vi-VN"/>
          </a:p>
        </p:txBody>
      </p:sp>
    </p:spTree>
    <p:extLst>
      <p:ext uri="{BB962C8B-B14F-4D97-AF65-F5344CB8AC3E}">
        <p14:creationId xmlns:p14="http://schemas.microsoft.com/office/powerpoint/2010/main" val="1877057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6ACAC-D04E-5B75-22EC-23C344C4D2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19DA53B-5251-F4A7-86F1-F49EC562B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D3DA2BE-BDB2-F429-AA1F-BA9840112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881E4-D731-4D27-9227-2B686E22B281}" type="datetimeFigureOut">
              <a:rPr lang="vi-VN" smtClean="0"/>
              <a:t>03/12/2022</a:t>
            </a:fld>
            <a:endParaRPr lang="vi-VN"/>
          </a:p>
        </p:txBody>
      </p:sp>
      <p:sp>
        <p:nvSpPr>
          <p:cNvPr id="5" name="Footer Placeholder 4">
            <a:extLst>
              <a:ext uri="{FF2B5EF4-FFF2-40B4-BE49-F238E27FC236}">
                <a16:creationId xmlns:a16="http://schemas.microsoft.com/office/drawing/2014/main" id="{067D45F0-B1CD-427D-3C0F-F5E10CE23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E59FFD40-99FA-694D-2693-59B17EC70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987CB-B6D8-4BEE-AFA6-9DE1B7E0E689}" type="slidenum">
              <a:rPr lang="vi-VN" smtClean="0"/>
              <a:t>‹#›</a:t>
            </a:fld>
            <a:endParaRPr lang="vi-VN"/>
          </a:p>
        </p:txBody>
      </p:sp>
    </p:spTree>
    <p:extLst>
      <p:ext uri="{BB962C8B-B14F-4D97-AF65-F5344CB8AC3E}">
        <p14:creationId xmlns:p14="http://schemas.microsoft.com/office/powerpoint/2010/main" val="1911233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20.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22.jp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png"/><Relationship Id="rId7"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5.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04FC6B-4676-0C9A-DDF3-172EDBEB98B2}"/>
              </a:ext>
            </a:extLst>
          </p:cNvPr>
          <p:cNvPicPr>
            <a:picLocks noChangeAspect="1"/>
          </p:cNvPicPr>
          <p:nvPr/>
        </p:nvPicPr>
        <p:blipFill>
          <a:blip r:embed="rId4">
            <a:extLst>
              <a:ext uri="{28A0092B-C50C-407E-A947-70E740481C1C}">
                <a14:useLocalDpi xmlns:a14="http://schemas.microsoft.com/office/drawing/2010/main" val="0"/>
              </a:ext>
            </a:extLst>
          </a:blip>
          <a:srcRect l="296" r="296"/>
          <a:stretch/>
        </p:blipFill>
        <p:spPr>
          <a:xfrm>
            <a:off x="696005" y="305888"/>
            <a:ext cx="2143696" cy="2143123"/>
          </a:xfrm>
          <a:prstGeom prst="ellipse">
            <a:avLst/>
          </a:prstGeom>
        </p:spPr>
      </p:pic>
      <p:sp>
        <p:nvSpPr>
          <p:cNvPr id="4" name="TextBox 3">
            <a:extLst>
              <a:ext uri="{FF2B5EF4-FFF2-40B4-BE49-F238E27FC236}">
                <a16:creationId xmlns:a16="http://schemas.microsoft.com/office/drawing/2014/main" id="{83CAFA3F-F686-3BE9-4FC4-A4C232A5C021}"/>
              </a:ext>
            </a:extLst>
          </p:cNvPr>
          <p:cNvSpPr txBox="1"/>
          <p:nvPr/>
        </p:nvSpPr>
        <p:spPr>
          <a:xfrm>
            <a:off x="5412509" y="1134541"/>
            <a:ext cx="5523346"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0" b="1" i="0" u="none" strike="noStrike" kern="1200" cap="none" spc="0" normalizeH="0" baseline="0" noProof="0">
                <a:ln>
                  <a:noFill/>
                </a:ln>
                <a:solidFill>
                  <a:srgbClr val="C00000"/>
                </a:solidFill>
                <a:effectLst/>
                <a:uLnTx/>
                <a:uFillTx/>
                <a:latin typeface=".VnFreeH" panose="020B7200000000000000" pitchFamily="34" charset="0"/>
                <a:ea typeface="+mn-ea"/>
                <a:cs typeface="+mn-cs"/>
              </a:rPr>
              <a:t>S</a:t>
            </a:r>
            <a:r>
              <a:rPr kumimoji="0" lang="en-US" sz="20000" b="1" i="0" u="none" strike="noStrike" kern="1200" cap="none" spc="0" normalizeH="0" baseline="0" noProof="0">
                <a:ln>
                  <a:noFill/>
                </a:ln>
                <a:solidFill>
                  <a:srgbClr val="FFC000"/>
                </a:solidFill>
                <a:effectLst/>
                <a:uLnTx/>
                <a:uFillTx/>
                <a:latin typeface=".VnFreeH" panose="020B7200000000000000" pitchFamily="34" charset="0"/>
                <a:ea typeface="+mn-ea"/>
                <a:cs typeface="+mn-cs"/>
              </a:rPr>
              <a:t>T</a:t>
            </a:r>
            <a:r>
              <a:rPr kumimoji="0" lang="en-US" sz="20000" b="1" i="0" u="none" strike="noStrike" kern="1200" cap="none" spc="0" normalizeH="0" baseline="0" noProof="0">
                <a:ln>
                  <a:noFill/>
                </a:ln>
                <a:solidFill>
                  <a:srgbClr val="7030A0"/>
                </a:solidFill>
                <a:effectLst/>
                <a:uLnTx/>
                <a:uFillTx/>
                <a:latin typeface=".VnFreeH" panose="020B7200000000000000" pitchFamily="34" charset="0"/>
                <a:ea typeface="+mn-ea"/>
                <a:cs typeface="+mn-cs"/>
              </a:rPr>
              <a:t>E</a:t>
            </a:r>
            <a:r>
              <a:rPr kumimoji="0" lang="en-US" sz="20000" b="1" i="0" u="none" strike="noStrike" kern="1200" cap="none" spc="0" normalizeH="0" baseline="0" noProof="0">
                <a:ln>
                  <a:noFill/>
                </a:ln>
                <a:solidFill>
                  <a:srgbClr val="CB662B"/>
                </a:solidFill>
                <a:effectLst/>
                <a:uLnTx/>
                <a:uFillTx/>
                <a:latin typeface=".VnFreeH" panose="020B7200000000000000" pitchFamily="34" charset="0"/>
                <a:ea typeface="+mn-ea"/>
                <a:cs typeface="+mn-cs"/>
              </a:rPr>
              <a:t>M</a:t>
            </a:r>
            <a:endParaRPr kumimoji="0" lang="vi-VN" sz="20000" b="1" i="0" u="none" strike="noStrike" kern="1200" cap="none" spc="0" normalizeH="0" baseline="0" noProof="0">
              <a:ln>
                <a:noFill/>
              </a:ln>
              <a:solidFill>
                <a:srgbClr val="CB662B"/>
              </a:solidFill>
              <a:effectLst/>
              <a:uLnTx/>
              <a:uFillTx/>
              <a:latin typeface="Arial" panose="020B0604020202020204" pitchFamily="34" charset="0"/>
              <a:ea typeface="+mn-ea"/>
              <a:cs typeface="+mn-cs"/>
            </a:endParaRPr>
          </a:p>
        </p:txBody>
      </p:sp>
      <p:sp>
        <p:nvSpPr>
          <p:cNvPr id="11" name="Freeform: Shape 10">
            <a:extLst>
              <a:ext uri="{FF2B5EF4-FFF2-40B4-BE49-F238E27FC236}">
                <a16:creationId xmlns:a16="http://schemas.microsoft.com/office/drawing/2014/main" id="{9500E72D-675E-4BD7-A143-D95C1BDF7739}"/>
              </a:ext>
            </a:extLst>
          </p:cNvPr>
          <p:cNvSpPr/>
          <p:nvPr/>
        </p:nvSpPr>
        <p:spPr>
          <a:xfrm flipV="1">
            <a:off x="4257645" y="422788"/>
            <a:ext cx="7602241" cy="3522796"/>
          </a:xfrm>
          <a:custGeom>
            <a:avLst/>
            <a:gdLst>
              <a:gd name="connsiteX0" fmla="*/ 7598721 w 7602241"/>
              <a:gd name="connsiteY0" fmla="*/ 0 h 3521995"/>
              <a:gd name="connsiteX1" fmla="*/ 7598721 w 7602241"/>
              <a:gd name="connsiteY1" fmla="*/ 218082 h 3521995"/>
              <a:gd name="connsiteX2" fmla="*/ 7594651 w 7602241"/>
              <a:gd name="connsiteY2" fmla="*/ 298677 h 3521995"/>
              <a:gd name="connsiteX3" fmla="*/ 7597125 w 7602241"/>
              <a:gd name="connsiteY3" fmla="*/ 316405 h 3521995"/>
              <a:gd name="connsiteX4" fmla="*/ 7566383 w 7602241"/>
              <a:gd name="connsiteY4" fmla="*/ 745775 h 3521995"/>
              <a:gd name="connsiteX5" fmla="*/ 6580089 w 7602241"/>
              <a:gd name="connsiteY5" fmla="*/ 1699245 h 3521995"/>
              <a:gd name="connsiteX6" fmla="*/ 6227012 w 7602241"/>
              <a:gd name="connsiteY6" fmla="*/ 2516247 h 3521995"/>
              <a:gd name="connsiteX7" fmla="*/ 5024899 w 7602241"/>
              <a:gd name="connsiteY7" fmla="*/ 2615169 h 3521995"/>
              <a:gd name="connsiteX8" fmla="*/ 4165846 w 7602241"/>
              <a:gd name="connsiteY8" fmla="*/ 3486758 h 3521995"/>
              <a:gd name="connsiteX9" fmla="*/ 2902749 w 7602241"/>
              <a:gd name="connsiteY9" fmla="*/ 2954744 h 3521995"/>
              <a:gd name="connsiteX10" fmla="*/ 1026469 w 7602241"/>
              <a:gd name="connsiteY10" fmla="*/ 2429102 h 3521995"/>
              <a:gd name="connsiteX11" fmla="*/ 201510 w 7602241"/>
              <a:gd name="connsiteY11" fmla="*/ 1844164 h 3521995"/>
              <a:gd name="connsiteX12" fmla="*/ 377785 w 7602241"/>
              <a:gd name="connsiteY12" fmla="*/ 1054593 h 3521995"/>
              <a:gd name="connsiteX13" fmla="*/ 5551 w 7602241"/>
              <a:gd name="connsiteY13" fmla="*/ 244518 h 3521995"/>
              <a:gd name="connsiteX14" fmla="*/ 7308 w 7602241"/>
              <a:gd name="connsiteY14" fmla="*/ 235472 h 3521995"/>
              <a:gd name="connsiteX15" fmla="*/ 6430 w 7602241"/>
              <a:gd name="connsiteY15" fmla="*/ 218082 h 3521995"/>
              <a:gd name="connsiteX16" fmla="*/ 6430 w 7602241"/>
              <a:gd name="connsiteY16" fmla="*/ 4085 h 3521995"/>
              <a:gd name="connsiteX17" fmla="*/ 16934 w 7602241"/>
              <a:gd name="connsiteY17" fmla="*/ 8436 h 3521995"/>
              <a:gd name="connsiteX18" fmla="*/ 7585307 w 7602241"/>
              <a:gd name="connsiteY18" fmla="*/ 8436 h 3521995"/>
              <a:gd name="connsiteX19" fmla="*/ 7597281 w 7602241"/>
              <a:gd name="connsiteY19" fmla="*/ 3476 h 3521995"/>
              <a:gd name="connsiteX20" fmla="*/ 7598721 w 7602241"/>
              <a:gd name="connsiteY20" fmla="*/ 0 h 3521995"/>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16934 w 7602241"/>
              <a:gd name="connsiteY17" fmla="*/ 4960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6430 w 7602241"/>
              <a:gd name="connsiteY16" fmla="*/ 609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597281 w 7602241"/>
              <a:gd name="connsiteY19" fmla="*/ 0 h 3518519"/>
              <a:gd name="connsiteX20" fmla="*/ 7506358 w 7602241"/>
              <a:gd name="connsiteY20" fmla="*/ 42705 h 3518519"/>
              <a:gd name="connsiteX0" fmla="*/ 7506358 w 7602241"/>
              <a:gd name="connsiteY0" fmla="*/ 42705 h 3518519"/>
              <a:gd name="connsiteX1" fmla="*/ 7598721 w 7602241"/>
              <a:gd name="connsiteY1" fmla="*/ 214606 h 3518519"/>
              <a:gd name="connsiteX2" fmla="*/ 7594651 w 7602241"/>
              <a:gd name="connsiteY2" fmla="*/ 295201 h 3518519"/>
              <a:gd name="connsiteX3" fmla="*/ 7597125 w 7602241"/>
              <a:gd name="connsiteY3" fmla="*/ 312929 h 3518519"/>
              <a:gd name="connsiteX4" fmla="*/ 7566383 w 7602241"/>
              <a:gd name="connsiteY4" fmla="*/ 742299 h 3518519"/>
              <a:gd name="connsiteX5" fmla="*/ 6580089 w 7602241"/>
              <a:gd name="connsiteY5" fmla="*/ 1695769 h 3518519"/>
              <a:gd name="connsiteX6" fmla="*/ 6227012 w 7602241"/>
              <a:gd name="connsiteY6" fmla="*/ 2512771 h 3518519"/>
              <a:gd name="connsiteX7" fmla="*/ 5024899 w 7602241"/>
              <a:gd name="connsiteY7" fmla="*/ 2611693 h 3518519"/>
              <a:gd name="connsiteX8" fmla="*/ 4165846 w 7602241"/>
              <a:gd name="connsiteY8" fmla="*/ 3483282 h 3518519"/>
              <a:gd name="connsiteX9" fmla="*/ 2902749 w 7602241"/>
              <a:gd name="connsiteY9" fmla="*/ 2951268 h 3518519"/>
              <a:gd name="connsiteX10" fmla="*/ 1026469 w 7602241"/>
              <a:gd name="connsiteY10" fmla="*/ 2425626 h 3518519"/>
              <a:gd name="connsiteX11" fmla="*/ 201510 w 7602241"/>
              <a:gd name="connsiteY11" fmla="*/ 1840688 h 3518519"/>
              <a:gd name="connsiteX12" fmla="*/ 377785 w 7602241"/>
              <a:gd name="connsiteY12" fmla="*/ 1051117 h 3518519"/>
              <a:gd name="connsiteX13" fmla="*/ 5551 w 7602241"/>
              <a:gd name="connsiteY13" fmla="*/ 241042 h 3518519"/>
              <a:gd name="connsiteX14" fmla="*/ 7308 w 7602241"/>
              <a:gd name="connsiteY14" fmla="*/ 231996 h 3518519"/>
              <a:gd name="connsiteX15" fmla="*/ 6430 w 7602241"/>
              <a:gd name="connsiteY15" fmla="*/ 214606 h 3518519"/>
              <a:gd name="connsiteX16" fmla="*/ 43376 w 7602241"/>
              <a:gd name="connsiteY16" fmla="*/ 139155 h 3518519"/>
              <a:gd name="connsiteX17" fmla="*/ 284788 w 7602241"/>
              <a:gd name="connsiteY17" fmla="*/ 51141 h 3518519"/>
              <a:gd name="connsiteX18" fmla="*/ 7585307 w 7602241"/>
              <a:gd name="connsiteY18" fmla="*/ 4960 h 3518519"/>
              <a:gd name="connsiteX19" fmla="*/ 7467972 w 7602241"/>
              <a:gd name="connsiteY19" fmla="*/ 0 h 3518519"/>
              <a:gd name="connsiteX20" fmla="*/ 7506358 w 7602241"/>
              <a:gd name="connsiteY20" fmla="*/ 42705 h 3518519"/>
              <a:gd name="connsiteX0" fmla="*/ 7506358 w 7602241"/>
              <a:gd name="connsiteY0" fmla="*/ 46982 h 3522796"/>
              <a:gd name="connsiteX1" fmla="*/ 7598721 w 7602241"/>
              <a:gd name="connsiteY1" fmla="*/ 218883 h 3522796"/>
              <a:gd name="connsiteX2" fmla="*/ 7594651 w 7602241"/>
              <a:gd name="connsiteY2" fmla="*/ 299478 h 3522796"/>
              <a:gd name="connsiteX3" fmla="*/ 7597125 w 7602241"/>
              <a:gd name="connsiteY3" fmla="*/ 317206 h 3522796"/>
              <a:gd name="connsiteX4" fmla="*/ 7566383 w 7602241"/>
              <a:gd name="connsiteY4" fmla="*/ 746576 h 3522796"/>
              <a:gd name="connsiteX5" fmla="*/ 6580089 w 7602241"/>
              <a:gd name="connsiteY5" fmla="*/ 1700046 h 3522796"/>
              <a:gd name="connsiteX6" fmla="*/ 6227012 w 7602241"/>
              <a:gd name="connsiteY6" fmla="*/ 2517048 h 3522796"/>
              <a:gd name="connsiteX7" fmla="*/ 5024899 w 7602241"/>
              <a:gd name="connsiteY7" fmla="*/ 2615970 h 3522796"/>
              <a:gd name="connsiteX8" fmla="*/ 4165846 w 7602241"/>
              <a:gd name="connsiteY8" fmla="*/ 3487559 h 3522796"/>
              <a:gd name="connsiteX9" fmla="*/ 2902749 w 7602241"/>
              <a:gd name="connsiteY9" fmla="*/ 2955545 h 3522796"/>
              <a:gd name="connsiteX10" fmla="*/ 1026469 w 7602241"/>
              <a:gd name="connsiteY10" fmla="*/ 2429903 h 3522796"/>
              <a:gd name="connsiteX11" fmla="*/ 201510 w 7602241"/>
              <a:gd name="connsiteY11" fmla="*/ 1844965 h 3522796"/>
              <a:gd name="connsiteX12" fmla="*/ 377785 w 7602241"/>
              <a:gd name="connsiteY12" fmla="*/ 1055394 h 3522796"/>
              <a:gd name="connsiteX13" fmla="*/ 5551 w 7602241"/>
              <a:gd name="connsiteY13" fmla="*/ 245319 h 3522796"/>
              <a:gd name="connsiteX14" fmla="*/ 7308 w 7602241"/>
              <a:gd name="connsiteY14" fmla="*/ 236273 h 3522796"/>
              <a:gd name="connsiteX15" fmla="*/ 6430 w 7602241"/>
              <a:gd name="connsiteY15" fmla="*/ 218883 h 3522796"/>
              <a:gd name="connsiteX16" fmla="*/ 43376 w 7602241"/>
              <a:gd name="connsiteY16" fmla="*/ 143432 h 3522796"/>
              <a:gd name="connsiteX17" fmla="*/ 284788 w 7602241"/>
              <a:gd name="connsiteY17" fmla="*/ 55418 h 3522796"/>
              <a:gd name="connsiteX18" fmla="*/ 7428289 w 7602241"/>
              <a:gd name="connsiteY18" fmla="*/ 0 h 3522796"/>
              <a:gd name="connsiteX19" fmla="*/ 7467972 w 7602241"/>
              <a:gd name="connsiteY19" fmla="*/ 4277 h 3522796"/>
              <a:gd name="connsiteX20" fmla="*/ 7506358 w 7602241"/>
              <a:gd name="connsiteY20" fmla="*/ 46982 h 3522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02241" h="3522796">
                <a:moveTo>
                  <a:pt x="7506358" y="46982"/>
                </a:moveTo>
                <a:lnTo>
                  <a:pt x="7598721" y="218883"/>
                </a:lnTo>
                <a:lnTo>
                  <a:pt x="7594651" y="299478"/>
                </a:lnTo>
                <a:lnTo>
                  <a:pt x="7597125" y="317206"/>
                </a:lnTo>
                <a:cubicBezTo>
                  <a:pt x="7609460" y="459502"/>
                  <a:pt x="7599599" y="604637"/>
                  <a:pt x="7566383" y="746576"/>
                </a:cubicBezTo>
                <a:cubicBezTo>
                  <a:pt x="7448633" y="1249773"/>
                  <a:pt x="7058825" y="1626617"/>
                  <a:pt x="6580089" y="1700046"/>
                </a:cubicBezTo>
                <a:cubicBezTo>
                  <a:pt x="6577804" y="2014128"/>
                  <a:pt x="6448981" y="2312001"/>
                  <a:pt x="6227012" y="2517048"/>
                </a:cubicBezTo>
                <a:cubicBezTo>
                  <a:pt x="5889753" y="2828637"/>
                  <a:pt x="5402581" y="2868677"/>
                  <a:pt x="5024899" y="2615970"/>
                </a:cubicBezTo>
                <a:cubicBezTo>
                  <a:pt x="4902755" y="3050033"/>
                  <a:pt x="4575689" y="3381849"/>
                  <a:pt x="4165846" y="3487559"/>
                </a:cubicBezTo>
                <a:cubicBezTo>
                  <a:pt x="3682892" y="3612111"/>
                  <a:pt x="3178848" y="3399860"/>
                  <a:pt x="2902749" y="2955545"/>
                </a:cubicBezTo>
                <a:cubicBezTo>
                  <a:pt x="2251077" y="3377277"/>
                  <a:pt x="1404677" y="3140226"/>
                  <a:pt x="1026469" y="2429903"/>
                </a:cubicBezTo>
                <a:cubicBezTo>
                  <a:pt x="654938" y="2476593"/>
                  <a:pt x="306080" y="2229290"/>
                  <a:pt x="201510" y="1844965"/>
                </a:cubicBezTo>
                <a:cubicBezTo>
                  <a:pt x="125763" y="1566904"/>
                  <a:pt x="192723" y="1266814"/>
                  <a:pt x="377785" y="1055394"/>
                </a:cubicBezTo>
                <a:cubicBezTo>
                  <a:pt x="115218" y="889555"/>
                  <a:pt x="-31004" y="571316"/>
                  <a:pt x="5551" y="245319"/>
                </a:cubicBezTo>
                <a:lnTo>
                  <a:pt x="7308" y="236273"/>
                </a:lnTo>
                <a:cubicBezTo>
                  <a:pt x="7015" y="230476"/>
                  <a:pt x="6723" y="224680"/>
                  <a:pt x="6430" y="218883"/>
                </a:cubicBezTo>
                <a:lnTo>
                  <a:pt x="43376" y="143432"/>
                </a:lnTo>
                <a:lnTo>
                  <a:pt x="284788" y="55418"/>
                </a:lnTo>
                <a:lnTo>
                  <a:pt x="7428289" y="0"/>
                </a:lnTo>
                <a:cubicBezTo>
                  <a:pt x="7432965" y="0"/>
                  <a:pt x="7464908" y="7342"/>
                  <a:pt x="7467972" y="4277"/>
                </a:cubicBezTo>
                <a:lnTo>
                  <a:pt x="7506358" y="46982"/>
                </a:lnTo>
                <a:close/>
              </a:path>
            </a:pathLst>
          </a:custGeom>
          <a:noFill/>
          <a:ln w="5715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FA876C59-47B5-E400-B13C-69BDAA293353}"/>
              </a:ext>
            </a:extLst>
          </p:cNvPr>
          <p:cNvPicPr>
            <a:picLocks noChangeAspect="1"/>
          </p:cNvPicPr>
          <p:nvPr/>
        </p:nvPicPr>
        <p:blipFill rotWithShape="1">
          <a:blip r:embed="rId5"/>
          <a:srcRect l="464" t="1847" r="2752" b="2288"/>
          <a:stretch/>
        </p:blipFill>
        <p:spPr>
          <a:xfrm>
            <a:off x="1297468" y="4736902"/>
            <a:ext cx="928012"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5" name="Picture 14">
            <a:extLst>
              <a:ext uri="{FF2B5EF4-FFF2-40B4-BE49-F238E27FC236}">
                <a16:creationId xmlns:a16="http://schemas.microsoft.com/office/drawing/2014/main" id="{F23B28BE-10A1-D858-66AF-98ADD8CF2E95}"/>
              </a:ext>
            </a:extLst>
          </p:cNvPr>
          <p:cNvPicPr>
            <a:picLocks noChangeAspect="1"/>
          </p:cNvPicPr>
          <p:nvPr/>
        </p:nvPicPr>
        <p:blipFill>
          <a:blip r:embed="rId6"/>
          <a:stretch>
            <a:fillRect/>
          </a:stretch>
        </p:blipFill>
        <p:spPr>
          <a:xfrm>
            <a:off x="1335423" y="5805146"/>
            <a:ext cx="890057" cy="880057"/>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6" name="Picture 15">
            <a:extLst>
              <a:ext uri="{FF2B5EF4-FFF2-40B4-BE49-F238E27FC236}">
                <a16:creationId xmlns:a16="http://schemas.microsoft.com/office/drawing/2014/main" id="{801A0D3E-0EA5-D8E7-F98D-2A82ECD95578}"/>
              </a:ext>
            </a:extLst>
          </p:cNvPr>
          <p:cNvPicPr>
            <a:picLocks noChangeAspect="1"/>
          </p:cNvPicPr>
          <p:nvPr/>
        </p:nvPicPr>
        <p:blipFill rotWithShape="1">
          <a:blip r:embed="rId7"/>
          <a:srcRect l="3363" b="1268"/>
          <a:stretch/>
        </p:blipFill>
        <p:spPr>
          <a:xfrm>
            <a:off x="1305216" y="3668657"/>
            <a:ext cx="920264"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8" name="Picture 17">
            <a:extLst>
              <a:ext uri="{FF2B5EF4-FFF2-40B4-BE49-F238E27FC236}">
                <a16:creationId xmlns:a16="http://schemas.microsoft.com/office/drawing/2014/main" id="{342D6AFC-F7B0-B41D-F3D7-64F831C5104B}"/>
              </a:ext>
            </a:extLst>
          </p:cNvPr>
          <p:cNvPicPr>
            <a:picLocks noChangeAspect="1"/>
          </p:cNvPicPr>
          <p:nvPr/>
        </p:nvPicPr>
        <p:blipFill rotWithShape="1">
          <a:blip r:embed="rId8"/>
          <a:srcRect t="752" b="752"/>
          <a:stretch/>
        </p:blipFill>
        <p:spPr>
          <a:xfrm>
            <a:off x="1302810" y="2600412"/>
            <a:ext cx="922670" cy="92267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cxnSp>
        <p:nvCxnSpPr>
          <p:cNvPr id="24" name="Straight Arrow Connector 23">
            <a:extLst>
              <a:ext uri="{FF2B5EF4-FFF2-40B4-BE49-F238E27FC236}">
                <a16:creationId xmlns:a16="http://schemas.microsoft.com/office/drawing/2014/main" id="{8156ADFF-F2D4-A829-5EBC-BB6D322FAFD7}"/>
              </a:ext>
            </a:extLst>
          </p:cNvPr>
          <p:cNvCxnSpPr/>
          <p:nvPr/>
        </p:nvCxnSpPr>
        <p:spPr>
          <a:xfrm flipH="1">
            <a:off x="1764145" y="2469445"/>
            <a:ext cx="7417" cy="113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9172BD9-41B5-BFE1-2605-B957F4A99E47}"/>
              </a:ext>
            </a:extLst>
          </p:cNvPr>
          <p:cNvCxnSpPr/>
          <p:nvPr/>
        </p:nvCxnSpPr>
        <p:spPr>
          <a:xfrm flipH="1">
            <a:off x="1722585" y="3537344"/>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AF3A8BE-4F84-C96C-E542-42AC42EAAA96}"/>
              </a:ext>
            </a:extLst>
          </p:cNvPr>
          <p:cNvCxnSpPr/>
          <p:nvPr/>
        </p:nvCxnSpPr>
        <p:spPr>
          <a:xfrm flipH="1">
            <a:off x="1754906" y="4622612"/>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31DE8B9-071A-F64A-FCCD-4EF6B55F2F3F}"/>
              </a:ext>
            </a:extLst>
          </p:cNvPr>
          <p:cNvCxnSpPr/>
          <p:nvPr/>
        </p:nvCxnSpPr>
        <p:spPr>
          <a:xfrm flipH="1">
            <a:off x="1759532" y="5670943"/>
            <a:ext cx="4467" cy="112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E2997537-DAB4-B0DB-172A-E4BDB9789315}"/>
              </a:ext>
            </a:extLst>
          </p:cNvPr>
          <p:cNvSpPr/>
          <p:nvPr/>
        </p:nvSpPr>
        <p:spPr>
          <a:xfrm>
            <a:off x="1283734" y="2588312"/>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CA7CE954-09EA-18C3-24D4-F8FF1AC1C86F}"/>
              </a:ext>
            </a:extLst>
          </p:cNvPr>
          <p:cNvSpPr/>
          <p:nvPr/>
        </p:nvSpPr>
        <p:spPr>
          <a:xfrm>
            <a:off x="1251712" y="4729927"/>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Oval 9">
            <a:extLst>
              <a:ext uri="{FF2B5EF4-FFF2-40B4-BE49-F238E27FC236}">
                <a16:creationId xmlns:a16="http://schemas.microsoft.com/office/drawing/2014/main" id="{8CC14096-7535-43AA-8539-06E4B4FC5F72}"/>
              </a:ext>
            </a:extLst>
          </p:cNvPr>
          <p:cNvSpPr/>
          <p:nvPr/>
        </p:nvSpPr>
        <p:spPr>
          <a:xfrm>
            <a:off x="1290601" y="5790539"/>
            <a:ext cx="941745" cy="941745"/>
          </a:xfrm>
          <a:prstGeom prst="ellipse">
            <a:avLst/>
          </a:prstGeom>
          <a:solidFill>
            <a:schemeClr val="bg1">
              <a:lumMod val="7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a:extLst>
              <a:ext uri="{FF2B5EF4-FFF2-40B4-BE49-F238E27FC236}">
                <a16:creationId xmlns:a16="http://schemas.microsoft.com/office/drawing/2014/main" id="{92A18F84-453C-D4FE-05D1-736AE54ED9A3}"/>
              </a:ext>
            </a:extLst>
          </p:cNvPr>
          <p:cNvSpPr txBox="1"/>
          <p:nvPr/>
        </p:nvSpPr>
        <p:spPr>
          <a:xfrm>
            <a:off x="3235686" y="4706610"/>
            <a:ext cx="7977196" cy="1077218"/>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gn="ctr"/>
            <a:r>
              <a:rPr lang="en-US" sz="3200">
                <a:solidFill>
                  <a:srgbClr val="002060"/>
                </a:solidFill>
                <a:latin typeface="Roboto Black" panose="02000000000000000000" pitchFamily="2" charset="0"/>
                <a:ea typeface="Roboto Black" panose="02000000000000000000" pitchFamily="2" charset="0"/>
              </a:rPr>
              <a:t>TRƯNG BÀY CÁC SẢN PHẨM </a:t>
            </a:r>
          </a:p>
          <a:p>
            <a:pPr algn="ctr"/>
            <a:r>
              <a:rPr lang="en-US" sz="3200">
                <a:solidFill>
                  <a:srgbClr val="002060"/>
                </a:solidFill>
                <a:latin typeface="Roboto Black" panose="02000000000000000000" pitchFamily="2" charset="0"/>
                <a:ea typeface="Roboto Black" panose="02000000000000000000" pitchFamily="2" charset="0"/>
              </a:rPr>
              <a:t>KẸO TINH THỂ NGŨ SẮC, MUỐI NGŨ SẮC</a:t>
            </a:r>
            <a:endParaRPr lang="vi-VN" sz="4400">
              <a:solidFill>
                <a:srgbClr val="002060"/>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296443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6"/>
                                        </p:tgtEl>
                                        <p:attrNameLst>
                                          <p:attrName>r</p:attrName>
                                        </p:attrNameLst>
                                      </p:cBhvr>
                                    </p:animRot>
                                    <p:animRot by="-240000">
                                      <p:cBhvr>
                                        <p:cTn id="7" dur="400" fill="hold">
                                          <p:stCondLst>
                                            <p:cond delay="400"/>
                                          </p:stCondLst>
                                        </p:cTn>
                                        <p:tgtEl>
                                          <p:spTgt spid="16"/>
                                        </p:tgtEl>
                                        <p:attrNameLst>
                                          <p:attrName>r</p:attrName>
                                        </p:attrNameLst>
                                      </p:cBhvr>
                                    </p:animRot>
                                    <p:animRot by="240000">
                                      <p:cBhvr>
                                        <p:cTn id="8" dur="400" fill="hold">
                                          <p:stCondLst>
                                            <p:cond delay="800"/>
                                          </p:stCondLst>
                                        </p:cTn>
                                        <p:tgtEl>
                                          <p:spTgt spid="16"/>
                                        </p:tgtEl>
                                        <p:attrNameLst>
                                          <p:attrName>r</p:attrName>
                                        </p:attrNameLst>
                                      </p:cBhvr>
                                    </p:animRot>
                                    <p:animRot by="-240000">
                                      <p:cBhvr>
                                        <p:cTn id="9" dur="400" fill="hold">
                                          <p:stCondLst>
                                            <p:cond delay="1200"/>
                                          </p:stCondLst>
                                        </p:cTn>
                                        <p:tgtEl>
                                          <p:spTgt spid="16"/>
                                        </p:tgtEl>
                                        <p:attrNameLst>
                                          <p:attrName>r</p:attrName>
                                        </p:attrNameLst>
                                      </p:cBhvr>
                                    </p:animRot>
                                    <p:animRot by="120000">
                                      <p:cBhvr>
                                        <p:cTn id="10" dur="400" fill="hold">
                                          <p:stCondLst>
                                            <p:cond delay="1600"/>
                                          </p:stCondLst>
                                        </p:cTn>
                                        <p:tgtEl>
                                          <p:spTgt spid="16"/>
                                        </p:tgtEl>
                                        <p:attrNameLst>
                                          <p:attrName>r</p:attrName>
                                        </p:attrNameLst>
                                      </p:cBhvr>
                                    </p:animRot>
                                  </p:childTnLst>
                                </p:cTn>
                              </p:par>
                              <p:par>
                                <p:cTn id="11" presetID="47"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Rounded Corners 117">
            <a:extLst>
              <a:ext uri="{FF2B5EF4-FFF2-40B4-BE49-F238E27FC236}">
                <a16:creationId xmlns:a16="http://schemas.microsoft.com/office/drawing/2014/main" id="{B116CA52-E31E-D112-33FF-08735A49F6B1}"/>
              </a:ext>
            </a:extLst>
          </p:cNvPr>
          <p:cNvSpPr/>
          <p:nvPr/>
        </p:nvSpPr>
        <p:spPr>
          <a:xfrm>
            <a:off x="7175330" y="3465237"/>
            <a:ext cx="4610296" cy="2651982"/>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545527" cy="1538437"/>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106" name="Group 105">
            <a:extLst>
              <a:ext uri="{FF2B5EF4-FFF2-40B4-BE49-F238E27FC236}">
                <a16:creationId xmlns:a16="http://schemas.microsoft.com/office/drawing/2014/main" id="{09692338-ACEE-5272-CFE5-8BC37B8E3110}"/>
              </a:ext>
            </a:extLst>
          </p:cNvPr>
          <p:cNvGrpSpPr/>
          <p:nvPr/>
        </p:nvGrpSpPr>
        <p:grpSpPr>
          <a:xfrm>
            <a:off x="1830810" y="3360767"/>
            <a:ext cx="4610296" cy="3003905"/>
            <a:chOff x="3790852" y="2729631"/>
            <a:chExt cx="4610296" cy="3003905"/>
          </a:xfrm>
        </p:grpSpPr>
        <p:sp>
          <p:nvSpPr>
            <p:cNvPr id="20" name="Rectangle: Rounded Corners 19">
              <a:extLst>
                <a:ext uri="{FF2B5EF4-FFF2-40B4-BE49-F238E27FC236}">
                  <a16:creationId xmlns:a16="http://schemas.microsoft.com/office/drawing/2014/main" id="{5B22FC18-1FD5-110E-3777-5D0707B4966A}"/>
                </a:ext>
              </a:extLst>
            </p:cNvPr>
            <p:cNvSpPr/>
            <p:nvPr/>
          </p:nvSpPr>
          <p:spPr>
            <a:xfrm>
              <a:off x="3790852" y="2729631"/>
              <a:ext cx="4610296" cy="3003905"/>
            </a:xfrm>
            <a:prstGeom prst="roundRect">
              <a:avLst>
                <a:gd name="adj" fmla="val 4986"/>
              </a:avLst>
            </a:prstGeom>
            <a:solidFill>
              <a:srgbClr val="4D869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D1FFC9DD-9781-B558-B0EB-76D0EA03EE9E}"/>
                </a:ext>
              </a:extLst>
            </p:cNvPr>
            <p:cNvSpPr/>
            <p:nvPr/>
          </p:nvSpPr>
          <p:spPr>
            <a:xfrm>
              <a:off x="3958531" y="2834101"/>
              <a:ext cx="4274938" cy="27949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16" name="Group 115">
            <a:extLst>
              <a:ext uri="{FF2B5EF4-FFF2-40B4-BE49-F238E27FC236}">
                <a16:creationId xmlns:a16="http://schemas.microsoft.com/office/drawing/2014/main" id="{F8EEF962-3FAA-C6AD-1C82-F828731DADDB}"/>
              </a:ext>
            </a:extLst>
          </p:cNvPr>
          <p:cNvGrpSpPr/>
          <p:nvPr/>
        </p:nvGrpSpPr>
        <p:grpSpPr>
          <a:xfrm>
            <a:off x="1806610" y="1718781"/>
            <a:ext cx="6081407" cy="1049262"/>
            <a:chOff x="3464871" y="1683581"/>
            <a:chExt cx="6081407" cy="1049262"/>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3464871" y="1683581"/>
              <a:ext cx="6081407" cy="1049262"/>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3595822" y="1804117"/>
              <a:ext cx="5751655" cy="830997"/>
            </a:xfrm>
            <a:prstGeom prst="rect">
              <a:avLst/>
            </a:prstGeom>
            <a:noFill/>
          </p:spPr>
          <p:txBody>
            <a:bodyPr wrap="square" rtlCol="0">
              <a:spAutoFit/>
            </a:bodyPr>
            <a:lstStyle/>
            <a:p>
              <a:r>
                <a:rPr lang="vi-VN" sz="2400">
                  <a:solidFill>
                    <a:schemeClr val="bg1"/>
                  </a:solidFill>
                  <a:latin typeface="Roboto" panose="02000000000000000000" pitchFamily="2" charset="0"/>
                  <a:ea typeface="Roboto" panose="02000000000000000000" pitchFamily="2" charset="0"/>
                </a:rPr>
                <a:t>Năng lượng mặt trời là nguồn năng lượng gần như vô tận đối với con người. </a:t>
              </a:r>
            </a:p>
          </p:txBody>
        </p:sp>
      </p:grpSp>
      <p:sp>
        <p:nvSpPr>
          <p:cNvPr id="117" name="TextBox 116">
            <a:extLst>
              <a:ext uri="{FF2B5EF4-FFF2-40B4-BE49-F238E27FC236}">
                <a16:creationId xmlns:a16="http://schemas.microsoft.com/office/drawing/2014/main" id="{22238407-0855-D98B-E484-79453E127D74}"/>
              </a:ext>
            </a:extLst>
          </p:cNvPr>
          <p:cNvSpPr txBox="1"/>
          <p:nvPr/>
        </p:nvSpPr>
        <p:spPr>
          <a:xfrm>
            <a:off x="7175330" y="3601423"/>
            <a:ext cx="4529492" cy="2308324"/>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chemeClr val="bg1"/>
                </a:solidFill>
              </a:rPr>
              <a:t>Hằng ngày, nguồn năng lượng này được truyền xuống Trái Đất qua các tia sáng và có thể chuyển thành điện năng qua các tấm thu năng lượng mặt trời, gọi là pin mặt trời.</a:t>
            </a:r>
          </a:p>
        </p:txBody>
      </p:sp>
      <p:pic>
        <p:nvPicPr>
          <p:cNvPr id="120" name="Picture 119">
            <a:extLst>
              <a:ext uri="{FF2B5EF4-FFF2-40B4-BE49-F238E27FC236}">
                <a16:creationId xmlns:a16="http://schemas.microsoft.com/office/drawing/2014/main" id="{DB80535D-8CFD-73E2-9570-13FE6AC9520A}"/>
              </a:ext>
            </a:extLst>
          </p:cNvPr>
          <p:cNvPicPr>
            <a:picLocks noChangeAspect="1"/>
          </p:cNvPicPr>
          <p:nvPr/>
        </p:nvPicPr>
        <p:blipFill rotWithShape="1">
          <a:blip r:embed="rId5">
            <a:extLst>
              <a:ext uri="{28A0092B-C50C-407E-A947-70E740481C1C}">
                <a14:useLocalDpi xmlns:a14="http://schemas.microsoft.com/office/drawing/2010/main" val="0"/>
              </a:ext>
            </a:extLst>
          </a:blip>
          <a:srcRect t="25693"/>
          <a:stretch/>
        </p:blipFill>
        <p:spPr>
          <a:xfrm>
            <a:off x="1998489" y="3462141"/>
            <a:ext cx="4301805" cy="2774794"/>
          </a:xfrm>
          <a:prstGeom prst="rect">
            <a:avLst/>
          </a:prstGeom>
        </p:spPr>
      </p:pic>
      <p:pic>
        <p:nvPicPr>
          <p:cNvPr id="112" name="Picture 111">
            <a:extLst>
              <a:ext uri="{FF2B5EF4-FFF2-40B4-BE49-F238E27FC236}">
                <a16:creationId xmlns:a16="http://schemas.microsoft.com/office/drawing/2014/main" id="{A40B7A92-F52B-BE0C-18A6-D1D6D35E0B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1622" y="4683435"/>
            <a:ext cx="1238423" cy="1629002"/>
          </a:xfrm>
          <a:prstGeom prst="rect">
            <a:avLst/>
          </a:prstGeom>
        </p:spPr>
      </p:pic>
      <p:pic>
        <p:nvPicPr>
          <p:cNvPr id="114" name="Picture 113">
            <a:extLst>
              <a:ext uri="{FF2B5EF4-FFF2-40B4-BE49-F238E27FC236}">
                <a16:creationId xmlns:a16="http://schemas.microsoft.com/office/drawing/2014/main" id="{7F372DB0-5820-CF00-EF28-C2BCF5E32E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5201" y="3645132"/>
            <a:ext cx="1409700" cy="2771775"/>
          </a:xfrm>
          <a:prstGeom prst="rect">
            <a:avLst/>
          </a:prstGeom>
        </p:spPr>
      </p:pic>
    </p:spTree>
    <p:extLst>
      <p:ext uri="{BB962C8B-B14F-4D97-AF65-F5344CB8AC3E}">
        <p14:creationId xmlns:p14="http://schemas.microsoft.com/office/powerpoint/2010/main" val="70475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childTnLst>
                                </p:cTn>
                              </p:par>
                              <p:par>
                                <p:cTn id="17" presetID="10" presetClass="entr" presetSubtype="0" fill="hold"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nodeType="withEffect">
                                  <p:stCondLst>
                                    <p:cond delay="0"/>
                                  </p:stCondLst>
                                  <p:childTnLst>
                                    <p:set>
                                      <p:cBhvr>
                                        <p:cTn id="21" dur="1" fill="hold">
                                          <p:stCondLst>
                                            <p:cond delay="0"/>
                                          </p:stCondLst>
                                        </p:cTn>
                                        <p:tgtEl>
                                          <p:spTgt spid="114"/>
                                        </p:tgtEl>
                                        <p:attrNameLst>
                                          <p:attrName>style.visibility</p:attrName>
                                        </p:attrNameLst>
                                      </p:cBhvr>
                                      <p:to>
                                        <p:strVal val="visible"/>
                                      </p:to>
                                    </p:set>
                                    <p:animEffect transition="in" filter="fade">
                                      <p:cBhvr>
                                        <p:cTn id="22" dur="500"/>
                                        <p:tgtEl>
                                          <p:spTgt spid="114"/>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fade">
                                      <p:cBhvr>
                                        <p:cTn id="33" dur="1000"/>
                                        <p:tgtEl>
                                          <p:spTgt spid="118"/>
                                        </p:tgtEl>
                                      </p:cBhvr>
                                    </p:animEffect>
                                    <p:anim calcmode="lin" valueType="num">
                                      <p:cBhvr>
                                        <p:cTn id="34" dur="1000" fill="hold"/>
                                        <p:tgtEl>
                                          <p:spTgt spid="118"/>
                                        </p:tgtEl>
                                        <p:attrNameLst>
                                          <p:attrName>ppt_x</p:attrName>
                                        </p:attrNameLst>
                                      </p:cBhvr>
                                      <p:tavLst>
                                        <p:tav tm="0">
                                          <p:val>
                                            <p:strVal val="#ppt_x"/>
                                          </p:val>
                                        </p:tav>
                                        <p:tav tm="100000">
                                          <p:val>
                                            <p:strVal val="#ppt_x"/>
                                          </p:val>
                                        </p:tav>
                                      </p:tavLst>
                                    </p:anim>
                                    <p:anim calcmode="lin" valueType="num">
                                      <p:cBhvr>
                                        <p:cTn id="35" dur="1000" fill="hold"/>
                                        <p:tgtEl>
                                          <p:spTgt spid="1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fade">
                                      <p:cBhvr>
                                        <p:cTn id="38" dur="1000"/>
                                        <p:tgtEl>
                                          <p:spTgt spid="117"/>
                                        </p:tgtEl>
                                      </p:cBhvr>
                                    </p:animEffect>
                                    <p:anim calcmode="lin" valueType="num">
                                      <p:cBhvr>
                                        <p:cTn id="39" dur="1000" fill="hold"/>
                                        <p:tgtEl>
                                          <p:spTgt spid="117"/>
                                        </p:tgtEl>
                                        <p:attrNameLst>
                                          <p:attrName>ppt_x</p:attrName>
                                        </p:attrNameLst>
                                      </p:cBhvr>
                                      <p:tavLst>
                                        <p:tav tm="0">
                                          <p:val>
                                            <p:strVal val="#ppt_x"/>
                                          </p:val>
                                        </p:tav>
                                        <p:tav tm="100000">
                                          <p:val>
                                            <p:strVal val="#ppt_x"/>
                                          </p:val>
                                        </p:tav>
                                      </p:tavLst>
                                    </p:anim>
                                    <p:anim calcmode="lin" valueType="num">
                                      <p:cBhvr>
                                        <p:cTn id="40" dur="1000" fill="hold"/>
                                        <p:tgtEl>
                                          <p:spTgt spid="117"/>
                                        </p:tgtEl>
                                        <p:attrNameLst>
                                          <p:attrName>ppt_y</p:attrName>
                                        </p:attrNameLst>
                                      </p:cBhvr>
                                      <p:tavLst>
                                        <p:tav tm="0">
                                          <p:val>
                                            <p:strVal val="#ppt_y+.1"/>
                                          </p:val>
                                        </p:tav>
                                        <p:tav tm="100000">
                                          <p:val>
                                            <p:strVal val="#ppt_y"/>
                                          </p:val>
                                        </p:tav>
                                      </p:tavLst>
                                    </p:anim>
                                  </p:childTnLst>
                                </p:cTn>
                              </p:par>
                              <p:par>
                                <p:cTn id="41" presetID="6" presetClass="entr" presetSubtype="16" fill="hold"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circle(in)">
                                      <p:cBhvr>
                                        <p:cTn id="43"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2" grpId="1"/>
      <p:bldP spid="1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
        <p:nvSpPr>
          <p:cNvPr id="20" name="Rectangle: Rounded Corners 19">
            <a:extLst>
              <a:ext uri="{FF2B5EF4-FFF2-40B4-BE49-F238E27FC236}">
                <a16:creationId xmlns:a16="http://schemas.microsoft.com/office/drawing/2014/main" id="{5B22FC18-1FD5-110E-3777-5D0707B4966A}"/>
              </a:ext>
            </a:extLst>
          </p:cNvPr>
          <p:cNvSpPr/>
          <p:nvPr/>
        </p:nvSpPr>
        <p:spPr>
          <a:xfrm>
            <a:off x="3841552" y="3576429"/>
            <a:ext cx="4610296" cy="3003905"/>
          </a:xfrm>
          <a:prstGeom prst="roundRect">
            <a:avLst>
              <a:gd name="adj" fmla="val 4986"/>
            </a:avLst>
          </a:prstGeom>
          <a:solidFill>
            <a:srgbClr val="4D869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5" name="Rectangle 104">
            <a:extLst>
              <a:ext uri="{FF2B5EF4-FFF2-40B4-BE49-F238E27FC236}">
                <a16:creationId xmlns:a16="http://schemas.microsoft.com/office/drawing/2014/main" id="{D1FFC9DD-9781-B558-B0EB-76D0EA03EE9E}"/>
              </a:ext>
            </a:extLst>
          </p:cNvPr>
          <p:cNvSpPr/>
          <p:nvPr/>
        </p:nvSpPr>
        <p:spPr>
          <a:xfrm>
            <a:off x="4009231" y="3680899"/>
            <a:ext cx="4274938" cy="27949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12" name="Picture 111">
            <a:extLst>
              <a:ext uri="{FF2B5EF4-FFF2-40B4-BE49-F238E27FC236}">
                <a16:creationId xmlns:a16="http://schemas.microsoft.com/office/drawing/2014/main" id="{A40B7A92-F52B-BE0C-18A6-D1D6D35E0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364" y="4899097"/>
            <a:ext cx="1238423" cy="1629002"/>
          </a:xfrm>
          <a:prstGeom prst="rect">
            <a:avLst/>
          </a:prstGeom>
        </p:spPr>
      </p:pic>
      <p:pic>
        <p:nvPicPr>
          <p:cNvPr id="114" name="Picture 113">
            <a:extLst>
              <a:ext uri="{FF2B5EF4-FFF2-40B4-BE49-F238E27FC236}">
                <a16:creationId xmlns:a16="http://schemas.microsoft.com/office/drawing/2014/main" id="{7F372DB0-5820-CF00-EF28-C2BCF5E32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5943" y="3817085"/>
            <a:ext cx="1409700" cy="2771775"/>
          </a:xfrm>
          <a:prstGeom prst="rect">
            <a:avLst/>
          </a:prstGeom>
        </p:spPr>
      </p:pic>
      <p:grpSp>
        <p:nvGrpSpPr>
          <p:cNvPr id="3" name="Group 2">
            <a:extLst>
              <a:ext uri="{FF2B5EF4-FFF2-40B4-BE49-F238E27FC236}">
                <a16:creationId xmlns:a16="http://schemas.microsoft.com/office/drawing/2014/main" id="{09A46420-E229-120C-F043-E0C991DA2288}"/>
              </a:ext>
            </a:extLst>
          </p:cNvPr>
          <p:cNvGrpSpPr/>
          <p:nvPr/>
        </p:nvGrpSpPr>
        <p:grpSpPr>
          <a:xfrm>
            <a:off x="3055296" y="1400797"/>
            <a:ext cx="6081407" cy="1840426"/>
            <a:chOff x="1806610" y="1672289"/>
            <a:chExt cx="6081407" cy="1840426"/>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1806610" y="1672289"/>
              <a:ext cx="6081407" cy="1840426"/>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1971485" y="1826097"/>
              <a:ext cx="5751655" cy="1569660"/>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Sử dụng điện được tạo ra từ các tấm pin mặt trời là sử dụng nguồn năng lượng sạch, không gây ô nhiễm môi trường và góp phần vào phát triển bền vững</a:t>
              </a:r>
            </a:p>
          </p:txBody>
        </p:sp>
      </p:grpSp>
    </p:spTree>
    <p:extLst>
      <p:ext uri="{BB962C8B-B14F-4D97-AF65-F5344CB8AC3E}">
        <p14:creationId xmlns:p14="http://schemas.microsoft.com/office/powerpoint/2010/main" val="176828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105"/>
                                        </p:tgtEl>
                                        <p:attrNameLst>
                                          <p:attrName>style.visibility</p:attrName>
                                        </p:attrNameLst>
                                      </p:cBhvr>
                                      <p:to>
                                        <p:strVal val="visible"/>
                                      </p:to>
                                    </p:set>
                                    <p:animEffect transition="in" filter="wheel(1)">
                                      <p:cBhvr>
                                        <p:cTn id="14" dur="2000"/>
                                        <p:tgtEl>
                                          <p:spTgt spid="105"/>
                                        </p:tgtEl>
                                      </p:cBhvr>
                                    </p:animEffect>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 name="Group 2">
            <a:extLst>
              <a:ext uri="{FF2B5EF4-FFF2-40B4-BE49-F238E27FC236}">
                <a16:creationId xmlns:a16="http://schemas.microsoft.com/office/drawing/2014/main" id="{09A46420-E229-120C-F043-E0C991DA2288}"/>
              </a:ext>
            </a:extLst>
          </p:cNvPr>
          <p:cNvGrpSpPr/>
          <p:nvPr/>
        </p:nvGrpSpPr>
        <p:grpSpPr>
          <a:xfrm>
            <a:off x="3201950" y="1588574"/>
            <a:ext cx="6081407" cy="1840426"/>
            <a:chOff x="1806610" y="1672289"/>
            <a:chExt cx="6081407" cy="1840426"/>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1806610" y="1672289"/>
              <a:ext cx="6081407" cy="1840426"/>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1971485" y="1826097"/>
              <a:ext cx="5751655" cy="1569660"/>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Ở nước ta, Chính phủ khuyến khích và hỗ trợ người dân, doanh nghiệp khai thác và sử dụng năng lượng mặt trời, sản xuất điện mặt trời để phát triển kinh tế như</a:t>
              </a:r>
            </a:p>
          </p:txBody>
        </p:sp>
      </p:grpSp>
      <p:grpSp>
        <p:nvGrpSpPr>
          <p:cNvPr id="10" name="Group 9">
            <a:extLst>
              <a:ext uri="{FF2B5EF4-FFF2-40B4-BE49-F238E27FC236}">
                <a16:creationId xmlns:a16="http://schemas.microsoft.com/office/drawing/2014/main" id="{180CBB1D-DD3F-280B-9C2C-A5CCC38C8F33}"/>
              </a:ext>
            </a:extLst>
          </p:cNvPr>
          <p:cNvGrpSpPr/>
          <p:nvPr/>
        </p:nvGrpSpPr>
        <p:grpSpPr>
          <a:xfrm>
            <a:off x="3841552" y="3576429"/>
            <a:ext cx="4610296" cy="3003905"/>
            <a:chOff x="3790852" y="2729631"/>
            <a:chExt cx="4610296" cy="3003905"/>
          </a:xfrm>
        </p:grpSpPr>
        <p:sp>
          <p:nvSpPr>
            <p:cNvPr id="12" name="Rectangle: Rounded Corners 11">
              <a:extLst>
                <a:ext uri="{FF2B5EF4-FFF2-40B4-BE49-F238E27FC236}">
                  <a16:creationId xmlns:a16="http://schemas.microsoft.com/office/drawing/2014/main" id="{AB1809B5-1DF6-A732-A412-02C29FA16B13}"/>
                </a:ext>
              </a:extLst>
            </p:cNvPr>
            <p:cNvSpPr/>
            <p:nvPr/>
          </p:nvSpPr>
          <p:spPr>
            <a:xfrm>
              <a:off x="3790852" y="2729631"/>
              <a:ext cx="4610296" cy="3003905"/>
            </a:xfrm>
            <a:prstGeom prst="roundRect">
              <a:avLst>
                <a:gd name="adj" fmla="val 4986"/>
              </a:avLst>
            </a:prstGeom>
            <a:solidFill>
              <a:srgbClr val="4D869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9B5F2D55-214D-D0F0-5B0C-8AAB71F8B24B}"/>
                </a:ext>
              </a:extLst>
            </p:cNvPr>
            <p:cNvSpPr/>
            <p:nvPr/>
          </p:nvSpPr>
          <p:spPr>
            <a:xfrm>
              <a:off x="3958531" y="2834101"/>
              <a:ext cx="4274938" cy="27949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7" name="Picture 16">
            <a:extLst>
              <a:ext uri="{FF2B5EF4-FFF2-40B4-BE49-F238E27FC236}">
                <a16:creationId xmlns:a16="http://schemas.microsoft.com/office/drawing/2014/main" id="{BA2AEB05-E64D-A2BE-64EC-E69C01924F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4472" y="3672373"/>
            <a:ext cx="4365796" cy="2803491"/>
          </a:xfrm>
          <a:prstGeom prst="rect">
            <a:avLst/>
          </a:prstGeom>
        </p:spPr>
      </p:pic>
      <p:pic>
        <p:nvPicPr>
          <p:cNvPr id="14" name="Picture 13">
            <a:extLst>
              <a:ext uri="{FF2B5EF4-FFF2-40B4-BE49-F238E27FC236}">
                <a16:creationId xmlns:a16="http://schemas.microsoft.com/office/drawing/2014/main" id="{93ECF8E4-67C0-D9B8-654E-CCD7B13727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364" y="4899097"/>
            <a:ext cx="1238423" cy="1629002"/>
          </a:xfrm>
          <a:prstGeom prst="rect">
            <a:avLst/>
          </a:prstGeom>
        </p:spPr>
      </p:pic>
      <p:pic>
        <p:nvPicPr>
          <p:cNvPr id="15" name="Picture 14">
            <a:extLst>
              <a:ext uri="{FF2B5EF4-FFF2-40B4-BE49-F238E27FC236}">
                <a16:creationId xmlns:a16="http://schemas.microsoft.com/office/drawing/2014/main" id="{C0B76FE7-13C8-E929-BFCC-B1E43D321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5943" y="3817085"/>
            <a:ext cx="1409700" cy="2771775"/>
          </a:xfrm>
          <a:prstGeom prst="rect">
            <a:avLst/>
          </a:prstGeom>
        </p:spPr>
      </p:pic>
    </p:spTree>
    <p:extLst>
      <p:ext uri="{BB962C8B-B14F-4D97-AF65-F5344CB8AC3E}">
        <p14:creationId xmlns:p14="http://schemas.microsoft.com/office/powerpoint/2010/main" val="26259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0"/>
                            </p:stCondLst>
                            <p:childTnLst>
                              <p:par>
                                <p:cTn id="18" presetID="21"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15" name="Group 14">
            <a:extLst>
              <a:ext uri="{FF2B5EF4-FFF2-40B4-BE49-F238E27FC236}">
                <a16:creationId xmlns:a16="http://schemas.microsoft.com/office/drawing/2014/main" id="{DAAF60DB-F23B-5BD1-F547-F8909161BC80}"/>
              </a:ext>
            </a:extLst>
          </p:cNvPr>
          <p:cNvGrpSpPr/>
          <p:nvPr/>
        </p:nvGrpSpPr>
        <p:grpSpPr>
          <a:xfrm>
            <a:off x="1906756" y="4963975"/>
            <a:ext cx="4989193" cy="1696836"/>
            <a:chOff x="1343377" y="4807445"/>
            <a:chExt cx="4989193" cy="1696836"/>
          </a:xfrm>
        </p:grpSpPr>
        <p:sp>
          <p:nvSpPr>
            <p:cNvPr id="6" name="Speech Bubble: Rectangle with Corners Rounded 5">
              <a:extLst>
                <a:ext uri="{FF2B5EF4-FFF2-40B4-BE49-F238E27FC236}">
                  <a16:creationId xmlns:a16="http://schemas.microsoft.com/office/drawing/2014/main" id="{074FA477-CB4B-B544-9745-BDB8CCB4A18E}"/>
                </a:ext>
              </a:extLst>
            </p:cNvPr>
            <p:cNvSpPr/>
            <p:nvPr/>
          </p:nvSpPr>
          <p:spPr>
            <a:xfrm>
              <a:off x="1343377" y="4807445"/>
              <a:ext cx="4989193" cy="1696836"/>
            </a:xfrm>
            <a:prstGeom prst="wedgeRoundRectCallout">
              <a:avLst>
                <a:gd name="adj1" fmla="val 69603"/>
                <a:gd name="adj2" fmla="val 9627"/>
                <a:gd name="adj3" fmla="val 16667"/>
              </a:avLst>
            </a:prstGeom>
            <a:solidFill>
              <a:srgbClr val="5EB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66808AF4-0B29-2210-44D7-EE452086B6B8}"/>
                </a:ext>
              </a:extLst>
            </p:cNvPr>
            <p:cNvSpPr txBox="1"/>
            <p:nvPr/>
          </p:nvSpPr>
          <p:spPr>
            <a:xfrm>
              <a:off x="1358092" y="5033595"/>
              <a:ext cx="4959765" cy="1323439"/>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000"/>
                <a:t>Khuyến khích các tổ chức, cá nhân phát triển và sử dụng hệ thống thiết bị năng</a:t>
              </a:r>
            </a:p>
            <a:p>
              <a:r>
                <a:rPr lang="vi-VN" sz="2000"/>
                <a:t>lượng mặt trời để đun nước nóng, sưởi, làm lạnh... </a:t>
              </a:r>
            </a:p>
          </p:txBody>
        </p:sp>
      </p:grpSp>
      <p:grpSp>
        <p:nvGrpSpPr>
          <p:cNvPr id="16" name="Group 15">
            <a:extLst>
              <a:ext uri="{FF2B5EF4-FFF2-40B4-BE49-F238E27FC236}">
                <a16:creationId xmlns:a16="http://schemas.microsoft.com/office/drawing/2014/main" id="{F894F0A1-A286-A554-B83F-3210E539530C}"/>
              </a:ext>
            </a:extLst>
          </p:cNvPr>
          <p:cNvGrpSpPr/>
          <p:nvPr/>
        </p:nvGrpSpPr>
        <p:grpSpPr>
          <a:xfrm>
            <a:off x="1590247" y="3038806"/>
            <a:ext cx="4998522" cy="1696836"/>
            <a:chOff x="1319335" y="4840682"/>
            <a:chExt cx="4998522" cy="1696836"/>
          </a:xfrm>
        </p:grpSpPr>
        <p:sp>
          <p:nvSpPr>
            <p:cNvPr id="17" name="Speech Bubble: Rectangle with Corners Rounded 16">
              <a:extLst>
                <a:ext uri="{FF2B5EF4-FFF2-40B4-BE49-F238E27FC236}">
                  <a16:creationId xmlns:a16="http://schemas.microsoft.com/office/drawing/2014/main" id="{B92743DB-A2D2-DC47-2898-78902A84B185}"/>
                </a:ext>
              </a:extLst>
            </p:cNvPr>
            <p:cNvSpPr/>
            <p:nvPr/>
          </p:nvSpPr>
          <p:spPr>
            <a:xfrm>
              <a:off x="1319335" y="4840682"/>
              <a:ext cx="4989193" cy="1696836"/>
            </a:xfrm>
            <a:prstGeom prst="wedgeRoundRectCallout">
              <a:avLst>
                <a:gd name="adj1" fmla="val 71095"/>
                <a:gd name="adj2" fmla="val 11507"/>
                <a:gd name="adj3" fmla="val 16667"/>
              </a:avLst>
            </a:prstGeom>
            <a:solidFill>
              <a:srgbClr val="B79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TextBox 17">
              <a:extLst>
                <a:ext uri="{FF2B5EF4-FFF2-40B4-BE49-F238E27FC236}">
                  <a16:creationId xmlns:a16="http://schemas.microsoft.com/office/drawing/2014/main" id="{76492B01-05AF-0206-9E0B-A5F2D1878A57}"/>
                </a:ext>
              </a:extLst>
            </p:cNvPr>
            <p:cNvSpPr txBox="1"/>
            <p:nvPr/>
          </p:nvSpPr>
          <p:spPr>
            <a:xfrm>
              <a:off x="1358092" y="5033595"/>
              <a:ext cx="4959765" cy="1323439"/>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000"/>
                <a:t>Phát triển các thiết bị sử dụng năng lượng mặt trời để cung cấp nhiệt cho các hộ gia</a:t>
              </a:r>
            </a:p>
            <a:p>
              <a:r>
                <a:rPr lang="vi-VN" sz="2000"/>
                <a:t>đình, sản xuất công nghiệp, nông nghiệp và du lịch</a:t>
              </a:r>
            </a:p>
          </p:txBody>
        </p:sp>
      </p:grpSp>
      <p:grpSp>
        <p:nvGrpSpPr>
          <p:cNvPr id="19" name="Group 18">
            <a:extLst>
              <a:ext uri="{FF2B5EF4-FFF2-40B4-BE49-F238E27FC236}">
                <a16:creationId xmlns:a16="http://schemas.microsoft.com/office/drawing/2014/main" id="{33A8CFB6-87B6-F662-738F-572B087A09BE}"/>
              </a:ext>
            </a:extLst>
          </p:cNvPr>
          <p:cNvGrpSpPr/>
          <p:nvPr/>
        </p:nvGrpSpPr>
        <p:grpSpPr>
          <a:xfrm>
            <a:off x="2544351" y="1124375"/>
            <a:ext cx="4998522" cy="1696836"/>
            <a:chOff x="1319335" y="4840682"/>
            <a:chExt cx="4998522" cy="1696836"/>
          </a:xfrm>
          <a:solidFill>
            <a:srgbClr val="ACC22A"/>
          </a:solidFill>
        </p:grpSpPr>
        <p:sp>
          <p:nvSpPr>
            <p:cNvPr id="20" name="Speech Bubble: Rectangle with Corners Rounded 19">
              <a:extLst>
                <a:ext uri="{FF2B5EF4-FFF2-40B4-BE49-F238E27FC236}">
                  <a16:creationId xmlns:a16="http://schemas.microsoft.com/office/drawing/2014/main" id="{ADD6A179-9216-1523-E600-A25C25FD16A5}"/>
                </a:ext>
              </a:extLst>
            </p:cNvPr>
            <p:cNvSpPr/>
            <p:nvPr/>
          </p:nvSpPr>
          <p:spPr>
            <a:xfrm>
              <a:off x="1319335" y="4840682"/>
              <a:ext cx="4989193" cy="1696836"/>
            </a:xfrm>
            <a:prstGeom prst="wedgeRoundRectCallout">
              <a:avLst>
                <a:gd name="adj1" fmla="val 61718"/>
                <a:gd name="adj2" fmla="val 59130"/>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20B2B4C8-D912-1238-AC99-A4B077BD99F0}"/>
                </a:ext>
              </a:extLst>
            </p:cNvPr>
            <p:cNvSpPr txBox="1"/>
            <p:nvPr/>
          </p:nvSpPr>
          <p:spPr>
            <a:xfrm>
              <a:off x="1358092" y="5033595"/>
              <a:ext cx="4959765" cy="1323439"/>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000"/>
                <a:t>Phát triển hệ thống điện mặt trời để cung cấp điện cho hệ thống điện quốc gia và khu vực biên giới, hải đảo, vùng xa chưa thể cấp điện từ nguồn điện lưới quốc gia </a:t>
              </a:r>
            </a:p>
          </p:txBody>
        </p:sp>
      </p:grpSp>
      <p:sp>
        <p:nvSpPr>
          <p:cNvPr id="31" name="Freeform: Shape 30">
            <a:extLst>
              <a:ext uri="{FF2B5EF4-FFF2-40B4-BE49-F238E27FC236}">
                <a16:creationId xmlns:a16="http://schemas.microsoft.com/office/drawing/2014/main" id="{8D35C12F-084F-20C2-5EA9-F43BC9832C55}"/>
              </a:ext>
            </a:extLst>
          </p:cNvPr>
          <p:cNvSpPr/>
          <p:nvPr/>
        </p:nvSpPr>
        <p:spPr>
          <a:xfrm rot="477084">
            <a:off x="7547063" y="2819708"/>
            <a:ext cx="607955" cy="3163210"/>
          </a:xfrm>
          <a:custGeom>
            <a:avLst/>
            <a:gdLst>
              <a:gd name="connsiteX0" fmla="*/ 423230 w 607955"/>
              <a:gd name="connsiteY0" fmla="*/ 0 h 3163210"/>
              <a:gd name="connsiteX1" fmla="*/ 489269 w 607955"/>
              <a:gd name="connsiteY1" fmla="*/ 70786 h 3163210"/>
              <a:gd name="connsiteX2" fmla="*/ 468204 w 607955"/>
              <a:gd name="connsiteY2" fmla="*/ 108935 h 3163210"/>
              <a:gd name="connsiteX3" fmla="*/ 170533 w 607955"/>
              <a:gd name="connsiteY3" fmla="*/ 1498170 h 3163210"/>
              <a:gd name="connsiteX4" fmla="*/ 567156 w 607955"/>
              <a:gd name="connsiteY4" fmla="*/ 3066612 h 3163210"/>
              <a:gd name="connsiteX5" fmla="*/ 607955 w 607955"/>
              <a:gd name="connsiteY5" fmla="*/ 3125654 h 3163210"/>
              <a:gd name="connsiteX6" fmla="*/ 567700 w 607955"/>
              <a:gd name="connsiteY6" fmla="*/ 3163210 h 3163210"/>
              <a:gd name="connsiteX7" fmla="*/ 558337 w 607955"/>
              <a:gd name="connsiteY7" fmla="*/ 3154648 h 3163210"/>
              <a:gd name="connsiteX8" fmla="*/ 1 w 607955"/>
              <a:gd name="connsiteY8" fmla="*/ 1498170 h 3163210"/>
              <a:gd name="connsiteX9" fmla="*/ 422233 w 607955"/>
              <a:gd name="connsiteY9" fmla="*/ 1263 h 3163210"/>
              <a:gd name="connsiteX10" fmla="*/ 423230 w 607955"/>
              <a:gd name="connsiteY10" fmla="*/ 0 h 316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955" h="3163210">
                <a:moveTo>
                  <a:pt x="423230" y="0"/>
                </a:moveTo>
                <a:lnTo>
                  <a:pt x="489269" y="70786"/>
                </a:lnTo>
                <a:lnTo>
                  <a:pt x="468204" y="108935"/>
                </a:lnTo>
                <a:cubicBezTo>
                  <a:pt x="282305" y="485820"/>
                  <a:pt x="170533" y="970023"/>
                  <a:pt x="170533" y="1498170"/>
                </a:cubicBezTo>
                <a:cubicBezTo>
                  <a:pt x="170534" y="2114342"/>
                  <a:pt x="322668" y="2670700"/>
                  <a:pt x="567156" y="3066612"/>
                </a:cubicBezTo>
                <a:lnTo>
                  <a:pt x="607955" y="3125654"/>
                </a:lnTo>
                <a:lnTo>
                  <a:pt x="567700" y="3163210"/>
                </a:lnTo>
                <a:lnTo>
                  <a:pt x="558337" y="3154648"/>
                </a:lnTo>
                <a:cubicBezTo>
                  <a:pt x="224307" y="2821573"/>
                  <a:pt x="0" y="2204435"/>
                  <a:pt x="1" y="1498170"/>
                </a:cubicBezTo>
                <a:cubicBezTo>
                  <a:pt x="1" y="892800"/>
                  <a:pt x="164798" y="352912"/>
                  <a:pt x="422233" y="1263"/>
                </a:cubicBezTo>
                <a:lnTo>
                  <a:pt x="423230" y="0"/>
                </a:lnTo>
                <a:close/>
              </a:path>
            </a:pathLst>
          </a:custGeom>
          <a:gradFill>
            <a:gsLst>
              <a:gs pos="100000">
                <a:srgbClr val="B85329"/>
              </a:gs>
              <a:gs pos="37000">
                <a:srgbClr val="E0762E"/>
              </a:gs>
              <a:gs pos="17000">
                <a:srgbClr val="FFC000"/>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Oval 35">
            <a:extLst>
              <a:ext uri="{FF2B5EF4-FFF2-40B4-BE49-F238E27FC236}">
                <a16:creationId xmlns:a16="http://schemas.microsoft.com/office/drawing/2014/main" id="{9E4E7B24-08E1-BB41-10C4-0AD71F44E531}"/>
              </a:ext>
            </a:extLst>
          </p:cNvPr>
          <p:cNvSpPr/>
          <p:nvPr/>
        </p:nvSpPr>
        <p:spPr>
          <a:xfrm>
            <a:off x="8089335" y="2857844"/>
            <a:ext cx="3578747" cy="3578747"/>
          </a:xfrm>
          <a:prstGeom prst="ellipse">
            <a:avLst/>
          </a:prstGeom>
          <a:gradFill>
            <a:gsLst>
              <a:gs pos="100000">
                <a:srgbClr val="144E8C"/>
              </a:gs>
              <a:gs pos="37000">
                <a:srgbClr val="B796B9"/>
              </a:gs>
              <a:gs pos="17000">
                <a:srgbClr val="ACC22A"/>
              </a:gs>
              <a:gs pos="85321">
                <a:srgbClr val="4D8691"/>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a:extLst>
              <a:ext uri="{FF2B5EF4-FFF2-40B4-BE49-F238E27FC236}">
                <a16:creationId xmlns:a16="http://schemas.microsoft.com/office/drawing/2014/main" id="{0C3AE18C-F45E-55E1-8DAB-2D83A3EFF079}"/>
              </a:ext>
            </a:extLst>
          </p:cNvPr>
          <p:cNvSpPr/>
          <p:nvPr/>
        </p:nvSpPr>
        <p:spPr>
          <a:xfrm>
            <a:off x="8257246" y="3068343"/>
            <a:ext cx="3226344" cy="3226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a:extLst>
              <a:ext uri="{FF2B5EF4-FFF2-40B4-BE49-F238E27FC236}">
                <a16:creationId xmlns:a16="http://schemas.microsoft.com/office/drawing/2014/main" id="{294A9A63-0E97-4871-CF66-357B9E916B3D}"/>
              </a:ext>
            </a:extLst>
          </p:cNvPr>
          <p:cNvSpPr/>
          <p:nvPr/>
        </p:nvSpPr>
        <p:spPr>
          <a:xfrm>
            <a:off x="8408132" y="3221172"/>
            <a:ext cx="2941152" cy="2941152"/>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4763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26"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down)">
                                      <p:cBhvr>
                                        <p:cTn id="14" dur="580">
                                          <p:stCondLst>
                                            <p:cond delay="0"/>
                                          </p:stCondLst>
                                        </p:cTn>
                                        <p:tgtEl>
                                          <p:spTgt spid="36"/>
                                        </p:tgtEl>
                                      </p:cBhvr>
                                    </p:animEffect>
                                    <p:anim calcmode="lin" valueType="num">
                                      <p:cBhvr>
                                        <p:cTn id="15"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0" dur="26">
                                          <p:stCondLst>
                                            <p:cond delay="650"/>
                                          </p:stCondLst>
                                        </p:cTn>
                                        <p:tgtEl>
                                          <p:spTgt spid="36"/>
                                        </p:tgtEl>
                                      </p:cBhvr>
                                      <p:to x="100000" y="60000"/>
                                    </p:animScale>
                                    <p:animScale>
                                      <p:cBhvr>
                                        <p:cTn id="21" dur="166" decel="50000">
                                          <p:stCondLst>
                                            <p:cond delay="676"/>
                                          </p:stCondLst>
                                        </p:cTn>
                                        <p:tgtEl>
                                          <p:spTgt spid="36"/>
                                        </p:tgtEl>
                                      </p:cBhvr>
                                      <p:to x="100000" y="100000"/>
                                    </p:animScale>
                                    <p:animScale>
                                      <p:cBhvr>
                                        <p:cTn id="22" dur="26">
                                          <p:stCondLst>
                                            <p:cond delay="1312"/>
                                          </p:stCondLst>
                                        </p:cTn>
                                        <p:tgtEl>
                                          <p:spTgt spid="36"/>
                                        </p:tgtEl>
                                      </p:cBhvr>
                                      <p:to x="100000" y="80000"/>
                                    </p:animScale>
                                    <p:animScale>
                                      <p:cBhvr>
                                        <p:cTn id="23" dur="166" decel="50000">
                                          <p:stCondLst>
                                            <p:cond delay="1338"/>
                                          </p:stCondLst>
                                        </p:cTn>
                                        <p:tgtEl>
                                          <p:spTgt spid="36"/>
                                        </p:tgtEl>
                                      </p:cBhvr>
                                      <p:to x="100000" y="100000"/>
                                    </p:animScale>
                                    <p:animScale>
                                      <p:cBhvr>
                                        <p:cTn id="24" dur="26">
                                          <p:stCondLst>
                                            <p:cond delay="1642"/>
                                          </p:stCondLst>
                                        </p:cTn>
                                        <p:tgtEl>
                                          <p:spTgt spid="36"/>
                                        </p:tgtEl>
                                      </p:cBhvr>
                                      <p:to x="100000" y="90000"/>
                                    </p:animScale>
                                    <p:animScale>
                                      <p:cBhvr>
                                        <p:cTn id="25" dur="166" decel="50000">
                                          <p:stCondLst>
                                            <p:cond delay="1668"/>
                                          </p:stCondLst>
                                        </p:cTn>
                                        <p:tgtEl>
                                          <p:spTgt spid="36"/>
                                        </p:tgtEl>
                                      </p:cBhvr>
                                      <p:to x="100000" y="100000"/>
                                    </p:animScale>
                                    <p:animScale>
                                      <p:cBhvr>
                                        <p:cTn id="26" dur="26">
                                          <p:stCondLst>
                                            <p:cond delay="1808"/>
                                          </p:stCondLst>
                                        </p:cTn>
                                        <p:tgtEl>
                                          <p:spTgt spid="36"/>
                                        </p:tgtEl>
                                      </p:cBhvr>
                                      <p:to x="100000" y="95000"/>
                                    </p:animScale>
                                    <p:animScale>
                                      <p:cBhvr>
                                        <p:cTn id="27" dur="166" decel="50000">
                                          <p:stCondLst>
                                            <p:cond delay="1834"/>
                                          </p:stCondLst>
                                        </p:cTn>
                                        <p:tgtEl>
                                          <p:spTgt spid="36"/>
                                        </p:tgtEl>
                                      </p:cBhvr>
                                      <p:to x="100000" y="100000"/>
                                    </p:animScale>
                                  </p:childTnLst>
                                </p:cTn>
                              </p:par>
                              <p:par>
                                <p:cTn id="28" presetID="26"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wipe(down)">
                                      <p:cBhvr>
                                        <p:cTn id="30" dur="580">
                                          <p:stCondLst>
                                            <p:cond delay="0"/>
                                          </p:stCondLst>
                                        </p:cTn>
                                        <p:tgtEl>
                                          <p:spTgt spid="38"/>
                                        </p:tgtEl>
                                      </p:cBhvr>
                                    </p:animEffect>
                                    <p:anim calcmode="lin" valueType="num">
                                      <p:cBhvr>
                                        <p:cTn id="31"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36" dur="26">
                                          <p:stCondLst>
                                            <p:cond delay="650"/>
                                          </p:stCondLst>
                                        </p:cTn>
                                        <p:tgtEl>
                                          <p:spTgt spid="38"/>
                                        </p:tgtEl>
                                      </p:cBhvr>
                                      <p:to x="100000" y="60000"/>
                                    </p:animScale>
                                    <p:animScale>
                                      <p:cBhvr>
                                        <p:cTn id="37" dur="166" decel="50000">
                                          <p:stCondLst>
                                            <p:cond delay="676"/>
                                          </p:stCondLst>
                                        </p:cTn>
                                        <p:tgtEl>
                                          <p:spTgt spid="38"/>
                                        </p:tgtEl>
                                      </p:cBhvr>
                                      <p:to x="100000" y="100000"/>
                                    </p:animScale>
                                    <p:animScale>
                                      <p:cBhvr>
                                        <p:cTn id="38" dur="26">
                                          <p:stCondLst>
                                            <p:cond delay="1312"/>
                                          </p:stCondLst>
                                        </p:cTn>
                                        <p:tgtEl>
                                          <p:spTgt spid="38"/>
                                        </p:tgtEl>
                                      </p:cBhvr>
                                      <p:to x="100000" y="80000"/>
                                    </p:animScale>
                                    <p:animScale>
                                      <p:cBhvr>
                                        <p:cTn id="39" dur="166" decel="50000">
                                          <p:stCondLst>
                                            <p:cond delay="1338"/>
                                          </p:stCondLst>
                                        </p:cTn>
                                        <p:tgtEl>
                                          <p:spTgt spid="38"/>
                                        </p:tgtEl>
                                      </p:cBhvr>
                                      <p:to x="100000" y="100000"/>
                                    </p:animScale>
                                    <p:animScale>
                                      <p:cBhvr>
                                        <p:cTn id="40" dur="26">
                                          <p:stCondLst>
                                            <p:cond delay="1642"/>
                                          </p:stCondLst>
                                        </p:cTn>
                                        <p:tgtEl>
                                          <p:spTgt spid="38"/>
                                        </p:tgtEl>
                                      </p:cBhvr>
                                      <p:to x="100000" y="90000"/>
                                    </p:animScale>
                                    <p:animScale>
                                      <p:cBhvr>
                                        <p:cTn id="41" dur="166" decel="50000">
                                          <p:stCondLst>
                                            <p:cond delay="1668"/>
                                          </p:stCondLst>
                                        </p:cTn>
                                        <p:tgtEl>
                                          <p:spTgt spid="38"/>
                                        </p:tgtEl>
                                      </p:cBhvr>
                                      <p:to x="100000" y="100000"/>
                                    </p:animScale>
                                    <p:animScale>
                                      <p:cBhvr>
                                        <p:cTn id="42" dur="26">
                                          <p:stCondLst>
                                            <p:cond delay="1808"/>
                                          </p:stCondLst>
                                        </p:cTn>
                                        <p:tgtEl>
                                          <p:spTgt spid="38"/>
                                        </p:tgtEl>
                                      </p:cBhvr>
                                      <p:to x="100000" y="95000"/>
                                    </p:animScale>
                                    <p:animScale>
                                      <p:cBhvr>
                                        <p:cTn id="43" dur="166" decel="50000">
                                          <p:stCondLst>
                                            <p:cond delay="1834"/>
                                          </p:stCondLst>
                                        </p:cTn>
                                        <p:tgtEl>
                                          <p:spTgt spid="38"/>
                                        </p:tgtEl>
                                      </p:cBhvr>
                                      <p:to x="100000" y="100000"/>
                                    </p:animScale>
                                  </p:childTnLst>
                                </p:cTn>
                              </p:par>
                              <p:par>
                                <p:cTn id="44" presetID="26"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down)">
                                      <p:cBhvr>
                                        <p:cTn id="46" dur="580">
                                          <p:stCondLst>
                                            <p:cond delay="0"/>
                                          </p:stCondLst>
                                        </p:cTn>
                                        <p:tgtEl>
                                          <p:spTgt spid="37"/>
                                        </p:tgtEl>
                                      </p:cBhvr>
                                    </p:animEffect>
                                    <p:anim calcmode="lin" valueType="num">
                                      <p:cBhvr>
                                        <p:cTn id="47"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52" dur="26">
                                          <p:stCondLst>
                                            <p:cond delay="650"/>
                                          </p:stCondLst>
                                        </p:cTn>
                                        <p:tgtEl>
                                          <p:spTgt spid="37"/>
                                        </p:tgtEl>
                                      </p:cBhvr>
                                      <p:to x="100000" y="60000"/>
                                    </p:animScale>
                                    <p:animScale>
                                      <p:cBhvr>
                                        <p:cTn id="53" dur="166" decel="50000">
                                          <p:stCondLst>
                                            <p:cond delay="676"/>
                                          </p:stCondLst>
                                        </p:cTn>
                                        <p:tgtEl>
                                          <p:spTgt spid="37"/>
                                        </p:tgtEl>
                                      </p:cBhvr>
                                      <p:to x="100000" y="100000"/>
                                    </p:animScale>
                                    <p:animScale>
                                      <p:cBhvr>
                                        <p:cTn id="54" dur="26">
                                          <p:stCondLst>
                                            <p:cond delay="1312"/>
                                          </p:stCondLst>
                                        </p:cTn>
                                        <p:tgtEl>
                                          <p:spTgt spid="37"/>
                                        </p:tgtEl>
                                      </p:cBhvr>
                                      <p:to x="100000" y="80000"/>
                                    </p:animScale>
                                    <p:animScale>
                                      <p:cBhvr>
                                        <p:cTn id="55" dur="166" decel="50000">
                                          <p:stCondLst>
                                            <p:cond delay="1338"/>
                                          </p:stCondLst>
                                        </p:cTn>
                                        <p:tgtEl>
                                          <p:spTgt spid="37"/>
                                        </p:tgtEl>
                                      </p:cBhvr>
                                      <p:to x="100000" y="100000"/>
                                    </p:animScale>
                                    <p:animScale>
                                      <p:cBhvr>
                                        <p:cTn id="56" dur="26">
                                          <p:stCondLst>
                                            <p:cond delay="1642"/>
                                          </p:stCondLst>
                                        </p:cTn>
                                        <p:tgtEl>
                                          <p:spTgt spid="37"/>
                                        </p:tgtEl>
                                      </p:cBhvr>
                                      <p:to x="100000" y="90000"/>
                                    </p:animScale>
                                    <p:animScale>
                                      <p:cBhvr>
                                        <p:cTn id="57" dur="166" decel="50000">
                                          <p:stCondLst>
                                            <p:cond delay="1668"/>
                                          </p:stCondLst>
                                        </p:cTn>
                                        <p:tgtEl>
                                          <p:spTgt spid="37"/>
                                        </p:tgtEl>
                                      </p:cBhvr>
                                      <p:to x="100000" y="100000"/>
                                    </p:animScale>
                                    <p:animScale>
                                      <p:cBhvr>
                                        <p:cTn id="58" dur="26">
                                          <p:stCondLst>
                                            <p:cond delay="1808"/>
                                          </p:stCondLst>
                                        </p:cTn>
                                        <p:tgtEl>
                                          <p:spTgt spid="37"/>
                                        </p:tgtEl>
                                      </p:cBhvr>
                                      <p:to x="100000" y="95000"/>
                                    </p:animScale>
                                    <p:animScale>
                                      <p:cBhvr>
                                        <p:cTn id="59" dur="166" decel="50000">
                                          <p:stCondLst>
                                            <p:cond delay="1834"/>
                                          </p:stCondLst>
                                        </p:cTn>
                                        <p:tgtEl>
                                          <p:spTgt spid="37"/>
                                        </p:tgtEl>
                                      </p:cBhvr>
                                      <p:to x="100000" y="100000"/>
                                    </p:animScale>
                                  </p:childTnLst>
                                </p:cTn>
                              </p:par>
                              <p:par>
                                <p:cTn id="60" presetID="10" presetClass="entr" presetSubtype="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animBg="1"/>
      <p:bldP spid="36" grpId="0" animBg="1"/>
      <p:bldP spid="38"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399866" y="5692486"/>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 name="Group 2">
            <a:extLst>
              <a:ext uri="{FF2B5EF4-FFF2-40B4-BE49-F238E27FC236}">
                <a16:creationId xmlns:a16="http://schemas.microsoft.com/office/drawing/2014/main" id="{09A46420-E229-120C-F043-E0C991DA2288}"/>
              </a:ext>
            </a:extLst>
          </p:cNvPr>
          <p:cNvGrpSpPr/>
          <p:nvPr/>
        </p:nvGrpSpPr>
        <p:grpSpPr>
          <a:xfrm>
            <a:off x="3193664" y="1499659"/>
            <a:ext cx="6081407" cy="1442137"/>
            <a:chOff x="1839144" y="1618916"/>
            <a:chExt cx="6081407" cy="2599106"/>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1839144" y="1618916"/>
              <a:ext cx="6081407" cy="2599106"/>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1971485" y="1826097"/>
              <a:ext cx="5751655" cy="2163305"/>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Như vậy, sử dụng năng lượng mặt trời không những là mục tiêu phát triển kinh tế mà còn</a:t>
              </a:r>
            </a:p>
          </p:txBody>
        </p:sp>
      </p:grpSp>
      <p:grpSp>
        <p:nvGrpSpPr>
          <p:cNvPr id="10" name="Group 9">
            <a:extLst>
              <a:ext uri="{FF2B5EF4-FFF2-40B4-BE49-F238E27FC236}">
                <a16:creationId xmlns:a16="http://schemas.microsoft.com/office/drawing/2014/main" id="{180CBB1D-DD3F-280B-9C2C-A5CCC38C8F33}"/>
              </a:ext>
            </a:extLst>
          </p:cNvPr>
          <p:cNvGrpSpPr/>
          <p:nvPr/>
        </p:nvGrpSpPr>
        <p:grpSpPr>
          <a:xfrm>
            <a:off x="3735809" y="3354832"/>
            <a:ext cx="4610296" cy="3003905"/>
            <a:chOff x="3790852" y="2729631"/>
            <a:chExt cx="4610296" cy="3003905"/>
          </a:xfrm>
        </p:grpSpPr>
        <p:sp>
          <p:nvSpPr>
            <p:cNvPr id="12" name="Rectangle: Rounded Corners 11">
              <a:extLst>
                <a:ext uri="{FF2B5EF4-FFF2-40B4-BE49-F238E27FC236}">
                  <a16:creationId xmlns:a16="http://schemas.microsoft.com/office/drawing/2014/main" id="{AB1809B5-1DF6-A732-A412-02C29FA16B13}"/>
                </a:ext>
              </a:extLst>
            </p:cNvPr>
            <p:cNvSpPr/>
            <p:nvPr/>
          </p:nvSpPr>
          <p:spPr>
            <a:xfrm>
              <a:off x="3790852" y="2729631"/>
              <a:ext cx="4610296" cy="3003905"/>
            </a:xfrm>
            <a:prstGeom prst="roundRect">
              <a:avLst>
                <a:gd name="adj" fmla="val 4986"/>
              </a:avLst>
            </a:prstGeom>
            <a:solidFill>
              <a:srgbClr val="4D869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9B5F2D55-214D-D0F0-5B0C-8AAB71F8B24B}"/>
                </a:ext>
              </a:extLst>
            </p:cNvPr>
            <p:cNvSpPr/>
            <p:nvPr/>
          </p:nvSpPr>
          <p:spPr>
            <a:xfrm>
              <a:off x="3958531" y="2834101"/>
              <a:ext cx="4274938" cy="27949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 name="Picture 13">
            <a:extLst>
              <a:ext uri="{FF2B5EF4-FFF2-40B4-BE49-F238E27FC236}">
                <a16:creationId xmlns:a16="http://schemas.microsoft.com/office/drawing/2014/main" id="{93ECF8E4-67C0-D9B8-654E-CCD7B13727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621" y="4677500"/>
            <a:ext cx="1238423" cy="1629002"/>
          </a:xfrm>
          <a:prstGeom prst="rect">
            <a:avLst/>
          </a:prstGeom>
        </p:spPr>
      </p:pic>
      <p:pic>
        <p:nvPicPr>
          <p:cNvPr id="15" name="Picture 14">
            <a:extLst>
              <a:ext uri="{FF2B5EF4-FFF2-40B4-BE49-F238E27FC236}">
                <a16:creationId xmlns:a16="http://schemas.microsoft.com/office/drawing/2014/main" id="{C0B76FE7-13C8-E929-BFCC-B1E43D3218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0200" y="3595488"/>
            <a:ext cx="1409700" cy="2771775"/>
          </a:xfrm>
          <a:prstGeom prst="rect">
            <a:avLst/>
          </a:prstGeom>
        </p:spPr>
      </p:pic>
      <p:grpSp>
        <p:nvGrpSpPr>
          <p:cNvPr id="5" name="Group 4">
            <a:extLst>
              <a:ext uri="{FF2B5EF4-FFF2-40B4-BE49-F238E27FC236}">
                <a16:creationId xmlns:a16="http://schemas.microsoft.com/office/drawing/2014/main" id="{EF59AABD-FB23-D320-43DA-646FCFADD562}"/>
              </a:ext>
            </a:extLst>
          </p:cNvPr>
          <p:cNvGrpSpPr/>
          <p:nvPr/>
        </p:nvGrpSpPr>
        <p:grpSpPr>
          <a:xfrm>
            <a:off x="8767117" y="3017957"/>
            <a:ext cx="2678068" cy="1153244"/>
            <a:chOff x="2401509" y="4896205"/>
            <a:chExt cx="3178482" cy="1153244"/>
          </a:xfrm>
          <a:solidFill>
            <a:srgbClr val="D5A107"/>
          </a:solidFill>
        </p:grpSpPr>
        <p:sp>
          <p:nvSpPr>
            <p:cNvPr id="6" name="Speech Bubble: Rectangle with Corners Rounded 5">
              <a:extLst>
                <a:ext uri="{FF2B5EF4-FFF2-40B4-BE49-F238E27FC236}">
                  <a16:creationId xmlns:a16="http://schemas.microsoft.com/office/drawing/2014/main" id="{20479E22-77C5-57AA-BD93-B7A42BB26ABF}"/>
                </a:ext>
              </a:extLst>
            </p:cNvPr>
            <p:cNvSpPr/>
            <p:nvPr/>
          </p:nvSpPr>
          <p:spPr>
            <a:xfrm>
              <a:off x="2401509" y="4896205"/>
              <a:ext cx="3178482" cy="1153244"/>
            </a:xfrm>
            <a:prstGeom prst="wedgeRoundRectCallout">
              <a:avLst>
                <a:gd name="adj1" fmla="val -64591"/>
                <a:gd name="adj2" fmla="val 40052"/>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a:extLst>
                <a:ext uri="{FF2B5EF4-FFF2-40B4-BE49-F238E27FC236}">
                  <a16:creationId xmlns:a16="http://schemas.microsoft.com/office/drawing/2014/main" id="{7BE07220-8570-310D-F8A5-CC103473925D}"/>
                </a:ext>
              </a:extLst>
            </p:cNvPr>
            <p:cNvSpPr txBox="1"/>
            <p:nvPr/>
          </p:nvSpPr>
          <p:spPr>
            <a:xfrm>
              <a:off x="2624094" y="5103663"/>
              <a:ext cx="2674161" cy="830997"/>
            </a:xfrm>
            <a:prstGeom prst="rect">
              <a:avLst/>
            </a:prstGeom>
            <a:grp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a:solidFill>
                    <a:schemeClr val="bg1"/>
                  </a:solidFill>
                  <a:latin typeface="Roboto" panose="02000000000000000000" pitchFamily="2" charset="0"/>
                  <a:ea typeface="Roboto" panose="02000000000000000000" pitchFamily="2" charset="0"/>
                </a:rPr>
                <a:t>giảm phát thải khí độc hại</a:t>
              </a:r>
              <a:endParaRPr lang="vi-VN"/>
            </a:p>
          </p:txBody>
        </p:sp>
      </p:grpSp>
      <p:grpSp>
        <p:nvGrpSpPr>
          <p:cNvPr id="23" name="Group 22">
            <a:extLst>
              <a:ext uri="{FF2B5EF4-FFF2-40B4-BE49-F238E27FC236}">
                <a16:creationId xmlns:a16="http://schemas.microsoft.com/office/drawing/2014/main" id="{CCBDDF85-8C05-5FDB-4CDB-F1485C704B93}"/>
              </a:ext>
            </a:extLst>
          </p:cNvPr>
          <p:cNvGrpSpPr/>
          <p:nvPr/>
        </p:nvGrpSpPr>
        <p:grpSpPr>
          <a:xfrm>
            <a:off x="8756643" y="5052735"/>
            <a:ext cx="2678068" cy="1153244"/>
            <a:chOff x="2014796" y="3068167"/>
            <a:chExt cx="2678068" cy="1153244"/>
          </a:xfrm>
        </p:grpSpPr>
        <p:sp>
          <p:nvSpPr>
            <p:cNvPr id="16" name="Speech Bubble: Rectangle with Corners Rounded 15">
              <a:extLst>
                <a:ext uri="{FF2B5EF4-FFF2-40B4-BE49-F238E27FC236}">
                  <a16:creationId xmlns:a16="http://schemas.microsoft.com/office/drawing/2014/main" id="{45A17176-2E9E-1F66-2F2D-AC188195D9EE}"/>
                </a:ext>
              </a:extLst>
            </p:cNvPr>
            <p:cNvSpPr/>
            <p:nvPr/>
          </p:nvSpPr>
          <p:spPr>
            <a:xfrm>
              <a:off x="2014796" y="3068167"/>
              <a:ext cx="2678068" cy="1153244"/>
            </a:xfrm>
            <a:prstGeom prst="wedgeRoundRectCallout">
              <a:avLst>
                <a:gd name="adj1" fmla="val -65385"/>
                <a:gd name="adj2" fmla="val 5017"/>
                <a:gd name="adj3" fmla="val 16667"/>
              </a:avLst>
            </a:prstGeom>
            <a:solidFill>
              <a:srgbClr val="5EB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id="{B1B780F0-0D1E-2D79-CFCE-333D71559B4C}"/>
                </a:ext>
              </a:extLst>
            </p:cNvPr>
            <p:cNvSpPr txBox="1"/>
            <p:nvPr/>
          </p:nvSpPr>
          <p:spPr>
            <a:xfrm>
              <a:off x="2040821" y="3239543"/>
              <a:ext cx="2551967" cy="830997"/>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spc="-100">
                  <a:solidFill>
                    <a:schemeClr val="bg1"/>
                  </a:solidFill>
                  <a:latin typeface="Roboto" panose="02000000000000000000" pitchFamily="2" charset="0"/>
                  <a:ea typeface="Roboto" panose="02000000000000000000" pitchFamily="2" charset="0"/>
                </a:rPr>
                <a:t>giảm tiêu thụ than, xăng, dầu, củi đốt</a:t>
              </a:r>
              <a:endParaRPr lang="vi-VN" spc="-100"/>
            </a:p>
          </p:txBody>
        </p:sp>
      </p:grpSp>
      <p:grpSp>
        <p:nvGrpSpPr>
          <p:cNvPr id="24" name="Group 23">
            <a:extLst>
              <a:ext uri="{FF2B5EF4-FFF2-40B4-BE49-F238E27FC236}">
                <a16:creationId xmlns:a16="http://schemas.microsoft.com/office/drawing/2014/main" id="{47C157A9-9545-24C4-195B-0C7590B2AAF3}"/>
              </a:ext>
            </a:extLst>
          </p:cNvPr>
          <p:cNvGrpSpPr/>
          <p:nvPr/>
        </p:nvGrpSpPr>
        <p:grpSpPr>
          <a:xfrm>
            <a:off x="425698" y="2983287"/>
            <a:ext cx="2678068" cy="1153244"/>
            <a:chOff x="1311142" y="1770962"/>
            <a:chExt cx="2678068" cy="1153244"/>
          </a:xfrm>
          <a:solidFill>
            <a:srgbClr val="B796B9"/>
          </a:solidFill>
        </p:grpSpPr>
        <p:sp>
          <p:nvSpPr>
            <p:cNvPr id="18" name="Speech Bubble: Rectangle with Corners Rounded 17">
              <a:extLst>
                <a:ext uri="{FF2B5EF4-FFF2-40B4-BE49-F238E27FC236}">
                  <a16:creationId xmlns:a16="http://schemas.microsoft.com/office/drawing/2014/main" id="{B8922125-4E89-5FD5-F652-CF1A31406885}"/>
                </a:ext>
              </a:extLst>
            </p:cNvPr>
            <p:cNvSpPr/>
            <p:nvPr/>
          </p:nvSpPr>
          <p:spPr>
            <a:xfrm>
              <a:off x="1311142" y="1770962"/>
              <a:ext cx="2678068" cy="1153244"/>
            </a:xfrm>
            <a:prstGeom prst="wedgeRoundRectCallout">
              <a:avLst>
                <a:gd name="adj1" fmla="val 70397"/>
                <a:gd name="adj2" fmla="val 36364"/>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TextBox 18">
              <a:extLst>
                <a:ext uri="{FF2B5EF4-FFF2-40B4-BE49-F238E27FC236}">
                  <a16:creationId xmlns:a16="http://schemas.microsoft.com/office/drawing/2014/main" id="{FA2412BB-EBC9-0471-35EC-E7BA1FEDFF49}"/>
                </a:ext>
              </a:extLst>
            </p:cNvPr>
            <p:cNvSpPr txBox="1"/>
            <p:nvPr/>
          </p:nvSpPr>
          <p:spPr>
            <a:xfrm>
              <a:off x="1367241" y="1893287"/>
              <a:ext cx="2565869" cy="830997"/>
            </a:xfrm>
            <a:prstGeom prst="rect">
              <a:avLst/>
            </a:prstGeom>
            <a:grp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spc="-100">
                  <a:solidFill>
                    <a:schemeClr val="bg1"/>
                  </a:solidFill>
                  <a:latin typeface="Roboto" panose="02000000000000000000" pitchFamily="2" charset="0"/>
                  <a:ea typeface="Roboto" panose="02000000000000000000" pitchFamily="2" charset="0"/>
                </a:rPr>
                <a:t>bảo vệ tài nguyên</a:t>
              </a:r>
              <a:r>
                <a:rPr lang="vi-VN" sz="2400">
                  <a:solidFill>
                    <a:schemeClr val="bg1"/>
                  </a:solidFill>
                  <a:latin typeface="Roboto" panose="02000000000000000000" pitchFamily="2" charset="0"/>
                  <a:ea typeface="Roboto" panose="02000000000000000000" pitchFamily="2" charset="0"/>
                </a:rPr>
                <a:t>, bảo vệ rừng</a:t>
              </a:r>
              <a:endParaRPr lang="vi-VN"/>
            </a:p>
          </p:txBody>
        </p:sp>
      </p:grpSp>
      <p:grpSp>
        <p:nvGrpSpPr>
          <p:cNvPr id="20" name="Group 19">
            <a:extLst>
              <a:ext uri="{FF2B5EF4-FFF2-40B4-BE49-F238E27FC236}">
                <a16:creationId xmlns:a16="http://schemas.microsoft.com/office/drawing/2014/main" id="{E6D39440-5BA1-F641-46D0-267DD548C73A}"/>
              </a:ext>
            </a:extLst>
          </p:cNvPr>
          <p:cNvGrpSpPr/>
          <p:nvPr/>
        </p:nvGrpSpPr>
        <p:grpSpPr>
          <a:xfrm>
            <a:off x="793752" y="4941233"/>
            <a:ext cx="2419838" cy="1153244"/>
            <a:chOff x="2371934" y="5014951"/>
            <a:chExt cx="3178482" cy="1153244"/>
          </a:xfrm>
          <a:solidFill>
            <a:srgbClr val="ACC22A"/>
          </a:solidFill>
        </p:grpSpPr>
        <p:sp>
          <p:nvSpPr>
            <p:cNvPr id="21" name="Speech Bubble: Rectangle with Corners Rounded 20">
              <a:extLst>
                <a:ext uri="{FF2B5EF4-FFF2-40B4-BE49-F238E27FC236}">
                  <a16:creationId xmlns:a16="http://schemas.microsoft.com/office/drawing/2014/main" id="{0A029E18-5FBD-8744-B6B0-CE607C05C31B}"/>
                </a:ext>
              </a:extLst>
            </p:cNvPr>
            <p:cNvSpPr/>
            <p:nvPr/>
          </p:nvSpPr>
          <p:spPr>
            <a:xfrm>
              <a:off x="2371934" y="5014951"/>
              <a:ext cx="3178482" cy="1153244"/>
            </a:xfrm>
            <a:prstGeom prst="wedgeRoundRectCallout">
              <a:avLst>
                <a:gd name="adj1" fmla="val 69603"/>
                <a:gd name="adj2" fmla="val 9627"/>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TextBox 21">
              <a:extLst>
                <a:ext uri="{FF2B5EF4-FFF2-40B4-BE49-F238E27FC236}">
                  <a16:creationId xmlns:a16="http://schemas.microsoft.com/office/drawing/2014/main" id="{B1513DAF-1124-DD8C-9523-53AD56DCAEE0}"/>
                </a:ext>
              </a:extLst>
            </p:cNvPr>
            <p:cNvSpPr txBox="1"/>
            <p:nvPr/>
          </p:nvSpPr>
          <p:spPr>
            <a:xfrm>
              <a:off x="2801658" y="5227131"/>
              <a:ext cx="2241530" cy="830997"/>
            </a:xfrm>
            <a:prstGeom prst="rect">
              <a:avLst/>
            </a:prstGeom>
            <a:grp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phát triển bền vững</a:t>
              </a:r>
              <a:endParaRPr lang="vi-VN"/>
            </a:p>
          </p:txBody>
        </p:sp>
      </p:grpSp>
    </p:spTree>
    <p:extLst>
      <p:ext uri="{BB962C8B-B14F-4D97-AF65-F5344CB8AC3E}">
        <p14:creationId xmlns:p14="http://schemas.microsoft.com/office/powerpoint/2010/main" val="31334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1+#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0-#ppt_w/2"/>
                                          </p:val>
                                        </p:tav>
                                        <p:tav tm="100000">
                                          <p:val>
                                            <p:strVal val="#ppt_x"/>
                                          </p:val>
                                        </p:tav>
                                      </p:tavLst>
                                    </p:anim>
                                    <p:anim calcmode="lin" valueType="num">
                                      <p:cBhvr additive="base">
                                        <p:cTn id="3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399866" y="5692486"/>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10" name="Group 9">
            <a:extLst>
              <a:ext uri="{FF2B5EF4-FFF2-40B4-BE49-F238E27FC236}">
                <a16:creationId xmlns:a16="http://schemas.microsoft.com/office/drawing/2014/main" id="{180CBB1D-DD3F-280B-9C2C-A5CCC38C8F33}"/>
              </a:ext>
            </a:extLst>
          </p:cNvPr>
          <p:cNvGrpSpPr/>
          <p:nvPr/>
        </p:nvGrpSpPr>
        <p:grpSpPr>
          <a:xfrm>
            <a:off x="904744" y="2610975"/>
            <a:ext cx="4610296" cy="3003905"/>
            <a:chOff x="3790852" y="2729631"/>
            <a:chExt cx="4610296" cy="3003905"/>
          </a:xfrm>
        </p:grpSpPr>
        <p:sp>
          <p:nvSpPr>
            <p:cNvPr id="12" name="Rectangle: Rounded Corners 11">
              <a:extLst>
                <a:ext uri="{FF2B5EF4-FFF2-40B4-BE49-F238E27FC236}">
                  <a16:creationId xmlns:a16="http://schemas.microsoft.com/office/drawing/2014/main" id="{AB1809B5-1DF6-A732-A412-02C29FA16B13}"/>
                </a:ext>
              </a:extLst>
            </p:cNvPr>
            <p:cNvSpPr/>
            <p:nvPr/>
          </p:nvSpPr>
          <p:spPr>
            <a:xfrm>
              <a:off x="3790852" y="2729631"/>
              <a:ext cx="4610296" cy="3003905"/>
            </a:xfrm>
            <a:prstGeom prst="roundRect">
              <a:avLst>
                <a:gd name="adj" fmla="val 4986"/>
              </a:avLst>
            </a:prstGeom>
            <a:solidFill>
              <a:srgbClr val="4D869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9B5F2D55-214D-D0F0-5B0C-8AAB71F8B24B}"/>
                </a:ext>
              </a:extLst>
            </p:cNvPr>
            <p:cNvSpPr/>
            <p:nvPr/>
          </p:nvSpPr>
          <p:spPr>
            <a:xfrm>
              <a:off x="3958531" y="2834101"/>
              <a:ext cx="4274938" cy="279496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68" name="Group 67">
            <a:extLst>
              <a:ext uri="{FF2B5EF4-FFF2-40B4-BE49-F238E27FC236}">
                <a16:creationId xmlns:a16="http://schemas.microsoft.com/office/drawing/2014/main" id="{F17185FE-8BB5-CD1D-6D27-39D8EBAB895B}"/>
              </a:ext>
            </a:extLst>
          </p:cNvPr>
          <p:cNvGrpSpPr/>
          <p:nvPr/>
        </p:nvGrpSpPr>
        <p:grpSpPr>
          <a:xfrm>
            <a:off x="6531230" y="3657358"/>
            <a:ext cx="4818030" cy="855461"/>
            <a:chOff x="6386509" y="1996172"/>
            <a:chExt cx="4818030" cy="855461"/>
          </a:xfrm>
        </p:grpSpPr>
        <p:grpSp>
          <p:nvGrpSpPr>
            <p:cNvPr id="36" name="Group 35">
              <a:extLst>
                <a:ext uri="{FF2B5EF4-FFF2-40B4-BE49-F238E27FC236}">
                  <a16:creationId xmlns:a16="http://schemas.microsoft.com/office/drawing/2014/main" id="{6A34EFB3-9B6B-3030-2161-DD9C124972C4}"/>
                </a:ext>
              </a:extLst>
            </p:cNvPr>
            <p:cNvGrpSpPr/>
            <p:nvPr/>
          </p:nvGrpSpPr>
          <p:grpSpPr>
            <a:xfrm>
              <a:off x="6386509" y="1996172"/>
              <a:ext cx="4818030" cy="855461"/>
              <a:chOff x="6386509" y="1996172"/>
              <a:chExt cx="4818030" cy="855461"/>
            </a:xfrm>
          </p:grpSpPr>
          <p:sp>
            <p:nvSpPr>
              <p:cNvPr id="6" name="Speech Bubble: Rectangle with Corners Rounded 5">
                <a:extLst>
                  <a:ext uri="{FF2B5EF4-FFF2-40B4-BE49-F238E27FC236}">
                    <a16:creationId xmlns:a16="http://schemas.microsoft.com/office/drawing/2014/main" id="{20479E22-77C5-57AA-BD93-B7A42BB26ABF}"/>
                  </a:ext>
                </a:extLst>
              </p:cNvPr>
              <p:cNvSpPr/>
              <p:nvPr/>
            </p:nvSpPr>
            <p:spPr>
              <a:xfrm>
                <a:off x="6836735" y="1996174"/>
                <a:ext cx="4367804" cy="855459"/>
              </a:xfrm>
              <a:prstGeom prst="rect">
                <a:avLst/>
              </a:prstGeom>
              <a:solidFill>
                <a:srgbClr val="D5A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Speech Bubble: Rectangle with Corners Rounded 5">
                <a:extLst>
                  <a:ext uri="{FF2B5EF4-FFF2-40B4-BE49-F238E27FC236}">
                    <a16:creationId xmlns:a16="http://schemas.microsoft.com/office/drawing/2014/main" id="{594F49AE-E92D-CDB7-B3D3-0AC15D619A49}"/>
                  </a:ext>
                </a:extLst>
              </p:cNvPr>
              <p:cNvSpPr/>
              <p:nvPr/>
            </p:nvSpPr>
            <p:spPr>
              <a:xfrm>
                <a:off x="6386509" y="1996172"/>
                <a:ext cx="4367804" cy="855459"/>
              </a:xfrm>
              <a:prstGeom prst="roundRect">
                <a:avLst>
                  <a:gd name="adj" fmla="val 50000"/>
                </a:avLst>
              </a:prstGeom>
              <a:solidFill>
                <a:srgbClr val="D5A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a:extLst>
                  <a:ext uri="{FF2B5EF4-FFF2-40B4-BE49-F238E27FC236}">
                    <a16:creationId xmlns:a16="http://schemas.microsoft.com/office/drawing/2014/main" id="{0E949E97-3137-85F8-05A7-930071446077}"/>
                  </a:ext>
                </a:extLst>
              </p:cNvPr>
              <p:cNvSpPr/>
              <p:nvPr/>
            </p:nvSpPr>
            <p:spPr>
              <a:xfrm>
                <a:off x="6467086" y="2044414"/>
                <a:ext cx="739298" cy="7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7BE07220-8570-310D-F8A5-CC103473925D}"/>
                </a:ext>
              </a:extLst>
            </p:cNvPr>
            <p:cNvSpPr txBox="1"/>
            <p:nvPr/>
          </p:nvSpPr>
          <p:spPr>
            <a:xfrm>
              <a:off x="7388349" y="2158674"/>
              <a:ext cx="2586956" cy="510778"/>
            </a:xfrm>
            <a:prstGeom prst="round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tạo ra điện năng</a:t>
              </a:r>
              <a:endParaRPr lang="vi-VN"/>
            </a:p>
          </p:txBody>
        </p:sp>
      </p:grpSp>
      <p:grpSp>
        <p:nvGrpSpPr>
          <p:cNvPr id="69" name="Group 68">
            <a:extLst>
              <a:ext uri="{FF2B5EF4-FFF2-40B4-BE49-F238E27FC236}">
                <a16:creationId xmlns:a16="http://schemas.microsoft.com/office/drawing/2014/main" id="{73CEA893-1D94-EA91-1A5C-D88287E453D3}"/>
              </a:ext>
            </a:extLst>
          </p:cNvPr>
          <p:cNvGrpSpPr/>
          <p:nvPr/>
        </p:nvGrpSpPr>
        <p:grpSpPr>
          <a:xfrm>
            <a:off x="6531230" y="1547076"/>
            <a:ext cx="4818030" cy="866525"/>
            <a:chOff x="6664008" y="2878415"/>
            <a:chExt cx="4818030" cy="866525"/>
          </a:xfrm>
        </p:grpSpPr>
        <p:grpSp>
          <p:nvGrpSpPr>
            <p:cNvPr id="37" name="Group 36">
              <a:extLst>
                <a:ext uri="{FF2B5EF4-FFF2-40B4-BE49-F238E27FC236}">
                  <a16:creationId xmlns:a16="http://schemas.microsoft.com/office/drawing/2014/main" id="{19345B1A-C7A9-7F82-D462-814239D85060}"/>
                </a:ext>
              </a:extLst>
            </p:cNvPr>
            <p:cNvGrpSpPr/>
            <p:nvPr/>
          </p:nvGrpSpPr>
          <p:grpSpPr>
            <a:xfrm>
              <a:off x="6664008" y="2878415"/>
              <a:ext cx="4818030" cy="855461"/>
              <a:chOff x="6386509" y="1996172"/>
              <a:chExt cx="4818030" cy="855461"/>
            </a:xfrm>
          </p:grpSpPr>
          <p:sp>
            <p:nvSpPr>
              <p:cNvPr id="38" name="Speech Bubble: Rectangle with Corners Rounded 5">
                <a:extLst>
                  <a:ext uri="{FF2B5EF4-FFF2-40B4-BE49-F238E27FC236}">
                    <a16:creationId xmlns:a16="http://schemas.microsoft.com/office/drawing/2014/main" id="{A045B716-F2B4-34ED-201E-F224CD8DFF9C}"/>
                  </a:ext>
                </a:extLst>
              </p:cNvPr>
              <p:cNvSpPr/>
              <p:nvPr/>
            </p:nvSpPr>
            <p:spPr>
              <a:xfrm>
                <a:off x="6836735" y="1996174"/>
                <a:ext cx="4367804" cy="855459"/>
              </a:xfrm>
              <a:prstGeom prst="rect">
                <a:avLst/>
              </a:prstGeom>
              <a:solidFill>
                <a:srgbClr val="B79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Speech Bubble: Rectangle with Corners Rounded 5">
                <a:extLst>
                  <a:ext uri="{FF2B5EF4-FFF2-40B4-BE49-F238E27FC236}">
                    <a16:creationId xmlns:a16="http://schemas.microsoft.com/office/drawing/2014/main" id="{5C7AD959-A5F0-FB68-090A-3DB49FBBE7F4}"/>
                  </a:ext>
                </a:extLst>
              </p:cNvPr>
              <p:cNvSpPr/>
              <p:nvPr/>
            </p:nvSpPr>
            <p:spPr>
              <a:xfrm>
                <a:off x="6386509" y="1996172"/>
                <a:ext cx="4367804" cy="855459"/>
              </a:xfrm>
              <a:prstGeom prst="roundRect">
                <a:avLst>
                  <a:gd name="adj" fmla="val 50000"/>
                </a:avLst>
              </a:prstGeom>
              <a:solidFill>
                <a:srgbClr val="B796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a:extLst>
                  <a:ext uri="{FF2B5EF4-FFF2-40B4-BE49-F238E27FC236}">
                    <a16:creationId xmlns:a16="http://schemas.microsoft.com/office/drawing/2014/main" id="{63EBE8EE-9ACB-C031-0BEE-8BEDB5CB1E4D}"/>
                  </a:ext>
                </a:extLst>
              </p:cNvPr>
              <p:cNvSpPr/>
              <p:nvPr/>
            </p:nvSpPr>
            <p:spPr>
              <a:xfrm>
                <a:off x="6467086" y="2044414"/>
                <a:ext cx="739298" cy="7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4" name="TextBox 43">
              <a:extLst>
                <a:ext uri="{FF2B5EF4-FFF2-40B4-BE49-F238E27FC236}">
                  <a16:creationId xmlns:a16="http://schemas.microsoft.com/office/drawing/2014/main" id="{151599B8-F0DA-462D-39DC-48FDCB905960}"/>
                </a:ext>
              </a:extLst>
            </p:cNvPr>
            <p:cNvSpPr txBox="1"/>
            <p:nvPr/>
          </p:nvSpPr>
          <p:spPr>
            <a:xfrm>
              <a:off x="7606091" y="2913943"/>
              <a:ext cx="3547929" cy="830997"/>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trang trại năng lượng điện mặt trời</a:t>
              </a:r>
              <a:endParaRPr lang="vi-VN"/>
            </a:p>
          </p:txBody>
        </p:sp>
      </p:grpSp>
      <p:grpSp>
        <p:nvGrpSpPr>
          <p:cNvPr id="71" name="Group 70">
            <a:extLst>
              <a:ext uri="{FF2B5EF4-FFF2-40B4-BE49-F238E27FC236}">
                <a16:creationId xmlns:a16="http://schemas.microsoft.com/office/drawing/2014/main" id="{B4E8AEE7-73C0-5482-40BA-61EA9370C1F5}"/>
              </a:ext>
            </a:extLst>
          </p:cNvPr>
          <p:cNvGrpSpPr/>
          <p:nvPr/>
        </p:nvGrpSpPr>
        <p:grpSpPr>
          <a:xfrm>
            <a:off x="6531230" y="5736279"/>
            <a:ext cx="4818030" cy="855461"/>
            <a:chOff x="6833670" y="4795631"/>
            <a:chExt cx="4818030" cy="855461"/>
          </a:xfrm>
        </p:grpSpPr>
        <p:grpSp>
          <p:nvGrpSpPr>
            <p:cNvPr id="49" name="Group 48">
              <a:extLst>
                <a:ext uri="{FF2B5EF4-FFF2-40B4-BE49-F238E27FC236}">
                  <a16:creationId xmlns:a16="http://schemas.microsoft.com/office/drawing/2014/main" id="{132C5141-713F-EE06-354B-3796E64FFC3E}"/>
                </a:ext>
              </a:extLst>
            </p:cNvPr>
            <p:cNvGrpSpPr/>
            <p:nvPr/>
          </p:nvGrpSpPr>
          <p:grpSpPr>
            <a:xfrm>
              <a:off x="6833670" y="4795631"/>
              <a:ext cx="4818030" cy="855461"/>
              <a:chOff x="6386509" y="1996172"/>
              <a:chExt cx="4818030" cy="855461"/>
            </a:xfrm>
          </p:grpSpPr>
          <p:sp>
            <p:nvSpPr>
              <p:cNvPr id="61" name="Speech Bubble: Rectangle with Corners Rounded 5">
                <a:extLst>
                  <a:ext uri="{FF2B5EF4-FFF2-40B4-BE49-F238E27FC236}">
                    <a16:creationId xmlns:a16="http://schemas.microsoft.com/office/drawing/2014/main" id="{A4BC3420-A52C-6C24-DFC4-32EA19A12783}"/>
                  </a:ext>
                </a:extLst>
              </p:cNvPr>
              <p:cNvSpPr/>
              <p:nvPr/>
            </p:nvSpPr>
            <p:spPr>
              <a:xfrm>
                <a:off x="6836735" y="1996174"/>
                <a:ext cx="4367804" cy="855459"/>
              </a:xfrm>
              <a:prstGeom prst="rect">
                <a:avLst/>
              </a:prstGeom>
              <a:solidFill>
                <a:srgbClr val="5EB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Speech Bubble: Rectangle with Corners Rounded 5">
                <a:extLst>
                  <a:ext uri="{FF2B5EF4-FFF2-40B4-BE49-F238E27FC236}">
                    <a16:creationId xmlns:a16="http://schemas.microsoft.com/office/drawing/2014/main" id="{DB9BD2D5-F3F8-ED82-3736-5831FCEDD116}"/>
                  </a:ext>
                </a:extLst>
              </p:cNvPr>
              <p:cNvSpPr/>
              <p:nvPr/>
            </p:nvSpPr>
            <p:spPr>
              <a:xfrm>
                <a:off x="6386509" y="1996172"/>
                <a:ext cx="4367804" cy="855459"/>
              </a:xfrm>
              <a:prstGeom prst="roundRect">
                <a:avLst>
                  <a:gd name="adj" fmla="val 50000"/>
                </a:avLst>
              </a:prstGeom>
              <a:solidFill>
                <a:srgbClr val="5EB3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a:extLst>
                  <a:ext uri="{FF2B5EF4-FFF2-40B4-BE49-F238E27FC236}">
                    <a16:creationId xmlns:a16="http://schemas.microsoft.com/office/drawing/2014/main" id="{CADDCB69-1153-BDC7-BDD5-554E1FA11891}"/>
                  </a:ext>
                </a:extLst>
              </p:cNvPr>
              <p:cNvSpPr/>
              <p:nvPr/>
            </p:nvSpPr>
            <p:spPr>
              <a:xfrm>
                <a:off x="6467086" y="2044414"/>
                <a:ext cx="739298" cy="7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7" name="TextBox 26">
              <a:extLst>
                <a:ext uri="{FF2B5EF4-FFF2-40B4-BE49-F238E27FC236}">
                  <a16:creationId xmlns:a16="http://schemas.microsoft.com/office/drawing/2014/main" id="{1056D8B9-2821-A22D-9E44-448F5DA5EC56}"/>
                </a:ext>
              </a:extLst>
            </p:cNvPr>
            <p:cNvSpPr txBox="1"/>
            <p:nvPr/>
          </p:nvSpPr>
          <p:spPr>
            <a:xfrm>
              <a:off x="7871842" y="4924499"/>
              <a:ext cx="3216029" cy="461665"/>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phát triển bền vững</a:t>
              </a:r>
              <a:endParaRPr lang="vi-VN" spc="-100"/>
            </a:p>
          </p:txBody>
        </p:sp>
      </p:grpSp>
      <p:grpSp>
        <p:nvGrpSpPr>
          <p:cNvPr id="72" name="Group 71">
            <a:extLst>
              <a:ext uri="{FF2B5EF4-FFF2-40B4-BE49-F238E27FC236}">
                <a16:creationId xmlns:a16="http://schemas.microsoft.com/office/drawing/2014/main" id="{130FA9C0-C63B-A853-DEB4-EA825562971E}"/>
              </a:ext>
            </a:extLst>
          </p:cNvPr>
          <p:cNvGrpSpPr/>
          <p:nvPr/>
        </p:nvGrpSpPr>
        <p:grpSpPr>
          <a:xfrm>
            <a:off x="6531230" y="4696818"/>
            <a:ext cx="4818030" cy="855461"/>
            <a:chOff x="7015689" y="5779424"/>
            <a:chExt cx="4818030" cy="855461"/>
          </a:xfrm>
        </p:grpSpPr>
        <p:grpSp>
          <p:nvGrpSpPr>
            <p:cNvPr id="64" name="Group 63">
              <a:extLst>
                <a:ext uri="{FF2B5EF4-FFF2-40B4-BE49-F238E27FC236}">
                  <a16:creationId xmlns:a16="http://schemas.microsoft.com/office/drawing/2014/main" id="{AAE009C5-54AE-5945-B117-952A46D32036}"/>
                </a:ext>
              </a:extLst>
            </p:cNvPr>
            <p:cNvGrpSpPr/>
            <p:nvPr/>
          </p:nvGrpSpPr>
          <p:grpSpPr>
            <a:xfrm>
              <a:off x="7015689" y="5779424"/>
              <a:ext cx="4818030" cy="855461"/>
              <a:chOff x="6386509" y="1996172"/>
              <a:chExt cx="4818030" cy="855461"/>
            </a:xfrm>
          </p:grpSpPr>
          <p:sp>
            <p:nvSpPr>
              <p:cNvPr id="65" name="Speech Bubble: Rectangle with Corners Rounded 5">
                <a:extLst>
                  <a:ext uri="{FF2B5EF4-FFF2-40B4-BE49-F238E27FC236}">
                    <a16:creationId xmlns:a16="http://schemas.microsoft.com/office/drawing/2014/main" id="{B7BE6D55-3CA7-5E00-01A8-18DAE4011245}"/>
                  </a:ext>
                </a:extLst>
              </p:cNvPr>
              <p:cNvSpPr/>
              <p:nvPr/>
            </p:nvSpPr>
            <p:spPr>
              <a:xfrm>
                <a:off x="6836735" y="1996174"/>
                <a:ext cx="4367804" cy="85545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Speech Bubble: Rectangle with Corners Rounded 5">
                <a:extLst>
                  <a:ext uri="{FF2B5EF4-FFF2-40B4-BE49-F238E27FC236}">
                    <a16:creationId xmlns:a16="http://schemas.microsoft.com/office/drawing/2014/main" id="{DF27B8FA-7F0E-761C-2B4E-7FF2807BEEA0}"/>
                  </a:ext>
                </a:extLst>
              </p:cNvPr>
              <p:cNvSpPr/>
              <p:nvPr/>
            </p:nvSpPr>
            <p:spPr>
              <a:xfrm>
                <a:off x="6386509" y="1996172"/>
                <a:ext cx="4367804" cy="85545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a:extLst>
                  <a:ext uri="{FF2B5EF4-FFF2-40B4-BE49-F238E27FC236}">
                    <a16:creationId xmlns:a16="http://schemas.microsoft.com/office/drawing/2014/main" id="{B0311CE1-CA41-2A31-A0C2-DF0DA9948173}"/>
                  </a:ext>
                </a:extLst>
              </p:cNvPr>
              <p:cNvSpPr/>
              <p:nvPr/>
            </p:nvSpPr>
            <p:spPr>
              <a:xfrm>
                <a:off x="6467086" y="2044414"/>
                <a:ext cx="739298" cy="7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7" name="TextBox 16">
              <a:extLst>
                <a:ext uri="{FF2B5EF4-FFF2-40B4-BE49-F238E27FC236}">
                  <a16:creationId xmlns:a16="http://schemas.microsoft.com/office/drawing/2014/main" id="{B1B780F0-0D1E-2D79-CFCE-333D71559B4C}"/>
                </a:ext>
              </a:extLst>
            </p:cNvPr>
            <p:cNvSpPr txBox="1"/>
            <p:nvPr/>
          </p:nvSpPr>
          <p:spPr>
            <a:xfrm>
              <a:off x="8053861" y="6017410"/>
              <a:ext cx="3329632" cy="461665"/>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bảo vệ môi trường</a:t>
              </a:r>
              <a:endParaRPr lang="vi-VN" spc="-100"/>
            </a:p>
          </p:txBody>
        </p:sp>
      </p:grpSp>
      <p:grpSp>
        <p:nvGrpSpPr>
          <p:cNvPr id="70" name="Group 69">
            <a:extLst>
              <a:ext uri="{FF2B5EF4-FFF2-40B4-BE49-F238E27FC236}">
                <a16:creationId xmlns:a16="http://schemas.microsoft.com/office/drawing/2014/main" id="{1760C988-2C5E-AC08-1BAA-6F24D50F9477}"/>
              </a:ext>
            </a:extLst>
          </p:cNvPr>
          <p:cNvGrpSpPr/>
          <p:nvPr/>
        </p:nvGrpSpPr>
        <p:grpSpPr>
          <a:xfrm>
            <a:off x="6531230" y="2586536"/>
            <a:ext cx="4818030" cy="886823"/>
            <a:chOff x="6833670" y="3814573"/>
            <a:chExt cx="4818030" cy="886823"/>
          </a:xfrm>
        </p:grpSpPr>
        <p:grpSp>
          <p:nvGrpSpPr>
            <p:cNvPr id="45" name="Group 44">
              <a:extLst>
                <a:ext uri="{FF2B5EF4-FFF2-40B4-BE49-F238E27FC236}">
                  <a16:creationId xmlns:a16="http://schemas.microsoft.com/office/drawing/2014/main" id="{89F3A756-BDC8-75C2-5E52-895DA424826E}"/>
                </a:ext>
              </a:extLst>
            </p:cNvPr>
            <p:cNvGrpSpPr/>
            <p:nvPr/>
          </p:nvGrpSpPr>
          <p:grpSpPr>
            <a:xfrm>
              <a:off x="6833670" y="3814573"/>
              <a:ext cx="4818030" cy="855461"/>
              <a:chOff x="6386509" y="1996172"/>
              <a:chExt cx="4818030" cy="855461"/>
            </a:xfrm>
          </p:grpSpPr>
          <p:sp>
            <p:nvSpPr>
              <p:cNvPr id="46" name="Speech Bubble: Rectangle with Corners Rounded 5">
                <a:extLst>
                  <a:ext uri="{FF2B5EF4-FFF2-40B4-BE49-F238E27FC236}">
                    <a16:creationId xmlns:a16="http://schemas.microsoft.com/office/drawing/2014/main" id="{30953087-958F-9898-32C0-E013F8F6FF6B}"/>
                  </a:ext>
                </a:extLst>
              </p:cNvPr>
              <p:cNvSpPr/>
              <p:nvPr/>
            </p:nvSpPr>
            <p:spPr>
              <a:xfrm>
                <a:off x="6836735" y="1996174"/>
                <a:ext cx="4367804" cy="855459"/>
              </a:xfrm>
              <a:prstGeom prst="rect">
                <a:avLst/>
              </a:prstGeom>
              <a:solidFill>
                <a:srgbClr val="ACC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Speech Bubble: Rectangle with Corners Rounded 5">
                <a:extLst>
                  <a:ext uri="{FF2B5EF4-FFF2-40B4-BE49-F238E27FC236}">
                    <a16:creationId xmlns:a16="http://schemas.microsoft.com/office/drawing/2014/main" id="{80F6BDC0-4FE8-964E-93A8-6A137DB8E7AD}"/>
                  </a:ext>
                </a:extLst>
              </p:cNvPr>
              <p:cNvSpPr/>
              <p:nvPr/>
            </p:nvSpPr>
            <p:spPr>
              <a:xfrm>
                <a:off x="6386509" y="1996172"/>
                <a:ext cx="4367804" cy="855459"/>
              </a:xfrm>
              <a:prstGeom prst="roundRect">
                <a:avLst>
                  <a:gd name="adj" fmla="val 50000"/>
                </a:avLst>
              </a:prstGeom>
              <a:solidFill>
                <a:srgbClr val="ACC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a:extLst>
                  <a:ext uri="{FF2B5EF4-FFF2-40B4-BE49-F238E27FC236}">
                    <a16:creationId xmlns:a16="http://schemas.microsoft.com/office/drawing/2014/main" id="{57A59C35-4039-85CD-FB76-A86C372BF279}"/>
                  </a:ext>
                </a:extLst>
              </p:cNvPr>
              <p:cNvSpPr/>
              <p:nvPr/>
            </p:nvSpPr>
            <p:spPr>
              <a:xfrm>
                <a:off x="6467086" y="2044414"/>
                <a:ext cx="739298" cy="739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B1513DAF-1124-DD8C-9523-53AD56DCAEE0}"/>
                </a:ext>
              </a:extLst>
            </p:cNvPr>
            <p:cNvSpPr txBox="1"/>
            <p:nvPr/>
          </p:nvSpPr>
          <p:spPr>
            <a:xfrm>
              <a:off x="7769948" y="3870399"/>
              <a:ext cx="3759737" cy="830997"/>
            </a:xfrm>
            <a:prstGeom prst="rect">
              <a:avLst/>
            </a:prstGeom>
            <a:noFill/>
          </p:spPr>
          <p:txBody>
            <a:bodyPr wrap="square" rtlCol="0">
              <a:spAutoFit/>
            </a:bodyPr>
            <a:lstStyle>
              <a:defPPr>
                <a:defRPr lang="vi-VN"/>
              </a:defPPr>
              <a:lvl1pPr algn="just">
                <a:defRPr sz="2400">
                  <a:solidFill>
                    <a:schemeClr val="bg1"/>
                  </a:solidFill>
                  <a:latin typeface="Roboto" panose="02000000000000000000" pitchFamily="2" charset="0"/>
                  <a:ea typeface="Roboto" panose="02000000000000000000" pitchFamily="2" charset="0"/>
                </a:defRPr>
              </a:lvl1pPr>
            </a:lstStyle>
            <a:p>
              <a:r>
                <a:rPr lang="vi-VN" sz="2400">
                  <a:solidFill>
                    <a:schemeClr val="bg1"/>
                  </a:solidFill>
                  <a:latin typeface="Roboto" panose="02000000000000000000" pitchFamily="2" charset="0"/>
                  <a:ea typeface="Roboto" panose="02000000000000000000" pitchFamily="2" charset="0"/>
                </a:rPr>
                <a:t>ngôi nhà sử dụng </a:t>
              </a:r>
            </a:p>
            <a:p>
              <a:r>
                <a:rPr lang="vi-VN" sz="2400">
                  <a:solidFill>
                    <a:schemeClr val="bg1"/>
                  </a:solidFill>
                  <a:latin typeface="Roboto" panose="02000000000000000000" pitchFamily="2" charset="0"/>
                  <a:ea typeface="Roboto" panose="02000000000000000000" pitchFamily="2" charset="0"/>
                </a:rPr>
                <a:t>năng lượng mặt trời</a:t>
              </a:r>
              <a:endParaRPr lang="vi-VN"/>
            </a:p>
          </p:txBody>
        </p:sp>
      </p:grpSp>
      <p:cxnSp>
        <p:nvCxnSpPr>
          <p:cNvPr id="74" name="Connector: Elbow 73">
            <a:extLst>
              <a:ext uri="{FF2B5EF4-FFF2-40B4-BE49-F238E27FC236}">
                <a16:creationId xmlns:a16="http://schemas.microsoft.com/office/drawing/2014/main" id="{3DDD8A81-C30D-8B4B-4C51-6C8FADA23092}"/>
              </a:ext>
            </a:extLst>
          </p:cNvPr>
          <p:cNvCxnSpPr>
            <a:cxnSpLocks/>
            <a:stCxn id="39" idx="1"/>
            <a:endCxn id="12" idx="0"/>
          </p:cNvCxnSpPr>
          <p:nvPr/>
        </p:nvCxnSpPr>
        <p:spPr>
          <a:xfrm rot="10800000" flipV="1">
            <a:off x="3209892" y="1974805"/>
            <a:ext cx="3321338" cy="636169"/>
          </a:xfrm>
          <a:prstGeom prst="bentConnector2">
            <a:avLst/>
          </a:prstGeom>
          <a:ln w="19050">
            <a:solidFill>
              <a:srgbClr val="E0762E"/>
            </a:solidFill>
          </a:ln>
        </p:spPr>
        <p:style>
          <a:lnRef idx="1">
            <a:schemeClr val="accent2"/>
          </a:lnRef>
          <a:fillRef idx="0">
            <a:schemeClr val="accent2"/>
          </a:fillRef>
          <a:effectRef idx="0">
            <a:schemeClr val="accent2"/>
          </a:effectRef>
          <a:fontRef idx="minor">
            <a:schemeClr val="tx1"/>
          </a:fontRef>
        </p:style>
      </p:cxnSp>
      <p:cxnSp>
        <p:nvCxnSpPr>
          <p:cNvPr id="104" name="Connector: Elbow 103">
            <a:extLst>
              <a:ext uri="{FF2B5EF4-FFF2-40B4-BE49-F238E27FC236}">
                <a16:creationId xmlns:a16="http://schemas.microsoft.com/office/drawing/2014/main" id="{7279215D-579B-6ED2-0118-CCEBDC562136}"/>
              </a:ext>
            </a:extLst>
          </p:cNvPr>
          <p:cNvCxnSpPr>
            <a:stCxn id="47" idx="1"/>
          </p:cNvCxnSpPr>
          <p:nvPr/>
        </p:nvCxnSpPr>
        <p:spPr>
          <a:xfrm rot="10800000" flipV="1">
            <a:off x="5515040" y="3014265"/>
            <a:ext cx="1016190" cy="427729"/>
          </a:xfrm>
          <a:prstGeom prst="bentConnector3">
            <a:avLst/>
          </a:prstGeom>
          <a:ln w="19050">
            <a:solidFill>
              <a:srgbClr val="E0762E"/>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A2123BE-7C8B-9A30-C386-739464C2C6D6}"/>
              </a:ext>
            </a:extLst>
          </p:cNvPr>
          <p:cNvCxnSpPr>
            <a:stCxn id="31" idx="1"/>
            <a:endCxn id="12" idx="3"/>
          </p:cNvCxnSpPr>
          <p:nvPr/>
        </p:nvCxnSpPr>
        <p:spPr>
          <a:xfrm flipH="1">
            <a:off x="5515040" y="4085088"/>
            <a:ext cx="1016190" cy="27840"/>
          </a:xfrm>
          <a:prstGeom prst="line">
            <a:avLst/>
          </a:prstGeom>
          <a:ln w="19050">
            <a:solidFill>
              <a:srgbClr val="E0762E"/>
            </a:solidFill>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13DFAED9-B148-096F-94CF-253B66C13953}"/>
              </a:ext>
            </a:extLst>
          </p:cNvPr>
          <p:cNvCxnSpPr>
            <a:stCxn id="66" idx="1"/>
          </p:cNvCxnSpPr>
          <p:nvPr/>
        </p:nvCxnSpPr>
        <p:spPr>
          <a:xfrm rot="10800000">
            <a:off x="5515040" y="4745060"/>
            <a:ext cx="1016190" cy="379488"/>
          </a:xfrm>
          <a:prstGeom prst="bentConnector3">
            <a:avLst/>
          </a:prstGeom>
          <a:ln w="19050">
            <a:solidFill>
              <a:srgbClr val="E0762E"/>
            </a:solidFill>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E2293145-0A1A-CA42-C9B9-2E956AC7ADD9}"/>
              </a:ext>
            </a:extLst>
          </p:cNvPr>
          <p:cNvCxnSpPr>
            <a:stCxn id="62" idx="1"/>
            <a:endCxn id="12" idx="2"/>
          </p:cNvCxnSpPr>
          <p:nvPr/>
        </p:nvCxnSpPr>
        <p:spPr>
          <a:xfrm rot="10800000">
            <a:off x="3209892" y="5614881"/>
            <a:ext cx="3321338" cy="549129"/>
          </a:xfrm>
          <a:prstGeom prst="bentConnector2">
            <a:avLst/>
          </a:prstGeom>
          <a:ln w="19050">
            <a:solidFill>
              <a:srgbClr val="E0762E"/>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2C218254-47F8-5097-94A1-A841CD604C55}"/>
              </a:ext>
            </a:extLst>
          </p:cNvPr>
          <p:cNvSpPr/>
          <p:nvPr/>
        </p:nvSpPr>
        <p:spPr>
          <a:xfrm>
            <a:off x="1072422" y="2720878"/>
            <a:ext cx="2164335" cy="277752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4" name="Rectangle 113">
            <a:extLst>
              <a:ext uri="{FF2B5EF4-FFF2-40B4-BE49-F238E27FC236}">
                <a16:creationId xmlns:a16="http://schemas.microsoft.com/office/drawing/2014/main" id="{5916F067-7024-FAD7-5DC7-55FAD35CFD2A}"/>
              </a:ext>
            </a:extLst>
          </p:cNvPr>
          <p:cNvSpPr/>
          <p:nvPr/>
        </p:nvSpPr>
        <p:spPr>
          <a:xfrm>
            <a:off x="3213862" y="2691929"/>
            <a:ext cx="2164335" cy="2814156"/>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5" name="Picture 14">
            <a:extLst>
              <a:ext uri="{FF2B5EF4-FFF2-40B4-BE49-F238E27FC236}">
                <a16:creationId xmlns:a16="http://schemas.microsoft.com/office/drawing/2014/main" id="{C0B76FE7-13C8-E929-BFCC-B1E43D321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6252" y="2905709"/>
            <a:ext cx="1409700" cy="2771775"/>
          </a:xfrm>
          <a:prstGeom prst="rect">
            <a:avLst/>
          </a:prstGeom>
        </p:spPr>
      </p:pic>
      <p:pic>
        <p:nvPicPr>
          <p:cNvPr id="14" name="Picture 13">
            <a:extLst>
              <a:ext uri="{FF2B5EF4-FFF2-40B4-BE49-F238E27FC236}">
                <a16:creationId xmlns:a16="http://schemas.microsoft.com/office/drawing/2014/main" id="{93ECF8E4-67C0-D9B8-654E-CCD7B13727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2682" y="3912394"/>
            <a:ext cx="1238423" cy="1629002"/>
          </a:xfrm>
          <a:prstGeom prst="rect">
            <a:avLst/>
          </a:prstGeom>
        </p:spPr>
      </p:pic>
      <p:sp>
        <p:nvSpPr>
          <p:cNvPr id="116" name="TextBox 115">
            <a:extLst>
              <a:ext uri="{FF2B5EF4-FFF2-40B4-BE49-F238E27FC236}">
                <a16:creationId xmlns:a16="http://schemas.microsoft.com/office/drawing/2014/main" id="{FF8B0346-9A1F-228B-86C1-A90E38C3C083}"/>
              </a:ext>
            </a:extLst>
          </p:cNvPr>
          <p:cNvSpPr txBox="1"/>
          <p:nvPr/>
        </p:nvSpPr>
        <p:spPr>
          <a:xfrm>
            <a:off x="1032649" y="2838086"/>
            <a:ext cx="2182877" cy="64633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1800" b="0">
                <a:solidFill>
                  <a:schemeClr val="accent2">
                    <a:lumMod val="50000"/>
                  </a:schemeClr>
                </a:solidFill>
                <a:latin typeface="Roboto" panose="02000000000000000000" pitchFamily="2" charset="0"/>
                <a:ea typeface="Roboto" panose="02000000000000000000" pitchFamily="2" charset="0"/>
              </a:rPr>
              <a:t>Trang trại điện mặt trời ở tỉnh Tây Ninh</a:t>
            </a:r>
          </a:p>
        </p:txBody>
      </p:sp>
      <p:sp>
        <p:nvSpPr>
          <p:cNvPr id="118" name="TextBox 117">
            <a:extLst>
              <a:ext uri="{FF2B5EF4-FFF2-40B4-BE49-F238E27FC236}">
                <a16:creationId xmlns:a16="http://schemas.microsoft.com/office/drawing/2014/main" id="{9932F1FB-C93F-66EB-1AC9-7150ACF63474}"/>
              </a:ext>
            </a:extLst>
          </p:cNvPr>
          <p:cNvSpPr txBox="1"/>
          <p:nvPr/>
        </p:nvSpPr>
        <p:spPr>
          <a:xfrm>
            <a:off x="3257146" y="4653244"/>
            <a:ext cx="1864192" cy="64633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1800" b="0">
                <a:solidFill>
                  <a:schemeClr val="bg1"/>
                </a:solidFill>
                <a:latin typeface="Roboto" panose="02000000000000000000" pitchFamily="2" charset="0"/>
                <a:ea typeface="Roboto" panose="02000000000000000000" pitchFamily="2" charset="0"/>
              </a:rPr>
              <a:t>Pin mặt trời trên mái nhà</a:t>
            </a:r>
          </a:p>
        </p:txBody>
      </p:sp>
    </p:spTree>
    <p:extLst>
      <p:ext uri="{BB962C8B-B14F-4D97-AF65-F5344CB8AC3E}">
        <p14:creationId xmlns:p14="http://schemas.microsoft.com/office/powerpoint/2010/main" val="325408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500" fill="hold"/>
                                        <p:tgtEl>
                                          <p:spTgt spid="69"/>
                                        </p:tgtEl>
                                        <p:attrNameLst>
                                          <p:attrName>ppt_x</p:attrName>
                                        </p:attrNameLst>
                                      </p:cBhvr>
                                      <p:tavLst>
                                        <p:tav tm="0">
                                          <p:val>
                                            <p:strVal val="1+#ppt_w/2"/>
                                          </p:val>
                                        </p:tav>
                                        <p:tav tm="100000">
                                          <p:val>
                                            <p:strVal val="#ppt_x"/>
                                          </p:val>
                                        </p:tav>
                                      </p:tavLst>
                                    </p:anim>
                                    <p:anim calcmode="lin" valueType="num">
                                      <p:cBhvr additive="base">
                                        <p:cTn id="17" dur="500" fill="hold"/>
                                        <p:tgtEl>
                                          <p:spTgt spid="69"/>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500"/>
                                        <p:tgtEl>
                                          <p:spTgt spid="74"/>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additive="base">
                                        <p:cTn id="24" dur="500" fill="hold"/>
                                        <p:tgtEl>
                                          <p:spTgt spid="113"/>
                                        </p:tgtEl>
                                        <p:attrNameLst>
                                          <p:attrName>ppt_x</p:attrName>
                                        </p:attrNameLst>
                                      </p:cBhvr>
                                      <p:tavLst>
                                        <p:tav tm="0">
                                          <p:val>
                                            <p:strVal val="#ppt_x"/>
                                          </p:val>
                                        </p:tav>
                                        <p:tav tm="100000">
                                          <p:val>
                                            <p:strVal val="#ppt_x"/>
                                          </p:val>
                                        </p:tav>
                                      </p:tavLst>
                                    </p:anim>
                                    <p:anim calcmode="lin" valueType="num">
                                      <p:cBhvr additive="base">
                                        <p:cTn id="25" dur="500" fill="hold"/>
                                        <p:tgtEl>
                                          <p:spTgt spid="11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6"/>
                                        </p:tgtEl>
                                        <p:attrNameLst>
                                          <p:attrName>style.visibility</p:attrName>
                                        </p:attrNameLst>
                                      </p:cBhvr>
                                      <p:to>
                                        <p:strVal val="visible"/>
                                      </p:to>
                                    </p:set>
                                    <p:anim calcmode="lin" valueType="num">
                                      <p:cBhvr additive="base">
                                        <p:cTn id="28" dur="500" fill="hold"/>
                                        <p:tgtEl>
                                          <p:spTgt spid="116"/>
                                        </p:tgtEl>
                                        <p:attrNameLst>
                                          <p:attrName>ppt_x</p:attrName>
                                        </p:attrNameLst>
                                      </p:cBhvr>
                                      <p:tavLst>
                                        <p:tav tm="0">
                                          <p:val>
                                            <p:strVal val="#ppt_x"/>
                                          </p:val>
                                        </p:tav>
                                        <p:tav tm="100000">
                                          <p:val>
                                            <p:strVal val="#ppt_x"/>
                                          </p:val>
                                        </p:tav>
                                      </p:tavLst>
                                    </p:anim>
                                    <p:anim calcmode="lin" valueType="num">
                                      <p:cBhvr additive="base">
                                        <p:cTn id="29"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fill="hold"/>
                                        <p:tgtEl>
                                          <p:spTgt spid="70"/>
                                        </p:tgtEl>
                                        <p:attrNameLst>
                                          <p:attrName>ppt_x</p:attrName>
                                        </p:attrNameLst>
                                      </p:cBhvr>
                                      <p:tavLst>
                                        <p:tav tm="0">
                                          <p:val>
                                            <p:strVal val="1+#ppt_w/2"/>
                                          </p:val>
                                        </p:tav>
                                        <p:tav tm="100000">
                                          <p:val>
                                            <p:strVal val="#ppt_x"/>
                                          </p:val>
                                        </p:tav>
                                      </p:tavLst>
                                    </p:anim>
                                    <p:anim calcmode="lin" valueType="num">
                                      <p:cBhvr additive="base">
                                        <p:cTn id="35" dur="500" fill="hold"/>
                                        <p:tgtEl>
                                          <p:spTgt spid="7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04"/>
                                        </p:tgtEl>
                                        <p:attrNameLst>
                                          <p:attrName>style.visibility</p:attrName>
                                        </p:attrNameLst>
                                      </p:cBhvr>
                                      <p:to>
                                        <p:strVal val="visible"/>
                                      </p:to>
                                    </p:set>
                                    <p:animEffect transition="in" filter="fade">
                                      <p:cBhvr>
                                        <p:cTn id="39" dur="500"/>
                                        <p:tgtEl>
                                          <p:spTgt spid="10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114"/>
                                        </p:tgtEl>
                                        <p:attrNameLst>
                                          <p:attrName>style.visibility</p:attrName>
                                        </p:attrNameLst>
                                      </p:cBhvr>
                                      <p:to>
                                        <p:strVal val="visible"/>
                                      </p:to>
                                    </p:set>
                                    <p:anim calcmode="lin" valueType="num">
                                      <p:cBhvr additive="base">
                                        <p:cTn id="42" dur="500" fill="hold"/>
                                        <p:tgtEl>
                                          <p:spTgt spid="114"/>
                                        </p:tgtEl>
                                        <p:attrNameLst>
                                          <p:attrName>ppt_x</p:attrName>
                                        </p:attrNameLst>
                                      </p:cBhvr>
                                      <p:tavLst>
                                        <p:tav tm="0">
                                          <p:val>
                                            <p:strVal val="#ppt_x"/>
                                          </p:val>
                                        </p:tav>
                                        <p:tav tm="100000">
                                          <p:val>
                                            <p:strVal val="#ppt_x"/>
                                          </p:val>
                                        </p:tav>
                                      </p:tavLst>
                                    </p:anim>
                                    <p:anim calcmode="lin" valueType="num">
                                      <p:cBhvr additive="base">
                                        <p:cTn id="43" dur="500" fill="hold"/>
                                        <p:tgtEl>
                                          <p:spTgt spid="1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18"/>
                                        </p:tgtEl>
                                        <p:attrNameLst>
                                          <p:attrName>style.visibility</p:attrName>
                                        </p:attrNameLst>
                                      </p:cBhvr>
                                      <p:to>
                                        <p:strVal val="visible"/>
                                      </p:to>
                                    </p:set>
                                    <p:anim calcmode="lin" valueType="num">
                                      <p:cBhvr additive="base">
                                        <p:cTn id="46" dur="500" fill="hold"/>
                                        <p:tgtEl>
                                          <p:spTgt spid="118"/>
                                        </p:tgtEl>
                                        <p:attrNameLst>
                                          <p:attrName>ppt_x</p:attrName>
                                        </p:attrNameLst>
                                      </p:cBhvr>
                                      <p:tavLst>
                                        <p:tav tm="0">
                                          <p:val>
                                            <p:strVal val="#ppt_x"/>
                                          </p:val>
                                        </p:tav>
                                        <p:tav tm="100000">
                                          <p:val>
                                            <p:strVal val="#ppt_x"/>
                                          </p:val>
                                        </p:tav>
                                      </p:tavLst>
                                    </p:anim>
                                    <p:anim calcmode="lin" valueType="num">
                                      <p:cBhvr additive="base">
                                        <p:cTn id="47"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 calcmode="lin" valueType="num">
                                      <p:cBhvr additive="base">
                                        <p:cTn id="52" dur="500" fill="hold"/>
                                        <p:tgtEl>
                                          <p:spTgt spid="68"/>
                                        </p:tgtEl>
                                        <p:attrNameLst>
                                          <p:attrName>ppt_x</p:attrName>
                                        </p:attrNameLst>
                                      </p:cBhvr>
                                      <p:tavLst>
                                        <p:tav tm="0">
                                          <p:val>
                                            <p:strVal val="1+#ppt_w/2"/>
                                          </p:val>
                                        </p:tav>
                                        <p:tav tm="100000">
                                          <p:val>
                                            <p:strVal val="#ppt_x"/>
                                          </p:val>
                                        </p:tav>
                                      </p:tavLst>
                                    </p:anim>
                                    <p:anim calcmode="lin" valueType="num">
                                      <p:cBhvr additive="base">
                                        <p:cTn id="53" dur="500" fill="hold"/>
                                        <p:tgtEl>
                                          <p:spTgt spid="68"/>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fade">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500" fill="hold"/>
                                        <p:tgtEl>
                                          <p:spTgt spid="72"/>
                                        </p:tgtEl>
                                        <p:attrNameLst>
                                          <p:attrName>ppt_x</p:attrName>
                                        </p:attrNameLst>
                                      </p:cBhvr>
                                      <p:tavLst>
                                        <p:tav tm="0">
                                          <p:val>
                                            <p:strVal val="1+#ppt_w/2"/>
                                          </p:val>
                                        </p:tav>
                                        <p:tav tm="100000">
                                          <p:val>
                                            <p:strVal val="#ppt_x"/>
                                          </p:val>
                                        </p:tav>
                                      </p:tavLst>
                                    </p:anim>
                                    <p:anim calcmode="lin" valueType="num">
                                      <p:cBhvr additive="base">
                                        <p:cTn id="63" dur="500" fill="hold"/>
                                        <p:tgtEl>
                                          <p:spTgt spid="72"/>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500"/>
                                        <p:tgtEl>
                                          <p:spTgt spid="11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500" fill="hold"/>
                                        <p:tgtEl>
                                          <p:spTgt spid="71"/>
                                        </p:tgtEl>
                                        <p:attrNameLst>
                                          <p:attrName>ppt_x</p:attrName>
                                        </p:attrNameLst>
                                      </p:cBhvr>
                                      <p:tavLst>
                                        <p:tav tm="0">
                                          <p:val>
                                            <p:strVal val="1+#ppt_w/2"/>
                                          </p:val>
                                        </p:tav>
                                        <p:tav tm="100000">
                                          <p:val>
                                            <p:strVal val="#ppt_x"/>
                                          </p:val>
                                        </p:tav>
                                      </p:tavLst>
                                    </p:anim>
                                    <p:anim calcmode="lin" valueType="num">
                                      <p:cBhvr additive="base">
                                        <p:cTn id="73" dur="500" fill="hold"/>
                                        <p:tgtEl>
                                          <p:spTgt spid="71"/>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12"/>
                                        </p:tgtEl>
                                        <p:attrNameLst>
                                          <p:attrName>style.visibility</p:attrName>
                                        </p:attrNameLst>
                                      </p:cBhvr>
                                      <p:to>
                                        <p:strVal val="visible"/>
                                      </p:to>
                                    </p:set>
                                    <p:animEffect transition="in" filter="fade">
                                      <p:cBhvr>
                                        <p:cTn id="7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3" grpId="0" animBg="1"/>
      <p:bldP spid="114" grpId="0" animBg="1"/>
      <p:bldP spid="116" grpId="0"/>
      <p:bldP spid="1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 name="Group 2">
            <a:extLst>
              <a:ext uri="{FF2B5EF4-FFF2-40B4-BE49-F238E27FC236}">
                <a16:creationId xmlns:a16="http://schemas.microsoft.com/office/drawing/2014/main" id="{09A46420-E229-120C-F043-E0C991DA2288}"/>
              </a:ext>
            </a:extLst>
          </p:cNvPr>
          <p:cNvGrpSpPr/>
          <p:nvPr/>
        </p:nvGrpSpPr>
        <p:grpSpPr>
          <a:xfrm>
            <a:off x="2462576" y="1366770"/>
            <a:ext cx="7843088" cy="584776"/>
            <a:chOff x="1806610" y="1672289"/>
            <a:chExt cx="6081407" cy="1840426"/>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1806610" y="1672289"/>
              <a:ext cx="6081407" cy="1840426"/>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1971485" y="1826097"/>
              <a:ext cx="5751655" cy="830997"/>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Một số thiết bị sử dụng năng lượng mặt trời phổ biến</a:t>
              </a:r>
            </a:p>
          </p:txBody>
        </p:sp>
      </p:grpSp>
      <p:grpSp>
        <p:nvGrpSpPr>
          <p:cNvPr id="23" name="Group 22">
            <a:extLst>
              <a:ext uri="{FF2B5EF4-FFF2-40B4-BE49-F238E27FC236}">
                <a16:creationId xmlns:a16="http://schemas.microsoft.com/office/drawing/2014/main" id="{5133259B-D62C-10C8-11EB-57C147CEAC4D}"/>
              </a:ext>
            </a:extLst>
          </p:cNvPr>
          <p:cNvGrpSpPr/>
          <p:nvPr/>
        </p:nvGrpSpPr>
        <p:grpSpPr>
          <a:xfrm rot="20809020">
            <a:off x="1217958" y="2580912"/>
            <a:ext cx="2644780" cy="3272962"/>
            <a:chOff x="1333523" y="3165658"/>
            <a:chExt cx="2644780" cy="3272962"/>
          </a:xfrm>
        </p:grpSpPr>
        <p:grpSp>
          <p:nvGrpSpPr>
            <p:cNvPr id="21" name="Group 20">
              <a:extLst>
                <a:ext uri="{FF2B5EF4-FFF2-40B4-BE49-F238E27FC236}">
                  <a16:creationId xmlns:a16="http://schemas.microsoft.com/office/drawing/2014/main" id="{4C6EF64A-2AF1-B5B4-D25A-5B060E3C46A7}"/>
                </a:ext>
              </a:extLst>
            </p:cNvPr>
            <p:cNvGrpSpPr/>
            <p:nvPr/>
          </p:nvGrpSpPr>
          <p:grpSpPr>
            <a:xfrm>
              <a:off x="1333523" y="3165658"/>
              <a:ext cx="2644780" cy="3272962"/>
              <a:chOff x="1333523" y="3165658"/>
              <a:chExt cx="2644780" cy="3272962"/>
            </a:xfrm>
          </p:grpSpPr>
          <p:sp>
            <p:nvSpPr>
              <p:cNvPr id="12" name="Rectangle 11">
                <a:extLst>
                  <a:ext uri="{FF2B5EF4-FFF2-40B4-BE49-F238E27FC236}">
                    <a16:creationId xmlns:a16="http://schemas.microsoft.com/office/drawing/2014/main" id="{AB1809B5-1DF6-A732-A412-02C29FA16B13}"/>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9B5F2D55-214D-D0F0-5B0C-8AAB71F8B24B}"/>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234B1ACC-B993-78E7-67FD-6F8BF4EB5B36}"/>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51776486-C0AA-C7C5-3E11-912D9FB27D42}"/>
                  </a:ext>
                </a:extLst>
              </p:cNvPr>
              <p:cNvSpPr/>
              <p:nvPr/>
            </p:nvSpPr>
            <p:spPr>
              <a:xfrm>
                <a:off x="1560442" y="3621115"/>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F0921065-6DF6-0490-8AE6-1D5BF9D6358F}"/>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a:extLst>
                  <a:ext uri="{FF2B5EF4-FFF2-40B4-BE49-F238E27FC236}">
                    <a16:creationId xmlns:a16="http://schemas.microsoft.com/office/drawing/2014/main" id="{21F8C28E-609F-EAFD-68AD-2287B087A4FE}"/>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a:extLst>
                  <a:ext uri="{FF2B5EF4-FFF2-40B4-BE49-F238E27FC236}">
                    <a16:creationId xmlns:a16="http://schemas.microsoft.com/office/drawing/2014/main" id="{BEEB5741-9AFE-598B-C9AB-3E19B71AB67F}"/>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a:extLst>
                  <a:ext uri="{FF2B5EF4-FFF2-40B4-BE49-F238E27FC236}">
                    <a16:creationId xmlns:a16="http://schemas.microsoft.com/office/drawing/2014/main" id="{D7280ECF-0EDD-0A83-9869-E6FA4BFC45E8}"/>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a:extLst>
                  <a:ext uri="{FF2B5EF4-FFF2-40B4-BE49-F238E27FC236}">
                    <a16:creationId xmlns:a16="http://schemas.microsoft.com/office/drawing/2014/main" id="{6B8C3A27-1EA1-C097-1768-4903DA284771}"/>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2" name="TextBox 21">
              <a:extLst>
                <a:ext uri="{FF2B5EF4-FFF2-40B4-BE49-F238E27FC236}">
                  <a16:creationId xmlns:a16="http://schemas.microsoft.com/office/drawing/2014/main" id="{0708AAAB-8CBA-74CD-6D6C-FB7D106274F9}"/>
                </a:ext>
              </a:extLst>
            </p:cNvPr>
            <p:cNvSpPr txBox="1"/>
            <p:nvPr/>
          </p:nvSpPr>
          <p:spPr>
            <a:xfrm>
              <a:off x="2284782" y="5801481"/>
              <a:ext cx="716435" cy="369332"/>
            </a:xfrm>
            <a:prstGeom prst="rect">
              <a:avLst/>
            </a:prstGeom>
            <a:noFill/>
          </p:spPr>
          <p:txBody>
            <a:bodyPr wrap="square" rtlCol="0">
              <a:spAutoFit/>
            </a:bodyPr>
            <a:lstStyle/>
            <a:p>
              <a:r>
                <a:rPr lang="vi-VN">
                  <a:solidFill>
                    <a:srgbClr val="144E8C"/>
                  </a:solidFill>
                  <a:latin typeface="Muli Black" panose="00000A00000000000000" pitchFamily="2" charset="0"/>
                  <a:ea typeface="Roboto" panose="02000000000000000000" pitchFamily="2" charset="0"/>
                </a:rPr>
                <a:t>ĐÈN</a:t>
              </a:r>
            </a:p>
          </p:txBody>
        </p:sp>
      </p:grpSp>
      <p:grpSp>
        <p:nvGrpSpPr>
          <p:cNvPr id="24" name="Group 23">
            <a:extLst>
              <a:ext uri="{FF2B5EF4-FFF2-40B4-BE49-F238E27FC236}">
                <a16:creationId xmlns:a16="http://schemas.microsoft.com/office/drawing/2014/main" id="{9163530F-7516-B8D4-28E5-DFD38107B4CF}"/>
              </a:ext>
            </a:extLst>
          </p:cNvPr>
          <p:cNvGrpSpPr/>
          <p:nvPr/>
        </p:nvGrpSpPr>
        <p:grpSpPr>
          <a:xfrm rot="828688">
            <a:off x="3475893" y="3216730"/>
            <a:ext cx="2644780" cy="3272962"/>
            <a:chOff x="1333523" y="3165658"/>
            <a:chExt cx="2644780" cy="3272962"/>
          </a:xfrm>
        </p:grpSpPr>
        <p:grpSp>
          <p:nvGrpSpPr>
            <p:cNvPr id="25" name="Group 24">
              <a:extLst>
                <a:ext uri="{FF2B5EF4-FFF2-40B4-BE49-F238E27FC236}">
                  <a16:creationId xmlns:a16="http://schemas.microsoft.com/office/drawing/2014/main" id="{270B3B76-443A-6D30-D37B-0292F437159E}"/>
                </a:ext>
              </a:extLst>
            </p:cNvPr>
            <p:cNvGrpSpPr/>
            <p:nvPr/>
          </p:nvGrpSpPr>
          <p:grpSpPr>
            <a:xfrm>
              <a:off x="1333523" y="3165658"/>
              <a:ext cx="2644780" cy="3272962"/>
              <a:chOff x="1333523" y="3165658"/>
              <a:chExt cx="2644780" cy="3272962"/>
            </a:xfrm>
          </p:grpSpPr>
          <p:sp>
            <p:nvSpPr>
              <p:cNvPr id="27" name="Rectangle 26">
                <a:extLst>
                  <a:ext uri="{FF2B5EF4-FFF2-40B4-BE49-F238E27FC236}">
                    <a16:creationId xmlns:a16="http://schemas.microsoft.com/office/drawing/2014/main" id="{1545B723-5FBB-51FD-921D-BB661DBECB66}"/>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ectangle 27">
                <a:extLst>
                  <a:ext uri="{FF2B5EF4-FFF2-40B4-BE49-F238E27FC236}">
                    <a16:creationId xmlns:a16="http://schemas.microsoft.com/office/drawing/2014/main" id="{B9842A1A-A92B-6D7B-6EA0-E90A3BD3333D}"/>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Rectangle 28">
                <a:extLst>
                  <a:ext uri="{FF2B5EF4-FFF2-40B4-BE49-F238E27FC236}">
                    <a16:creationId xmlns:a16="http://schemas.microsoft.com/office/drawing/2014/main" id="{06C2D9D3-84A0-EAFB-77C5-1E5420E44E33}"/>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724E1591-8927-739C-9DA3-E7C9C6B624F6}"/>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a:extLst>
                  <a:ext uri="{FF2B5EF4-FFF2-40B4-BE49-F238E27FC236}">
                    <a16:creationId xmlns:a16="http://schemas.microsoft.com/office/drawing/2014/main" id="{BFCF602D-55EF-1B96-F652-E4075D7E2B69}"/>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a:extLst>
                  <a:ext uri="{FF2B5EF4-FFF2-40B4-BE49-F238E27FC236}">
                    <a16:creationId xmlns:a16="http://schemas.microsoft.com/office/drawing/2014/main" id="{7692E59C-1755-A13A-4579-1DBBE1F9435B}"/>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F338C68-967E-1F07-114D-15D67047206F}"/>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a:extLst>
                  <a:ext uri="{FF2B5EF4-FFF2-40B4-BE49-F238E27FC236}">
                    <a16:creationId xmlns:a16="http://schemas.microsoft.com/office/drawing/2014/main" id="{C117EECD-DBA3-B999-B160-9CC01C4C2C30}"/>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a:extLst>
                  <a:ext uri="{FF2B5EF4-FFF2-40B4-BE49-F238E27FC236}">
                    <a16:creationId xmlns:a16="http://schemas.microsoft.com/office/drawing/2014/main" id="{6316CD54-8600-F495-D487-6911031225BA}"/>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6" name="TextBox 25">
              <a:extLst>
                <a:ext uri="{FF2B5EF4-FFF2-40B4-BE49-F238E27FC236}">
                  <a16:creationId xmlns:a16="http://schemas.microsoft.com/office/drawing/2014/main" id="{D7484F41-D1FA-249B-9615-C753EFDAFDB5}"/>
                </a:ext>
              </a:extLst>
            </p:cNvPr>
            <p:cNvSpPr txBox="1"/>
            <p:nvPr/>
          </p:nvSpPr>
          <p:spPr>
            <a:xfrm>
              <a:off x="2284782" y="5801481"/>
              <a:ext cx="716435" cy="369332"/>
            </a:xfrm>
            <a:prstGeom prst="rect">
              <a:avLst/>
            </a:prstGeom>
            <a:noFill/>
          </p:spPr>
          <p:txBody>
            <a:bodyPr wrap="square" rtlCol="0">
              <a:spAutoFit/>
            </a:bodyPr>
            <a:lstStyle/>
            <a:p>
              <a:r>
                <a:rPr lang="vi-VN">
                  <a:solidFill>
                    <a:srgbClr val="144E8C"/>
                  </a:solidFill>
                  <a:latin typeface="Muli Black" panose="00000A00000000000000" pitchFamily="2" charset="0"/>
                  <a:ea typeface="Roboto" panose="02000000000000000000" pitchFamily="2" charset="0"/>
                </a:rPr>
                <a:t>ĐÈN</a:t>
              </a:r>
            </a:p>
          </p:txBody>
        </p:sp>
      </p:grpSp>
      <p:grpSp>
        <p:nvGrpSpPr>
          <p:cNvPr id="36" name="Group 35">
            <a:extLst>
              <a:ext uri="{FF2B5EF4-FFF2-40B4-BE49-F238E27FC236}">
                <a16:creationId xmlns:a16="http://schemas.microsoft.com/office/drawing/2014/main" id="{013D6304-A1D9-02C0-27E5-76D60E283CF0}"/>
              </a:ext>
            </a:extLst>
          </p:cNvPr>
          <p:cNvGrpSpPr/>
          <p:nvPr/>
        </p:nvGrpSpPr>
        <p:grpSpPr>
          <a:xfrm rot="20288642">
            <a:off x="5835072" y="2746131"/>
            <a:ext cx="2644780" cy="3272962"/>
            <a:chOff x="1333523" y="3165658"/>
            <a:chExt cx="2644780" cy="3272962"/>
          </a:xfrm>
        </p:grpSpPr>
        <p:grpSp>
          <p:nvGrpSpPr>
            <p:cNvPr id="37" name="Group 36">
              <a:extLst>
                <a:ext uri="{FF2B5EF4-FFF2-40B4-BE49-F238E27FC236}">
                  <a16:creationId xmlns:a16="http://schemas.microsoft.com/office/drawing/2014/main" id="{FFE48564-C6BB-DF92-F4A0-E9F16796A2F1}"/>
                </a:ext>
              </a:extLst>
            </p:cNvPr>
            <p:cNvGrpSpPr/>
            <p:nvPr/>
          </p:nvGrpSpPr>
          <p:grpSpPr>
            <a:xfrm>
              <a:off x="1333523" y="3165658"/>
              <a:ext cx="2644780" cy="3272962"/>
              <a:chOff x="1333523" y="3165658"/>
              <a:chExt cx="2644780" cy="3272962"/>
            </a:xfrm>
          </p:grpSpPr>
          <p:sp>
            <p:nvSpPr>
              <p:cNvPr id="39" name="Rectangle 38">
                <a:extLst>
                  <a:ext uri="{FF2B5EF4-FFF2-40B4-BE49-F238E27FC236}">
                    <a16:creationId xmlns:a16="http://schemas.microsoft.com/office/drawing/2014/main" id="{5AF23609-AF6F-47F8-E960-5078CF23B4F9}"/>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Rectangle 39">
                <a:extLst>
                  <a:ext uri="{FF2B5EF4-FFF2-40B4-BE49-F238E27FC236}">
                    <a16:creationId xmlns:a16="http://schemas.microsoft.com/office/drawing/2014/main" id="{8A0C1379-7BD4-7F9F-2C02-5EEC894A68B5}"/>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Rectangle 40">
                <a:extLst>
                  <a:ext uri="{FF2B5EF4-FFF2-40B4-BE49-F238E27FC236}">
                    <a16:creationId xmlns:a16="http://schemas.microsoft.com/office/drawing/2014/main" id="{9E40B18A-B66A-CC5E-B5A0-776D433CF52F}"/>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a:extLst>
                  <a:ext uri="{FF2B5EF4-FFF2-40B4-BE49-F238E27FC236}">
                    <a16:creationId xmlns:a16="http://schemas.microsoft.com/office/drawing/2014/main" id="{A5671B9A-220E-7E51-5FF5-DF9FCF7E043B}"/>
                  </a:ext>
                </a:extLst>
              </p:cNvPr>
              <p:cNvSpPr/>
              <p:nvPr/>
            </p:nvSpPr>
            <p:spPr>
              <a:xfrm>
                <a:off x="1560442" y="3621115"/>
                <a:ext cx="2212627" cy="191638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a:extLst>
                  <a:ext uri="{FF2B5EF4-FFF2-40B4-BE49-F238E27FC236}">
                    <a16:creationId xmlns:a16="http://schemas.microsoft.com/office/drawing/2014/main" id="{69A502F6-38FA-D47E-33B5-9A896667C8E3}"/>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a:extLst>
                  <a:ext uri="{FF2B5EF4-FFF2-40B4-BE49-F238E27FC236}">
                    <a16:creationId xmlns:a16="http://schemas.microsoft.com/office/drawing/2014/main" id="{B179A4A0-8E83-6ABD-2E84-89D569D4BA67}"/>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a:extLst>
                  <a:ext uri="{FF2B5EF4-FFF2-40B4-BE49-F238E27FC236}">
                    <a16:creationId xmlns:a16="http://schemas.microsoft.com/office/drawing/2014/main" id="{845404E0-C9F8-F2A4-6905-565F793AF372}"/>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a:extLst>
                  <a:ext uri="{FF2B5EF4-FFF2-40B4-BE49-F238E27FC236}">
                    <a16:creationId xmlns:a16="http://schemas.microsoft.com/office/drawing/2014/main" id="{50B05A25-08C4-97AB-0021-5EEBDAAB376C}"/>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a:extLst>
                  <a:ext uri="{FF2B5EF4-FFF2-40B4-BE49-F238E27FC236}">
                    <a16:creationId xmlns:a16="http://schemas.microsoft.com/office/drawing/2014/main" id="{CD4AA142-EEE7-D814-E7F5-98B672121662}"/>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TextBox 37">
              <a:extLst>
                <a:ext uri="{FF2B5EF4-FFF2-40B4-BE49-F238E27FC236}">
                  <a16:creationId xmlns:a16="http://schemas.microsoft.com/office/drawing/2014/main" id="{FBB586A7-EF8B-0EC8-9013-DEA14A84ECFD}"/>
                </a:ext>
              </a:extLst>
            </p:cNvPr>
            <p:cNvSpPr txBox="1"/>
            <p:nvPr/>
          </p:nvSpPr>
          <p:spPr>
            <a:xfrm>
              <a:off x="2094850" y="5801481"/>
              <a:ext cx="906367" cy="369332"/>
            </a:xfrm>
            <a:prstGeom prst="rect">
              <a:avLst/>
            </a:prstGeom>
            <a:noFill/>
          </p:spPr>
          <p:txBody>
            <a:bodyPr wrap="square" rtlCol="0">
              <a:spAutoFit/>
            </a:bodyPr>
            <a:lstStyle/>
            <a:p>
              <a:r>
                <a:rPr lang="vi-VN">
                  <a:solidFill>
                    <a:srgbClr val="144E8C"/>
                  </a:solidFill>
                  <a:latin typeface="Muli Black" panose="00000A00000000000000" pitchFamily="2" charset="0"/>
                  <a:ea typeface="Roboto" panose="02000000000000000000" pitchFamily="2" charset="0"/>
                </a:rPr>
                <a:t>QUẠT</a:t>
              </a:r>
            </a:p>
          </p:txBody>
        </p:sp>
      </p:grpSp>
      <p:grpSp>
        <p:nvGrpSpPr>
          <p:cNvPr id="48" name="Group 47">
            <a:extLst>
              <a:ext uri="{FF2B5EF4-FFF2-40B4-BE49-F238E27FC236}">
                <a16:creationId xmlns:a16="http://schemas.microsoft.com/office/drawing/2014/main" id="{26E7AE2C-2E69-1F42-00A2-9D923AE174FB}"/>
              </a:ext>
            </a:extLst>
          </p:cNvPr>
          <p:cNvGrpSpPr/>
          <p:nvPr/>
        </p:nvGrpSpPr>
        <p:grpSpPr>
          <a:xfrm rot="21175182">
            <a:off x="8523050" y="2825795"/>
            <a:ext cx="2644780" cy="3272962"/>
            <a:chOff x="1333523" y="3165658"/>
            <a:chExt cx="2644780" cy="3272962"/>
          </a:xfrm>
        </p:grpSpPr>
        <p:grpSp>
          <p:nvGrpSpPr>
            <p:cNvPr id="49" name="Group 48">
              <a:extLst>
                <a:ext uri="{FF2B5EF4-FFF2-40B4-BE49-F238E27FC236}">
                  <a16:creationId xmlns:a16="http://schemas.microsoft.com/office/drawing/2014/main" id="{35B2FCEB-84CC-EABD-9EAD-113A0EF06BDF}"/>
                </a:ext>
              </a:extLst>
            </p:cNvPr>
            <p:cNvGrpSpPr/>
            <p:nvPr/>
          </p:nvGrpSpPr>
          <p:grpSpPr>
            <a:xfrm>
              <a:off x="1333523" y="3165658"/>
              <a:ext cx="2644780" cy="3272962"/>
              <a:chOff x="1333523" y="3165658"/>
              <a:chExt cx="2644780" cy="3272962"/>
            </a:xfrm>
          </p:grpSpPr>
          <p:sp>
            <p:nvSpPr>
              <p:cNvPr id="62" name="Rectangle 61">
                <a:extLst>
                  <a:ext uri="{FF2B5EF4-FFF2-40B4-BE49-F238E27FC236}">
                    <a16:creationId xmlns:a16="http://schemas.microsoft.com/office/drawing/2014/main" id="{B19A9D54-6ACB-C5FB-64C1-A707CEC3841E}"/>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Rectangle 62">
                <a:extLst>
                  <a:ext uri="{FF2B5EF4-FFF2-40B4-BE49-F238E27FC236}">
                    <a16:creationId xmlns:a16="http://schemas.microsoft.com/office/drawing/2014/main" id="{CFD194DB-FC1E-C0E0-026A-D9790AE14AD2}"/>
                  </a:ext>
                </a:extLst>
              </p:cNvPr>
              <p:cNvSpPr/>
              <p:nvPr/>
            </p:nvSpPr>
            <p:spPr>
              <a:xfrm>
                <a:off x="1622511" y="3608790"/>
                <a:ext cx="2212627" cy="1916383"/>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Rectangle 63">
                <a:extLst>
                  <a:ext uri="{FF2B5EF4-FFF2-40B4-BE49-F238E27FC236}">
                    <a16:creationId xmlns:a16="http://schemas.microsoft.com/office/drawing/2014/main" id="{4149E45C-DCC9-C956-6EA1-37FE3217F5D0}"/>
                  </a:ext>
                </a:extLst>
              </p:cNvPr>
              <p:cNvSpPr/>
              <p:nvPr/>
            </p:nvSpPr>
            <p:spPr>
              <a:xfrm>
                <a:off x="1355210" y="3206083"/>
                <a:ext cx="2623093" cy="3228714"/>
              </a:xfrm>
              <a:prstGeom prst="rect">
                <a:avLst/>
              </a:prstGeom>
              <a:solidFill>
                <a:schemeClr val="bg1"/>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64">
                <a:extLst>
                  <a:ext uri="{FF2B5EF4-FFF2-40B4-BE49-F238E27FC236}">
                    <a16:creationId xmlns:a16="http://schemas.microsoft.com/office/drawing/2014/main" id="{2E86B9A1-68CC-9D72-A78D-5F1F879D4ADC}"/>
                  </a:ext>
                </a:extLst>
              </p:cNvPr>
              <p:cNvSpPr/>
              <p:nvPr/>
            </p:nvSpPr>
            <p:spPr>
              <a:xfrm>
                <a:off x="1560442" y="3621115"/>
                <a:ext cx="2212627" cy="191638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a:extLst>
                  <a:ext uri="{FF2B5EF4-FFF2-40B4-BE49-F238E27FC236}">
                    <a16:creationId xmlns:a16="http://schemas.microsoft.com/office/drawing/2014/main" id="{37EA2629-1588-FE49-228E-6CF02DEA22C6}"/>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a:extLst>
                  <a:ext uri="{FF2B5EF4-FFF2-40B4-BE49-F238E27FC236}">
                    <a16:creationId xmlns:a16="http://schemas.microsoft.com/office/drawing/2014/main" id="{51A3D30A-D5AB-0D6F-C10C-8B02015DB151}"/>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a:extLst>
                  <a:ext uri="{FF2B5EF4-FFF2-40B4-BE49-F238E27FC236}">
                    <a16:creationId xmlns:a16="http://schemas.microsoft.com/office/drawing/2014/main" id="{24B8633D-9F1F-B78E-D378-1A2AC1C453CC}"/>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a:extLst>
                  <a:ext uri="{FF2B5EF4-FFF2-40B4-BE49-F238E27FC236}">
                    <a16:creationId xmlns:a16="http://schemas.microsoft.com/office/drawing/2014/main" id="{E949B44F-9D05-30D5-B07F-954DCB59B739}"/>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a:extLst>
                  <a:ext uri="{FF2B5EF4-FFF2-40B4-BE49-F238E27FC236}">
                    <a16:creationId xmlns:a16="http://schemas.microsoft.com/office/drawing/2014/main" id="{201494E2-DA30-A172-0EBE-05663855164D}"/>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61" name="TextBox 60">
              <a:extLst>
                <a:ext uri="{FF2B5EF4-FFF2-40B4-BE49-F238E27FC236}">
                  <a16:creationId xmlns:a16="http://schemas.microsoft.com/office/drawing/2014/main" id="{31DB5A54-4B1E-F781-31D7-1CB0BF9863AC}"/>
                </a:ext>
              </a:extLst>
            </p:cNvPr>
            <p:cNvSpPr txBox="1"/>
            <p:nvPr/>
          </p:nvSpPr>
          <p:spPr>
            <a:xfrm>
              <a:off x="2019196" y="5770152"/>
              <a:ext cx="1735920" cy="369332"/>
            </a:xfrm>
            <a:prstGeom prst="rect">
              <a:avLst/>
            </a:prstGeom>
            <a:noFill/>
          </p:spPr>
          <p:txBody>
            <a:bodyPr wrap="square" rtlCol="0">
              <a:spAutoFit/>
            </a:bodyPr>
            <a:lstStyle/>
            <a:p>
              <a:r>
                <a:rPr lang="vi-VN">
                  <a:solidFill>
                    <a:srgbClr val="144E8C"/>
                  </a:solidFill>
                  <a:latin typeface="Muli Black" panose="00000A00000000000000" pitchFamily="2" charset="0"/>
                  <a:ea typeface="Roboto" panose="02000000000000000000" pitchFamily="2" charset="0"/>
                </a:rPr>
                <a:t>TÉC NƯỚC</a:t>
              </a:r>
            </a:p>
          </p:txBody>
        </p:sp>
      </p:grpSp>
    </p:spTree>
    <p:extLst>
      <p:ext uri="{BB962C8B-B14F-4D97-AF65-F5344CB8AC3E}">
        <p14:creationId xmlns:p14="http://schemas.microsoft.com/office/powerpoint/2010/main" val="148297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down)">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701056" y="460784"/>
            <a:ext cx="9951843"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Tìm hiểu về việc sử dụng năng lượng điện mặt trời</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429419" cy="1422862"/>
          </a:xfrm>
          <a:prstGeom prst="ellipse">
            <a:avLst/>
          </a:prstGeom>
        </p:spPr>
      </p:pic>
      <p:grpSp>
        <p:nvGrpSpPr>
          <p:cNvPr id="84" name="Group 83">
            <a:extLst>
              <a:ext uri="{FF2B5EF4-FFF2-40B4-BE49-F238E27FC236}">
                <a16:creationId xmlns:a16="http://schemas.microsoft.com/office/drawing/2014/main" id="{C78E4013-0150-9A0A-4B9F-E2E4E99F7A5E}"/>
              </a:ext>
            </a:extLst>
          </p:cNvPr>
          <p:cNvGrpSpPr/>
          <p:nvPr/>
        </p:nvGrpSpPr>
        <p:grpSpPr>
          <a:xfrm>
            <a:off x="10976409" y="-187045"/>
            <a:ext cx="1477446" cy="1617724"/>
            <a:chOff x="9771320" y="4267375"/>
            <a:chExt cx="1477446" cy="1617724"/>
          </a:xfrm>
          <a:solidFill>
            <a:srgbClr val="B5D7F5"/>
          </a:solidFill>
        </p:grpSpPr>
        <p:sp>
          <p:nvSpPr>
            <p:cNvPr id="60" name="Freeform: Shape 59">
              <a:extLst>
                <a:ext uri="{FF2B5EF4-FFF2-40B4-BE49-F238E27FC236}">
                  <a16:creationId xmlns:a16="http://schemas.microsoft.com/office/drawing/2014/main" id="{B5F0B63B-069A-B961-DBA2-F3CD360E3BA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83ADB986-F12E-F549-50E9-A52B83D31AE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B78A4628-445A-584C-53CF-7A276ADCC180}"/>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EACA2A73-1B35-0B5B-7A51-B1633E18772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1253425C-84A0-216F-F301-783CCEFC7105}"/>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BC4FC9C-A2EA-B3CF-C033-87A680F0AAA1}"/>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6D06666A-623B-2310-71ED-A7729D185C74}"/>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B28B80BD-AC7F-870C-E0B8-2C5313F525C1}"/>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7170F5F3-FF13-6328-F6F2-1FE65DBE1D8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3B0857D7-AA47-18D2-9B1F-E0F40E568FE5}"/>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94D8C250-D6F7-6CF6-8484-4074BCF6C88D}"/>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85" name="Group 84">
            <a:extLst>
              <a:ext uri="{FF2B5EF4-FFF2-40B4-BE49-F238E27FC236}">
                <a16:creationId xmlns:a16="http://schemas.microsoft.com/office/drawing/2014/main" id="{BF2B5240-9BA0-8486-9F11-CDA5BFD46318}"/>
              </a:ext>
            </a:extLst>
          </p:cNvPr>
          <p:cNvGrpSpPr/>
          <p:nvPr/>
        </p:nvGrpSpPr>
        <p:grpSpPr>
          <a:xfrm>
            <a:off x="-236675" y="5525173"/>
            <a:ext cx="1492939" cy="1617724"/>
            <a:chOff x="9785560" y="4267375"/>
            <a:chExt cx="1492939" cy="1617724"/>
          </a:xfrm>
          <a:solidFill>
            <a:srgbClr val="B5D7F5"/>
          </a:solidFill>
        </p:grpSpPr>
        <p:sp>
          <p:nvSpPr>
            <p:cNvPr id="86" name="Freeform: Shape 85">
              <a:extLst>
                <a:ext uri="{FF2B5EF4-FFF2-40B4-BE49-F238E27FC236}">
                  <a16:creationId xmlns:a16="http://schemas.microsoft.com/office/drawing/2014/main" id="{38C5DC10-7C97-75ED-ED80-4AF7EA07108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7" name="Freeform: Shape 86">
              <a:extLst>
                <a:ext uri="{FF2B5EF4-FFF2-40B4-BE49-F238E27FC236}">
                  <a16:creationId xmlns:a16="http://schemas.microsoft.com/office/drawing/2014/main" id="{AF567D22-C399-E109-B385-1F3901FA0C7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8" name="Freeform: Shape 87">
              <a:extLst>
                <a:ext uri="{FF2B5EF4-FFF2-40B4-BE49-F238E27FC236}">
                  <a16:creationId xmlns:a16="http://schemas.microsoft.com/office/drawing/2014/main" id="{1CD68B57-4A83-9B04-4FC6-8DED7D7E847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89" name="Freeform: Shape 88">
              <a:extLst>
                <a:ext uri="{FF2B5EF4-FFF2-40B4-BE49-F238E27FC236}">
                  <a16:creationId xmlns:a16="http://schemas.microsoft.com/office/drawing/2014/main" id="{B021658D-EA98-C66D-D563-13E4FD3DE89B}"/>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0" name="Freeform: Shape 89">
              <a:extLst>
                <a:ext uri="{FF2B5EF4-FFF2-40B4-BE49-F238E27FC236}">
                  <a16:creationId xmlns:a16="http://schemas.microsoft.com/office/drawing/2014/main" id="{2ECF540A-1766-B718-1C01-005041772BC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1" name="Freeform: Shape 90">
              <a:extLst>
                <a:ext uri="{FF2B5EF4-FFF2-40B4-BE49-F238E27FC236}">
                  <a16:creationId xmlns:a16="http://schemas.microsoft.com/office/drawing/2014/main" id="{205C2158-942C-C367-AC88-1B270124CC6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3" name="Freeform: Shape 92">
              <a:extLst>
                <a:ext uri="{FF2B5EF4-FFF2-40B4-BE49-F238E27FC236}">
                  <a16:creationId xmlns:a16="http://schemas.microsoft.com/office/drawing/2014/main" id="{C5FC3B0E-8DE0-F356-FEE6-69BEF64C06F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4" name="Freeform: Shape 93">
              <a:extLst>
                <a:ext uri="{FF2B5EF4-FFF2-40B4-BE49-F238E27FC236}">
                  <a16:creationId xmlns:a16="http://schemas.microsoft.com/office/drawing/2014/main" id="{BE693EF3-A1AA-C01A-4E41-7F7C0043B1D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5" name="Freeform: Shape 94">
              <a:extLst>
                <a:ext uri="{FF2B5EF4-FFF2-40B4-BE49-F238E27FC236}">
                  <a16:creationId xmlns:a16="http://schemas.microsoft.com/office/drawing/2014/main" id="{825426B2-FF7F-1C04-4161-636B667A97A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6" name="Freeform: Shape 95">
              <a:extLst>
                <a:ext uri="{FF2B5EF4-FFF2-40B4-BE49-F238E27FC236}">
                  <a16:creationId xmlns:a16="http://schemas.microsoft.com/office/drawing/2014/main" id="{28B41DFA-906D-0E19-85E4-C7C484B33AB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7" name="Freeform: Shape 96">
              <a:extLst>
                <a:ext uri="{FF2B5EF4-FFF2-40B4-BE49-F238E27FC236}">
                  <a16:creationId xmlns:a16="http://schemas.microsoft.com/office/drawing/2014/main" id="{3D978770-7300-E20D-9D9C-10CAF59D7419}"/>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 name="Group 2">
            <a:extLst>
              <a:ext uri="{FF2B5EF4-FFF2-40B4-BE49-F238E27FC236}">
                <a16:creationId xmlns:a16="http://schemas.microsoft.com/office/drawing/2014/main" id="{09A46420-E229-120C-F043-E0C991DA2288}"/>
              </a:ext>
            </a:extLst>
          </p:cNvPr>
          <p:cNvGrpSpPr/>
          <p:nvPr/>
        </p:nvGrpSpPr>
        <p:grpSpPr>
          <a:xfrm>
            <a:off x="406190" y="2023514"/>
            <a:ext cx="5133373" cy="1354137"/>
            <a:chOff x="1806610" y="1672289"/>
            <a:chExt cx="6081407" cy="1354137"/>
          </a:xfrm>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1806610" y="1672289"/>
              <a:ext cx="6081407" cy="1354137"/>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1971486" y="1787388"/>
              <a:ext cx="5751655" cy="1200329"/>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Thảo luận với bạn để nêu ưu điểm và nhược điểm khi sử dụng điện mặt trời trong gia đình</a:t>
              </a:r>
            </a:p>
          </p:txBody>
        </p:sp>
      </p:grpSp>
      <p:pic>
        <p:nvPicPr>
          <p:cNvPr id="15" name="Picture 14">
            <a:extLst>
              <a:ext uri="{FF2B5EF4-FFF2-40B4-BE49-F238E27FC236}">
                <a16:creationId xmlns:a16="http://schemas.microsoft.com/office/drawing/2014/main" id="{C0B76FE7-13C8-E929-BFCC-B1E43D321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42988" y="3785417"/>
            <a:ext cx="1409700" cy="2771775"/>
          </a:xfrm>
          <a:prstGeom prst="rect">
            <a:avLst/>
          </a:prstGeom>
        </p:spPr>
      </p:pic>
      <p:pic>
        <p:nvPicPr>
          <p:cNvPr id="5" name="Picture 4">
            <a:extLst>
              <a:ext uri="{FF2B5EF4-FFF2-40B4-BE49-F238E27FC236}">
                <a16:creationId xmlns:a16="http://schemas.microsoft.com/office/drawing/2014/main" id="{9DD603D0-7C0E-5E79-18BC-189DD6B95D27}"/>
              </a:ext>
            </a:extLst>
          </p:cNvPr>
          <p:cNvPicPr>
            <a:picLocks noChangeAspect="1"/>
          </p:cNvPicPr>
          <p:nvPr/>
        </p:nvPicPr>
        <p:blipFill>
          <a:blip r:embed="rId5"/>
          <a:stretch>
            <a:fillRect/>
          </a:stretch>
        </p:blipFill>
        <p:spPr>
          <a:xfrm>
            <a:off x="5569567" y="1628595"/>
            <a:ext cx="6410325" cy="4905375"/>
          </a:xfrm>
          <a:prstGeom prst="rect">
            <a:avLst/>
          </a:prstGeom>
        </p:spPr>
      </p:pic>
    </p:spTree>
    <p:extLst>
      <p:ext uri="{BB962C8B-B14F-4D97-AF65-F5344CB8AC3E}">
        <p14:creationId xmlns:p14="http://schemas.microsoft.com/office/powerpoint/2010/main" val="146285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rrow: Right 43">
            <a:extLst>
              <a:ext uri="{FF2B5EF4-FFF2-40B4-BE49-F238E27FC236}">
                <a16:creationId xmlns:a16="http://schemas.microsoft.com/office/drawing/2014/main" id="{4374A4AD-5AF0-9580-5D93-2F0A00EAA655}"/>
              </a:ext>
            </a:extLst>
          </p:cNvPr>
          <p:cNvSpPr/>
          <p:nvPr/>
        </p:nvSpPr>
        <p:spPr>
          <a:xfrm>
            <a:off x="4360610" y="2269487"/>
            <a:ext cx="974880" cy="915329"/>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2800">
                <a:solidFill>
                  <a:srgbClr val="144E8C"/>
                </a:solidFill>
                <a:latin typeface="Roboto Black" panose="02000000000000000000" pitchFamily="2" charset="0"/>
                <a:ea typeface="Roboto Black" panose="02000000000000000000" pitchFamily="2" charset="0"/>
              </a:rPr>
              <a:t>THẢO LUẬN NHÓM</a:t>
            </a:r>
            <a:endParaRPr lang="en-US" sz="2800">
              <a:solidFill>
                <a:srgbClr val="144E8C"/>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grpSp>
        <p:nvGrpSpPr>
          <p:cNvPr id="14" name="Group 13">
            <a:extLst>
              <a:ext uri="{FF2B5EF4-FFF2-40B4-BE49-F238E27FC236}">
                <a16:creationId xmlns:a16="http://schemas.microsoft.com/office/drawing/2014/main" id="{4528ED95-3A9A-09AD-B820-55A36A721917}"/>
              </a:ext>
            </a:extLst>
          </p:cNvPr>
          <p:cNvGrpSpPr/>
          <p:nvPr/>
        </p:nvGrpSpPr>
        <p:grpSpPr>
          <a:xfrm>
            <a:off x="545459" y="1882659"/>
            <a:ext cx="3332665" cy="1928689"/>
            <a:chOff x="1806610" y="1672289"/>
            <a:chExt cx="6081407" cy="1354137"/>
          </a:xfrm>
        </p:grpSpPr>
        <p:sp>
          <p:nvSpPr>
            <p:cNvPr id="15" name="Rectangle: Rounded Corners 14">
              <a:extLst>
                <a:ext uri="{FF2B5EF4-FFF2-40B4-BE49-F238E27FC236}">
                  <a16:creationId xmlns:a16="http://schemas.microsoft.com/office/drawing/2014/main" id="{A11E3290-E238-C0E9-2B5E-83BF35801E5C}"/>
                </a:ext>
              </a:extLst>
            </p:cNvPr>
            <p:cNvSpPr/>
            <p:nvPr/>
          </p:nvSpPr>
          <p:spPr>
            <a:xfrm>
              <a:off x="1806610" y="1672289"/>
              <a:ext cx="6081407" cy="1354137"/>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F993E7D9-6842-889C-005F-8F0CC2036955}"/>
                </a:ext>
              </a:extLst>
            </p:cNvPr>
            <p:cNvSpPr txBox="1"/>
            <p:nvPr/>
          </p:nvSpPr>
          <p:spPr>
            <a:xfrm>
              <a:off x="1971485" y="1826097"/>
              <a:ext cx="5751655" cy="1200329"/>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Cả nhóm thảo luận thống nhất xây dựng mô hình ngôi nhà có sử dụng điện mặt trời</a:t>
              </a:r>
            </a:p>
          </p:txBody>
        </p:sp>
      </p:grpSp>
      <p:sp>
        <p:nvSpPr>
          <p:cNvPr id="17" name="Arrow: Right 16">
            <a:extLst>
              <a:ext uri="{FF2B5EF4-FFF2-40B4-BE49-F238E27FC236}">
                <a16:creationId xmlns:a16="http://schemas.microsoft.com/office/drawing/2014/main" id="{3983BFA0-821F-1226-69A9-F688DB1540E6}"/>
              </a:ext>
            </a:extLst>
          </p:cNvPr>
          <p:cNvSpPr/>
          <p:nvPr/>
        </p:nvSpPr>
        <p:spPr>
          <a:xfrm>
            <a:off x="4347102" y="2210685"/>
            <a:ext cx="974880" cy="915329"/>
          </a:xfrm>
          <a:prstGeom prst="rightArrow">
            <a:avLst/>
          </a:prstGeom>
          <a:solidFill>
            <a:srgbClr val="D5A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 name="Group 17">
            <a:extLst>
              <a:ext uri="{FF2B5EF4-FFF2-40B4-BE49-F238E27FC236}">
                <a16:creationId xmlns:a16="http://schemas.microsoft.com/office/drawing/2014/main" id="{E95B7C91-0785-0D2D-3766-2BC817494FF8}"/>
              </a:ext>
            </a:extLst>
          </p:cNvPr>
          <p:cNvGrpSpPr/>
          <p:nvPr/>
        </p:nvGrpSpPr>
        <p:grpSpPr>
          <a:xfrm>
            <a:off x="10976409" y="-187045"/>
            <a:ext cx="1477446" cy="1617724"/>
            <a:chOff x="9771320" y="4267375"/>
            <a:chExt cx="1477446" cy="1617724"/>
          </a:xfrm>
          <a:solidFill>
            <a:srgbClr val="B5D7F5"/>
          </a:solidFill>
        </p:grpSpPr>
        <p:sp>
          <p:nvSpPr>
            <p:cNvPr id="19" name="Freeform: Shape 18">
              <a:extLst>
                <a:ext uri="{FF2B5EF4-FFF2-40B4-BE49-F238E27FC236}">
                  <a16:creationId xmlns:a16="http://schemas.microsoft.com/office/drawing/2014/main" id="{3FE113FD-E574-2D0C-ED70-035BF1E20693}"/>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Freeform: Shape 19">
              <a:extLst>
                <a:ext uri="{FF2B5EF4-FFF2-40B4-BE49-F238E27FC236}">
                  <a16:creationId xmlns:a16="http://schemas.microsoft.com/office/drawing/2014/main" id="{AF863B0F-2AAB-9F4E-6016-6ECC96D2B83B}"/>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84DAB4FD-FE35-FD9B-8ECD-1DFDBD509726}"/>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2" name="Freeform: Shape 21">
              <a:extLst>
                <a:ext uri="{FF2B5EF4-FFF2-40B4-BE49-F238E27FC236}">
                  <a16:creationId xmlns:a16="http://schemas.microsoft.com/office/drawing/2014/main" id="{21A2F45E-D1DE-D079-6E76-BB805C119AF3}"/>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E4EC465F-2601-91CB-2605-77FEAC578F92}"/>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Freeform: Shape 23">
              <a:extLst>
                <a:ext uri="{FF2B5EF4-FFF2-40B4-BE49-F238E27FC236}">
                  <a16:creationId xmlns:a16="http://schemas.microsoft.com/office/drawing/2014/main" id="{A923BE02-EF5F-6812-D21B-77CDE068C8D6}"/>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C5B31401-3844-9C3C-656B-B033CF1E776B}"/>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6" name="Freeform: Shape 25">
              <a:extLst>
                <a:ext uri="{FF2B5EF4-FFF2-40B4-BE49-F238E27FC236}">
                  <a16:creationId xmlns:a16="http://schemas.microsoft.com/office/drawing/2014/main" id="{CA471C0A-0DB3-57B9-5130-AD4E8D2A098C}"/>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7" name="Freeform: Shape 26">
              <a:extLst>
                <a:ext uri="{FF2B5EF4-FFF2-40B4-BE49-F238E27FC236}">
                  <a16:creationId xmlns:a16="http://schemas.microsoft.com/office/drawing/2014/main" id="{A90D4928-1089-08F0-56EF-E3E91BDA97CF}"/>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8" name="Freeform: Shape 27">
              <a:extLst>
                <a:ext uri="{FF2B5EF4-FFF2-40B4-BE49-F238E27FC236}">
                  <a16:creationId xmlns:a16="http://schemas.microsoft.com/office/drawing/2014/main" id="{DF60D1D6-A6B3-8153-50E2-27B9482D4F69}"/>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9" name="Freeform: Shape 28">
              <a:extLst>
                <a:ext uri="{FF2B5EF4-FFF2-40B4-BE49-F238E27FC236}">
                  <a16:creationId xmlns:a16="http://schemas.microsoft.com/office/drawing/2014/main" id="{785F8FE4-7496-93C8-0022-F02419A786AA}"/>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0" name="Group 29">
            <a:extLst>
              <a:ext uri="{FF2B5EF4-FFF2-40B4-BE49-F238E27FC236}">
                <a16:creationId xmlns:a16="http://schemas.microsoft.com/office/drawing/2014/main" id="{66B00A19-1459-D441-B4B5-9C19B1FEA8BE}"/>
              </a:ext>
            </a:extLst>
          </p:cNvPr>
          <p:cNvGrpSpPr/>
          <p:nvPr/>
        </p:nvGrpSpPr>
        <p:grpSpPr>
          <a:xfrm>
            <a:off x="-236675" y="5525173"/>
            <a:ext cx="1492939" cy="1617724"/>
            <a:chOff x="9785560" y="4267375"/>
            <a:chExt cx="1492939" cy="1617724"/>
          </a:xfrm>
          <a:solidFill>
            <a:srgbClr val="B5D7F5"/>
          </a:solidFill>
        </p:grpSpPr>
        <p:sp>
          <p:nvSpPr>
            <p:cNvPr id="31" name="Freeform: Shape 30">
              <a:extLst>
                <a:ext uri="{FF2B5EF4-FFF2-40B4-BE49-F238E27FC236}">
                  <a16:creationId xmlns:a16="http://schemas.microsoft.com/office/drawing/2014/main" id="{E50093AE-CA80-D827-4682-2817D4B36F6A}"/>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2" name="Freeform: Shape 31">
              <a:extLst>
                <a:ext uri="{FF2B5EF4-FFF2-40B4-BE49-F238E27FC236}">
                  <a16:creationId xmlns:a16="http://schemas.microsoft.com/office/drawing/2014/main" id="{5EC34EA9-4B7A-6DF8-B651-E456EB9FC40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3" name="Freeform: Shape 32">
              <a:extLst>
                <a:ext uri="{FF2B5EF4-FFF2-40B4-BE49-F238E27FC236}">
                  <a16:creationId xmlns:a16="http://schemas.microsoft.com/office/drawing/2014/main" id="{9A5F7D4C-2FB1-241A-8AA7-CB7A4ACCFA31}"/>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4" name="Freeform: Shape 33">
              <a:extLst>
                <a:ext uri="{FF2B5EF4-FFF2-40B4-BE49-F238E27FC236}">
                  <a16:creationId xmlns:a16="http://schemas.microsoft.com/office/drawing/2014/main" id="{A346EFE9-E0A8-4FE3-99C0-03109D836EA6}"/>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5" name="Freeform: Shape 34">
              <a:extLst>
                <a:ext uri="{FF2B5EF4-FFF2-40B4-BE49-F238E27FC236}">
                  <a16:creationId xmlns:a16="http://schemas.microsoft.com/office/drawing/2014/main" id="{F2C33B19-96AE-F6AC-0C29-808730E45740}"/>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Freeform: Shape 35">
              <a:extLst>
                <a:ext uri="{FF2B5EF4-FFF2-40B4-BE49-F238E27FC236}">
                  <a16:creationId xmlns:a16="http://schemas.microsoft.com/office/drawing/2014/main" id="{DDA18E20-2B99-9C3B-99FA-FB50DD4E7FE5}"/>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7" name="Freeform: Shape 36">
              <a:extLst>
                <a:ext uri="{FF2B5EF4-FFF2-40B4-BE49-F238E27FC236}">
                  <a16:creationId xmlns:a16="http://schemas.microsoft.com/office/drawing/2014/main" id="{27167F09-6739-B092-1351-41960A63712B}"/>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8" name="Freeform: Shape 37">
              <a:extLst>
                <a:ext uri="{FF2B5EF4-FFF2-40B4-BE49-F238E27FC236}">
                  <a16:creationId xmlns:a16="http://schemas.microsoft.com/office/drawing/2014/main" id="{96A641F4-1559-8BCB-7565-D0C513D0AABF}"/>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9" name="Freeform: Shape 38">
              <a:extLst>
                <a:ext uri="{FF2B5EF4-FFF2-40B4-BE49-F238E27FC236}">
                  <a16:creationId xmlns:a16="http://schemas.microsoft.com/office/drawing/2014/main" id="{3C4663A5-FD74-6B78-F347-F865965E7AA2}"/>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0" name="Freeform: Shape 39">
              <a:extLst>
                <a:ext uri="{FF2B5EF4-FFF2-40B4-BE49-F238E27FC236}">
                  <a16:creationId xmlns:a16="http://schemas.microsoft.com/office/drawing/2014/main" id="{90DE73C0-BA01-94CE-175E-F4EAE8343CE2}"/>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1" name="Freeform: Shape 40">
              <a:extLst>
                <a:ext uri="{FF2B5EF4-FFF2-40B4-BE49-F238E27FC236}">
                  <a16:creationId xmlns:a16="http://schemas.microsoft.com/office/drawing/2014/main" id="{361415FE-EC43-6AEE-AFB5-65F19EE2D48B}"/>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43" name="Picture 42">
            <a:extLst>
              <a:ext uri="{FF2B5EF4-FFF2-40B4-BE49-F238E27FC236}">
                <a16:creationId xmlns:a16="http://schemas.microsoft.com/office/drawing/2014/main" id="{8D97BE1D-CA83-BFC8-3487-9DAD9BED14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476" y="1531083"/>
            <a:ext cx="4503174" cy="3216552"/>
          </a:xfrm>
          <a:prstGeom prst="rect">
            <a:avLst/>
          </a:prstGeom>
          <a:effectLst>
            <a:outerShdw blurRad="63500" sx="102000" sy="102000" algn="ctr" rotWithShape="0">
              <a:prstClr val="black">
                <a:alpha val="40000"/>
              </a:prstClr>
            </a:outerShdw>
          </a:effectLst>
        </p:spPr>
      </p:pic>
      <p:sp>
        <p:nvSpPr>
          <p:cNvPr id="45" name="TextBox 44">
            <a:extLst>
              <a:ext uri="{FF2B5EF4-FFF2-40B4-BE49-F238E27FC236}">
                <a16:creationId xmlns:a16="http://schemas.microsoft.com/office/drawing/2014/main" id="{F30958F8-FECE-B1D6-2DBD-C31A844FCDDE}"/>
              </a:ext>
            </a:extLst>
          </p:cNvPr>
          <p:cNvSpPr txBox="1"/>
          <p:nvPr/>
        </p:nvSpPr>
        <p:spPr>
          <a:xfrm>
            <a:off x="1138092" y="4486132"/>
            <a:ext cx="4976347"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Kích thước tối thiểu: dài, rộng, cao</a:t>
            </a:r>
          </a:p>
        </p:txBody>
      </p:sp>
      <p:sp>
        <p:nvSpPr>
          <p:cNvPr id="46" name="TextBox 45">
            <a:extLst>
              <a:ext uri="{FF2B5EF4-FFF2-40B4-BE49-F238E27FC236}">
                <a16:creationId xmlns:a16="http://schemas.microsoft.com/office/drawing/2014/main" id="{2F6B0163-3506-6D5A-96C3-AB87397F908C}"/>
              </a:ext>
            </a:extLst>
          </p:cNvPr>
          <p:cNvSpPr txBox="1"/>
          <p:nvPr/>
        </p:nvSpPr>
        <p:spPr>
          <a:xfrm>
            <a:off x="4670788" y="5070343"/>
            <a:ext cx="138757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Mái nhà</a:t>
            </a:r>
          </a:p>
        </p:txBody>
      </p:sp>
      <p:sp>
        <p:nvSpPr>
          <p:cNvPr id="47" name="TextBox 46">
            <a:extLst>
              <a:ext uri="{FF2B5EF4-FFF2-40B4-BE49-F238E27FC236}">
                <a16:creationId xmlns:a16="http://schemas.microsoft.com/office/drawing/2014/main" id="{90DAFF7A-1EF1-E700-DE04-89AECB1FF21E}"/>
              </a:ext>
            </a:extLst>
          </p:cNvPr>
          <p:cNvSpPr txBox="1"/>
          <p:nvPr/>
        </p:nvSpPr>
        <p:spPr>
          <a:xfrm>
            <a:off x="2992858" y="5589966"/>
            <a:ext cx="3040618"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Cửa sổ và cửa chính</a:t>
            </a:r>
          </a:p>
        </p:txBody>
      </p:sp>
      <p:sp>
        <p:nvSpPr>
          <p:cNvPr id="48" name="TextBox 47">
            <a:extLst>
              <a:ext uri="{FF2B5EF4-FFF2-40B4-BE49-F238E27FC236}">
                <a16:creationId xmlns:a16="http://schemas.microsoft.com/office/drawing/2014/main" id="{52540B14-4F30-F22C-2047-CA18C91999B6}"/>
              </a:ext>
            </a:extLst>
          </p:cNvPr>
          <p:cNvSpPr txBox="1"/>
          <p:nvPr/>
        </p:nvSpPr>
        <p:spPr>
          <a:xfrm>
            <a:off x="4324969" y="6139865"/>
            <a:ext cx="177103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Tường nhà</a:t>
            </a:r>
          </a:p>
        </p:txBody>
      </p:sp>
      <p:sp>
        <p:nvSpPr>
          <p:cNvPr id="49" name="TextBox 48">
            <a:extLst>
              <a:ext uri="{FF2B5EF4-FFF2-40B4-BE49-F238E27FC236}">
                <a16:creationId xmlns:a16="http://schemas.microsoft.com/office/drawing/2014/main" id="{D7EA566F-0232-DFA4-6A87-95179BC2EF1F}"/>
              </a:ext>
            </a:extLst>
          </p:cNvPr>
          <p:cNvSpPr txBox="1"/>
          <p:nvPr/>
        </p:nvSpPr>
        <p:spPr>
          <a:xfrm>
            <a:off x="2308944" y="7800090"/>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hệ thống điện bao gồm pin mặt trời, đèn và quạt điện</a:t>
            </a:r>
          </a:p>
        </p:txBody>
      </p:sp>
    </p:spTree>
    <p:extLst>
      <p:ext uri="{BB962C8B-B14F-4D97-AF65-F5344CB8AC3E}">
        <p14:creationId xmlns:p14="http://schemas.microsoft.com/office/powerpoint/2010/main" val="369261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 grpId="0"/>
      <p:bldP spid="17" grpId="0" animBg="1"/>
      <p:bldP spid="45" grpId="0"/>
      <p:bldP spid="46"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Right 41">
            <a:extLst>
              <a:ext uri="{FF2B5EF4-FFF2-40B4-BE49-F238E27FC236}">
                <a16:creationId xmlns:a16="http://schemas.microsoft.com/office/drawing/2014/main" id="{1B34F1CA-A92C-FF9E-FECF-80EC5725309F}"/>
              </a:ext>
            </a:extLst>
          </p:cNvPr>
          <p:cNvSpPr/>
          <p:nvPr/>
        </p:nvSpPr>
        <p:spPr>
          <a:xfrm>
            <a:off x="4008841" y="3480513"/>
            <a:ext cx="974880" cy="961088"/>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Rounded Corners 9">
            <a:extLst>
              <a:ext uri="{FF2B5EF4-FFF2-40B4-BE49-F238E27FC236}">
                <a16:creationId xmlns:a16="http://schemas.microsoft.com/office/drawing/2014/main" id="{B89CF609-BA3E-ECF8-6CE7-975610FD3E88}"/>
              </a:ext>
            </a:extLst>
          </p:cNvPr>
          <p:cNvSpPr/>
          <p:nvPr/>
        </p:nvSpPr>
        <p:spPr>
          <a:xfrm>
            <a:off x="5126871" y="1817438"/>
            <a:ext cx="6599633" cy="4624303"/>
          </a:xfrm>
          <a:prstGeom prst="roundRect">
            <a:avLst>
              <a:gd name="adj" fmla="val 5406"/>
            </a:avLst>
          </a:prstGeom>
          <a:solidFill>
            <a:srgbClr val="F9B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2800">
                <a:solidFill>
                  <a:srgbClr val="144E8C"/>
                </a:solidFill>
                <a:latin typeface="Roboto Black" panose="02000000000000000000" pitchFamily="2" charset="0"/>
                <a:ea typeface="Roboto Black" panose="02000000000000000000" pitchFamily="2" charset="0"/>
              </a:rPr>
              <a:t>THẢO LUẬN NHÓM</a:t>
            </a:r>
            <a:endParaRPr lang="en-US" sz="2800">
              <a:solidFill>
                <a:srgbClr val="144E8C"/>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5" name="TextBox 4">
            <a:extLst>
              <a:ext uri="{FF2B5EF4-FFF2-40B4-BE49-F238E27FC236}">
                <a16:creationId xmlns:a16="http://schemas.microsoft.com/office/drawing/2014/main" id="{5121503F-E95B-6538-2139-7B8D6B354604}"/>
              </a:ext>
            </a:extLst>
          </p:cNvPr>
          <p:cNvSpPr txBox="1"/>
          <p:nvPr/>
        </p:nvSpPr>
        <p:spPr>
          <a:xfrm>
            <a:off x="5155956" y="1129593"/>
            <a:ext cx="659963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Mô hình ngôi nhà cần đảm bảo các tiêu chí:</a:t>
            </a:r>
          </a:p>
        </p:txBody>
      </p:sp>
      <p:sp>
        <p:nvSpPr>
          <p:cNvPr id="9" name="TextBox 8">
            <a:extLst>
              <a:ext uri="{FF2B5EF4-FFF2-40B4-BE49-F238E27FC236}">
                <a16:creationId xmlns:a16="http://schemas.microsoft.com/office/drawing/2014/main" id="{1E3DF0EC-4703-AEEB-A68B-1805693D63BE}"/>
              </a:ext>
            </a:extLst>
          </p:cNvPr>
          <p:cNvSpPr txBox="1"/>
          <p:nvPr/>
        </p:nvSpPr>
        <p:spPr>
          <a:xfrm>
            <a:off x="5371056" y="2048573"/>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kích thước tối thiểu dài 30cm, rộng 20cm, cao 30cm</a:t>
            </a:r>
          </a:p>
        </p:txBody>
      </p:sp>
      <p:sp>
        <p:nvSpPr>
          <p:cNvPr id="2" name="TextBox 1">
            <a:extLst>
              <a:ext uri="{FF2B5EF4-FFF2-40B4-BE49-F238E27FC236}">
                <a16:creationId xmlns:a16="http://schemas.microsoft.com/office/drawing/2014/main" id="{FF026D90-7C2E-707C-C230-0692B7B921AE}"/>
              </a:ext>
            </a:extLst>
          </p:cNvPr>
          <p:cNvSpPr txBox="1"/>
          <p:nvPr/>
        </p:nvSpPr>
        <p:spPr>
          <a:xfrm>
            <a:off x="5371056" y="2826858"/>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mái truyền thống</a:t>
            </a:r>
          </a:p>
        </p:txBody>
      </p:sp>
      <p:sp>
        <p:nvSpPr>
          <p:cNvPr id="6" name="TextBox 5">
            <a:extLst>
              <a:ext uri="{FF2B5EF4-FFF2-40B4-BE49-F238E27FC236}">
                <a16:creationId xmlns:a16="http://schemas.microsoft.com/office/drawing/2014/main" id="{FD66A24E-9810-7644-609D-9198A45085CB}"/>
              </a:ext>
            </a:extLst>
          </p:cNvPr>
          <p:cNvSpPr txBox="1"/>
          <p:nvPr/>
        </p:nvSpPr>
        <p:spPr>
          <a:xfrm>
            <a:off x="5371056" y="3303767"/>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cửa sổ và cửa chính rộng để có thể lắp được điện trong nhà</a:t>
            </a:r>
          </a:p>
        </p:txBody>
      </p:sp>
      <p:sp>
        <p:nvSpPr>
          <p:cNvPr id="7" name="TextBox 6">
            <a:extLst>
              <a:ext uri="{FF2B5EF4-FFF2-40B4-BE49-F238E27FC236}">
                <a16:creationId xmlns:a16="http://schemas.microsoft.com/office/drawing/2014/main" id="{42E7CEF9-BA65-FE89-7183-A9E8460EBF42}"/>
              </a:ext>
            </a:extLst>
          </p:cNvPr>
          <p:cNvSpPr txBox="1"/>
          <p:nvPr/>
        </p:nvSpPr>
        <p:spPr>
          <a:xfrm>
            <a:off x="5371056" y="4129590"/>
            <a:ext cx="6111262"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tường nhà cứng, phẳng</a:t>
            </a:r>
          </a:p>
        </p:txBody>
      </p:sp>
      <p:sp>
        <p:nvSpPr>
          <p:cNvPr id="11" name="TextBox 10">
            <a:extLst>
              <a:ext uri="{FF2B5EF4-FFF2-40B4-BE49-F238E27FC236}">
                <a16:creationId xmlns:a16="http://schemas.microsoft.com/office/drawing/2014/main" id="{8FAD3F21-223D-9282-2BDC-528CE7AAAFA0}"/>
              </a:ext>
            </a:extLst>
          </p:cNvPr>
          <p:cNvSpPr txBox="1"/>
          <p:nvPr/>
        </p:nvSpPr>
        <p:spPr>
          <a:xfrm>
            <a:off x="5371056" y="4639355"/>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lỗ lồng dây điện để kết nối cảm biến, dây dẫn điện từ trong nhà ra ngoài nhà</a:t>
            </a:r>
          </a:p>
        </p:txBody>
      </p:sp>
      <p:sp>
        <p:nvSpPr>
          <p:cNvPr id="12" name="TextBox 11">
            <a:extLst>
              <a:ext uri="{FF2B5EF4-FFF2-40B4-BE49-F238E27FC236}">
                <a16:creationId xmlns:a16="http://schemas.microsoft.com/office/drawing/2014/main" id="{42AAD644-F0A9-09FE-7AED-9A17EF41ECF1}"/>
              </a:ext>
            </a:extLst>
          </p:cNvPr>
          <p:cNvSpPr txBox="1"/>
          <p:nvPr/>
        </p:nvSpPr>
        <p:spPr>
          <a:xfrm>
            <a:off x="5400141" y="5470352"/>
            <a:ext cx="6111262"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r>
              <a:rPr lang="vi-VN">
                <a:solidFill>
                  <a:srgbClr val="002060"/>
                </a:solidFill>
              </a:rPr>
              <a:t>- Có hệ thống điện bao gồm pin mặt trời, đèn và quạt điện</a:t>
            </a:r>
          </a:p>
        </p:txBody>
      </p:sp>
      <p:sp>
        <p:nvSpPr>
          <p:cNvPr id="17" name="Arrow: Right 16">
            <a:extLst>
              <a:ext uri="{FF2B5EF4-FFF2-40B4-BE49-F238E27FC236}">
                <a16:creationId xmlns:a16="http://schemas.microsoft.com/office/drawing/2014/main" id="{3983BFA0-821F-1226-69A9-F688DB1540E6}"/>
              </a:ext>
            </a:extLst>
          </p:cNvPr>
          <p:cNvSpPr/>
          <p:nvPr/>
        </p:nvSpPr>
        <p:spPr>
          <a:xfrm>
            <a:off x="4029899" y="3399334"/>
            <a:ext cx="974880" cy="961088"/>
          </a:xfrm>
          <a:prstGeom prst="rightArrow">
            <a:avLst/>
          </a:prstGeom>
          <a:solidFill>
            <a:srgbClr val="D5A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8" name="Group 17">
            <a:extLst>
              <a:ext uri="{FF2B5EF4-FFF2-40B4-BE49-F238E27FC236}">
                <a16:creationId xmlns:a16="http://schemas.microsoft.com/office/drawing/2014/main" id="{E95B7C91-0785-0D2D-3766-2BC817494FF8}"/>
              </a:ext>
            </a:extLst>
          </p:cNvPr>
          <p:cNvGrpSpPr/>
          <p:nvPr/>
        </p:nvGrpSpPr>
        <p:grpSpPr>
          <a:xfrm>
            <a:off x="10976409" y="-187045"/>
            <a:ext cx="1477446" cy="1617724"/>
            <a:chOff x="9771320" y="4267375"/>
            <a:chExt cx="1477446" cy="1617724"/>
          </a:xfrm>
          <a:solidFill>
            <a:srgbClr val="B5D7F5"/>
          </a:solidFill>
        </p:grpSpPr>
        <p:sp>
          <p:nvSpPr>
            <p:cNvPr id="19" name="Freeform: Shape 18">
              <a:extLst>
                <a:ext uri="{FF2B5EF4-FFF2-40B4-BE49-F238E27FC236}">
                  <a16:creationId xmlns:a16="http://schemas.microsoft.com/office/drawing/2014/main" id="{3FE113FD-E574-2D0C-ED70-035BF1E20693}"/>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Freeform: Shape 19">
              <a:extLst>
                <a:ext uri="{FF2B5EF4-FFF2-40B4-BE49-F238E27FC236}">
                  <a16:creationId xmlns:a16="http://schemas.microsoft.com/office/drawing/2014/main" id="{AF863B0F-2AAB-9F4E-6016-6ECC96D2B83B}"/>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84DAB4FD-FE35-FD9B-8ECD-1DFDBD509726}"/>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2" name="Freeform: Shape 21">
              <a:extLst>
                <a:ext uri="{FF2B5EF4-FFF2-40B4-BE49-F238E27FC236}">
                  <a16:creationId xmlns:a16="http://schemas.microsoft.com/office/drawing/2014/main" id="{21A2F45E-D1DE-D079-6E76-BB805C119AF3}"/>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E4EC465F-2601-91CB-2605-77FEAC578F92}"/>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Freeform: Shape 23">
              <a:extLst>
                <a:ext uri="{FF2B5EF4-FFF2-40B4-BE49-F238E27FC236}">
                  <a16:creationId xmlns:a16="http://schemas.microsoft.com/office/drawing/2014/main" id="{A923BE02-EF5F-6812-D21B-77CDE068C8D6}"/>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C5B31401-3844-9C3C-656B-B033CF1E776B}"/>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6" name="Freeform: Shape 25">
              <a:extLst>
                <a:ext uri="{FF2B5EF4-FFF2-40B4-BE49-F238E27FC236}">
                  <a16:creationId xmlns:a16="http://schemas.microsoft.com/office/drawing/2014/main" id="{CA471C0A-0DB3-57B9-5130-AD4E8D2A098C}"/>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7" name="Freeform: Shape 26">
              <a:extLst>
                <a:ext uri="{FF2B5EF4-FFF2-40B4-BE49-F238E27FC236}">
                  <a16:creationId xmlns:a16="http://schemas.microsoft.com/office/drawing/2014/main" id="{A90D4928-1089-08F0-56EF-E3E91BDA97CF}"/>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8" name="Freeform: Shape 27">
              <a:extLst>
                <a:ext uri="{FF2B5EF4-FFF2-40B4-BE49-F238E27FC236}">
                  <a16:creationId xmlns:a16="http://schemas.microsoft.com/office/drawing/2014/main" id="{DF60D1D6-A6B3-8153-50E2-27B9482D4F69}"/>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9" name="Freeform: Shape 28">
              <a:extLst>
                <a:ext uri="{FF2B5EF4-FFF2-40B4-BE49-F238E27FC236}">
                  <a16:creationId xmlns:a16="http://schemas.microsoft.com/office/drawing/2014/main" id="{785F8FE4-7496-93C8-0022-F02419A786AA}"/>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30" name="Group 29">
            <a:extLst>
              <a:ext uri="{FF2B5EF4-FFF2-40B4-BE49-F238E27FC236}">
                <a16:creationId xmlns:a16="http://schemas.microsoft.com/office/drawing/2014/main" id="{66B00A19-1459-D441-B4B5-9C19B1FEA8BE}"/>
              </a:ext>
            </a:extLst>
          </p:cNvPr>
          <p:cNvGrpSpPr/>
          <p:nvPr/>
        </p:nvGrpSpPr>
        <p:grpSpPr>
          <a:xfrm>
            <a:off x="-236675" y="5525173"/>
            <a:ext cx="1492939" cy="1617724"/>
            <a:chOff x="9785560" y="4267375"/>
            <a:chExt cx="1492939" cy="1617724"/>
          </a:xfrm>
          <a:solidFill>
            <a:srgbClr val="B5D7F5"/>
          </a:solidFill>
        </p:grpSpPr>
        <p:sp>
          <p:nvSpPr>
            <p:cNvPr id="31" name="Freeform: Shape 30">
              <a:extLst>
                <a:ext uri="{FF2B5EF4-FFF2-40B4-BE49-F238E27FC236}">
                  <a16:creationId xmlns:a16="http://schemas.microsoft.com/office/drawing/2014/main" id="{E50093AE-CA80-D827-4682-2817D4B36F6A}"/>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2" name="Freeform: Shape 31">
              <a:extLst>
                <a:ext uri="{FF2B5EF4-FFF2-40B4-BE49-F238E27FC236}">
                  <a16:creationId xmlns:a16="http://schemas.microsoft.com/office/drawing/2014/main" id="{5EC34EA9-4B7A-6DF8-B651-E456EB9FC40F}"/>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3" name="Freeform: Shape 32">
              <a:extLst>
                <a:ext uri="{FF2B5EF4-FFF2-40B4-BE49-F238E27FC236}">
                  <a16:creationId xmlns:a16="http://schemas.microsoft.com/office/drawing/2014/main" id="{9A5F7D4C-2FB1-241A-8AA7-CB7A4ACCFA31}"/>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4" name="Freeform: Shape 33">
              <a:extLst>
                <a:ext uri="{FF2B5EF4-FFF2-40B4-BE49-F238E27FC236}">
                  <a16:creationId xmlns:a16="http://schemas.microsoft.com/office/drawing/2014/main" id="{A346EFE9-E0A8-4FE3-99C0-03109D836EA6}"/>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5" name="Freeform: Shape 34">
              <a:extLst>
                <a:ext uri="{FF2B5EF4-FFF2-40B4-BE49-F238E27FC236}">
                  <a16:creationId xmlns:a16="http://schemas.microsoft.com/office/drawing/2014/main" id="{F2C33B19-96AE-F6AC-0C29-808730E45740}"/>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Freeform: Shape 35">
              <a:extLst>
                <a:ext uri="{FF2B5EF4-FFF2-40B4-BE49-F238E27FC236}">
                  <a16:creationId xmlns:a16="http://schemas.microsoft.com/office/drawing/2014/main" id="{DDA18E20-2B99-9C3B-99FA-FB50DD4E7FE5}"/>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7" name="Freeform: Shape 36">
              <a:extLst>
                <a:ext uri="{FF2B5EF4-FFF2-40B4-BE49-F238E27FC236}">
                  <a16:creationId xmlns:a16="http://schemas.microsoft.com/office/drawing/2014/main" id="{27167F09-6739-B092-1351-41960A63712B}"/>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8" name="Freeform: Shape 37">
              <a:extLst>
                <a:ext uri="{FF2B5EF4-FFF2-40B4-BE49-F238E27FC236}">
                  <a16:creationId xmlns:a16="http://schemas.microsoft.com/office/drawing/2014/main" id="{96A641F4-1559-8BCB-7565-D0C513D0AABF}"/>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9" name="Freeform: Shape 38">
              <a:extLst>
                <a:ext uri="{FF2B5EF4-FFF2-40B4-BE49-F238E27FC236}">
                  <a16:creationId xmlns:a16="http://schemas.microsoft.com/office/drawing/2014/main" id="{3C4663A5-FD74-6B78-F347-F865965E7AA2}"/>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0" name="Freeform: Shape 39">
              <a:extLst>
                <a:ext uri="{FF2B5EF4-FFF2-40B4-BE49-F238E27FC236}">
                  <a16:creationId xmlns:a16="http://schemas.microsoft.com/office/drawing/2014/main" id="{90DE73C0-BA01-94CE-175E-F4EAE8343CE2}"/>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1" name="Freeform: Shape 40">
              <a:extLst>
                <a:ext uri="{FF2B5EF4-FFF2-40B4-BE49-F238E27FC236}">
                  <a16:creationId xmlns:a16="http://schemas.microsoft.com/office/drawing/2014/main" id="{361415FE-EC43-6AEE-AFB5-65F19EE2D48B}"/>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13" name="Picture 12">
            <a:extLst>
              <a:ext uri="{FF2B5EF4-FFF2-40B4-BE49-F238E27FC236}">
                <a16:creationId xmlns:a16="http://schemas.microsoft.com/office/drawing/2014/main" id="{BEF7EAF8-C563-F5CA-3504-7FE081F361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461" y="2444421"/>
            <a:ext cx="3434953" cy="245353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82939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0" grpId="0" animBg="1"/>
      <p:bldP spid="3" grpId="0"/>
      <p:bldP spid="5" grpId="0"/>
      <p:bldP spid="9" grpId="0"/>
      <p:bldP spid="2" grpId="0"/>
      <p:bldP spid="6" grpId="0"/>
      <p:bldP spid="7" grpId="0"/>
      <p:bldP spid="11" grpId="0"/>
      <p:bldP spid="12" grpId="0"/>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8" name="cừu 2">
            <a:extLst>
              <a:ext uri="{FF2B5EF4-FFF2-40B4-BE49-F238E27FC236}">
                <a16:creationId xmlns:a16="http://schemas.microsoft.com/office/drawing/2014/main" id="{9489C00D-912B-E7B8-F121-CC4E3FD41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835" y="3641673"/>
            <a:ext cx="1264802" cy="1525202"/>
          </a:xfrm>
          <a:prstGeom prst="rect">
            <a:avLst/>
          </a:prstGeom>
        </p:spPr>
      </p:pic>
      <p:pic>
        <p:nvPicPr>
          <p:cNvPr id="9" name="sói">
            <a:extLst>
              <a:ext uri="{FF2B5EF4-FFF2-40B4-BE49-F238E27FC236}">
                <a16:creationId xmlns:a16="http://schemas.microsoft.com/office/drawing/2014/main" id="{FC5F29F6-C839-7330-DFEB-9ABDDA01A1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938" y="3550434"/>
            <a:ext cx="1590976" cy="1110076"/>
          </a:xfrm>
          <a:prstGeom prst="rect">
            <a:avLst/>
          </a:prstGeom>
        </p:spPr>
      </p:pic>
      <p:pic>
        <p:nvPicPr>
          <p:cNvPr id="10" name="cừu 1">
            <a:extLst>
              <a:ext uri="{FF2B5EF4-FFF2-40B4-BE49-F238E27FC236}">
                <a16:creationId xmlns:a16="http://schemas.microsoft.com/office/drawing/2014/main" id="{68339E3E-70E9-8147-64CE-F3349755C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251" y="4223450"/>
            <a:ext cx="1264802" cy="1525202"/>
          </a:xfrm>
          <a:prstGeom prst="rect">
            <a:avLst/>
          </a:prstGeom>
        </p:spPr>
      </p:pic>
      <p:pic>
        <p:nvPicPr>
          <p:cNvPr id="11" name="nông dân">
            <a:extLst>
              <a:ext uri="{FF2B5EF4-FFF2-40B4-BE49-F238E27FC236}">
                <a16:creationId xmlns:a16="http://schemas.microsoft.com/office/drawing/2014/main" id="{FDBBC935-F151-C440-18EF-4044D40DF4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0718" y="3094737"/>
            <a:ext cx="2028825" cy="2257425"/>
          </a:xfrm>
          <a:prstGeom prst="rect">
            <a:avLst/>
          </a:prstGeom>
        </p:spPr>
      </p:pic>
      <p:sp>
        <p:nvSpPr>
          <p:cNvPr id="5" name="Rectangle: Rounded Corners 4">
            <a:extLst>
              <a:ext uri="{FF2B5EF4-FFF2-40B4-BE49-F238E27FC236}">
                <a16:creationId xmlns:a16="http://schemas.microsoft.com/office/drawing/2014/main" id="{EC5B89BA-3D11-CF12-D88E-5A5C9661C6DB}"/>
              </a:ext>
            </a:extLst>
          </p:cNvPr>
          <p:cNvSpPr/>
          <p:nvPr/>
        </p:nvSpPr>
        <p:spPr>
          <a:xfrm>
            <a:off x="1720718" y="415636"/>
            <a:ext cx="8402337" cy="5551055"/>
          </a:xfrm>
          <a:prstGeom prst="roundRect">
            <a:avLst/>
          </a:prstGeom>
          <a:solidFill>
            <a:schemeClr val="bg2">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4DD51257-2270-F7F3-260E-7C6C767FD570}"/>
              </a:ext>
            </a:extLst>
          </p:cNvPr>
          <p:cNvSpPr txBox="1"/>
          <p:nvPr/>
        </p:nvSpPr>
        <p:spPr>
          <a:xfrm>
            <a:off x="4918628" y="566850"/>
            <a:ext cx="3963324"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KHỞI ĐỘNG</a:t>
            </a:r>
            <a:endParaRPr kumimoji="0" lang="vi-VN" sz="44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endParaRPr>
          </a:p>
        </p:txBody>
      </p:sp>
      <p:sp>
        <p:nvSpPr>
          <p:cNvPr id="3" name="TextBox 2">
            <a:extLst>
              <a:ext uri="{FF2B5EF4-FFF2-40B4-BE49-F238E27FC236}">
                <a16:creationId xmlns:a16="http://schemas.microsoft.com/office/drawing/2014/main" id="{9A3EAD75-2298-5A01-EBBC-5ED80ED30351}"/>
              </a:ext>
            </a:extLst>
          </p:cNvPr>
          <p:cNvSpPr txBox="1"/>
          <p:nvPr/>
        </p:nvSpPr>
        <p:spPr>
          <a:xfrm>
            <a:off x="2642788" y="2411229"/>
            <a:ext cx="3188260"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TRÒ CHƠI</a:t>
            </a:r>
          </a:p>
        </p:txBody>
      </p:sp>
      <p:sp>
        <p:nvSpPr>
          <p:cNvPr id="4" name="TextBox 3">
            <a:extLst>
              <a:ext uri="{FF2B5EF4-FFF2-40B4-BE49-F238E27FC236}">
                <a16:creationId xmlns:a16="http://schemas.microsoft.com/office/drawing/2014/main" id="{763FC514-A754-82F6-7D67-658442E6B1EE}"/>
              </a:ext>
            </a:extLst>
          </p:cNvPr>
          <p:cNvSpPr txBox="1"/>
          <p:nvPr/>
        </p:nvSpPr>
        <p:spPr>
          <a:xfrm>
            <a:off x="3351777" y="3971756"/>
            <a:ext cx="6702697"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Roboto Black" panose="02000000000000000000" pitchFamily="2" charset="0"/>
                <a:ea typeface="Roboto Black" panose="02000000000000000000" pitchFamily="2" charset="0"/>
              </a:rPr>
              <a:t>ĐƯA CỪU QUA SÔNG</a:t>
            </a:r>
            <a:endParaRPr kumimoji="0" lang="vi-VN" sz="4400" b="1"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1200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34" presetClass="emph" presetSubtype="0" repeatCount="2000" fill="hold" grpId="0" nodeType="withEffect">
                                  <p:stCondLst>
                                    <p:cond delay="0"/>
                                  </p:stCondLst>
                                  <p:iterate type="lt">
                                    <p:tmPct val="10000"/>
                                  </p:iterate>
                                  <p:childTnLst>
                                    <p:animMotion origin="layout" path="M 4.16667E-7 4.81481E-6 L 4.16667E-7 -0.07223 " pathEditMode="relative" rAng="0" ptsTypes="AA">
                                      <p:cBhvr>
                                        <p:cTn id="15" dur="250" accel="50000" decel="50000" autoRev="1" fill="hold">
                                          <p:stCondLst>
                                            <p:cond delay="0"/>
                                          </p:stCondLst>
                                        </p:cTn>
                                        <p:tgtEl>
                                          <p:spTgt spid="4"/>
                                        </p:tgtEl>
                                        <p:attrNameLst>
                                          <p:attrName>ppt_x</p:attrName>
                                          <p:attrName>ppt_y</p:attrName>
                                        </p:attrNameLst>
                                      </p:cBhvr>
                                      <p:rCtr x="0" y="-3611"/>
                                    </p:animMotion>
                                    <p:animRot by="1500000">
                                      <p:cBhvr>
                                        <p:cTn id="16" dur="125" fill="hold">
                                          <p:stCondLst>
                                            <p:cond delay="0"/>
                                          </p:stCondLst>
                                        </p:cTn>
                                        <p:tgtEl>
                                          <p:spTgt spid="4"/>
                                        </p:tgtEl>
                                        <p:attrNameLst>
                                          <p:attrName>r</p:attrName>
                                        </p:attrNameLst>
                                      </p:cBhvr>
                                    </p:animRot>
                                    <p:animRot by="-1500000">
                                      <p:cBhvr>
                                        <p:cTn id="17" dur="125" fill="hold">
                                          <p:stCondLst>
                                            <p:cond delay="125"/>
                                          </p:stCondLst>
                                        </p:cTn>
                                        <p:tgtEl>
                                          <p:spTgt spid="4"/>
                                        </p:tgtEl>
                                        <p:attrNameLst>
                                          <p:attrName>r</p:attrName>
                                        </p:attrNameLst>
                                      </p:cBhvr>
                                    </p:animRot>
                                    <p:animRot by="-1500000">
                                      <p:cBhvr>
                                        <p:cTn id="18" dur="125" fill="hold">
                                          <p:stCondLst>
                                            <p:cond delay="250"/>
                                          </p:stCondLst>
                                        </p:cTn>
                                        <p:tgtEl>
                                          <p:spTgt spid="4"/>
                                        </p:tgtEl>
                                        <p:attrNameLst>
                                          <p:attrName>r</p:attrName>
                                        </p:attrNameLst>
                                      </p:cBhvr>
                                    </p:animRot>
                                    <p:animRot by="1500000">
                                      <p:cBhvr>
                                        <p:cTn id="19"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2B949408-D4DF-E52F-DB71-BD609080C09F}"/>
              </a:ext>
            </a:extLst>
          </p:cNvPr>
          <p:cNvGrpSpPr/>
          <p:nvPr/>
        </p:nvGrpSpPr>
        <p:grpSpPr>
          <a:xfrm flipH="1">
            <a:off x="9655676" y="-28450"/>
            <a:ext cx="2536324" cy="6886450"/>
            <a:chOff x="8312020" y="-28450"/>
            <a:chExt cx="2536324" cy="6886450"/>
          </a:xfrm>
        </p:grpSpPr>
        <p:sp>
          <p:nvSpPr>
            <p:cNvPr id="41" name="Freeform: Shape 40">
              <a:extLst>
                <a:ext uri="{FF2B5EF4-FFF2-40B4-BE49-F238E27FC236}">
                  <a16:creationId xmlns:a16="http://schemas.microsoft.com/office/drawing/2014/main" id="{6EBE9996-8669-CA5B-7497-4E79CFF1E01E}"/>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2" name="Freeform: Shape 41">
              <a:extLst>
                <a:ext uri="{FF2B5EF4-FFF2-40B4-BE49-F238E27FC236}">
                  <a16:creationId xmlns:a16="http://schemas.microsoft.com/office/drawing/2014/main" id="{1219F71D-F09A-D70C-0084-54F75852AE61}"/>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3" name="Freeform: Shape 42">
              <a:extLst>
                <a:ext uri="{FF2B5EF4-FFF2-40B4-BE49-F238E27FC236}">
                  <a16:creationId xmlns:a16="http://schemas.microsoft.com/office/drawing/2014/main" id="{C84B5351-6BBF-C7C2-E204-BA41D0BFF551}"/>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52" name="Group 51">
            <a:extLst>
              <a:ext uri="{FF2B5EF4-FFF2-40B4-BE49-F238E27FC236}">
                <a16:creationId xmlns:a16="http://schemas.microsoft.com/office/drawing/2014/main" id="{FDC72F28-119A-2373-0703-CC930FE16AD8}"/>
              </a:ext>
            </a:extLst>
          </p:cNvPr>
          <p:cNvGrpSpPr/>
          <p:nvPr/>
        </p:nvGrpSpPr>
        <p:grpSpPr>
          <a:xfrm>
            <a:off x="0" y="-28450"/>
            <a:ext cx="2536324" cy="6886450"/>
            <a:chOff x="8312020" y="-28450"/>
            <a:chExt cx="2536324" cy="6886450"/>
          </a:xfrm>
        </p:grpSpPr>
        <p:sp>
          <p:nvSpPr>
            <p:cNvPr id="53" name="Freeform: Shape 52">
              <a:extLst>
                <a:ext uri="{FF2B5EF4-FFF2-40B4-BE49-F238E27FC236}">
                  <a16:creationId xmlns:a16="http://schemas.microsoft.com/office/drawing/2014/main" id="{05FE5884-86B2-009D-8E08-891AD772ED35}"/>
                </a:ext>
              </a:extLst>
            </p:cNvPr>
            <p:cNvSpPr/>
            <p:nvPr/>
          </p:nvSpPr>
          <p:spPr>
            <a:xfrm flipH="1">
              <a:off x="887318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D3BE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007C598A-1E12-A414-A354-075B687C4FA3}"/>
                </a:ext>
              </a:extLst>
            </p:cNvPr>
            <p:cNvSpPr/>
            <p:nvPr/>
          </p:nvSpPr>
          <p:spPr>
            <a:xfrm flipH="1">
              <a:off x="8312020" y="-28450"/>
              <a:ext cx="1975164" cy="6886450"/>
            </a:xfrm>
            <a:custGeom>
              <a:avLst/>
              <a:gdLst>
                <a:gd name="connsiteX0" fmla="*/ 1975164 w 1975164"/>
                <a:gd name="connsiteY0" fmla="*/ 0 h 6886450"/>
                <a:gd name="connsiteX1" fmla="*/ 0 w 1975164"/>
                <a:gd name="connsiteY1" fmla="*/ 0 h 6886450"/>
                <a:gd name="connsiteX2" fmla="*/ 9865 w 1975164"/>
                <a:gd name="connsiteY2" fmla="*/ 184336 h 6886450"/>
                <a:gd name="connsiteX3" fmla="*/ 369647 w 1975164"/>
                <a:gd name="connsiteY3" fmla="*/ 1689716 h 6886450"/>
                <a:gd name="connsiteX4" fmla="*/ 582300 w 1975164"/>
                <a:gd name="connsiteY4" fmla="*/ 4953911 h 6886450"/>
                <a:gd name="connsiteX5" fmla="*/ 151681 w 1975164"/>
                <a:gd name="connsiteY5" fmla="*/ 6787778 h 6886450"/>
                <a:gd name="connsiteX6" fmla="*/ 185567 w 1975164"/>
                <a:gd name="connsiteY6" fmla="*/ 6886450 h 6886450"/>
                <a:gd name="connsiteX7" fmla="*/ 1975164 w 1975164"/>
                <a:gd name="connsiteY7" fmla="*/ 6886450 h 6886450"/>
                <a:gd name="connsiteX8" fmla="*/ 1975164 w 1975164"/>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164" h="6886450">
                  <a:moveTo>
                    <a:pt x="1975164"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975164" y="6886450"/>
                  </a:lnTo>
                  <a:lnTo>
                    <a:pt x="1975164" y="0"/>
                  </a:lnTo>
                  <a:close/>
                </a:path>
              </a:pathLst>
            </a:custGeom>
            <a:solidFill>
              <a:srgbClr val="00AA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E092B0D5-F084-A91F-F344-EEF51FE41D8C}"/>
                </a:ext>
              </a:extLst>
            </p:cNvPr>
            <p:cNvSpPr/>
            <p:nvPr/>
          </p:nvSpPr>
          <p:spPr>
            <a:xfrm flipH="1">
              <a:off x="8312020" y="-28450"/>
              <a:ext cx="1420831" cy="6886450"/>
            </a:xfrm>
            <a:custGeom>
              <a:avLst/>
              <a:gdLst>
                <a:gd name="connsiteX0" fmla="*/ 1420831 w 1420831"/>
                <a:gd name="connsiteY0" fmla="*/ 0 h 6886450"/>
                <a:gd name="connsiteX1" fmla="*/ 0 w 1420831"/>
                <a:gd name="connsiteY1" fmla="*/ 0 h 6886450"/>
                <a:gd name="connsiteX2" fmla="*/ 9865 w 1420831"/>
                <a:gd name="connsiteY2" fmla="*/ 184336 h 6886450"/>
                <a:gd name="connsiteX3" fmla="*/ 369647 w 1420831"/>
                <a:gd name="connsiteY3" fmla="*/ 1689716 h 6886450"/>
                <a:gd name="connsiteX4" fmla="*/ 582300 w 1420831"/>
                <a:gd name="connsiteY4" fmla="*/ 4953911 h 6886450"/>
                <a:gd name="connsiteX5" fmla="*/ 151681 w 1420831"/>
                <a:gd name="connsiteY5" fmla="*/ 6787778 h 6886450"/>
                <a:gd name="connsiteX6" fmla="*/ 185567 w 1420831"/>
                <a:gd name="connsiteY6" fmla="*/ 6886450 h 6886450"/>
                <a:gd name="connsiteX7" fmla="*/ 1420831 w 1420831"/>
                <a:gd name="connsiteY7" fmla="*/ 6886450 h 6886450"/>
                <a:gd name="connsiteX8" fmla="*/ 1420831 w 1420831"/>
                <a:gd name="connsiteY8" fmla="*/ 0 h 68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831" h="6886450">
                  <a:moveTo>
                    <a:pt x="1420831" y="0"/>
                  </a:moveTo>
                  <a:lnTo>
                    <a:pt x="0" y="0"/>
                  </a:lnTo>
                  <a:lnTo>
                    <a:pt x="9865" y="184336"/>
                  </a:lnTo>
                  <a:cubicBezTo>
                    <a:pt x="45687" y="667439"/>
                    <a:pt x="137060" y="1153657"/>
                    <a:pt x="369647" y="1689716"/>
                  </a:cubicBezTo>
                  <a:cubicBezTo>
                    <a:pt x="894187" y="2474753"/>
                    <a:pt x="1634923" y="3242069"/>
                    <a:pt x="582300" y="4953911"/>
                  </a:cubicBezTo>
                  <a:cubicBezTo>
                    <a:pt x="-47678" y="5607813"/>
                    <a:pt x="167" y="6306572"/>
                    <a:pt x="151681" y="6787778"/>
                  </a:cubicBezTo>
                  <a:lnTo>
                    <a:pt x="185567" y="6886450"/>
                  </a:lnTo>
                  <a:lnTo>
                    <a:pt x="1420831" y="6886450"/>
                  </a:lnTo>
                  <a:lnTo>
                    <a:pt x="1420831" y="0"/>
                  </a:lnTo>
                  <a:close/>
                </a:path>
              </a:pathLst>
            </a:custGeom>
            <a:solidFill>
              <a:srgbClr val="007DD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pic>
        <p:nvPicPr>
          <p:cNvPr id="57" name="Picture 56">
            <a:extLst>
              <a:ext uri="{FF2B5EF4-FFF2-40B4-BE49-F238E27FC236}">
                <a16:creationId xmlns:a16="http://schemas.microsoft.com/office/drawing/2014/main" id="{F67434CF-A396-BD4B-EE75-EAEBCB12B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0973" y="3740930"/>
            <a:ext cx="1785740" cy="3209812"/>
          </a:xfrm>
          <a:prstGeom prst="rect">
            <a:avLst/>
          </a:prstGeom>
        </p:spPr>
      </p:pic>
      <p:pic>
        <p:nvPicPr>
          <p:cNvPr id="59" name="Picture 58">
            <a:extLst>
              <a:ext uri="{FF2B5EF4-FFF2-40B4-BE49-F238E27FC236}">
                <a16:creationId xmlns:a16="http://schemas.microsoft.com/office/drawing/2014/main" id="{621872BC-9072-8F20-6ED1-47573320D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8787" y="1378930"/>
            <a:ext cx="4406194" cy="3302782"/>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1" name="Picture 60">
            <a:extLst>
              <a:ext uri="{FF2B5EF4-FFF2-40B4-BE49-F238E27FC236}">
                <a16:creationId xmlns:a16="http://schemas.microsoft.com/office/drawing/2014/main" id="{2FB45253-B693-F3CC-93B9-17FE8296A0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1966" y="4152900"/>
            <a:ext cx="1695450" cy="2705100"/>
          </a:xfrm>
          <a:prstGeom prst="rect">
            <a:avLst/>
          </a:prstGeom>
        </p:spPr>
      </p:pic>
      <p:pic>
        <p:nvPicPr>
          <p:cNvPr id="67" name="Picture 66">
            <a:extLst>
              <a:ext uri="{FF2B5EF4-FFF2-40B4-BE49-F238E27FC236}">
                <a16:creationId xmlns:a16="http://schemas.microsoft.com/office/drawing/2014/main" id="{FAFB250B-8439-90EB-42D5-957B85384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8752" y="2176287"/>
            <a:ext cx="4077269" cy="2505425"/>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4" name="TextBox 63">
            <a:extLst>
              <a:ext uri="{FF2B5EF4-FFF2-40B4-BE49-F238E27FC236}">
                <a16:creationId xmlns:a16="http://schemas.microsoft.com/office/drawing/2014/main" id="{B8750BE1-DD72-EB4E-FBC6-CD430D10AF11}"/>
              </a:ext>
            </a:extLst>
          </p:cNvPr>
          <p:cNvSpPr txBox="1"/>
          <p:nvPr/>
        </p:nvSpPr>
        <p:spPr>
          <a:xfrm rot="193618">
            <a:off x="2238385" y="861484"/>
            <a:ext cx="8977630" cy="2444123"/>
          </a:xfrm>
          <a:prstGeom prst="rect">
            <a:avLst/>
          </a:prstGeom>
          <a:noFill/>
        </p:spPr>
        <p:txBody>
          <a:bodyPr wrap="square" rtlCol="0">
            <a:prstTxWarp prst="textCircle">
              <a:avLst>
                <a:gd name="adj" fmla="val 11279588"/>
              </a:avLst>
            </a:prstTxWarp>
            <a:spAutoFit/>
          </a:bodyPr>
          <a:lstStyle>
            <a:defPPr>
              <a:defRPr lang="vi-VN"/>
            </a:defPPr>
            <a:lvl1pPr>
              <a:defRPr sz="2400" b="1">
                <a:solidFill>
                  <a:srgbClr val="00A77D"/>
                </a:solidFill>
                <a:latin typeface="Muli" panose="00000500000000000000" pitchFamily="2" charset="0"/>
              </a:defRPr>
            </a:lvl1pPr>
          </a:lstStyle>
          <a:p>
            <a:pPr>
              <a:lnSpc>
                <a:spcPct val="150000"/>
              </a:lnSpc>
            </a:pPr>
            <a:r>
              <a:rPr lang="vi-VN" sz="4400">
                <a:solidFill>
                  <a:srgbClr val="0070C0"/>
                </a:solidFill>
                <a:latin typeface="Roboto Black" panose="02000000000000000000" pitchFamily="2" charset="0"/>
                <a:ea typeface="Roboto Black" panose="02000000000000000000" pitchFamily="2" charset="0"/>
              </a:rPr>
              <a:t>XÂY DỰNG MÔ HÌNH NGÔI NHÀ</a:t>
            </a:r>
          </a:p>
        </p:txBody>
      </p:sp>
      <p:pic>
        <p:nvPicPr>
          <p:cNvPr id="68" name="Picture 67">
            <a:extLst>
              <a:ext uri="{FF2B5EF4-FFF2-40B4-BE49-F238E27FC236}">
                <a16:creationId xmlns:a16="http://schemas.microsoft.com/office/drawing/2014/main" id="{F69482E5-DEFD-B554-C056-621645E71783}"/>
              </a:ext>
            </a:extLst>
          </p:cNvPr>
          <p:cNvPicPr>
            <a:picLocks noChangeAspect="1"/>
          </p:cNvPicPr>
          <p:nvPr/>
        </p:nvPicPr>
        <p:blipFill>
          <a:blip r:embed="rId7">
            <a:extLst>
              <a:ext uri="{28A0092B-C50C-407E-A947-70E740481C1C}">
                <a14:useLocalDpi xmlns:a14="http://schemas.microsoft.com/office/drawing/2010/main" val="0"/>
              </a:ext>
            </a:extLst>
          </a:blip>
          <a:srcRect l="81" r="81"/>
          <a:stretch/>
        </p:blipFill>
        <p:spPr>
          <a:xfrm>
            <a:off x="38243" y="40753"/>
            <a:ext cx="1344344" cy="1338177"/>
          </a:xfrm>
          <a:prstGeom prst="ellipse">
            <a:avLst/>
          </a:prstGeom>
        </p:spPr>
      </p:pic>
      <p:grpSp>
        <p:nvGrpSpPr>
          <p:cNvPr id="70" name="Group 69">
            <a:extLst>
              <a:ext uri="{FF2B5EF4-FFF2-40B4-BE49-F238E27FC236}">
                <a16:creationId xmlns:a16="http://schemas.microsoft.com/office/drawing/2014/main" id="{9108A638-A631-B40F-EB27-C0D0FF42C5B8}"/>
              </a:ext>
            </a:extLst>
          </p:cNvPr>
          <p:cNvGrpSpPr/>
          <p:nvPr/>
        </p:nvGrpSpPr>
        <p:grpSpPr>
          <a:xfrm>
            <a:off x="5004819" y="6081856"/>
            <a:ext cx="1553152" cy="629023"/>
            <a:chOff x="1060286" y="5756366"/>
            <a:chExt cx="1350816" cy="966651"/>
          </a:xfrm>
        </p:grpSpPr>
        <p:sp>
          <p:nvSpPr>
            <p:cNvPr id="71" name="Heart 5">
              <a:extLst>
                <a:ext uri="{FF2B5EF4-FFF2-40B4-BE49-F238E27FC236}">
                  <a16:creationId xmlns:a16="http://schemas.microsoft.com/office/drawing/2014/main" id="{75304E08-00C0-8A81-8E1E-2066D1C537F8}"/>
                </a:ext>
              </a:extLst>
            </p:cNvPr>
            <p:cNvSpPr/>
            <p:nvPr/>
          </p:nvSpPr>
          <p:spPr>
            <a:xfrm>
              <a:off x="1132114" y="5756366"/>
              <a:ext cx="1245068" cy="966651"/>
            </a:xfrm>
            <a:prstGeom prst="flowChartOnlineStorag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TextBox 71">
              <a:extLst>
                <a:ext uri="{FF2B5EF4-FFF2-40B4-BE49-F238E27FC236}">
                  <a16:creationId xmlns:a16="http://schemas.microsoft.com/office/drawing/2014/main" id="{31C3D1C7-9B1E-78D8-8E90-0687A4717A5C}"/>
                </a:ext>
              </a:extLst>
            </p:cNvPr>
            <p:cNvSpPr txBox="1"/>
            <p:nvPr/>
          </p:nvSpPr>
          <p:spPr>
            <a:xfrm>
              <a:off x="1060286" y="5952252"/>
              <a:ext cx="1350816" cy="709464"/>
            </a:xfrm>
            <a:prstGeom prst="flowChartOnlineStorage">
              <a:avLst/>
            </a:prstGeom>
            <a:noFill/>
          </p:spPr>
          <p:txBody>
            <a:bodyPr wrap="square" rtlCol="0">
              <a:spAutoFit/>
            </a:bodyPr>
            <a:lstStyle/>
            <a:p>
              <a:r>
                <a:rPr lang="vi-VN" sz="2400">
                  <a:solidFill>
                    <a:schemeClr val="bg1"/>
                  </a:solidFill>
                  <a:latin typeface="Roboto Black" panose="02000000000000000000" pitchFamily="2" charset="0"/>
                  <a:ea typeface="Roboto Black" panose="02000000000000000000" pitchFamily="2" charset="0"/>
                </a:rPr>
                <a:t>Tiết 2</a:t>
              </a:r>
            </a:p>
          </p:txBody>
        </p:sp>
      </p:grpSp>
    </p:spTree>
    <p:extLst>
      <p:ext uri="{BB962C8B-B14F-4D97-AF65-F5344CB8AC3E}">
        <p14:creationId xmlns:p14="http://schemas.microsoft.com/office/powerpoint/2010/main" val="94575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68"/>
                                        </p:tgtEl>
                                        <p:attrNameLst>
                                          <p:attrName>r</p:attrName>
                                        </p:attrNameLst>
                                      </p:cBhvr>
                                    </p:animRot>
                                  </p:childTnLst>
                                </p:cTn>
                              </p:par>
                              <p:par>
                                <p:cTn id="7" presetID="47" presetClass="entr" presetSubtype="0" fill="hold" grpId="0" nodeType="withEffect">
                                  <p:stCondLst>
                                    <p:cond delay="0"/>
                                  </p:stCondLst>
                                  <p:iterate type="lt">
                                    <p:tmPct val="0"/>
                                  </p:iterate>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anim calcmode="lin" valueType="num">
                                      <p:cBhvr>
                                        <p:cTn id="10" dur="1000" fill="hold"/>
                                        <p:tgtEl>
                                          <p:spTgt spid="64"/>
                                        </p:tgtEl>
                                        <p:attrNameLst>
                                          <p:attrName>ppt_x</p:attrName>
                                        </p:attrNameLst>
                                      </p:cBhvr>
                                      <p:tavLst>
                                        <p:tav tm="0">
                                          <p:val>
                                            <p:strVal val="#ppt_x"/>
                                          </p:val>
                                        </p:tav>
                                        <p:tav tm="100000">
                                          <p:val>
                                            <p:strVal val="#ppt_x"/>
                                          </p:val>
                                        </p:tav>
                                      </p:tavLst>
                                    </p:anim>
                                    <p:anim calcmode="lin" valueType="num">
                                      <p:cBhvr>
                                        <p:cTn id="11" dur="1000" fill="hold"/>
                                        <p:tgtEl>
                                          <p:spTgt spid="64"/>
                                        </p:tgtEl>
                                        <p:attrNameLst>
                                          <p:attrName>ppt_y</p:attrName>
                                        </p:attrNameLst>
                                      </p:cBhvr>
                                      <p:tavLst>
                                        <p:tav tm="0">
                                          <p:val>
                                            <p:strVal val="#ppt_y-.1"/>
                                          </p:val>
                                        </p:tav>
                                        <p:tav tm="100000">
                                          <p:val>
                                            <p:strVal val="#ppt_y"/>
                                          </p:val>
                                        </p:tav>
                                      </p:tavLst>
                                    </p:anim>
                                  </p:childTnLst>
                                </p:cTn>
                              </p:par>
                              <p:par>
                                <p:cTn id="12"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64"/>
                                        </p:tgtEl>
                                        <p:attrNameLst>
                                          <p:attrName>ppt_x</p:attrName>
                                          <p:attrName>ppt_y</p:attrName>
                                        </p:attrNameLst>
                                      </p:cBhvr>
                                    </p:animMotion>
                                    <p:animRot by="1500000">
                                      <p:cBhvr>
                                        <p:cTn id="14" dur="125" fill="hold">
                                          <p:stCondLst>
                                            <p:cond delay="0"/>
                                          </p:stCondLst>
                                        </p:cTn>
                                        <p:tgtEl>
                                          <p:spTgt spid="64"/>
                                        </p:tgtEl>
                                        <p:attrNameLst>
                                          <p:attrName>r</p:attrName>
                                        </p:attrNameLst>
                                      </p:cBhvr>
                                    </p:animRot>
                                    <p:animRot by="-1500000">
                                      <p:cBhvr>
                                        <p:cTn id="15" dur="125" fill="hold">
                                          <p:stCondLst>
                                            <p:cond delay="125"/>
                                          </p:stCondLst>
                                        </p:cTn>
                                        <p:tgtEl>
                                          <p:spTgt spid="64"/>
                                        </p:tgtEl>
                                        <p:attrNameLst>
                                          <p:attrName>r</p:attrName>
                                        </p:attrNameLst>
                                      </p:cBhvr>
                                    </p:animRot>
                                    <p:animRot by="-1500000">
                                      <p:cBhvr>
                                        <p:cTn id="16" dur="125" fill="hold">
                                          <p:stCondLst>
                                            <p:cond delay="250"/>
                                          </p:stCondLst>
                                        </p:cTn>
                                        <p:tgtEl>
                                          <p:spTgt spid="64"/>
                                        </p:tgtEl>
                                        <p:attrNameLst>
                                          <p:attrName>r</p:attrName>
                                        </p:attrNameLst>
                                      </p:cBhvr>
                                    </p:animRot>
                                    <p:animRot by="1500000">
                                      <p:cBhvr>
                                        <p:cTn id="17" dur="125" fill="hold">
                                          <p:stCondLst>
                                            <p:cond delay="375"/>
                                          </p:stCondLst>
                                        </p:cTn>
                                        <p:tgtEl>
                                          <p:spTgt spid="64"/>
                                        </p:tgtEl>
                                        <p:attrNameLst>
                                          <p:attrName>r</p:attrName>
                                        </p:attrNameLst>
                                      </p:cBhvr>
                                    </p:animRot>
                                  </p:childTnLst>
                                </p:cTn>
                              </p:par>
                              <p:par>
                                <p:cTn id="18" presetID="2" presetClass="entr" presetSubtype="8" fill="hold" nodeType="with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additive="base">
                                        <p:cTn id="20" dur="500" fill="hold"/>
                                        <p:tgtEl>
                                          <p:spTgt spid="70"/>
                                        </p:tgtEl>
                                        <p:attrNameLst>
                                          <p:attrName>ppt_x</p:attrName>
                                        </p:attrNameLst>
                                      </p:cBhvr>
                                      <p:tavLst>
                                        <p:tav tm="0">
                                          <p:val>
                                            <p:strVal val="0-#ppt_w/2"/>
                                          </p:val>
                                        </p:tav>
                                        <p:tav tm="100000">
                                          <p:val>
                                            <p:strVal val="#ppt_x"/>
                                          </p:val>
                                        </p:tav>
                                      </p:tavLst>
                                    </p:anim>
                                    <p:anim calcmode="lin" valueType="num">
                                      <p:cBhvr additive="base">
                                        <p:cTn id="21" dur="500" fill="hold"/>
                                        <p:tgtEl>
                                          <p:spTgt spid="70"/>
                                        </p:tgtEl>
                                        <p:attrNameLst>
                                          <p:attrName>ppt_y</p:attrName>
                                        </p:attrNameLst>
                                      </p:cBhvr>
                                      <p:tavLst>
                                        <p:tav tm="0">
                                          <p:val>
                                            <p:strVal val="#ppt_y"/>
                                          </p:val>
                                        </p:tav>
                                        <p:tav tm="100000">
                                          <p:val>
                                            <p:strVal val="#ppt_y"/>
                                          </p:val>
                                        </p:tav>
                                      </p:tavLst>
                                    </p:anim>
                                  </p:childTnLst>
                                </p:cTn>
                              </p:par>
                              <p:par>
                                <p:cTn id="22" presetID="14" presetClass="entr" presetSubtype="1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randombar(horizontal)">
                                      <p:cBhvr>
                                        <p:cTn id="24" dur="500"/>
                                        <p:tgtEl>
                                          <p:spTgt spid="57"/>
                                        </p:tgtEl>
                                      </p:cBhvr>
                                    </p:animEffect>
                                  </p:childTnLst>
                                </p:cTn>
                              </p:par>
                              <p:par>
                                <p:cTn id="25" presetID="14" presetClass="entr" presetSubtype="1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randombar(horizontal)">
                                      <p:cBhvr>
                                        <p:cTn id="27" dur="500"/>
                                        <p:tgtEl>
                                          <p:spTgt spid="59"/>
                                        </p:tgtEl>
                                      </p:cBhvr>
                                    </p:animEffect>
                                  </p:childTnLst>
                                </p:cTn>
                              </p:par>
                              <p:par>
                                <p:cTn id="28" presetID="14" presetClass="entr" presetSubtype="10"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randombar(horizontal)">
                                      <p:cBhvr>
                                        <p:cTn id="30" dur="500"/>
                                        <p:tgtEl>
                                          <p:spTgt spid="67"/>
                                        </p:tgtEl>
                                      </p:cBhvr>
                                    </p:animEffect>
                                  </p:childTnLst>
                                </p:cTn>
                              </p:par>
                              <p:par>
                                <p:cTn id="31" presetID="14" presetClass="entr" presetSubtype="1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randombar(horizontal)">
                                      <p:cBhvr>
                                        <p:cTn id="3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Alternate Process 15">
            <a:extLst>
              <a:ext uri="{FF2B5EF4-FFF2-40B4-BE49-F238E27FC236}">
                <a16:creationId xmlns:a16="http://schemas.microsoft.com/office/drawing/2014/main" id="{0BFC36B3-97C2-5ED2-199E-62B3DB9E3D90}"/>
              </a:ext>
            </a:extLst>
          </p:cNvPr>
          <p:cNvSpPr/>
          <p:nvPr/>
        </p:nvSpPr>
        <p:spPr>
          <a:xfrm>
            <a:off x="691905" y="1575482"/>
            <a:ext cx="4757264" cy="469015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1788018" y="454952"/>
            <a:ext cx="6080974"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ÔN TẬP KIẾN THỨC</a:t>
            </a:r>
            <a:endParaRPr kumimoji="0" lang="en-US"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4" name="Arrow: Left-Right 3">
            <a:extLst>
              <a:ext uri="{FF2B5EF4-FFF2-40B4-BE49-F238E27FC236}">
                <a16:creationId xmlns:a16="http://schemas.microsoft.com/office/drawing/2014/main" id="{AD772D20-C39F-33DD-4483-76498CD965B0}"/>
              </a:ext>
            </a:extLst>
          </p:cNvPr>
          <p:cNvSpPr/>
          <p:nvPr/>
        </p:nvSpPr>
        <p:spPr>
          <a:xfrm flipV="1">
            <a:off x="4435268" y="2542818"/>
            <a:ext cx="7245290" cy="2460285"/>
          </a:xfrm>
          <a:prstGeom prst="leftRightArrow">
            <a:avLst>
              <a:gd name="adj1" fmla="val 82564"/>
              <a:gd name="adj2" fmla="val 50000"/>
            </a:avLst>
          </a:prstGeom>
          <a:solidFill>
            <a:srgbClr val="07A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B2078994-2B72-E581-12BF-54237F02C4B2}"/>
              </a:ext>
            </a:extLst>
          </p:cNvPr>
          <p:cNvSpPr txBox="1"/>
          <p:nvPr/>
        </p:nvSpPr>
        <p:spPr>
          <a:xfrm>
            <a:off x="5491772" y="3310352"/>
            <a:ext cx="5485256"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Trình bày lợi</a:t>
            </a:r>
            <a:r>
              <a:rPr kumimoji="0" lang="vi-VN" sz="24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ích của việc sử dụng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nguồn năng lượng mặt trời</a:t>
            </a:r>
            <a:endPar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nvGrpSpPr>
          <p:cNvPr id="5" name="Group 4">
            <a:extLst>
              <a:ext uri="{FF2B5EF4-FFF2-40B4-BE49-F238E27FC236}">
                <a16:creationId xmlns:a16="http://schemas.microsoft.com/office/drawing/2014/main" id="{4787DFD3-6FFA-9242-FD44-B67B5578C445}"/>
              </a:ext>
            </a:extLst>
          </p:cNvPr>
          <p:cNvGrpSpPr/>
          <p:nvPr/>
        </p:nvGrpSpPr>
        <p:grpSpPr>
          <a:xfrm>
            <a:off x="10976409" y="-187045"/>
            <a:ext cx="1477446" cy="1617724"/>
            <a:chOff x="9771320" y="4267375"/>
            <a:chExt cx="1477446" cy="1617724"/>
          </a:xfrm>
          <a:solidFill>
            <a:srgbClr val="B5D7F5"/>
          </a:solidFill>
        </p:grpSpPr>
        <p:sp>
          <p:nvSpPr>
            <p:cNvPr id="6" name="Freeform: Shape 5">
              <a:extLst>
                <a:ext uri="{FF2B5EF4-FFF2-40B4-BE49-F238E27FC236}">
                  <a16:creationId xmlns:a16="http://schemas.microsoft.com/office/drawing/2014/main" id="{6FAA6656-5E9C-7CB7-895E-84BBAE9C8071}"/>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 name="Freeform: Shape 8">
              <a:extLst>
                <a:ext uri="{FF2B5EF4-FFF2-40B4-BE49-F238E27FC236}">
                  <a16:creationId xmlns:a16="http://schemas.microsoft.com/office/drawing/2014/main" id="{04930F98-D745-05F8-3BD8-7527EB436D05}"/>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id="{8DB2916F-5D4F-FB0A-8B71-3402A7BDA071}"/>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8" name="Freeform: Shape 17">
              <a:extLst>
                <a:ext uri="{FF2B5EF4-FFF2-40B4-BE49-F238E27FC236}">
                  <a16:creationId xmlns:a16="http://schemas.microsoft.com/office/drawing/2014/main" id="{3258B994-6AEE-903E-99A5-E5E86091BFF8}"/>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9" name="Freeform: Shape 18">
              <a:extLst>
                <a:ext uri="{FF2B5EF4-FFF2-40B4-BE49-F238E27FC236}">
                  <a16:creationId xmlns:a16="http://schemas.microsoft.com/office/drawing/2014/main" id="{91A071B8-7E2C-2BFA-B719-27D935E26FBB}"/>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Freeform: Shape 19">
              <a:extLst>
                <a:ext uri="{FF2B5EF4-FFF2-40B4-BE49-F238E27FC236}">
                  <a16:creationId xmlns:a16="http://schemas.microsoft.com/office/drawing/2014/main" id="{1279DA32-5276-0831-4F0C-5F25CC6C110A}"/>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1602750F-9431-3C42-2430-2DFFB1929AAA}"/>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2" name="Freeform: Shape 21">
              <a:extLst>
                <a:ext uri="{FF2B5EF4-FFF2-40B4-BE49-F238E27FC236}">
                  <a16:creationId xmlns:a16="http://schemas.microsoft.com/office/drawing/2014/main" id="{5386A16E-0EC7-E6C5-700B-C1FDED45FDA2}"/>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CF143B15-8CA2-E2C4-E6DB-6392B270F6C5}"/>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Freeform: Shape 23">
              <a:extLst>
                <a:ext uri="{FF2B5EF4-FFF2-40B4-BE49-F238E27FC236}">
                  <a16:creationId xmlns:a16="http://schemas.microsoft.com/office/drawing/2014/main" id="{D2108B89-BD46-8A9F-7EF9-46146FB32BB9}"/>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D0772798-4C9D-5B7F-8552-7308A993376A}"/>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12340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Alternate Process 15">
            <a:extLst>
              <a:ext uri="{FF2B5EF4-FFF2-40B4-BE49-F238E27FC236}">
                <a16:creationId xmlns:a16="http://schemas.microsoft.com/office/drawing/2014/main" id="{0BFC36B3-97C2-5ED2-199E-62B3DB9E3D90}"/>
              </a:ext>
            </a:extLst>
          </p:cNvPr>
          <p:cNvSpPr/>
          <p:nvPr/>
        </p:nvSpPr>
        <p:spPr>
          <a:xfrm>
            <a:off x="691905" y="1575482"/>
            <a:ext cx="4757264" cy="469015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9A3EAD75-2298-5A01-EBBC-5ED80ED30351}"/>
              </a:ext>
            </a:extLst>
          </p:cNvPr>
          <p:cNvSpPr txBox="1"/>
          <p:nvPr/>
        </p:nvSpPr>
        <p:spPr>
          <a:xfrm>
            <a:off x="1788018" y="454952"/>
            <a:ext cx="6080974"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ÔN TẬP KIẾN THỨC</a:t>
            </a:r>
            <a:endParaRPr kumimoji="0" lang="en-US" sz="32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4" name="Arrow: Left-Right 3">
            <a:extLst>
              <a:ext uri="{FF2B5EF4-FFF2-40B4-BE49-F238E27FC236}">
                <a16:creationId xmlns:a16="http://schemas.microsoft.com/office/drawing/2014/main" id="{AD772D20-C39F-33DD-4483-76498CD965B0}"/>
              </a:ext>
            </a:extLst>
          </p:cNvPr>
          <p:cNvSpPr/>
          <p:nvPr/>
        </p:nvSpPr>
        <p:spPr>
          <a:xfrm flipV="1">
            <a:off x="4435268" y="2542818"/>
            <a:ext cx="7245290" cy="2460285"/>
          </a:xfrm>
          <a:prstGeom prst="leftRightArrow">
            <a:avLst>
              <a:gd name="adj1" fmla="val 82564"/>
              <a:gd name="adj2" fmla="val 50000"/>
            </a:avLst>
          </a:prstGeom>
          <a:solidFill>
            <a:srgbClr val="07A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B2078994-2B72-E581-12BF-54237F02C4B2}"/>
              </a:ext>
            </a:extLst>
          </p:cNvPr>
          <p:cNvSpPr txBox="1"/>
          <p:nvPr/>
        </p:nvSpPr>
        <p:spPr>
          <a:xfrm>
            <a:off x="5126364" y="3357461"/>
            <a:ext cx="5485256"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Kể</a:t>
            </a:r>
            <a:r>
              <a:rPr kumimoji="0" lang="vi-VN" sz="24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 tên một số thiết bị gia đình sử dụng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noProof="0">
                <a:ln>
                  <a:noFill/>
                </a:ln>
                <a:solidFill>
                  <a:prstClr val="white"/>
                </a:solidFill>
                <a:effectLst/>
                <a:uLnTx/>
                <a:uFillTx/>
                <a:latin typeface="Roboto" panose="02000000000000000000" pitchFamily="2" charset="0"/>
                <a:ea typeface="Roboto" panose="02000000000000000000" pitchFamily="2" charset="0"/>
                <a:cs typeface="+mn-cs"/>
              </a:rPr>
              <a:t>nguồn năng lượng mặt trời</a:t>
            </a:r>
            <a:endPar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nvGrpSpPr>
          <p:cNvPr id="5" name="Group 4">
            <a:extLst>
              <a:ext uri="{FF2B5EF4-FFF2-40B4-BE49-F238E27FC236}">
                <a16:creationId xmlns:a16="http://schemas.microsoft.com/office/drawing/2014/main" id="{1FD73E7A-275A-8B92-8BC4-785FBC8DCB6F}"/>
              </a:ext>
            </a:extLst>
          </p:cNvPr>
          <p:cNvGrpSpPr/>
          <p:nvPr/>
        </p:nvGrpSpPr>
        <p:grpSpPr>
          <a:xfrm>
            <a:off x="11014318" y="-367436"/>
            <a:ext cx="1477446" cy="1617724"/>
            <a:chOff x="9771320" y="4267375"/>
            <a:chExt cx="1477446" cy="1617724"/>
          </a:xfrm>
          <a:solidFill>
            <a:srgbClr val="B5D7F5"/>
          </a:solidFill>
        </p:grpSpPr>
        <p:sp>
          <p:nvSpPr>
            <p:cNvPr id="6" name="Freeform: Shape 5">
              <a:extLst>
                <a:ext uri="{FF2B5EF4-FFF2-40B4-BE49-F238E27FC236}">
                  <a16:creationId xmlns:a16="http://schemas.microsoft.com/office/drawing/2014/main" id="{2D64498A-EA4B-25A3-CCD6-3B731D2645C8}"/>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 name="Freeform: Shape 8">
              <a:extLst>
                <a:ext uri="{FF2B5EF4-FFF2-40B4-BE49-F238E27FC236}">
                  <a16:creationId xmlns:a16="http://schemas.microsoft.com/office/drawing/2014/main" id="{42FBD4D9-1AAC-8B1D-5E6F-D77481D6EFDA}"/>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id="{6FE0D027-266D-853D-CD97-40E559B4B5E3}"/>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8" name="Freeform: Shape 17">
              <a:extLst>
                <a:ext uri="{FF2B5EF4-FFF2-40B4-BE49-F238E27FC236}">
                  <a16:creationId xmlns:a16="http://schemas.microsoft.com/office/drawing/2014/main" id="{6CCB950F-EA23-26FE-E056-6448950AC99E}"/>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9" name="Freeform: Shape 18">
              <a:extLst>
                <a:ext uri="{FF2B5EF4-FFF2-40B4-BE49-F238E27FC236}">
                  <a16:creationId xmlns:a16="http://schemas.microsoft.com/office/drawing/2014/main" id="{10AEA7A4-8777-8020-5356-34D26F371A74}"/>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Freeform: Shape 19">
              <a:extLst>
                <a:ext uri="{FF2B5EF4-FFF2-40B4-BE49-F238E27FC236}">
                  <a16:creationId xmlns:a16="http://schemas.microsoft.com/office/drawing/2014/main" id="{EF41B40F-4226-F158-A2D8-DFDF25BBEAA7}"/>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F64AEAAD-7FA8-CE26-24B6-59088FD05131}"/>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2" name="Freeform: Shape 21">
              <a:extLst>
                <a:ext uri="{FF2B5EF4-FFF2-40B4-BE49-F238E27FC236}">
                  <a16:creationId xmlns:a16="http://schemas.microsoft.com/office/drawing/2014/main" id="{92E9D1F1-75BA-A060-5E9F-06529C83B54C}"/>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DD03E53F-7B6A-A140-75FC-F75D5350474B}"/>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Freeform: Shape 23">
              <a:extLst>
                <a:ext uri="{FF2B5EF4-FFF2-40B4-BE49-F238E27FC236}">
                  <a16:creationId xmlns:a16="http://schemas.microsoft.com/office/drawing/2014/main" id="{FE7F7B13-4EE2-995F-9EB5-9F0B9BD2E182}"/>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A1706A6A-0E58-9C16-900B-976CA2B46014}"/>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22445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57614" cy="135138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70846" y="1184402"/>
            <a:ext cx="5123277" cy="5673598"/>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16" name="Group 115">
            <a:extLst>
              <a:ext uri="{FF2B5EF4-FFF2-40B4-BE49-F238E27FC236}">
                <a16:creationId xmlns:a16="http://schemas.microsoft.com/office/drawing/2014/main" id="{F8EEF962-3FAA-C6AD-1C82-F828731DADDB}"/>
              </a:ext>
            </a:extLst>
          </p:cNvPr>
          <p:cNvGrpSpPr/>
          <p:nvPr/>
        </p:nvGrpSpPr>
        <p:grpSpPr>
          <a:xfrm>
            <a:off x="204235" y="1892762"/>
            <a:ext cx="5830806" cy="1049262"/>
            <a:chOff x="3464871" y="1683581"/>
            <a:chExt cx="6081407" cy="1049262"/>
          </a:xfrm>
          <a:solidFill>
            <a:srgbClr val="FFD54F"/>
          </a:solidFill>
        </p:grpSpPr>
        <p:sp>
          <p:nvSpPr>
            <p:cNvPr id="115" name="Rectangle: Rounded Corners 114">
              <a:extLst>
                <a:ext uri="{FF2B5EF4-FFF2-40B4-BE49-F238E27FC236}">
                  <a16:creationId xmlns:a16="http://schemas.microsoft.com/office/drawing/2014/main" id="{45044D35-8403-CEC0-C35A-47A9C32BE442}"/>
                </a:ext>
              </a:extLst>
            </p:cNvPr>
            <p:cNvSpPr/>
            <p:nvPr/>
          </p:nvSpPr>
          <p:spPr>
            <a:xfrm>
              <a:off x="3464871" y="1683581"/>
              <a:ext cx="6081407" cy="10492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65407C88-AB48-1311-9D0A-D46038BEE257}"/>
                </a:ext>
              </a:extLst>
            </p:cNvPr>
            <p:cNvSpPr txBox="1"/>
            <p:nvPr/>
          </p:nvSpPr>
          <p:spPr>
            <a:xfrm>
              <a:off x="3595821" y="1804117"/>
              <a:ext cx="5831675" cy="830997"/>
            </a:xfrm>
            <a:prstGeom prst="rect">
              <a:avLst/>
            </a:prstGeom>
            <a:noFill/>
          </p:spPr>
          <p:txBody>
            <a:bodyPr wrap="square" rtlCol="0">
              <a:spAutoFit/>
            </a:bodyPr>
            <a:lstStyle/>
            <a:p>
              <a:r>
                <a:rPr lang="vi-VN" sz="2400" b="1">
                  <a:solidFill>
                    <a:srgbClr val="002060"/>
                  </a:solidFill>
                  <a:latin typeface="Roboto" panose="02000000000000000000" pitchFamily="2" charset="0"/>
                  <a:ea typeface="Roboto" panose="02000000000000000000" pitchFamily="2" charset="0"/>
                </a:rPr>
                <a:t>Bước 1:</a:t>
              </a:r>
              <a:r>
                <a:rPr lang="vi-VN" sz="2400">
                  <a:solidFill>
                    <a:srgbClr val="002060"/>
                  </a:solidFill>
                  <a:latin typeface="Roboto" panose="02000000000000000000" pitchFamily="2" charset="0"/>
                  <a:ea typeface="Roboto" panose="02000000000000000000" pitchFamily="2" charset="0"/>
                </a:rPr>
                <a:t> Cả nhóm thống nhất thiết kế và vẽ mô hình ngôi nhà muốn xây dựng.</a:t>
              </a:r>
            </a:p>
          </p:txBody>
        </p:sp>
      </p:grpSp>
      <p:grpSp>
        <p:nvGrpSpPr>
          <p:cNvPr id="17" name="Group 16">
            <a:extLst>
              <a:ext uri="{FF2B5EF4-FFF2-40B4-BE49-F238E27FC236}">
                <a16:creationId xmlns:a16="http://schemas.microsoft.com/office/drawing/2014/main" id="{E3D9F6A6-238F-535A-C694-7D8ED43A1F52}"/>
              </a:ext>
            </a:extLst>
          </p:cNvPr>
          <p:cNvGrpSpPr/>
          <p:nvPr/>
        </p:nvGrpSpPr>
        <p:grpSpPr>
          <a:xfrm>
            <a:off x="329790" y="4201918"/>
            <a:ext cx="4688140" cy="1794740"/>
            <a:chOff x="7096006" y="3465237"/>
            <a:chExt cx="4688140" cy="1794740"/>
          </a:xfrm>
          <a:solidFill>
            <a:schemeClr val="accent2">
              <a:lumMod val="75000"/>
            </a:schemeClr>
          </a:solidFill>
        </p:grpSpPr>
        <p:sp>
          <p:nvSpPr>
            <p:cNvPr id="118" name="Rectangle: Rounded Corners 117">
              <a:extLst>
                <a:ext uri="{FF2B5EF4-FFF2-40B4-BE49-F238E27FC236}">
                  <a16:creationId xmlns:a16="http://schemas.microsoft.com/office/drawing/2014/main" id="{B116CA52-E31E-D112-33FF-08735A49F6B1}"/>
                </a:ext>
              </a:extLst>
            </p:cNvPr>
            <p:cNvSpPr/>
            <p:nvPr/>
          </p:nvSpPr>
          <p:spPr>
            <a:xfrm>
              <a:off x="7096006" y="3465237"/>
              <a:ext cx="4688140" cy="17947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17" name="TextBox 116">
              <a:extLst>
                <a:ext uri="{FF2B5EF4-FFF2-40B4-BE49-F238E27FC236}">
                  <a16:creationId xmlns:a16="http://schemas.microsoft.com/office/drawing/2014/main" id="{22238407-0855-D98B-E484-79453E127D74}"/>
                </a:ext>
              </a:extLst>
            </p:cNvPr>
            <p:cNvSpPr txBox="1"/>
            <p:nvPr/>
          </p:nvSpPr>
          <p:spPr>
            <a:xfrm>
              <a:off x="7175330" y="3601423"/>
              <a:ext cx="4529492" cy="1569660"/>
            </a:xfrm>
            <a:prstGeom prst="rect">
              <a:avLst/>
            </a:prstGeom>
            <a:grp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b="1">
                  <a:solidFill>
                    <a:schemeClr val="bg1"/>
                  </a:solidFill>
                </a:rPr>
                <a:t>Lưu ý: </a:t>
              </a:r>
              <a:r>
                <a:rPr lang="vi-VN">
                  <a:solidFill>
                    <a:schemeClr val="bg1"/>
                  </a:solidFill>
                </a:rPr>
                <a:t>Kích thước của ngôi nhà phải đủ lớn để các bạn có thể cùng làm và cùng lắp mạch điện trong nhà</a:t>
              </a:r>
            </a:p>
          </p:txBody>
        </p:sp>
      </p:grpSp>
      <p:pic>
        <p:nvPicPr>
          <p:cNvPr id="19" name="Picture 18">
            <a:extLst>
              <a:ext uri="{FF2B5EF4-FFF2-40B4-BE49-F238E27FC236}">
                <a16:creationId xmlns:a16="http://schemas.microsoft.com/office/drawing/2014/main" id="{6F72D3D5-6558-16C6-7802-6DA248A545FE}"/>
              </a:ext>
            </a:extLst>
          </p:cNvPr>
          <p:cNvPicPr>
            <a:picLocks noChangeAspect="1"/>
          </p:cNvPicPr>
          <p:nvPr/>
        </p:nvPicPr>
        <p:blipFill>
          <a:blip r:embed="rId4"/>
          <a:stretch>
            <a:fillRect/>
          </a:stretch>
        </p:blipFill>
        <p:spPr>
          <a:xfrm>
            <a:off x="6731726" y="1509034"/>
            <a:ext cx="4299273" cy="5024334"/>
          </a:xfrm>
          <a:prstGeom prst="roundRect">
            <a:avLst>
              <a:gd name="adj" fmla="val 3529"/>
            </a:avLst>
          </a:prstGeom>
        </p:spPr>
      </p:pic>
      <p:grpSp>
        <p:nvGrpSpPr>
          <p:cNvPr id="3" name="Group 2">
            <a:extLst>
              <a:ext uri="{FF2B5EF4-FFF2-40B4-BE49-F238E27FC236}">
                <a16:creationId xmlns:a16="http://schemas.microsoft.com/office/drawing/2014/main" id="{FEF8BB9E-A069-834E-8B8C-C100E0A1B222}"/>
              </a:ext>
            </a:extLst>
          </p:cNvPr>
          <p:cNvGrpSpPr/>
          <p:nvPr/>
        </p:nvGrpSpPr>
        <p:grpSpPr>
          <a:xfrm>
            <a:off x="10976409" y="-187045"/>
            <a:ext cx="1477446" cy="1617724"/>
            <a:chOff x="9771320" y="4267375"/>
            <a:chExt cx="1477446" cy="1617724"/>
          </a:xfrm>
          <a:solidFill>
            <a:srgbClr val="B5D7F5"/>
          </a:solidFill>
        </p:grpSpPr>
        <p:sp>
          <p:nvSpPr>
            <p:cNvPr id="4" name="Freeform: Shape 3">
              <a:extLst>
                <a:ext uri="{FF2B5EF4-FFF2-40B4-BE49-F238E27FC236}">
                  <a16:creationId xmlns:a16="http://schemas.microsoft.com/office/drawing/2014/main" id="{545A2123-7A7D-B797-195E-DE1E9EB1AA8C}"/>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 name="Freeform: Shape 4">
              <a:extLst>
                <a:ext uri="{FF2B5EF4-FFF2-40B4-BE49-F238E27FC236}">
                  <a16:creationId xmlns:a16="http://schemas.microsoft.com/office/drawing/2014/main" id="{FC2A8C98-902B-7DB0-8DD3-87B8DA08EE27}"/>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 name="Freeform: Shape 5">
              <a:extLst>
                <a:ext uri="{FF2B5EF4-FFF2-40B4-BE49-F238E27FC236}">
                  <a16:creationId xmlns:a16="http://schemas.microsoft.com/office/drawing/2014/main" id="{D18F6A9A-F479-BDB9-DF2C-DE4BA0755F19}"/>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 name="Freeform: Shape 6">
              <a:extLst>
                <a:ext uri="{FF2B5EF4-FFF2-40B4-BE49-F238E27FC236}">
                  <a16:creationId xmlns:a16="http://schemas.microsoft.com/office/drawing/2014/main" id="{FF24C196-83C5-00E6-943F-9912C6F63DDF}"/>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8" name="Freeform: Shape 17">
              <a:extLst>
                <a:ext uri="{FF2B5EF4-FFF2-40B4-BE49-F238E27FC236}">
                  <a16:creationId xmlns:a16="http://schemas.microsoft.com/office/drawing/2014/main" id="{54625461-FD1B-BC8E-1662-DA31165C95D7}"/>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A2311CEC-35CC-3A0C-EFD9-29F76593579B}"/>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2" name="Freeform: Shape 21">
              <a:extLst>
                <a:ext uri="{FF2B5EF4-FFF2-40B4-BE49-F238E27FC236}">
                  <a16:creationId xmlns:a16="http://schemas.microsoft.com/office/drawing/2014/main" id="{629EE8C4-FFF6-1969-70F2-69DACA715D11}"/>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C97C9D17-B40C-13DC-DD2D-5E5DD83D6147}"/>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4" name="Freeform: Shape 23">
              <a:extLst>
                <a:ext uri="{FF2B5EF4-FFF2-40B4-BE49-F238E27FC236}">
                  <a16:creationId xmlns:a16="http://schemas.microsoft.com/office/drawing/2014/main" id="{2E17E75F-F72E-6C0A-3874-9B6A7E9B298E}"/>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6F7C6D54-65A2-2434-163E-B92417356F06}"/>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6" name="Freeform: Shape 25">
              <a:extLst>
                <a:ext uri="{FF2B5EF4-FFF2-40B4-BE49-F238E27FC236}">
                  <a16:creationId xmlns:a16="http://schemas.microsoft.com/office/drawing/2014/main" id="{32941FD2-3A85-864A-5B2E-0C039ECB227F}"/>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257082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1000"/>
                                        <p:tgtEl>
                                          <p:spTgt spid="116"/>
                                        </p:tgtEl>
                                      </p:cBhvr>
                                    </p:animEffect>
                                    <p:anim calcmode="lin" valueType="num">
                                      <p:cBhvr>
                                        <p:cTn id="17" dur="1000" fill="hold"/>
                                        <p:tgtEl>
                                          <p:spTgt spid="116"/>
                                        </p:tgtEl>
                                        <p:attrNameLst>
                                          <p:attrName>ppt_x</p:attrName>
                                        </p:attrNameLst>
                                      </p:cBhvr>
                                      <p:tavLst>
                                        <p:tav tm="0">
                                          <p:val>
                                            <p:strVal val="#ppt_x"/>
                                          </p:val>
                                        </p:tav>
                                        <p:tav tm="100000">
                                          <p:val>
                                            <p:strVal val="#ppt_x"/>
                                          </p:val>
                                        </p:tav>
                                      </p:tavLst>
                                    </p:anim>
                                    <p:anim calcmode="lin" valueType="num">
                                      <p:cBhvr>
                                        <p:cTn id="18" dur="1000" fill="hold"/>
                                        <p:tgtEl>
                                          <p:spTgt spid="116"/>
                                        </p:tgtEl>
                                        <p:attrNameLst>
                                          <p:attrName>ppt_y</p:attrName>
                                        </p:attrNameLst>
                                      </p:cBhvr>
                                      <p:tavLst>
                                        <p:tav tm="0">
                                          <p:val>
                                            <p:strVal val="#ppt_y+.1"/>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67774" cy="1361500"/>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70846" y="1184402"/>
            <a:ext cx="5123277" cy="5673598"/>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296" y="1892763"/>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6731816" y="2108524"/>
            <a:ext cx="2891155"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Kích thước ngôi nhà</a:t>
            </a:r>
          </a:p>
        </p:txBody>
      </p:sp>
      <p:sp>
        <p:nvSpPr>
          <p:cNvPr id="6" name="TextBox 5">
            <a:extLst>
              <a:ext uri="{FF2B5EF4-FFF2-40B4-BE49-F238E27FC236}">
                <a16:creationId xmlns:a16="http://schemas.microsoft.com/office/drawing/2014/main" id="{6764D1FA-B88A-CA6B-3725-A6716992A7A8}"/>
              </a:ext>
            </a:extLst>
          </p:cNvPr>
          <p:cNvSpPr txBox="1"/>
          <p:nvPr/>
        </p:nvSpPr>
        <p:spPr>
          <a:xfrm>
            <a:off x="6731816" y="2614323"/>
            <a:ext cx="156745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Chiều dài: </a:t>
            </a:r>
          </a:p>
        </p:txBody>
      </p:sp>
      <p:sp>
        <p:nvSpPr>
          <p:cNvPr id="7" name="TextBox 6">
            <a:extLst>
              <a:ext uri="{FF2B5EF4-FFF2-40B4-BE49-F238E27FC236}">
                <a16:creationId xmlns:a16="http://schemas.microsoft.com/office/drawing/2014/main" id="{447CFD86-8EB2-E953-F47D-9FA8A76372F7}"/>
              </a:ext>
            </a:extLst>
          </p:cNvPr>
          <p:cNvSpPr txBox="1"/>
          <p:nvPr/>
        </p:nvSpPr>
        <p:spPr>
          <a:xfrm>
            <a:off x="6731816" y="3120122"/>
            <a:ext cx="1767750"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Chiều rộng:</a:t>
            </a:r>
          </a:p>
        </p:txBody>
      </p:sp>
      <p:sp>
        <p:nvSpPr>
          <p:cNvPr id="18" name="TextBox 17">
            <a:extLst>
              <a:ext uri="{FF2B5EF4-FFF2-40B4-BE49-F238E27FC236}">
                <a16:creationId xmlns:a16="http://schemas.microsoft.com/office/drawing/2014/main" id="{4C00D773-F93B-0C00-9FC5-0232CCD2DE72}"/>
              </a:ext>
            </a:extLst>
          </p:cNvPr>
          <p:cNvSpPr txBox="1"/>
          <p:nvPr/>
        </p:nvSpPr>
        <p:spPr>
          <a:xfrm>
            <a:off x="6731816" y="3625921"/>
            <a:ext cx="1634937"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Chiều cao:</a:t>
            </a:r>
          </a:p>
        </p:txBody>
      </p:sp>
      <p:sp>
        <p:nvSpPr>
          <p:cNvPr id="21" name="TextBox 20">
            <a:extLst>
              <a:ext uri="{FF2B5EF4-FFF2-40B4-BE49-F238E27FC236}">
                <a16:creationId xmlns:a16="http://schemas.microsoft.com/office/drawing/2014/main" id="{57CC3099-51CC-3477-01A4-C385F3C27FDA}"/>
              </a:ext>
            </a:extLst>
          </p:cNvPr>
          <p:cNvSpPr txBox="1"/>
          <p:nvPr/>
        </p:nvSpPr>
        <p:spPr>
          <a:xfrm>
            <a:off x="6731816" y="4131719"/>
            <a:ext cx="2298973"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Hình dạng mái:</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1644703" y="2248104"/>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2080965" y="1317202"/>
            <a:ext cx="1838519"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ngôi nhà</a:t>
            </a:r>
          </a:p>
        </p:txBody>
      </p:sp>
      <p:grpSp>
        <p:nvGrpSpPr>
          <p:cNvPr id="107" name="Group 106">
            <a:extLst>
              <a:ext uri="{FF2B5EF4-FFF2-40B4-BE49-F238E27FC236}">
                <a16:creationId xmlns:a16="http://schemas.microsoft.com/office/drawing/2014/main" id="{9D8E7737-85BA-A4EB-3525-983A808D6EFC}"/>
              </a:ext>
            </a:extLst>
          </p:cNvPr>
          <p:cNvGrpSpPr/>
          <p:nvPr/>
        </p:nvGrpSpPr>
        <p:grpSpPr>
          <a:xfrm>
            <a:off x="-236675" y="5525173"/>
            <a:ext cx="1492939" cy="1617724"/>
            <a:chOff x="9785560" y="4267375"/>
            <a:chExt cx="1492939" cy="1617724"/>
          </a:xfrm>
          <a:solidFill>
            <a:srgbClr val="B5D7F5"/>
          </a:solidFill>
        </p:grpSpPr>
        <p:sp>
          <p:nvSpPr>
            <p:cNvPr id="108" name="Freeform: Shape 107">
              <a:extLst>
                <a:ext uri="{FF2B5EF4-FFF2-40B4-BE49-F238E27FC236}">
                  <a16:creationId xmlns:a16="http://schemas.microsoft.com/office/drawing/2014/main" id="{D630A6E7-D657-8B41-D4E8-7AA47963F6C7}"/>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4B5507C3-F1E6-665F-13A9-F9EB04146D2E}"/>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A28E4334-4A24-1BB9-59C6-353042EB7B2C}"/>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1" name="Freeform: Shape 110">
              <a:extLst>
                <a:ext uri="{FF2B5EF4-FFF2-40B4-BE49-F238E27FC236}">
                  <a16:creationId xmlns:a16="http://schemas.microsoft.com/office/drawing/2014/main" id="{E50DAC89-F93F-F128-FB04-B4F832A30030}"/>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E5EB841C-0789-7065-D282-0229098B8AA2}"/>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E35414ED-5124-7F07-E744-A96AAD8CEA42}"/>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4" name="Freeform: Shape 113">
              <a:extLst>
                <a:ext uri="{FF2B5EF4-FFF2-40B4-BE49-F238E27FC236}">
                  <a16:creationId xmlns:a16="http://schemas.microsoft.com/office/drawing/2014/main" id="{D0470057-5128-6332-1531-4156FA8B52C0}"/>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5" name="Freeform: Shape 114">
              <a:extLst>
                <a:ext uri="{FF2B5EF4-FFF2-40B4-BE49-F238E27FC236}">
                  <a16:creationId xmlns:a16="http://schemas.microsoft.com/office/drawing/2014/main" id="{67BA32B1-79A6-3833-14A5-79116C09610F}"/>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6" name="Freeform: Shape 115">
              <a:extLst>
                <a:ext uri="{FF2B5EF4-FFF2-40B4-BE49-F238E27FC236}">
                  <a16:creationId xmlns:a16="http://schemas.microsoft.com/office/drawing/2014/main" id="{C47836B2-01C4-CF6E-0C85-2E2FBE80ADD2}"/>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7" name="Freeform: Shape 116">
              <a:extLst>
                <a:ext uri="{FF2B5EF4-FFF2-40B4-BE49-F238E27FC236}">
                  <a16:creationId xmlns:a16="http://schemas.microsoft.com/office/drawing/2014/main" id="{68018CD5-C726-571B-CFFB-37200BEC3116}"/>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8" name="Freeform: Shape 117">
              <a:extLst>
                <a:ext uri="{FF2B5EF4-FFF2-40B4-BE49-F238E27FC236}">
                  <a16:creationId xmlns:a16="http://schemas.microsoft.com/office/drawing/2014/main" id="{3B2D2A60-9361-8E2E-9A2F-68F7A74B5EB5}"/>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5085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5" grpId="0"/>
      <p:bldP spid="6" grpId="0"/>
      <p:bldP spid="7" grpId="0"/>
      <p:bldP spid="18" grpId="0"/>
      <p:bldP spid="2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28832" cy="132273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584541" y="1333105"/>
            <a:ext cx="5123277" cy="5524895"/>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325" y="1740558"/>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2230599" y="6165971"/>
            <a:ext cx="4477219"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1 hình thoi làm mái nhà</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7675403" y="2231093"/>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7488516" y="1341296"/>
            <a:ext cx="329315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Các bước vẽ ngôi nhà</a:t>
            </a:r>
          </a:p>
        </p:txBody>
      </p:sp>
      <p:sp>
        <p:nvSpPr>
          <p:cNvPr id="17" name="Flowchart: Display 16">
            <a:extLst>
              <a:ext uri="{FF2B5EF4-FFF2-40B4-BE49-F238E27FC236}">
                <a16:creationId xmlns:a16="http://schemas.microsoft.com/office/drawing/2014/main" id="{63153955-ADBE-F3A4-48FF-A09F28D2F0FB}"/>
              </a:ext>
            </a:extLst>
          </p:cNvPr>
          <p:cNvSpPr/>
          <p:nvPr/>
        </p:nvSpPr>
        <p:spPr>
          <a:xfrm flipH="1">
            <a:off x="365958" y="2014806"/>
            <a:ext cx="1214373" cy="942796"/>
          </a:xfrm>
          <a:prstGeom prst="flowChartDisplay">
            <a:avLst/>
          </a:prstGeom>
          <a:solidFill>
            <a:srgbClr val="AC8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1" name="TextBox 10">
            <a:extLst>
              <a:ext uri="{FF2B5EF4-FFF2-40B4-BE49-F238E27FC236}">
                <a16:creationId xmlns:a16="http://schemas.microsoft.com/office/drawing/2014/main" id="{5A71323F-3AC2-E005-9FA4-2E09B3ED2E1D}"/>
              </a:ext>
            </a:extLst>
          </p:cNvPr>
          <p:cNvSpPr txBox="1"/>
          <p:nvPr/>
        </p:nvSpPr>
        <p:spPr>
          <a:xfrm>
            <a:off x="425291" y="2278456"/>
            <a:ext cx="122566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latin typeface="Roboto Black" panose="02000000000000000000" pitchFamily="2" charset="0"/>
                <a:ea typeface="Roboto Black" panose="02000000000000000000" pitchFamily="2" charset="0"/>
              </a:rPr>
              <a:t>Bước 1</a:t>
            </a:r>
          </a:p>
        </p:txBody>
      </p:sp>
      <p:sp>
        <p:nvSpPr>
          <p:cNvPr id="6" name="Freeform: Shape 5">
            <a:extLst>
              <a:ext uri="{FF2B5EF4-FFF2-40B4-BE49-F238E27FC236}">
                <a16:creationId xmlns:a16="http://schemas.microsoft.com/office/drawing/2014/main" id="{A53617BE-5D82-710B-E017-0E44085891E5}"/>
              </a:ext>
            </a:extLst>
          </p:cNvPr>
          <p:cNvSpPr/>
          <p:nvPr/>
        </p:nvSpPr>
        <p:spPr>
          <a:xfrm rot="356944">
            <a:off x="3208354" y="2305055"/>
            <a:ext cx="2807562" cy="1313334"/>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106" name="Group 105">
            <a:extLst>
              <a:ext uri="{FF2B5EF4-FFF2-40B4-BE49-F238E27FC236}">
                <a16:creationId xmlns:a16="http://schemas.microsoft.com/office/drawing/2014/main" id="{DA083E64-ECDF-FC14-F188-BA65B6017F28}"/>
              </a:ext>
            </a:extLst>
          </p:cNvPr>
          <p:cNvGrpSpPr/>
          <p:nvPr/>
        </p:nvGrpSpPr>
        <p:grpSpPr>
          <a:xfrm>
            <a:off x="-236675" y="5525173"/>
            <a:ext cx="1492939" cy="1617724"/>
            <a:chOff x="9785560" y="4267375"/>
            <a:chExt cx="1492939" cy="1617724"/>
          </a:xfrm>
          <a:solidFill>
            <a:srgbClr val="B5D7F5"/>
          </a:solidFill>
        </p:grpSpPr>
        <p:sp>
          <p:nvSpPr>
            <p:cNvPr id="107" name="Freeform: Shape 106">
              <a:extLst>
                <a:ext uri="{FF2B5EF4-FFF2-40B4-BE49-F238E27FC236}">
                  <a16:creationId xmlns:a16="http://schemas.microsoft.com/office/drawing/2014/main" id="{DD155BAF-75D0-A062-7B1D-8473C358FD04}"/>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8" name="Freeform: Shape 107">
              <a:extLst>
                <a:ext uri="{FF2B5EF4-FFF2-40B4-BE49-F238E27FC236}">
                  <a16:creationId xmlns:a16="http://schemas.microsoft.com/office/drawing/2014/main" id="{530DAF25-5E17-A3E7-94AB-2F64CF02BF79}"/>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6E8BD8B5-15F1-2F0E-F7A1-7E2814EB866D}"/>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D4711FA7-3342-4A35-AB5B-97E9C89E1D85}"/>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1" name="Freeform: Shape 110">
              <a:extLst>
                <a:ext uri="{FF2B5EF4-FFF2-40B4-BE49-F238E27FC236}">
                  <a16:creationId xmlns:a16="http://schemas.microsoft.com/office/drawing/2014/main" id="{4E7C3146-7C75-C59E-9D19-0E25651DB3D1}"/>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9D6B0B2F-70C4-56FF-107E-59D0329D9813}"/>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D2A1257F-0CAE-F6CC-2C82-D84376D558CF}"/>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4" name="Freeform: Shape 113">
              <a:extLst>
                <a:ext uri="{FF2B5EF4-FFF2-40B4-BE49-F238E27FC236}">
                  <a16:creationId xmlns:a16="http://schemas.microsoft.com/office/drawing/2014/main" id="{DF63EC4C-F75D-CC83-6AC8-7ED43EDEB537}"/>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5" name="Freeform: Shape 114">
              <a:extLst>
                <a:ext uri="{FF2B5EF4-FFF2-40B4-BE49-F238E27FC236}">
                  <a16:creationId xmlns:a16="http://schemas.microsoft.com/office/drawing/2014/main" id="{EAF4D187-5D49-CDCA-416C-9426D30F2B0A}"/>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6" name="Freeform: Shape 115">
              <a:extLst>
                <a:ext uri="{FF2B5EF4-FFF2-40B4-BE49-F238E27FC236}">
                  <a16:creationId xmlns:a16="http://schemas.microsoft.com/office/drawing/2014/main" id="{F88E0C5D-730A-4DF8-3436-DC52993BCBE4}"/>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7" name="Freeform: Shape 116">
              <a:extLst>
                <a:ext uri="{FF2B5EF4-FFF2-40B4-BE49-F238E27FC236}">
                  <a16:creationId xmlns:a16="http://schemas.microsoft.com/office/drawing/2014/main" id="{9AD177E4-0969-17A8-7D7E-F638B44480AA}"/>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93737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3" grpId="0"/>
      <p:bldP spid="17" grpId="0" animBg="1"/>
      <p:bldP spid="11"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320603" cy="1314545"/>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584541" y="1333105"/>
            <a:ext cx="5123277" cy="5524895"/>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325" y="1740558"/>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2007540" y="6080382"/>
            <a:ext cx="4477219"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hình chữ nhật làm tường nhà gắn liền với mái nhà</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7675403" y="2231093"/>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7488516" y="1341296"/>
            <a:ext cx="329315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Các bước vẽ ngôi nhà</a:t>
            </a:r>
          </a:p>
        </p:txBody>
      </p:sp>
      <p:sp>
        <p:nvSpPr>
          <p:cNvPr id="17" name="Flowchart: Display 16">
            <a:extLst>
              <a:ext uri="{FF2B5EF4-FFF2-40B4-BE49-F238E27FC236}">
                <a16:creationId xmlns:a16="http://schemas.microsoft.com/office/drawing/2014/main" id="{63153955-ADBE-F3A4-48FF-A09F28D2F0FB}"/>
              </a:ext>
            </a:extLst>
          </p:cNvPr>
          <p:cNvSpPr/>
          <p:nvPr/>
        </p:nvSpPr>
        <p:spPr>
          <a:xfrm flipH="1">
            <a:off x="365958" y="2014806"/>
            <a:ext cx="1214373" cy="942796"/>
          </a:xfrm>
          <a:prstGeom prst="flowChartDisplay">
            <a:avLst/>
          </a:prstGeom>
          <a:solidFill>
            <a:srgbClr val="AC8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1" name="TextBox 10">
            <a:extLst>
              <a:ext uri="{FF2B5EF4-FFF2-40B4-BE49-F238E27FC236}">
                <a16:creationId xmlns:a16="http://schemas.microsoft.com/office/drawing/2014/main" id="{5A71323F-3AC2-E005-9FA4-2E09B3ED2E1D}"/>
              </a:ext>
            </a:extLst>
          </p:cNvPr>
          <p:cNvSpPr txBox="1"/>
          <p:nvPr/>
        </p:nvSpPr>
        <p:spPr>
          <a:xfrm>
            <a:off x="425291" y="2278456"/>
            <a:ext cx="122566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latin typeface="Roboto Black" panose="02000000000000000000" pitchFamily="2" charset="0"/>
                <a:ea typeface="Roboto Black" panose="02000000000000000000" pitchFamily="2" charset="0"/>
              </a:rPr>
              <a:t>Bước 2</a:t>
            </a:r>
          </a:p>
        </p:txBody>
      </p:sp>
      <p:sp>
        <p:nvSpPr>
          <p:cNvPr id="6" name="Freeform: Shape 5">
            <a:extLst>
              <a:ext uri="{FF2B5EF4-FFF2-40B4-BE49-F238E27FC236}">
                <a16:creationId xmlns:a16="http://schemas.microsoft.com/office/drawing/2014/main" id="{A53617BE-5D82-710B-E017-0E44085891E5}"/>
              </a:ext>
            </a:extLst>
          </p:cNvPr>
          <p:cNvSpPr/>
          <p:nvPr/>
        </p:nvSpPr>
        <p:spPr>
          <a:xfrm rot="356944">
            <a:off x="3208354" y="2305055"/>
            <a:ext cx="2807562" cy="1313334"/>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7" name="Group 6">
            <a:extLst>
              <a:ext uri="{FF2B5EF4-FFF2-40B4-BE49-F238E27FC236}">
                <a16:creationId xmlns:a16="http://schemas.microsoft.com/office/drawing/2014/main" id="{77E4C50F-ACA1-A83F-A159-F23AEC779B7A}"/>
              </a:ext>
            </a:extLst>
          </p:cNvPr>
          <p:cNvGrpSpPr/>
          <p:nvPr/>
        </p:nvGrpSpPr>
        <p:grpSpPr>
          <a:xfrm>
            <a:off x="4121323" y="3014164"/>
            <a:ext cx="1768198" cy="2118866"/>
            <a:chOff x="4121323" y="3014164"/>
            <a:chExt cx="1768198" cy="2118866"/>
          </a:xfrm>
        </p:grpSpPr>
        <p:cxnSp>
          <p:nvCxnSpPr>
            <p:cNvPr id="18" name="Straight Connector 17">
              <a:extLst>
                <a:ext uri="{FF2B5EF4-FFF2-40B4-BE49-F238E27FC236}">
                  <a16:creationId xmlns:a16="http://schemas.microsoft.com/office/drawing/2014/main" id="{7DB1C53F-7A9A-2711-4F19-0632CAEDEDFF}"/>
                </a:ext>
              </a:extLst>
            </p:cNvPr>
            <p:cNvCxnSpPr>
              <a:cxnSpLocks/>
            </p:cNvCxnSpPr>
            <p:nvPr/>
          </p:nvCxnSpPr>
          <p:spPr>
            <a:xfrm>
              <a:off x="4121323" y="3512631"/>
              <a:ext cx="78879" cy="1620399"/>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8288C64-E60F-AE72-1215-0408C201F8FC}"/>
                </a:ext>
              </a:extLst>
            </p:cNvPr>
            <p:cNvCxnSpPr>
              <a:cxnSpLocks/>
            </p:cNvCxnSpPr>
            <p:nvPr/>
          </p:nvCxnSpPr>
          <p:spPr>
            <a:xfrm>
              <a:off x="5840361" y="3014164"/>
              <a:ext cx="48055" cy="1490624"/>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7FC1B4E-4717-8F7B-9177-94C1D8ED1A33}"/>
                </a:ext>
              </a:extLst>
            </p:cNvPr>
            <p:cNvCxnSpPr>
              <a:cxnSpLocks/>
            </p:cNvCxnSpPr>
            <p:nvPr/>
          </p:nvCxnSpPr>
          <p:spPr>
            <a:xfrm flipV="1">
              <a:off x="4200202" y="4505383"/>
              <a:ext cx="1689319" cy="62764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DDAFDCD2-4BD7-25F7-03DD-8FD31DEBBF95}"/>
              </a:ext>
            </a:extLst>
          </p:cNvPr>
          <p:cNvGrpSpPr/>
          <p:nvPr/>
        </p:nvGrpSpPr>
        <p:grpSpPr>
          <a:xfrm>
            <a:off x="-236675" y="5525173"/>
            <a:ext cx="1492939" cy="1617724"/>
            <a:chOff x="9785560" y="4267375"/>
            <a:chExt cx="1492939" cy="1617724"/>
          </a:xfrm>
          <a:solidFill>
            <a:srgbClr val="B5D7F5"/>
          </a:solidFill>
        </p:grpSpPr>
        <p:sp>
          <p:nvSpPr>
            <p:cNvPr id="111" name="Freeform: Shape 110">
              <a:extLst>
                <a:ext uri="{FF2B5EF4-FFF2-40B4-BE49-F238E27FC236}">
                  <a16:creationId xmlns:a16="http://schemas.microsoft.com/office/drawing/2014/main" id="{E6459E13-4081-C45B-DAEA-C60C365F4738}"/>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50CC6C40-7C86-9DF2-B41B-0A4B0B129DA8}"/>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8C7A269A-6B51-EA3D-18B7-CE3390726EA4}"/>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4" name="Freeform: Shape 113">
              <a:extLst>
                <a:ext uri="{FF2B5EF4-FFF2-40B4-BE49-F238E27FC236}">
                  <a16:creationId xmlns:a16="http://schemas.microsoft.com/office/drawing/2014/main" id="{98468372-B243-F064-5461-C50B1CED9714}"/>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5" name="Freeform: Shape 114">
              <a:extLst>
                <a:ext uri="{FF2B5EF4-FFF2-40B4-BE49-F238E27FC236}">
                  <a16:creationId xmlns:a16="http://schemas.microsoft.com/office/drawing/2014/main" id="{506D0D8A-E5E1-6379-582D-1564AAC09C02}"/>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6" name="Freeform: Shape 115">
              <a:extLst>
                <a:ext uri="{FF2B5EF4-FFF2-40B4-BE49-F238E27FC236}">
                  <a16:creationId xmlns:a16="http://schemas.microsoft.com/office/drawing/2014/main" id="{DBF73C5B-79A1-2541-EB8D-575490239AF4}"/>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7" name="Freeform: Shape 116">
              <a:extLst>
                <a:ext uri="{FF2B5EF4-FFF2-40B4-BE49-F238E27FC236}">
                  <a16:creationId xmlns:a16="http://schemas.microsoft.com/office/drawing/2014/main" id="{05F42E92-A607-26A9-A12C-8827750AD196}"/>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8" name="Freeform: Shape 117">
              <a:extLst>
                <a:ext uri="{FF2B5EF4-FFF2-40B4-BE49-F238E27FC236}">
                  <a16:creationId xmlns:a16="http://schemas.microsoft.com/office/drawing/2014/main" id="{98925988-6FEB-9F54-9148-7445749790D8}"/>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9" name="Freeform: Shape 118">
              <a:extLst>
                <a:ext uri="{FF2B5EF4-FFF2-40B4-BE49-F238E27FC236}">
                  <a16:creationId xmlns:a16="http://schemas.microsoft.com/office/drawing/2014/main" id="{72BFEE30-EF61-8249-A625-926B2E6A984B}"/>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20" name="Freeform: Shape 119">
              <a:extLst>
                <a:ext uri="{FF2B5EF4-FFF2-40B4-BE49-F238E27FC236}">
                  <a16:creationId xmlns:a16="http://schemas.microsoft.com/office/drawing/2014/main" id="{17414B1E-835E-A50F-80D1-DE9E9A454A20}"/>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21" name="Freeform: Shape 120">
              <a:extLst>
                <a:ext uri="{FF2B5EF4-FFF2-40B4-BE49-F238E27FC236}">
                  <a16:creationId xmlns:a16="http://schemas.microsoft.com/office/drawing/2014/main" id="{813E245F-2D05-5BE9-96DE-04319F6E2B5B}"/>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67958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347" cy="1389942"/>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584541" y="1333105"/>
            <a:ext cx="5123277" cy="5524895"/>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325" y="1740558"/>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2086198" y="6208555"/>
            <a:ext cx="4477219"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tiếp phần mái nhà còn lại</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7675403" y="2231093"/>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7488516" y="1341296"/>
            <a:ext cx="329315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Các bước vẽ ngôi nhà</a:t>
            </a:r>
          </a:p>
        </p:txBody>
      </p:sp>
      <p:sp>
        <p:nvSpPr>
          <p:cNvPr id="17" name="Flowchart: Display 16">
            <a:extLst>
              <a:ext uri="{FF2B5EF4-FFF2-40B4-BE49-F238E27FC236}">
                <a16:creationId xmlns:a16="http://schemas.microsoft.com/office/drawing/2014/main" id="{63153955-ADBE-F3A4-48FF-A09F28D2F0FB}"/>
              </a:ext>
            </a:extLst>
          </p:cNvPr>
          <p:cNvSpPr/>
          <p:nvPr/>
        </p:nvSpPr>
        <p:spPr>
          <a:xfrm flipH="1">
            <a:off x="365958" y="2014806"/>
            <a:ext cx="1214373" cy="942796"/>
          </a:xfrm>
          <a:prstGeom prst="flowChartDisplay">
            <a:avLst/>
          </a:prstGeom>
          <a:solidFill>
            <a:srgbClr val="AC8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1" name="TextBox 10">
            <a:extLst>
              <a:ext uri="{FF2B5EF4-FFF2-40B4-BE49-F238E27FC236}">
                <a16:creationId xmlns:a16="http://schemas.microsoft.com/office/drawing/2014/main" id="{5A71323F-3AC2-E005-9FA4-2E09B3ED2E1D}"/>
              </a:ext>
            </a:extLst>
          </p:cNvPr>
          <p:cNvSpPr txBox="1"/>
          <p:nvPr/>
        </p:nvSpPr>
        <p:spPr>
          <a:xfrm>
            <a:off x="425291" y="2278456"/>
            <a:ext cx="122566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latin typeface="Roboto Black" panose="02000000000000000000" pitchFamily="2" charset="0"/>
                <a:ea typeface="Roboto Black" panose="02000000000000000000" pitchFamily="2" charset="0"/>
              </a:rPr>
              <a:t>Bước 3</a:t>
            </a:r>
          </a:p>
        </p:txBody>
      </p:sp>
      <p:sp>
        <p:nvSpPr>
          <p:cNvPr id="6" name="Freeform: Shape 5">
            <a:extLst>
              <a:ext uri="{FF2B5EF4-FFF2-40B4-BE49-F238E27FC236}">
                <a16:creationId xmlns:a16="http://schemas.microsoft.com/office/drawing/2014/main" id="{A53617BE-5D82-710B-E017-0E44085891E5}"/>
              </a:ext>
            </a:extLst>
          </p:cNvPr>
          <p:cNvSpPr/>
          <p:nvPr/>
        </p:nvSpPr>
        <p:spPr>
          <a:xfrm rot="356944">
            <a:off x="3208354" y="2305055"/>
            <a:ext cx="2807562" cy="1313334"/>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7" name="Group 6">
            <a:extLst>
              <a:ext uri="{FF2B5EF4-FFF2-40B4-BE49-F238E27FC236}">
                <a16:creationId xmlns:a16="http://schemas.microsoft.com/office/drawing/2014/main" id="{77E4C50F-ACA1-A83F-A159-F23AEC779B7A}"/>
              </a:ext>
            </a:extLst>
          </p:cNvPr>
          <p:cNvGrpSpPr/>
          <p:nvPr/>
        </p:nvGrpSpPr>
        <p:grpSpPr>
          <a:xfrm>
            <a:off x="4121323" y="3014164"/>
            <a:ext cx="1768198" cy="2118866"/>
            <a:chOff x="4121323" y="3014164"/>
            <a:chExt cx="1768198" cy="2118866"/>
          </a:xfrm>
        </p:grpSpPr>
        <p:cxnSp>
          <p:nvCxnSpPr>
            <p:cNvPr id="18" name="Straight Connector 17">
              <a:extLst>
                <a:ext uri="{FF2B5EF4-FFF2-40B4-BE49-F238E27FC236}">
                  <a16:creationId xmlns:a16="http://schemas.microsoft.com/office/drawing/2014/main" id="{7DB1C53F-7A9A-2711-4F19-0632CAEDEDFF}"/>
                </a:ext>
              </a:extLst>
            </p:cNvPr>
            <p:cNvCxnSpPr>
              <a:cxnSpLocks/>
            </p:cNvCxnSpPr>
            <p:nvPr/>
          </p:nvCxnSpPr>
          <p:spPr>
            <a:xfrm>
              <a:off x="4121323" y="3512631"/>
              <a:ext cx="78879" cy="1620399"/>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8288C64-E60F-AE72-1215-0408C201F8FC}"/>
                </a:ext>
              </a:extLst>
            </p:cNvPr>
            <p:cNvCxnSpPr>
              <a:cxnSpLocks/>
            </p:cNvCxnSpPr>
            <p:nvPr/>
          </p:nvCxnSpPr>
          <p:spPr>
            <a:xfrm>
              <a:off x="5840361" y="3014164"/>
              <a:ext cx="48055" cy="1490624"/>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7FC1B4E-4717-8F7B-9177-94C1D8ED1A33}"/>
                </a:ext>
              </a:extLst>
            </p:cNvPr>
            <p:cNvCxnSpPr>
              <a:cxnSpLocks/>
            </p:cNvCxnSpPr>
            <p:nvPr/>
          </p:nvCxnSpPr>
          <p:spPr>
            <a:xfrm flipV="1">
              <a:off x="4200202" y="4505383"/>
              <a:ext cx="1689319" cy="62764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CCEF8BA-9B79-582A-7F66-00C31E2E4BE4}"/>
              </a:ext>
            </a:extLst>
          </p:cNvPr>
          <p:cNvCxnSpPr>
            <a:cxnSpLocks/>
          </p:cNvCxnSpPr>
          <p:nvPr/>
        </p:nvCxnSpPr>
        <p:spPr>
          <a:xfrm flipH="1">
            <a:off x="2261419" y="2946849"/>
            <a:ext cx="939859" cy="6419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BF24A54B-D386-4580-6A6E-5C7F8979A77B}"/>
              </a:ext>
            </a:extLst>
          </p:cNvPr>
          <p:cNvGrpSpPr/>
          <p:nvPr/>
        </p:nvGrpSpPr>
        <p:grpSpPr>
          <a:xfrm>
            <a:off x="10976409" y="-187045"/>
            <a:ext cx="1477446" cy="1617724"/>
            <a:chOff x="9771320" y="4267375"/>
            <a:chExt cx="1477446" cy="1617724"/>
          </a:xfrm>
          <a:solidFill>
            <a:srgbClr val="B5D7F5"/>
          </a:solidFill>
        </p:grpSpPr>
        <p:sp>
          <p:nvSpPr>
            <p:cNvPr id="24" name="Freeform: Shape 23">
              <a:extLst>
                <a:ext uri="{FF2B5EF4-FFF2-40B4-BE49-F238E27FC236}">
                  <a16:creationId xmlns:a16="http://schemas.microsoft.com/office/drawing/2014/main" id="{D75BE645-A4B9-0BA8-E1E6-B2246586ABC6}"/>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5" name="Freeform: Shape 24">
              <a:extLst>
                <a:ext uri="{FF2B5EF4-FFF2-40B4-BE49-F238E27FC236}">
                  <a16:creationId xmlns:a16="http://schemas.microsoft.com/office/drawing/2014/main" id="{98F596A5-494D-7373-1FC8-08FA9DBB6B5D}"/>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2" name="Freeform: Shape 101">
              <a:extLst>
                <a:ext uri="{FF2B5EF4-FFF2-40B4-BE49-F238E27FC236}">
                  <a16:creationId xmlns:a16="http://schemas.microsoft.com/office/drawing/2014/main" id="{B63D8BA5-F0EB-708F-42D5-4DD48558563E}"/>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3" name="Freeform: Shape 102">
              <a:extLst>
                <a:ext uri="{FF2B5EF4-FFF2-40B4-BE49-F238E27FC236}">
                  <a16:creationId xmlns:a16="http://schemas.microsoft.com/office/drawing/2014/main" id="{344BBFA2-23C0-5111-E6FA-EDE60CD37B71}"/>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4" name="Freeform: Shape 103">
              <a:extLst>
                <a:ext uri="{FF2B5EF4-FFF2-40B4-BE49-F238E27FC236}">
                  <a16:creationId xmlns:a16="http://schemas.microsoft.com/office/drawing/2014/main" id="{E91211C3-5F65-FC11-1D7E-C0E44247C657}"/>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5" name="Freeform: Shape 104">
              <a:extLst>
                <a:ext uri="{FF2B5EF4-FFF2-40B4-BE49-F238E27FC236}">
                  <a16:creationId xmlns:a16="http://schemas.microsoft.com/office/drawing/2014/main" id="{4F491CDE-66C0-5B4E-383D-3B2F4851F816}"/>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6" name="Freeform: Shape 105">
              <a:extLst>
                <a:ext uri="{FF2B5EF4-FFF2-40B4-BE49-F238E27FC236}">
                  <a16:creationId xmlns:a16="http://schemas.microsoft.com/office/drawing/2014/main" id="{11E22803-E92E-1FD1-D37E-865A8A78570D}"/>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7" name="Freeform: Shape 106">
              <a:extLst>
                <a:ext uri="{FF2B5EF4-FFF2-40B4-BE49-F238E27FC236}">
                  <a16:creationId xmlns:a16="http://schemas.microsoft.com/office/drawing/2014/main" id="{07AC0113-4D85-C38D-2FDD-AAF5A9F7B4A0}"/>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8" name="Freeform: Shape 107">
              <a:extLst>
                <a:ext uri="{FF2B5EF4-FFF2-40B4-BE49-F238E27FC236}">
                  <a16:creationId xmlns:a16="http://schemas.microsoft.com/office/drawing/2014/main" id="{8A3E2A16-FD43-3CEA-27B7-A96E1BDCB007}"/>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BD38A7D6-012B-BBF9-F196-E517DD809087}"/>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B88AB90D-F7BD-288F-6423-4E9872A08748}"/>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207863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96347" cy="1389942"/>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584541" y="1333105"/>
            <a:ext cx="5123277" cy="5524895"/>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325" y="1740558"/>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2474530" y="6135706"/>
            <a:ext cx="341388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phần tường mặt bên</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7675403" y="2231093"/>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7488516" y="1341296"/>
            <a:ext cx="329315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Các bước vẽ ngôi nhà</a:t>
            </a:r>
          </a:p>
        </p:txBody>
      </p:sp>
      <p:sp>
        <p:nvSpPr>
          <p:cNvPr id="17" name="Flowchart: Display 16">
            <a:extLst>
              <a:ext uri="{FF2B5EF4-FFF2-40B4-BE49-F238E27FC236}">
                <a16:creationId xmlns:a16="http://schemas.microsoft.com/office/drawing/2014/main" id="{63153955-ADBE-F3A4-48FF-A09F28D2F0FB}"/>
              </a:ext>
            </a:extLst>
          </p:cNvPr>
          <p:cNvSpPr/>
          <p:nvPr/>
        </p:nvSpPr>
        <p:spPr>
          <a:xfrm flipH="1">
            <a:off x="365958" y="2014806"/>
            <a:ext cx="1214373" cy="942796"/>
          </a:xfrm>
          <a:prstGeom prst="flowChartDisplay">
            <a:avLst/>
          </a:prstGeom>
          <a:solidFill>
            <a:srgbClr val="AC8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1" name="TextBox 10">
            <a:extLst>
              <a:ext uri="{FF2B5EF4-FFF2-40B4-BE49-F238E27FC236}">
                <a16:creationId xmlns:a16="http://schemas.microsoft.com/office/drawing/2014/main" id="{5A71323F-3AC2-E005-9FA4-2E09B3ED2E1D}"/>
              </a:ext>
            </a:extLst>
          </p:cNvPr>
          <p:cNvSpPr txBox="1"/>
          <p:nvPr/>
        </p:nvSpPr>
        <p:spPr>
          <a:xfrm>
            <a:off x="425291" y="2278456"/>
            <a:ext cx="122566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latin typeface="Roboto Black" panose="02000000000000000000" pitchFamily="2" charset="0"/>
                <a:ea typeface="Roboto Black" panose="02000000000000000000" pitchFamily="2" charset="0"/>
              </a:rPr>
              <a:t>Bước 4</a:t>
            </a:r>
          </a:p>
        </p:txBody>
      </p:sp>
      <p:sp>
        <p:nvSpPr>
          <p:cNvPr id="6" name="Freeform: Shape 5">
            <a:extLst>
              <a:ext uri="{FF2B5EF4-FFF2-40B4-BE49-F238E27FC236}">
                <a16:creationId xmlns:a16="http://schemas.microsoft.com/office/drawing/2014/main" id="{A53617BE-5D82-710B-E017-0E44085891E5}"/>
              </a:ext>
            </a:extLst>
          </p:cNvPr>
          <p:cNvSpPr/>
          <p:nvPr/>
        </p:nvSpPr>
        <p:spPr>
          <a:xfrm rot="356944">
            <a:off x="3208354" y="2305055"/>
            <a:ext cx="2807562" cy="1313334"/>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7" name="Group 6">
            <a:extLst>
              <a:ext uri="{FF2B5EF4-FFF2-40B4-BE49-F238E27FC236}">
                <a16:creationId xmlns:a16="http://schemas.microsoft.com/office/drawing/2014/main" id="{77E4C50F-ACA1-A83F-A159-F23AEC779B7A}"/>
              </a:ext>
            </a:extLst>
          </p:cNvPr>
          <p:cNvGrpSpPr/>
          <p:nvPr/>
        </p:nvGrpSpPr>
        <p:grpSpPr>
          <a:xfrm>
            <a:off x="4121323" y="3014164"/>
            <a:ext cx="1768198" cy="2118866"/>
            <a:chOff x="4121323" y="3014164"/>
            <a:chExt cx="1768198" cy="2118866"/>
          </a:xfrm>
        </p:grpSpPr>
        <p:cxnSp>
          <p:nvCxnSpPr>
            <p:cNvPr id="18" name="Straight Connector 17">
              <a:extLst>
                <a:ext uri="{FF2B5EF4-FFF2-40B4-BE49-F238E27FC236}">
                  <a16:creationId xmlns:a16="http://schemas.microsoft.com/office/drawing/2014/main" id="{7DB1C53F-7A9A-2711-4F19-0632CAEDEDFF}"/>
                </a:ext>
              </a:extLst>
            </p:cNvPr>
            <p:cNvCxnSpPr>
              <a:cxnSpLocks/>
            </p:cNvCxnSpPr>
            <p:nvPr/>
          </p:nvCxnSpPr>
          <p:spPr>
            <a:xfrm>
              <a:off x="4121323" y="3512631"/>
              <a:ext cx="78879" cy="1620399"/>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8288C64-E60F-AE72-1215-0408C201F8FC}"/>
                </a:ext>
              </a:extLst>
            </p:cNvPr>
            <p:cNvCxnSpPr>
              <a:cxnSpLocks/>
            </p:cNvCxnSpPr>
            <p:nvPr/>
          </p:nvCxnSpPr>
          <p:spPr>
            <a:xfrm>
              <a:off x="5840361" y="3014164"/>
              <a:ext cx="48055" cy="1490624"/>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7FC1B4E-4717-8F7B-9177-94C1D8ED1A33}"/>
                </a:ext>
              </a:extLst>
            </p:cNvPr>
            <p:cNvCxnSpPr>
              <a:cxnSpLocks/>
            </p:cNvCxnSpPr>
            <p:nvPr/>
          </p:nvCxnSpPr>
          <p:spPr>
            <a:xfrm flipV="1">
              <a:off x="4200202" y="4505383"/>
              <a:ext cx="1689319" cy="62764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CCEF8BA-9B79-582A-7F66-00C31E2E4BE4}"/>
              </a:ext>
            </a:extLst>
          </p:cNvPr>
          <p:cNvCxnSpPr>
            <a:cxnSpLocks/>
          </p:cNvCxnSpPr>
          <p:nvPr/>
        </p:nvCxnSpPr>
        <p:spPr>
          <a:xfrm flipH="1">
            <a:off x="2261419" y="2946849"/>
            <a:ext cx="939859" cy="6419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598D13-4B0A-0D30-D3F9-9FB1A815F2F5}"/>
              </a:ext>
            </a:extLst>
          </p:cNvPr>
          <p:cNvGrpSpPr/>
          <p:nvPr/>
        </p:nvGrpSpPr>
        <p:grpSpPr>
          <a:xfrm>
            <a:off x="2432004" y="3512631"/>
            <a:ext cx="1772239" cy="1610567"/>
            <a:chOff x="2402508" y="3522463"/>
            <a:chExt cx="1772239" cy="1610567"/>
          </a:xfrm>
        </p:grpSpPr>
        <p:cxnSp>
          <p:nvCxnSpPr>
            <p:cNvPr id="25" name="Straight Connector 24">
              <a:extLst>
                <a:ext uri="{FF2B5EF4-FFF2-40B4-BE49-F238E27FC236}">
                  <a16:creationId xmlns:a16="http://schemas.microsoft.com/office/drawing/2014/main" id="{2E55472D-8A41-2216-6853-F07FF7007FA7}"/>
                </a:ext>
              </a:extLst>
            </p:cNvPr>
            <p:cNvCxnSpPr>
              <a:cxnSpLocks/>
            </p:cNvCxnSpPr>
            <p:nvPr/>
          </p:nvCxnSpPr>
          <p:spPr>
            <a:xfrm>
              <a:off x="2402508" y="3522463"/>
              <a:ext cx="85053" cy="1610567"/>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E37E894B-1E8F-FA25-1179-6909970E4590}"/>
                </a:ext>
              </a:extLst>
            </p:cNvPr>
            <p:cNvCxnSpPr>
              <a:cxnSpLocks/>
            </p:cNvCxnSpPr>
            <p:nvPr/>
          </p:nvCxnSpPr>
          <p:spPr>
            <a:xfrm>
              <a:off x="2501391" y="5133030"/>
              <a:ext cx="1673356"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grpSp>
        <p:nvGrpSpPr>
          <p:cNvPr id="19" name="Group 18">
            <a:extLst>
              <a:ext uri="{FF2B5EF4-FFF2-40B4-BE49-F238E27FC236}">
                <a16:creationId xmlns:a16="http://schemas.microsoft.com/office/drawing/2014/main" id="{73ED4748-D82D-DAAE-B74C-7A911BEC6012}"/>
              </a:ext>
            </a:extLst>
          </p:cNvPr>
          <p:cNvGrpSpPr/>
          <p:nvPr/>
        </p:nvGrpSpPr>
        <p:grpSpPr>
          <a:xfrm>
            <a:off x="10976409" y="-187045"/>
            <a:ext cx="1477446" cy="1617724"/>
            <a:chOff x="9771320" y="4267375"/>
            <a:chExt cx="1477446" cy="1617724"/>
          </a:xfrm>
          <a:solidFill>
            <a:srgbClr val="B5D7F5"/>
          </a:solidFill>
        </p:grpSpPr>
        <p:sp>
          <p:nvSpPr>
            <p:cNvPr id="103" name="Freeform: Shape 102">
              <a:extLst>
                <a:ext uri="{FF2B5EF4-FFF2-40B4-BE49-F238E27FC236}">
                  <a16:creationId xmlns:a16="http://schemas.microsoft.com/office/drawing/2014/main" id="{B75BFFC5-C043-C47E-7302-F265D255E04D}"/>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4" name="Freeform: Shape 103">
              <a:extLst>
                <a:ext uri="{FF2B5EF4-FFF2-40B4-BE49-F238E27FC236}">
                  <a16:creationId xmlns:a16="http://schemas.microsoft.com/office/drawing/2014/main" id="{6C531FF0-CE20-5DD0-4DC1-70B3023D5D91}"/>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5" name="Freeform: Shape 104">
              <a:extLst>
                <a:ext uri="{FF2B5EF4-FFF2-40B4-BE49-F238E27FC236}">
                  <a16:creationId xmlns:a16="http://schemas.microsoft.com/office/drawing/2014/main" id="{E5BC90EA-0B59-B9BF-6F10-BDEC655845F3}"/>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6" name="Freeform: Shape 105">
              <a:extLst>
                <a:ext uri="{FF2B5EF4-FFF2-40B4-BE49-F238E27FC236}">
                  <a16:creationId xmlns:a16="http://schemas.microsoft.com/office/drawing/2014/main" id="{758434B9-FB7E-EDDB-B67F-CF828E677C18}"/>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7" name="Freeform: Shape 106">
              <a:extLst>
                <a:ext uri="{FF2B5EF4-FFF2-40B4-BE49-F238E27FC236}">
                  <a16:creationId xmlns:a16="http://schemas.microsoft.com/office/drawing/2014/main" id="{B12E51CE-A40A-0F72-7420-E18348F1AB23}"/>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8" name="Freeform: Shape 107">
              <a:extLst>
                <a:ext uri="{FF2B5EF4-FFF2-40B4-BE49-F238E27FC236}">
                  <a16:creationId xmlns:a16="http://schemas.microsoft.com/office/drawing/2014/main" id="{05674BAD-1298-067A-4DF4-5364909A60BE}"/>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6A3323E7-6122-9EB0-59BF-A1AB0632DEDF}"/>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007F7B72-E04E-17F8-BC18-7167D79C15BC}"/>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1" name="Freeform: Shape 110">
              <a:extLst>
                <a:ext uri="{FF2B5EF4-FFF2-40B4-BE49-F238E27FC236}">
                  <a16:creationId xmlns:a16="http://schemas.microsoft.com/office/drawing/2014/main" id="{B1BE2788-D912-49BB-B124-9758A3C117A1}"/>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4CDEE6CB-F6AC-5328-9975-929A6FE8FA71}"/>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CE3F424E-E765-128E-D70D-232C073E4696}"/>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425730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42"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anim calcmode="lin" valueType="num">
                                      <p:cBhvr>
                                        <p:cTn id="10" dur="1000" fill="hold"/>
                                        <p:tgtEl>
                                          <p:spTgt spid="11"/>
                                        </p:tgtEl>
                                        <p:attrNameLst>
                                          <p:attrName>ppt_x</p:attrName>
                                        </p:attrNameLst>
                                      </p:cBhvr>
                                      <p:tavLst>
                                        <p:tav tm="0">
                                          <p:val>
                                            <p:strVal val="#ppt_x"/>
                                          </p:val>
                                        </p:tav>
                                        <p:tav tm="100000">
                                          <p:val>
                                            <p:strVal val="#ppt_x"/>
                                          </p:val>
                                        </p:tav>
                                      </p:tavLst>
                                    </p:anim>
                                    <p:anim calcmode="lin" valueType="num">
                                      <p:cBhvr>
                                        <p:cTn id="11" dur="1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0"/>
            <a:ext cx="1347454" cy="1341273"/>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1584541" y="1333105"/>
            <a:ext cx="5123277" cy="5524895"/>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5325" y="1740558"/>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1814617" y="6107028"/>
            <a:ext cx="4771170" cy="769441"/>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sz="2200">
                <a:solidFill>
                  <a:srgbClr val="002060"/>
                </a:solidFill>
              </a:rPr>
              <a:t>Vẽ ô cửa sổ nhỏ, lỗ tròn gần mái, </a:t>
            </a:r>
            <a:r>
              <a:rPr lang="vi-VN" sz="2200" spc="-100">
                <a:solidFill>
                  <a:srgbClr val="002060"/>
                </a:solidFill>
              </a:rPr>
              <a:t>khung mái vòm làm hiên ở tường nhà</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7675403" y="2231093"/>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sp>
        <p:nvSpPr>
          <p:cNvPr id="3" name="TextBox 2">
            <a:extLst>
              <a:ext uri="{FF2B5EF4-FFF2-40B4-BE49-F238E27FC236}">
                <a16:creationId xmlns:a16="http://schemas.microsoft.com/office/drawing/2014/main" id="{8587EFE4-0C92-2A35-47C1-B97BF4C408B3}"/>
              </a:ext>
            </a:extLst>
          </p:cNvPr>
          <p:cNvSpPr txBox="1"/>
          <p:nvPr/>
        </p:nvSpPr>
        <p:spPr>
          <a:xfrm>
            <a:off x="7488516" y="1341296"/>
            <a:ext cx="3293151"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Các bước vẽ ngôi nhà</a:t>
            </a:r>
          </a:p>
        </p:txBody>
      </p:sp>
      <p:sp>
        <p:nvSpPr>
          <p:cNvPr id="17" name="Flowchart: Display 16">
            <a:extLst>
              <a:ext uri="{FF2B5EF4-FFF2-40B4-BE49-F238E27FC236}">
                <a16:creationId xmlns:a16="http://schemas.microsoft.com/office/drawing/2014/main" id="{63153955-ADBE-F3A4-48FF-A09F28D2F0FB}"/>
              </a:ext>
            </a:extLst>
          </p:cNvPr>
          <p:cNvSpPr/>
          <p:nvPr/>
        </p:nvSpPr>
        <p:spPr>
          <a:xfrm flipH="1">
            <a:off x="365958" y="2014806"/>
            <a:ext cx="1214373" cy="942796"/>
          </a:xfrm>
          <a:prstGeom prst="flowChartDisplay">
            <a:avLst/>
          </a:prstGeom>
          <a:solidFill>
            <a:srgbClr val="AC8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11" name="TextBox 10">
            <a:extLst>
              <a:ext uri="{FF2B5EF4-FFF2-40B4-BE49-F238E27FC236}">
                <a16:creationId xmlns:a16="http://schemas.microsoft.com/office/drawing/2014/main" id="{5A71323F-3AC2-E005-9FA4-2E09B3ED2E1D}"/>
              </a:ext>
            </a:extLst>
          </p:cNvPr>
          <p:cNvSpPr txBox="1"/>
          <p:nvPr/>
        </p:nvSpPr>
        <p:spPr>
          <a:xfrm>
            <a:off x="425291" y="2278456"/>
            <a:ext cx="1225666"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latin typeface="Roboto Black" panose="02000000000000000000" pitchFamily="2" charset="0"/>
                <a:ea typeface="Roboto Black" panose="02000000000000000000" pitchFamily="2" charset="0"/>
              </a:rPr>
              <a:t>Bước 5</a:t>
            </a:r>
          </a:p>
        </p:txBody>
      </p:sp>
      <p:sp>
        <p:nvSpPr>
          <p:cNvPr id="6" name="Freeform: Shape 5">
            <a:extLst>
              <a:ext uri="{FF2B5EF4-FFF2-40B4-BE49-F238E27FC236}">
                <a16:creationId xmlns:a16="http://schemas.microsoft.com/office/drawing/2014/main" id="{A53617BE-5D82-710B-E017-0E44085891E5}"/>
              </a:ext>
            </a:extLst>
          </p:cNvPr>
          <p:cNvSpPr/>
          <p:nvPr/>
        </p:nvSpPr>
        <p:spPr>
          <a:xfrm rot="356944">
            <a:off x="3208354" y="2305055"/>
            <a:ext cx="2807562" cy="1313334"/>
          </a:xfrm>
          <a:custGeom>
            <a:avLst/>
            <a:gdLst>
              <a:gd name="connsiteX0" fmla="*/ 2187249 w 3520042"/>
              <a:gd name="connsiteY0" fmla="*/ 0 h 1634109"/>
              <a:gd name="connsiteX1" fmla="*/ 3520042 w 3520042"/>
              <a:gd name="connsiteY1" fmla="*/ 604934 h 1634109"/>
              <a:gd name="connsiteX2" fmla="*/ 1413029 w 3520042"/>
              <a:gd name="connsiteY2" fmla="*/ 1634109 h 1634109"/>
              <a:gd name="connsiteX3" fmla="*/ 0 w 3520042"/>
              <a:gd name="connsiteY3" fmla="*/ 992758 h 1634109"/>
              <a:gd name="connsiteX4" fmla="*/ 2187249 w 3520042"/>
              <a:gd name="connsiteY4" fmla="*/ 0 h 1634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0042" h="1634109">
                <a:moveTo>
                  <a:pt x="2187249" y="0"/>
                </a:moveTo>
                <a:lnTo>
                  <a:pt x="3520042" y="604934"/>
                </a:lnTo>
                <a:lnTo>
                  <a:pt x="1413029" y="1634109"/>
                </a:lnTo>
                <a:lnTo>
                  <a:pt x="0" y="992758"/>
                </a:lnTo>
                <a:lnTo>
                  <a:pt x="2187249" y="0"/>
                </a:ln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nvGrpSpPr>
          <p:cNvPr id="7" name="Group 6">
            <a:extLst>
              <a:ext uri="{FF2B5EF4-FFF2-40B4-BE49-F238E27FC236}">
                <a16:creationId xmlns:a16="http://schemas.microsoft.com/office/drawing/2014/main" id="{77E4C50F-ACA1-A83F-A159-F23AEC779B7A}"/>
              </a:ext>
            </a:extLst>
          </p:cNvPr>
          <p:cNvGrpSpPr/>
          <p:nvPr/>
        </p:nvGrpSpPr>
        <p:grpSpPr>
          <a:xfrm>
            <a:off x="4121323" y="3014164"/>
            <a:ext cx="1768198" cy="2118866"/>
            <a:chOff x="4121323" y="3014164"/>
            <a:chExt cx="1768198" cy="2118866"/>
          </a:xfrm>
        </p:grpSpPr>
        <p:cxnSp>
          <p:nvCxnSpPr>
            <p:cNvPr id="18" name="Straight Connector 17">
              <a:extLst>
                <a:ext uri="{FF2B5EF4-FFF2-40B4-BE49-F238E27FC236}">
                  <a16:creationId xmlns:a16="http://schemas.microsoft.com/office/drawing/2014/main" id="{7DB1C53F-7A9A-2711-4F19-0632CAEDEDFF}"/>
                </a:ext>
              </a:extLst>
            </p:cNvPr>
            <p:cNvCxnSpPr>
              <a:cxnSpLocks/>
            </p:cNvCxnSpPr>
            <p:nvPr/>
          </p:nvCxnSpPr>
          <p:spPr>
            <a:xfrm>
              <a:off x="4121323" y="3512631"/>
              <a:ext cx="78879" cy="1620399"/>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8288C64-E60F-AE72-1215-0408C201F8FC}"/>
                </a:ext>
              </a:extLst>
            </p:cNvPr>
            <p:cNvCxnSpPr>
              <a:cxnSpLocks/>
            </p:cNvCxnSpPr>
            <p:nvPr/>
          </p:nvCxnSpPr>
          <p:spPr>
            <a:xfrm>
              <a:off x="5840361" y="3014164"/>
              <a:ext cx="48055" cy="1490624"/>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7FC1B4E-4717-8F7B-9177-94C1D8ED1A33}"/>
                </a:ext>
              </a:extLst>
            </p:cNvPr>
            <p:cNvCxnSpPr>
              <a:cxnSpLocks/>
            </p:cNvCxnSpPr>
            <p:nvPr/>
          </p:nvCxnSpPr>
          <p:spPr>
            <a:xfrm flipV="1">
              <a:off x="4200202" y="4505383"/>
              <a:ext cx="1689319" cy="62764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BCCEF8BA-9B79-582A-7F66-00C31E2E4BE4}"/>
              </a:ext>
            </a:extLst>
          </p:cNvPr>
          <p:cNvCxnSpPr>
            <a:cxnSpLocks/>
          </p:cNvCxnSpPr>
          <p:nvPr/>
        </p:nvCxnSpPr>
        <p:spPr>
          <a:xfrm flipH="1">
            <a:off x="2261419" y="2946849"/>
            <a:ext cx="939859" cy="6419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598D13-4B0A-0D30-D3F9-9FB1A815F2F5}"/>
              </a:ext>
            </a:extLst>
          </p:cNvPr>
          <p:cNvGrpSpPr/>
          <p:nvPr/>
        </p:nvGrpSpPr>
        <p:grpSpPr>
          <a:xfrm>
            <a:off x="2432004" y="3512631"/>
            <a:ext cx="1772239" cy="1610567"/>
            <a:chOff x="2402508" y="3522463"/>
            <a:chExt cx="1772239" cy="1610567"/>
          </a:xfrm>
        </p:grpSpPr>
        <p:cxnSp>
          <p:nvCxnSpPr>
            <p:cNvPr id="25" name="Straight Connector 24">
              <a:extLst>
                <a:ext uri="{FF2B5EF4-FFF2-40B4-BE49-F238E27FC236}">
                  <a16:creationId xmlns:a16="http://schemas.microsoft.com/office/drawing/2014/main" id="{2E55472D-8A41-2216-6853-F07FF7007FA7}"/>
                </a:ext>
              </a:extLst>
            </p:cNvPr>
            <p:cNvCxnSpPr>
              <a:cxnSpLocks/>
            </p:cNvCxnSpPr>
            <p:nvPr/>
          </p:nvCxnSpPr>
          <p:spPr>
            <a:xfrm>
              <a:off x="2402508" y="3522463"/>
              <a:ext cx="85053" cy="1610567"/>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E37E894B-1E8F-FA25-1179-6909970E4590}"/>
                </a:ext>
              </a:extLst>
            </p:cNvPr>
            <p:cNvCxnSpPr>
              <a:cxnSpLocks/>
            </p:cNvCxnSpPr>
            <p:nvPr/>
          </p:nvCxnSpPr>
          <p:spPr>
            <a:xfrm>
              <a:off x="2501391" y="5133030"/>
              <a:ext cx="1673356"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grpSp>
      <p:sp>
        <p:nvSpPr>
          <p:cNvPr id="103" name="Rectangle: Rounded Corners 102">
            <a:extLst>
              <a:ext uri="{FF2B5EF4-FFF2-40B4-BE49-F238E27FC236}">
                <a16:creationId xmlns:a16="http://schemas.microsoft.com/office/drawing/2014/main" id="{7DFA5B04-FE64-06DA-DCCB-80289B9ACC1F}"/>
              </a:ext>
            </a:extLst>
          </p:cNvPr>
          <p:cNvSpPr/>
          <p:nvPr/>
        </p:nvSpPr>
        <p:spPr>
          <a:xfrm>
            <a:off x="3166887" y="4080387"/>
            <a:ext cx="856127" cy="518274"/>
          </a:xfrm>
          <a:prstGeom prst="roundRect">
            <a:avLst>
              <a:gd name="adj" fmla="val 10976"/>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4" name="Freeform: Shape 103">
            <a:extLst>
              <a:ext uri="{FF2B5EF4-FFF2-40B4-BE49-F238E27FC236}">
                <a16:creationId xmlns:a16="http://schemas.microsoft.com/office/drawing/2014/main" id="{425AE19D-0214-8192-3DCC-0513D1CD7577}"/>
              </a:ext>
            </a:extLst>
          </p:cNvPr>
          <p:cNvSpPr/>
          <p:nvPr/>
        </p:nvSpPr>
        <p:spPr>
          <a:xfrm rot="21347632">
            <a:off x="2620324" y="3760347"/>
            <a:ext cx="245807" cy="1262450"/>
          </a:xfrm>
          <a:custGeom>
            <a:avLst/>
            <a:gdLst>
              <a:gd name="connsiteX0" fmla="*/ 122904 w 245807"/>
              <a:gd name="connsiteY0" fmla="*/ 0 h 1123028"/>
              <a:gd name="connsiteX1" fmla="*/ 245807 w 245807"/>
              <a:gd name="connsiteY1" fmla="*/ 191729 h 1123028"/>
              <a:gd name="connsiteX2" fmla="*/ 245807 w 245807"/>
              <a:gd name="connsiteY2" fmla="*/ 339352 h 1123028"/>
              <a:gd name="connsiteX3" fmla="*/ 245807 w 245807"/>
              <a:gd name="connsiteY3" fmla="*/ 339352 h 1123028"/>
              <a:gd name="connsiteX4" fmla="*/ 245807 w 245807"/>
              <a:gd name="connsiteY4" fmla="*/ 1123028 h 1123028"/>
              <a:gd name="connsiteX5" fmla="*/ 0 w 245807"/>
              <a:gd name="connsiteY5" fmla="*/ 1123028 h 1123028"/>
              <a:gd name="connsiteX6" fmla="*/ 0 w 245807"/>
              <a:gd name="connsiteY6" fmla="*/ 339352 h 1123028"/>
              <a:gd name="connsiteX7" fmla="*/ 1 w 245807"/>
              <a:gd name="connsiteY7" fmla="*/ 339352 h 1123028"/>
              <a:gd name="connsiteX8" fmla="*/ 1 w 245807"/>
              <a:gd name="connsiteY8" fmla="*/ 191729 h 1123028"/>
              <a:gd name="connsiteX9" fmla="*/ 122904 w 245807"/>
              <a:gd name="connsiteY9" fmla="*/ 0 h 112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807" h="1123028">
                <a:moveTo>
                  <a:pt x="122904" y="0"/>
                </a:moveTo>
                <a:cubicBezTo>
                  <a:pt x="190781" y="0"/>
                  <a:pt x="245807" y="85840"/>
                  <a:pt x="245807" y="191729"/>
                </a:cubicBezTo>
                <a:lnTo>
                  <a:pt x="245807" y="339352"/>
                </a:lnTo>
                <a:lnTo>
                  <a:pt x="245807" y="339352"/>
                </a:lnTo>
                <a:lnTo>
                  <a:pt x="245807" y="1123028"/>
                </a:lnTo>
                <a:lnTo>
                  <a:pt x="0" y="1123028"/>
                </a:lnTo>
                <a:lnTo>
                  <a:pt x="0" y="339352"/>
                </a:lnTo>
                <a:lnTo>
                  <a:pt x="1" y="339352"/>
                </a:lnTo>
                <a:lnTo>
                  <a:pt x="1" y="191729"/>
                </a:lnTo>
                <a:cubicBezTo>
                  <a:pt x="1" y="85840"/>
                  <a:pt x="55027" y="0"/>
                  <a:pt x="122904" y="0"/>
                </a:cubicBezTo>
                <a:close/>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5" name="Oval 104">
            <a:extLst>
              <a:ext uri="{FF2B5EF4-FFF2-40B4-BE49-F238E27FC236}">
                <a16:creationId xmlns:a16="http://schemas.microsoft.com/office/drawing/2014/main" id="{0614DC1A-6353-CD76-CBC6-C0D09ECA7A3D}"/>
              </a:ext>
            </a:extLst>
          </p:cNvPr>
          <p:cNvSpPr/>
          <p:nvPr/>
        </p:nvSpPr>
        <p:spPr>
          <a:xfrm>
            <a:off x="3024825" y="3267811"/>
            <a:ext cx="327901" cy="349412"/>
          </a:xfrm>
          <a:prstGeom prst="ellipse">
            <a:avLst/>
          </a:prstGeom>
          <a:solidFill>
            <a:schemeClr val="bg1">
              <a:lumMod val="75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9" name="Group 18">
            <a:extLst>
              <a:ext uri="{FF2B5EF4-FFF2-40B4-BE49-F238E27FC236}">
                <a16:creationId xmlns:a16="http://schemas.microsoft.com/office/drawing/2014/main" id="{287CFCEE-C678-7B98-D2F0-2C054FC41933}"/>
              </a:ext>
            </a:extLst>
          </p:cNvPr>
          <p:cNvGrpSpPr/>
          <p:nvPr/>
        </p:nvGrpSpPr>
        <p:grpSpPr>
          <a:xfrm>
            <a:off x="10976409" y="-187045"/>
            <a:ext cx="1477446" cy="1617724"/>
            <a:chOff x="9771320" y="4267375"/>
            <a:chExt cx="1477446" cy="1617724"/>
          </a:xfrm>
          <a:solidFill>
            <a:srgbClr val="B5D7F5"/>
          </a:solidFill>
        </p:grpSpPr>
        <p:sp>
          <p:nvSpPr>
            <p:cNvPr id="106" name="Freeform: Shape 105">
              <a:extLst>
                <a:ext uri="{FF2B5EF4-FFF2-40B4-BE49-F238E27FC236}">
                  <a16:creationId xmlns:a16="http://schemas.microsoft.com/office/drawing/2014/main" id="{902FEF9D-2111-C8EE-454B-0069B8125F71}"/>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7" name="Freeform: Shape 106">
              <a:extLst>
                <a:ext uri="{FF2B5EF4-FFF2-40B4-BE49-F238E27FC236}">
                  <a16:creationId xmlns:a16="http://schemas.microsoft.com/office/drawing/2014/main" id="{AA8ED397-C796-2A62-355F-DB8ECFE7D6A2}"/>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8" name="Freeform: Shape 107">
              <a:extLst>
                <a:ext uri="{FF2B5EF4-FFF2-40B4-BE49-F238E27FC236}">
                  <a16:creationId xmlns:a16="http://schemas.microsoft.com/office/drawing/2014/main" id="{622EEDC8-ADD1-E553-8093-A409BB04D00C}"/>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4129890E-2723-36F0-F67C-DFFB4D48D1E9}"/>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97D618BB-8E35-7523-89D0-3904712D4280}"/>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1" name="Freeform: Shape 110">
              <a:extLst>
                <a:ext uri="{FF2B5EF4-FFF2-40B4-BE49-F238E27FC236}">
                  <a16:creationId xmlns:a16="http://schemas.microsoft.com/office/drawing/2014/main" id="{D7F50620-01F4-7E38-0B9C-BECBC0D7F9EC}"/>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B89F5F95-1D16-E0E4-2F26-934F79C78FEC}"/>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1460F6C7-E89E-3512-FF65-6E9279F1BAD7}"/>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4" name="Freeform: Shape 113">
              <a:extLst>
                <a:ext uri="{FF2B5EF4-FFF2-40B4-BE49-F238E27FC236}">
                  <a16:creationId xmlns:a16="http://schemas.microsoft.com/office/drawing/2014/main" id="{C8A24919-0454-393D-328F-5069D2076213}"/>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5" name="Freeform: Shape 114">
              <a:extLst>
                <a:ext uri="{FF2B5EF4-FFF2-40B4-BE49-F238E27FC236}">
                  <a16:creationId xmlns:a16="http://schemas.microsoft.com/office/drawing/2014/main" id="{7C98EAD8-F7B0-49DF-424D-3940B830DCE3}"/>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6" name="Freeform: Shape 115">
              <a:extLst>
                <a:ext uri="{FF2B5EF4-FFF2-40B4-BE49-F238E27FC236}">
                  <a16:creationId xmlns:a16="http://schemas.microsoft.com/office/drawing/2014/main" id="{D17FB75F-9CD6-CD6A-D8DE-530240C83599}"/>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129" name="Group 128">
            <a:extLst>
              <a:ext uri="{FF2B5EF4-FFF2-40B4-BE49-F238E27FC236}">
                <a16:creationId xmlns:a16="http://schemas.microsoft.com/office/drawing/2014/main" id="{6016BCF3-FA42-1C47-3871-973909C0BD89}"/>
              </a:ext>
            </a:extLst>
          </p:cNvPr>
          <p:cNvGrpSpPr/>
          <p:nvPr/>
        </p:nvGrpSpPr>
        <p:grpSpPr>
          <a:xfrm>
            <a:off x="10976409" y="-187045"/>
            <a:ext cx="1477446" cy="1617724"/>
            <a:chOff x="9771320" y="4267375"/>
            <a:chExt cx="1477446" cy="1617724"/>
          </a:xfrm>
          <a:solidFill>
            <a:srgbClr val="B5D7F5"/>
          </a:solidFill>
        </p:grpSpPr>
        <p:sp>
          <p:nvSpPr>
            <p:cNvPr id="130" name="Freeform: Shape 129">
              <a:extLst>
                <a:ext uri="{FF2B5EF4-FFF2-40B4-BE49-F238E27FC236}">
                  <a16:creationId xmlns:a16="http://schemas.microsoft.com/office/drawing/2014/main" id="{88430889-1E36-98C6-C436-CDCE2D3E0499}"/>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1" name="Freeform: Shape 130">
              <a:extLst>
                <a:ext uri="{FF2B5EF4-FFF2-40B4-BE49-F238E27FC236}">
                  <a16:creationId xmlns:a16="http://schemas.microsoft.com/office/drawing/2014/main" id="{4AC3FB3F-296F-6AB5-C623-E81BAA6642AC}"/>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2" name="Freeform: Shape 131">
              <a:extLst>
                <a:ext uri="{FF2B5EF4-FFF2-40B4-BE49-F238E27FC236}">
                  <a16:creationId xmlns:a16="http://schemas.microsoft.com/office/drawing/2014/main" id="{FE232B6C-AF07-DB68-416E-767D35BED8E7}"/>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3" name="Freeform: Shape 132">
              <a:extLst>
                <a:ext uri="{FF2B5EF4-FFF2-40B4-BE49-F238E27FC236}">
                  <a16:creationId xmlns:a16="http://schemas.microsoft.com/office/drawing/2014/main" id="{C5DAF13B-2776-3E27-DAA3-13BFE3F5AC7F}"/>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4" name="Freeform: Shape 133">
              <a:extLst>
                <a:ext uri="{FF2B5EF4-FFF2-40B4-BE49-F238E27FC236}">
                  <a16:creationId xmlns:a16="http://schemas.microsoft.com/office/drawing/2014/main" id="{0B666D05-CE42-DA33-83D3-D4C566442713}"/>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5" name="Freeform: Shape 134">
              <a:extLst>
                <a:ext uri="{FF2B5EF4-FFF2-40B4-BE49-F238E27FC236}">
                  <a16:creationId xmlns:a16="http://schemas.microsoft.com/office/drawing/2014/main" id="{615BD6AE-10E6-AEC5-B694-493FBB99E229}"/>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6" name="Freeform: Shape 135">
              <a:extLst>
                <a:ext uri="{FF2B5EF4-FFF2-40B4-BE49-F238E27FC236}">
                  <a16:creationId xmlns:a16="http://schemas.microsoft.com/office/drawing/2014/main" id="{5E5CD1E8-F978-C344-D6EB-96E38B2A928C}"/>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7" name="Freeform: Shape 136">
              <a:extLst>
                <a:ext uri="{FF2B5EF4-FFF2-40B4-BE49-F238E27FC236}">
                  <a16:creationId xmlns:a16="http://schemas.microsoft.com/office/drawing/2014/main" id="{081250D4-789C-E72F-E299-E83564A88E10}"/>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8" name="Freeform: Shape 137">
              <a:extLst>
                <a:ext uri="{FF2B5EF4-FFF2-40B4-BE49-F238E27FC236}">
                  <a16:creationId xmlns:a16="http://schemas.microsoft.com/office/drawing/2014/main" id="{7207624D-1E3B-64F8-F7E8-F5DF22E8418C}"/>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39" name="Freeform: Shape 138">
              <a:extLst>
                <a:ext uri="{FF2B5EF4-FFF2-40B4-BE49-F238E27FC236}">
                  <a16:creationId xmlns:a16="http://schemas.microsoft.com/office/drawing/2014/main" id="{B258AA99-86E3-1D55-02BD-7EDE79EE7BA7}"/>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40" name="Freeform: Shape 139">
              <a:extLst>
                <a:ext uri="{FF2B5EF4-FFF2-40B4-BE49-F238E27FC236}">
                  <a16:creationId xmlns:a16="http://schemas.microsoft.com/office/drawing/2014/main" id="{8634A2F5-8E9A-9F2A-2B9B-2573094EDAAC}"/>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22296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22000" fill="hold" nodeType="withEffect">
                                  <p:stCondLst>
                                    <p:cond delay="0"/>
                                  </p:stCondLst>
                                  <p:childTnLst>
                                    <p:animRot by="21600000">
                                      <p:cBhvr>
                                        <p:cTn id="6" dur="10000" fill="hold"/>
                                        <p:tgtEl>
                                          <p:spTgt spid="8"/>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fade">
                                      <p:cBhvr>
                                        <p:cTn id="36" dur="1000"/>
                                        <p:tgtEl>
                                          <p:spTgt spid="103"/>
                                        </p:tgtEl>
                                      </p:cBhvr>
                                    </p:animEffect>
                                    <p:anim calcmode="lin" valueType="num">
                                      <p:cBhvr>
                                        <p:cTn id="37" dur="1000" fill="hold"/>
                                        <p:tgtEl>
                                          <p:spTgt spid="103"/>
                                        </p:tgtEl>
                                        <p:attrNameLst>
                                          <p:attrName>ppt_x</p:attrName>
                                        </p:attrNameLst>
                                      </p:cBhvr>
                                      <p:tavLst>
                                        <p:tav tm="0">
                                          <p:val>
                                            <p:strVal val="#ppt_x"/>
                                          </p:val>
                                        </p:tav>
                                        <p:tav tm="100000">
                                          <p:val>
                                            <p:strVal val="#ppt_x"/>
                                          </p:val>
                                        </p:tav>
                                      </p:tavLst>
                                    </p:anim>
                                    <p:anim calcmode="lin" valueType="num">
                                      <p:cBhvr>
                                        <p:cTn id="38" dur="1000" fill="hold"/>
                                        <p:tgtEl>
                                          <p:spTgt spid="10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1000"/>
                                        <p:tgtEl>
                                          <p:spTgt spid="105"/>
                                        </p:tgtEl>
                                      </p:cBhvr>
                                    </p:animEffect>
                                    <p:anim calcmode="lin" valueType="num">
                                      <p:cBhvr>
                                        <p:cTn id="42" dur="1000" fill="hold"/>
                                        <p:tgtEl>
                                          <p:spTgt spid="105"/>
                                        </p:tgtEl>
                                        <p:attrNameLst>
                                          <p:attrName>ppt_x</p:attrName>
                                        </p:attrNameLst>
                                      </p:cBhvr>
                                      <p:tavLst>
                                        <p:tav tm="0">
                                          <p:val>
                                            <p:strVal val="#ppt_x"/>
                                          </p:val>
                                        </p:tav>
                                        <p:tav tm="100000">
                                          <p:val>
                                            <p:strVal val="#ppt_x"/>
                                          </p:val>
                                        </p:tav>
                                      </p:tavLst>
                                    </p:anim>
                                    <p:anim calcmode="lin" valueType="num">
                                      <p:cBhvr>
                                        <p:cTn id="43" dur="1000" fill="hold"/>
                                        <p:tgtEl>
                                          <p:spTgt spid="10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1000"/>
                                        <p:tgtEl>
                                          <p:spTgt spid="104"/>
                                        </p:tgtEl>
                                      </p:cBhvr>
                                    </p:animEffect>
                                    <p:anim calcmode="lin" valueType="num">
                                      <p:cBhvr>
                                        <p:cTn id="47" dur="1000" fill="hold"/>
                                        <p:tgtEl>
                                          <p:spTgt spid="104"/>
                                        </p:tgtEl>
                                        <p:attrNameLst>
                                          <p:attrName>ppt_x</p:attrName>
                                        </p:attrNameLst>
                                      </p:cBhvr>
                                      <p:tavLst>
                                        <p:tav tm="0">
                                          <p:val>
                                            <p:strVal val="#ppt_x"/>
                                          </p:val>
                                        </p:tav>
                                        <p:tav tm="100000">
                                          <p:val>
                                            <p:strVal val="#ppt_x"/>
                                          </p:val>
                                        </p:tav>
                                      </p:tavLst>
                                    </p:anim>
                                    <p:anim calcmode="lin" valueType="num">
                                      <p:cBhvr>
                                        <p:cTn id="48"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3" grpId="0"/>
      <p:bldP spid="17" grpId="0" animBg="1"/>
      <p:bldP spid="11" grpId="0"/>
      <p:bldP spid="103" grpId="0" animBg="1"/>
      <p:bldP spid="104" grpId="0" animBg="1"/>
      <p:bldP spid="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cừu 2">
            <a:extLst>
              <a:ext uri="{FF2B5EF4-FFF2-40B4-BE49-F238E27FC236}">
                <a16:creationId xmlns:a16="http://schemas.microsoft.com/office/drawing/2014/main" id="{239ECE1F-49B3-D2EE-2842-32CBF09671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835" y="3641673"/>
            <a:ext cx="1264802" cy="1525202"/>
          </a:xfrm>
          <a:prstGeom prst="rect">
            <a:avLst/>
          </a:prstGeom>
        </p:spPr>
      </p:pic>
      <p:pic>
        <p:nvPicPr>
          <p:cNvPr id="9" name="sói">
            <a:extLst>
              <a:ext uri="{FF2B5EF4-FFF2-40B4-BE49-F238E27FC236}">
                <a16:creationId xmlns:a16="http://schemas.microsoft.com/office/drawing/2014/main" id="{7935EBA1-64EE-C17C-0509-588B85AD2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938" y="3550434"/>
            <a:ext cx="1590976" cy="1110076"/>
          </a:xfrm>
          <a:prstGeom prst="rect">
            <a:avLst/>
          </a:prstGeom>
        </p:spPr>
      </p:pic>
      <p:pic>
        <p:nvPicPr>
          <p:cNvPr id="11" name="thuyền">
            <a:extLst>
              <a:ext uri="{FF2B5EF4-FFF2-40B4-BE49-F238E27FC236}">
                <a16:creationId xmlns:a16="http://schemas.microsoft.com/office/drawing/2014/main" id="{BF46749D-8D68-E929-1268-668108B08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039445" y="4986052"/>
            <a:ext cx="2056553" cy="1026822"/>
          </a:xfrm>
          <a:prstGeom prst="rect">
            <a:avLst/>
          </a:prstGeom>
        </p:spPr>
      </p:pic>
      <p:pic>
        <p:nvPicPr>
          <p:cNvPr id="12" name="cừu 1">
            <a:extLst>
              <a:ext uri="{FF2B5EF4-FFF2-40B4-BE49-F238E27FC236}">
                <a16:creationId xmlns:a16="http://schemas.microsoft.com/office/drawing/2014/main" id="{ACF6044E-3972-09E8-2B3A-56B65150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251" y="4223450"/>
            <a:ext cx="1264802" cy="1525202"/>
          </a:xfrm>
          <a:prstGeom prst="rect">
            <a:avLst/>
          </a:prstGeom>
        </p:spPr>
      </p:pic>
      <p:sp>
        <p:nvSpPr>
          <p:cNvPr id="13" name="TextBox 12">
            <a:extLst>
              <a:ext uri="{FF2B5EF4-FFF2-40B4-BE49-F238E27FC236}">
                <a16:creationId xmlns:a16="http://schemas.microsoft.com/office/drawing/2014/main" id="{02E65833-3193-0262-DAB6-A13C0E55843D}"/>
              </a:ext>
            </a:extLst>
          </p:cNvPr>
          <p:cNvSpPr txBox="1"/>
          <p:nvPr/>
        </p:nvSpPr>
        <p:spPr>
          <a:xfrm>
            <a:off x="609600" y="341745"/>
            <a:ext cx="10252364" cy="2308324"/>
          </a:xfrm>
          <a:prstGeom prst="rect">
            <a:avLst/>
          </a:prstGeom>
          <a:solidFill>
            <a:schemeClr val="accent3">
              <a:lumMod val="75000"/>
            </a:schemeClr>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Một thanh niên đang đi cùng 1 con sói và 2 con cừu. Họ đến một bờ sông và cần qua sông để về nhà. Có một chiếc thuyền nhỏ mà anh có thể sử dụng để qua sông. Nhưng chiếc thuyền chỉ có thể có 2 hành khách và anh không thể bỏ con sói cùng với con cừu vì sói sẽ ăn thịt cừu. Làm thế nào anh ta có thể qua sông cùng với các động vật của mình và giữ cho tất cả chúng còn sống?</a:t>
            </a:r>
          </a:p>
        </p:txBody>
      </p:sp>
      <p:pic>
        <p:nvPicPr>
          <p:cNvPr id="7" name="nông dân">
            <a:extLst>
              <a:ext uri="{FF2B5EF4-FFF2-40B4-BE49-F238E27FC236}">
                <a16:creationId xmlns:a16="http://schemas.microsoft.com/office/drawing/2014/main" id="{4A799E81-69E5-DB68-0097-1AC7480D46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0548" y="2976760"/>
            <a:ext cx="2028825" cy="2257425"/>
          </a:xfrm>
          <a:prstGeom prst="rect">
            <a:avLst/>
          </a:prstGeom>
        </p:spPr>
      </p:pic>
      <p:sp>
        <p:nvSpPr>
          <p:cNvPr id="2" name="TextBox 1">
            <a:extLst>
              <a:ext uri="{FF2B5EF4-FFF2-40B4-BE49-F238E27FC236}">
                <a16:creationId xmlns:a16="http://schemas.microsoft.com/office/drawing/2014/main" id="{9B095E93-5C62-B9C2-5A73-133D72A6B3C5}"/>
              </a:ext>
            </a:extLst>
          </p:cNvPr>
          <p:cNvSpPr txBox="1"/>
          <p:nvPr/>
        </p:nvSpPr>
        <p:spPr>
          <a:xfrm>
            <a:off x="495746" y="4886877"/>
            <a:ext cx="2028825" cy="1015663"/>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1. Anh Thanh niên và sói qua sông</a:t>
            </a:r>
            <a:endParaRPr kumimoji="0" lang="vi-V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88F4C667-269D-BEA8-E9B7-095A1E695960}"/>
              </a:ext>
            </a:extLst>
          </p:cNvPr>
          <p:cNvSpPr txBox="1"/>
          <p:nvPr/>
        </p:nvSpPr>
        <p:spPr>
          <a:xfrm>
            <a:off x="3060328" y="4883435"/>
            <a:ext cx="2749220" cy="1015663"/>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2. Anh thanh niên và một chú cừu qua sông, đón sói trở về</a:t>
            </a:r>
            <a:endParaRPr kumimoji="0" lang="vi-V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F0F778BE-A721-C91C-59E2-7332263E55DC}"/>
              </a:ext>
            </a:extLst>
          </p:cNvPr>
          <p:cNvSpPr txBox="1"/>
          <p:nvPr/>
        </p:nvSpPr>
        <p:spPr>
          <a:xfrm>
            <a:off x="6267004" y="4883435"/>
            <a:ext cx="2905161" cy="1015663"/>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3. Anh thanh niên và một chú cừu qua sông, anh trở về đón sói</a:t>
            </a:r>
            <a:endParaRPr kumimoji="0" lang="vi-V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6" name="TextBox 5">
            <a:extLst>
              <a:ext uri="{FF2B5EF4-FFF2-40B4-BE49-F238E27FC236}">
                <a16:creationId xmlns:a16="http://schemas.microsoft.com/office/drawing/2014/main" id="{22EC1226-7BB3-C8A5-9192-4781CCB74183}"/>
              </a:ext>
            </a:extLst>
          </p:cNvPr>
          <p:cNvSpPr txBox="1"/>
          <p:nvPr/>
        </p:nvSpPr>
        <p:spPr>
          <a:xfrm>
            <a:off x="9603845" y="4883434"/>
            <a:ext cx="2028825" cy="1015663"/>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4. Anh Thanh niên và sói qua sông</a:t>
            </a:r>
            <a:endParaRPr kumimoji="0" lang="vi-VN" sz="20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03617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257-2270-F7F3-260E-7C6C767FD570}"/>
              </a:ext>
            </a:extLst>
          </p:cNvPr>
          <p:cNvSpPr txBox="1"/>
          <p:nvPr/>
        </p:nvSpPr>
        <p:spPr>
          <a:xfrm>
            <a:off x="1998489" y="460784"/>
            <a:ext cx="5361595"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200">
                <a:solidFill>
                  <a:srgbClr val="002060"/>
                </a:solidFill>
                <a:latin typeface="Roboto Black" panose="02000000000000000000" pitchFamily="2" charset="0"/>
                <a:ea typeface="Roboto Black" panose="02000000000000000000" pitchFamily="2" charset="0"/>
              </a:rPr>
              <a:t>Xây dựng mô hình ngôi nhà</a:t>
            </a:r>
            <a:endParaRPr lang="vi-VN" sz="4400">
              <a:solidFill>
                <a:srgbClr val="002060"/>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13986" y="18561"/>
            <a:ext cx="1357614" cy="1351386"/>
          </a:xfrm>
          <a:prstGeom prst="ellipse">
            <a:avLst/>
          </a:prstGeom>
        </p:spPr>
      </p:pic>
      <p:sp>
        <p:nvSpPr>
          <p:cNvPr id="20" name="Rectangle: Rounded Corners 19">
            <a:extLst>
              <a:ext uri="{FF2B5EF4-FFF2-40B4-BE49-F238E27FC236}">
                <a16:creationId xmlns:a16="http://schemas.microsoft.com/office/drawing/2014/main" id="{5B22FC18-1FD5-110E-3777-5D0707B4966A}"/>
              </a:ext>
            </a:extLst>
          </p:cNvPr>
          <p:cNvSpPr/>
          <p:nvPr/>
        </p:nvSpPr>
        <p:spPr>
          <a:xfrm>
            <a:off x="6270846" y="1184402"/>
            <a:ext cx="5123277" cy="5673598"/>
          </a:xfrm>
          <a:prstGeom prst="roundRect">
            <a:avLst>
              <a:gd name="adj" fmla="val 4986"/>
            </a:avLst>
          </a:prstGeom>
          <a:solidFill>
            <a:srgbClr val="71C2FF"/>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Picture 3">
            <a:extLst>
              <a:ext uri="{FF2B5EF4-FFF2-40B4-BE49-F238E27FC236}">
                <a16:creationId xmlns:a16="http://schemas.microsoft.com/office/drawing/2014/main" id="{1F186E77-446B-F5B7-9407-90B4E89C2A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4296" y="1892763"/>
            <a:ext cx="4296375" cy="4368700"/>
          </a:xfrm>
          <a:prstGeom prst="roundRect">
            <a:avLst>
              <a:gd name="adj" fmla="val 6002"/>
            </a:avLst>
          </a:prstGeom>
        </p:spPr>
      </p:pic>
      <p:sp>
        <p:nvSpPr>
          <p:cNvPr id="5" name="TextBox 4">
            <a:extLst>
              <a:ext uri="{FF2B5EF4-FFF2-40B4-BE49-F238E27FC236}">
                <a16:creationId xmlns:a16="http://schemas.microsoft.com/office/drawing/2014/main" id="{E9B2F0E8-9671-0F35-D906-82FBFA5D633E}"/>
              </a:ext>
            </a:extLst>
          </p:cNvPr>
          <p:cNvSpPr txBox="1"/>
          <p:nvPr/>
        </p:nvSpPr>
        <p:spPr>
          <a:xfrm>
            <a:off x="6731816" y="2108524"/>
            <a:ext cx="3866515" cy="830997"/>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Mô tả đặc điểm và kích thước của ngôi nhà</a:t>
            </a:r>
          </a:p>
        </p:txBody>
      </p:sp>
      <p:grpSp>
        <p:nvGrpSpPr>
          <p:cNvPr id="26" name="Group 25">
            <a:extLst>
              <a:ext uri="{FF2B5EF4-FFF2-40B4-BE49-F238E27FC236}">
                <a16:creationId xmlns:a16="http://schemas.microsoft.com/office/drawing/2014/main" id="{D74401B1-AB1E-2B06-B7CB-6852DA260C3E}"/>
              </a:ext>
            </a:extLst>
          </p:cNvPr>
          <p:cNvGrpSpPr/>
          <p:nvPr/>
        </p:nvGrpSpPr>
        <p:grpSpPr>
          <a:xfrm>
            <a:off x="1644703" y="2248104"/>
            <a:ext cx="2838501" cy="3543095"/>
            <a:chOff x="1333523" y="3165658"/>
            <a:chExt cx="2644780" cy="3272962"/>
          </a:xfrm>
        </p:grpSpPr>
        <p:grpSp>
          <p:nvGrpSpPr>
            <p:cNvPr id="27" name="Group 26">
              <a:extLst>
                <a:ext uri="{FF2B5EF4-FFF2-40B4-BE49-F238E27FC236}">
                  <a16:creationId xmlns:a16="http://schemas.microsoft.com/office/drawing/2014/main" id="{8EAB45A3-F1AA-AF73-43C8-93EC750792C4}"/>
                </a:ext>
              </a:extLst>
            </p:cNvPr>
            <p:cNvGrpSpPr/>
            <p:nvPr/>
          </p:nvGrpSpPr>
          <p:grpSpPr>
            <a:xfrm>
              <a:off x="1333523" y="3165658"/>
              <a:ext cx="2644780" cy="3272962"/>
              <a:chOff x="1333523" y="3165658"/>
              <a:chExt cx="2644780" cy="3272962"/>
            </a:xfrm>
          </p:grpSpPr>
          <p:sp>
            <p:nvSpPr>
              <p:cNvPr id="29" name="Rectangle 28">
                <a:extLst>
                  <a:ext uri="{FF2B5EF4-FFF2-40B4-BE49-F238E27FC236}">
                    <a16:creationId xmlns:a16="http://schemas.microsoft.com/office/drawing/2014/main" id="{DB39315F-7453-C2C0-1591-F1CB573B8EC5}"/>
                  </a:ext>
                </a:extLst>
              </p:cNvPr>
              <p:cNvSpPr/>
              <p:nvPr/>
            </p:nvSpPr>
            <p:spPr>
              <a:xfrm rot="271670">
                <a:off x="1333523" y="3165658"/>
                <a:ext cx="2634916" cy="3272962"/>
              </a:xfrm>
              <a:prstGeom prst="rect">
                <a:avLst/>
              </a:prstGeom>
              <a:solidFill>
                <a:schemeClr val="tx1">
                  <a:lumMod val="50000"/>
                  <a:lumOff val="50000"/>
                </a:schemeClr>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26D5E49D-A8A5-21ED-1B6B-126A58E1F249}"/>
                  </a:ext>
                </a:extLst>
              </p:cNvPr>
              <p:cNvSpPr/>
              <p:nvPr/>
            </p:nvSpPr>
            <p:spPr>
              <a:xfrm>
                <a:off x="1622511" y="3608790"/>
                <a:ext cx="2212627" cy="1916383"/>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30">
                <a:extLst>
                  <a:ext uri="{FF2B5EF4-FFF2-40B4-BE49-F238E27FC236}">
                    <a16:creationId xmlns:a16="http://schemas.microsoft.com/office/drawing/2014/main" id="{89177C60-6B70-C8D6-780B-469C8BCB9D71}"/>
                  </a:ext>
                </a:extLst>
              </p:cNvPr>
              <p:cNvSpPr/>
              <p:nvPr/>
            </p:nvSpPr>
            <p:spPr>
              <a:xfrm>
                <a:off x="1355210" y="3206083"/>
                <a:ext cx="2623093" cy="3228714"/>
              </a:xfrm>
              <a:prstGeom prst="rect">
                <a:avLst/>
              </a:prstGeom>
              <a:solidFill>
                <a:srgbClr val="71C2FF"/>
              </a:solidFill>
              <a:ln w="12700">
                <a:noFill/>
                <a:prstDash val="sysDot"/>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Rectangle 95">
                <a:extLst>
                  <a:ext uri="{FF2B5EF4-FFF2-40B4-BE49-F238E27FC236}">
                    <a16:creationId xmlns:a16="http://schemas.microsoft.com/office/drawing/2014/main" id="{880A1A31-42A6-BF1B-2DB7-6EA917BCE0B0}"/>
                  </a:ext>
                </a:extLst>
              </p:cNvPr>
              <p:cNvSpPr/>
              <p:nvPr/>
            </p:nvSpPr>
            <p:spPr>
              <a:xfrm flipH="1">
                <a:off x="1560442" y="3621115"/>
                <a:ext cx="2212627" cy="1916383"/>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1F36B97B-40C7-2BBC-F921-0EB92D85A871}"/>
                  </a:ext>
                </a:extLst>
              </p:cNvPr>
              <p:cNvSpPr/>
              <p:nvPr/>
            </p:nvSpPr>
            <p:spPr>
              <a:xfrm>
                <a:off x="188665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A1BA9303-E13B-8A0C-B0D1-156AAF133445}"/>
                  </a:ext>
                </a:extLst>
              </p:cNvPr>
              <p:cNvSpPr/>
              <p:nvPr/>
            </p:nvSpPr>
            <p:spPr>
              <a:xfrm>
                <a:off x="2210832"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5511BBF-CB01-C9CD-6907-4F0E580D2326}"/>
                  </a:ext>
                </a:extLst>
              </p:cNvPr>
              <p:cNvSpPr/>
              <p:nvPr/>
            </p:nvSpPr>
            <p:spPr>
              <a:xfrm>
                <a:off x="2549840"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0" name="Oval 99">
                <a:extLst>
                  <a:ext uri="{FF2B5EF4-FFF2-40B4-BE49-F238E27FC236}">
                    <a16:creationId xmlns:a16="http://schemas.microsoft.com/office/drawing/2014/main" id="{376A3207-0237-6E13-93A2-7752BAD3C8AB}"/>
                  </a:ext>
                </a:extLst>
              </p:cNvPr>
              <p:cNvSpPr/>
              <p:nvPr/>
            </p:nvSpPr>
            <p:spPr>
              <a:xfrm>
                <a:off x="2920371"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1" name="Oval 100">
                <a:extLst>
                  <a:ext uri="{FF2B5EF4-FFF2-40B4-BE49-F238E27FC236}">
                    <a16:creationId xmlns:a16="http://schemas.microsoft.com/office/drawing/2014/main" id="{F63765BD-F8E2-6055-5BDC-E7C4A9265513}"/>
                  </a:ext>
                </a:extLst>
              </p:cNvPr>
              <p:cNvSpPr/>
              <p:nvPr/>
            </p:nvSpPr>
            <p:spPr>
              <a:xfrm>
                <a:off x="3291363" y="3320472"/>
                <a:ext cx="161693" cy="161693"/>
              </a:xfrm>
              <a:prstGeom prst="ellipse">
                <a:avLst/>
              </a:prstGeom>
              <a:gradFill flip="none" rotWithShape="1">
                <a:gsLst>
                  <a:gs pos="100000">
                    <a:schemeClr val="bg2">
                      <a:lumMod val="25000"/>
                    </a:schemeClr>
                  </a:gs>
                  <a:gs pos="37000">
                    <a:schemeClr val="bg2">
                      <a:lumMod val="75000"/>
                    </a:schemeClr>
                  </a:gs>
                  <a:gs pos="17000">
                    <a:schemeClr val="bg2">
                      <a:lumMod val="90000"/>
                    </a:schemeClr>
                  </a:gs>
                  <a:gs pos="100000">
                    <a:schemeClr val="accent1">
                      <a:lumMod val="30000"/>
                      <a:lumOff val="70000"/>
                    </a:schemeClr>
                  </a:gs>
                </a:gsLst>
                <a:lin ang="108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TextBox 27">
              <a:extLst>
                <a:ext uri="{FF2B5EF4-FFF2-40B4-BE49-F238E27FC236}">
                  <a16:creationId xmlns:a16="http://schemas.microsoft.com/office/drawing/2014/main" id="{6B193518-D90D-A768-52A9-062006EE2361}"/>
                </a:ext>
              </a:extLst>
            </p:cNvPr>
            <p:cNvSpPr txBox="1"/>
            <p:nvPr/>
          </p:nvSpPr>
          <p:spPr>
            <a:xfrm>
              <a:off x="1524713" y="5769619"/>
              <a:ext cx="2284083" cy="341173"/>
            </a:xfrm>
            <a:prstGeom prst="rect">
              <a:avLst/>
            </a:prstGeom>
            <a:noFill/>
          </p:spPr>
          <p:txBody>
            <a:bodyPr wrap="square" rtlCol="0">
              <a:spAutoFit/>
            </a:bodyPr>
            <a:lstStyle/>
            <a:p>
              <a:r>
                <a:rPr lang="vi-VN" sz="1800">
                  <a:solidFill>
                    <a:srgbClr val="002060"/>
                  </a:solidFill>
                  <a:latin typeface="Roboto Black" panose="02000000000000000000" pitchFamily="2" charset="0"/>
                  <a:ea typeface="Roboto Black" panose="02000000000000000000" pitchFamily="2" charset="0"/>
                </a:rPr>
                <a:t>MÔ HÌNH NGÔI NHÀ</a:t>
              </a:r>
              <a:endParaRPr lang="vi-VN">
                <a:solidFill>
                  <a:srgbClr val="144E8C"/>
                </a:solidFill>
                <a:latin typeface="Muli Black" panose="00000A00000000000000" pitchFamily="2" charset="0"/>
                <a:ea typeface="Roboto" panose="02000000000000000000" pitchFamily="2" charset="0"/>
              </a:endParaRPr>
            </a:p>
          </p:txBody>
        </p:sp>
      </p:grpSp>
      <p:pic>
        <p:nvPicPr>
          <p:cNvPr id="11" name="Picture 10">
            <a:extLst>
              <a:ext uri="{FF2B5EF4-FFF2-40B4-BE49-F238E27FC236}">
                <a16:creationId xmlns:a16="http://schemas.microsoft.com/office/drawing/2014/main" id="{5290E7B3-C838-7287-5B9D-628DD6BD655B}"/>
              </a:ext>
            </a:extLst>
          </p:cNvPr>
          <p:cNvPicPr>
            <a:picLocks noChangeAspect="1"/>
          </p:cNvPicPr>
          <p:nvPr/>
        </p:nvPicPr>
        <p:blipFill>
          <a:blip r:embed="rId7"/>
          <a:stretch>
            <a:fillRect/>
          </a:stretch>
        </p:blipFill>
        <p:spPr>
          <a:xfrm>
            <a:off x="6750675" y="3364295"/>
            <a:ext cx="4086225" cy="1200150"/>
          </a:xfrm>
          <a:prstGeom prst="rect">
            <a:avLst/>
          </a:prstGeom>
        </p:spPr>
      </p:pic>
      <p:pic>
        <p:nvPicPr>
          <p:cNvPr id="19" name="Picture 18">
            <a:extLst>
              <a:ext uri="{FF2B5EF4-FFF2-40B4-BE49-F238E27FC236}">
                <a16:creationId xmlns:a16="http://schemas.microsoft.com/office/drawing/2014/main" id="{073B4F04-307F-8DF2-1072-71FB05177495}"/>
              </a:ext>
            </a:extLst>
          </p:cNvPr>
          <p:cNvPicPr>
            <a:picLocks noChangeAspect="1"/>
          </p:cNvPicPr>
          <p:nvPr/>
        </p:nvPicPr>
        <p:blipFill>
          <a:blip r:embed="rId7"/>
          <a:stretch>
            <a:fillRect/>
          </a:stretch>
        </p:blipFill>
        <p:spPr>
          <a:xfrm>
            <a:off x="6750675" y="4689920"/>
            <a:ext cx="4086225" cy="1200150"/>
          </a:xfrm>
          <a:prstGeom prst="rect">
            <a:avLst/>
          </a:prstGeom>
        </p:spPr>
      </p:pic>
      <p:sp>
        <p:nvSpPr>
          <p:cNvPr id="3" name="TextBox 2">
            <a:extLst>
              <a:ext uri="{FF2B5EF4-FFF2-40B4-BE49-F238E27FC236}">
                <a16:creationId xmlns:a16="http://schemas.microsoft.com/office/drawing/2014/main" id="{C926DE5F-85B4-EC34-8568-F04122CFE85A}"/>
              </a:ext>
            </a:extLst>
          </p:cNvPr>
          <p:cNvSpPr txBox="1"/>
          <p:nvPr/>
        </p:nvSpPr>
        <p:spPr>
          <a:xfrm>
            <a:off x="2080965" y="1317202"/>
            <a:ext cx="1838519" cy="461665"/>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vi-VN">
                <a:solidFill>
                  <a:srgbClr val="002060"/>
                </a:solidFill>
              </a:rPr>
              <a:t>Vẽ ngôi nhà</a:t>
            </a:r>
          </a:p>
        </p:txBody>
      </p:sp>
      <p:grpSp>
        <p:nvGrpSpPr>
          <p:cNvPr id="105" name="Group 104">
            <a:extLst>
              <a:ext uri="{FF2B5EF4-FFF2-40B4-BE49-F238E27FC236}">
                <a16:creationId xmlns:a16="http://schemas.microsoft.com/office/drawing/2014/main" id="{7632FE6E-D598-0F5C-A96B-1FEA7A9B136F}"/>
              </a:ext>
            </a:extLst>
          </p:cNvPr>
          <p:cNvGrpSpPr/>
          <p:nvPr/>
        </p:nvGrpSpPr>
        <p:grpSpPr>
          <a:xfrm>
            <a:off x="-236675" y="5525173"/>
            <a:ext cx="1492939" cy="1617724"/>
            <a:chOff x="9785560" y="4267375"/>
            <a:chExt cx="1492939" cy="1617724"/>
          </a:xfrm>
          <a:solidFill>
            <a:srgbClr val="B5D7F5"/>
          </a:solidFill>
        </p:grpSpPr>
        <p:sp>
          <p:nvSpPr>
            <p:cNvPr id="106" name="Freeform: Shape 105">
              <a:extLst>
                <a:ext uri="{FF2B5EF4-FFF2-40B4-BE49-F238E27FC236}">
                  <a16:creationId xmlns:a16="http://schemas.microsoft.com/office/drawing/2014/main" id="{EE9D88E1-1114-DDD6-FA11-7818365AA815}"/>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7" name="Freeform: Shape 106">
              <a:extLst>
                <a:ext uri="{FF2B5EF4-FFF2-40B4-BE49-F238E27FC236}">
                  <a16:creationId xmlns:a16="http://schemas.microsoft.com/office/drawing/2014/main" id="{A74EF739-BF4A-296D-EEB8-1F7AC8D8F325}"/>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8" name="Freeform: Shape 107">
              <a:extLst>
                <a:ext uri="{FF2B5EF4-FFF2-40B4-BE49-F238E27FC236}">
                  <a16:creationId xmlns:a16="http://schemas.microsoft.com/office/drawing/2014/main" id="{FABA0116-0D2B-4D55-F637-0E46B9188643}"/>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9" name="Freeform: Shape 108">
              <a:extLst>
                <a:ext uri="{FF2B5EF4-FFF2-40B4-BE49-F238E27FC236}">
                  <a16:creationId xmlns:a16="http://schemas.microsoft.com/office/drawing/2014/main" id="{AEFC2035-A30B-F523-3B46-47C4935F6D57}"/>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0" name="Freeform: Shape 109">
              <a:extLst>
                <a:ext uri="{FF2B5EF4-FFF2-40B4-BE49-F238E27FC236}">
                  <a16:creationId xmlns:a16="http://schemas.microsoft.com/office/drawing/2014/main" id="{834F48C4-539A-45E4-F850-0F0BEE3628F3}"/>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1" name="Freeform: Shape 110">
              <a:extLst>
                <a:ext uri="{FF2B5EF4-FFF2-40B4-BE49-F238E27FC236}">
                  <a16:creationId xmlns:a16="http://schemas.microsoft.com/office/drawing/2014/main" id="{E433A652-0B9D-EC0C-8AED-BBEF5046FA70}"/>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2" name="Freeform: Shape 111">
              <a:extLst>
                <a:ext uri="{FF2B5EF4-FFF2-40B4-BE49-F238E27FC236}">
                  <a16:creationId xmlns:a16="http://schemas.microsoft.com/office/drawing/2014/main" id="{8FDCCC24-2992-D680-B837-FD97D086745E}"/>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3" name="Freeform: Shape 112">
              <a:extLst>
                <a:ext uri="{FF2B5EF4-FFF2-40B4-BE49-F238E27FC236}">
                  <a16:creationId xmlns:a16="http://schemas.microsoft.com/office/drawing/2014/main" id="{8FE1B088-DD05-2D56-2321-1562108365F3}"/>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4" name="Freeform: Shape 113">
              <a:extLst>
                <a:ext uri="{FF2B5EF4-FFF2-40B4-BE49-F238E27FC236}">
                  <a16:creationId xmlns:a16="http://schemas.microsoft.com/office/drawing/2014/main" id="{93043717-4F86-12E0-2E06-CD98733392E8}"/>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5" name="Freeform: Shape 114">
              <a:extLst>
                <a:ext uri="{FF2B5EF4-FFF2-40B4-BE49-F238E27FC236}">
                  <a16:creationId xmlns:a16="http://schemas.microsoft.com/office/drawing/2014/main" id="{2F08033D-2E9D-784C-2269-97FDA1D93D72}"/>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6" name="Freeform: Shape 115">
              <a:extLst>
                <a:ext uri="{FF2B5EF4-FFF2-40B4-BE49-F238E27FC236}">
                  <a16:creationId xmlns:a16="http://schemas.microsoft.com/office/drawing/2014/main" id="{3660C3BA-9D61-85F4-1ED6-ABAA091DC09C}"/>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5194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8" presetClass="emph" presetSubtype="0" repeatCount="indefinite" accel="22000" fill="hold" nodeType="withEffect">
                                  <p:stCondLst>
                                    <p:cond delay="0"/>
                                  </p:stCondLst>
                                  <p:childTnLst>
                                    <p:animRot by="21600000">
                                      <p:cBhvr>
                                        <p:cTn id="11" dur="10000" fill="hold"/>
                                        <p:tgtEl>
                                          <p:spTgt spid="8"/>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3EAD75-2298-5A01-EBBC-5ED80ED30351}"/>
              </a:ext>
            </a:extLst>
          </p:cNvPr>
          <p:cNvSpPr txBox="1"/>
          <p:nvPr/>
        </p:nvSpPr>
        <p:spPr>
          <a:xfrm>
            <a:off x="3145763" y="289505"/>
            <a:ext cx="3645629" cy="523220"/>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2800">
                <a:solidFill>
                  <a:srgbClr val="144E8C"/>
                </a:solidFill>
                <a:latin typeface="Roboto Black" panose="02000000000000000000" pitchFamily="2" charset="0"/>
                <a:ea typeface="Roboto Black" panose="02000000000000000000" pitchFamily="2" charset="0"/>
              </a:rPr>
              <a:t>BÀI TẬP VỀ NHÀ</a:t>
            </a:r>
            <a:endParaRPr lang="en-US" sz="2800">
              <a:solidFill>
                <a:srgbClr val="144E8C"/>
              </a:solidFill>
              <a:latin typeface="Roboto Black" panose="02000000000000000000" pitchFamily="2" charset="0"/>
              <a:ea typeface="Roboto Black" panose="02000000000000000000" pitchFamily="2" charset="0"/>
            </a:endParaRPr>
          </a:p>
        </p:txBody>
      </p:sp>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grpSp>
        <p:nvGrpSpPr>
          <p:cNvPr id="14" name="Group 13">
            <a:extLst>
              <a:ext uri="{FF2B5EF4-FFF2-40B4-BE49-F238E27FC236}">
                <a16:creationId xmlns:a16="http://schemas.microsoft.com/office/drawing/2014/main" id="{4528ED95-3A9A-09AD-B820-55A36A721917}"/>
              </a:ext>
            </a:extLst>
          </p:cNvPr>
          <p:cNvGrpSpPr/>
          <p:nvPr/>
        </p:nvGrpSpPr>
        <p:grpSpPr>
          <a:xfrm>
            <a:off x="1784509" y="1295528"/>
            <a:ext cx="9211385" cy="917250"/>
            <a:chOff x="1806610" y="1672289"/>
            <a:chExt cx="6081407" cy="1567379"/>
          </a:xfrm>
        </p:grpSpPr>
        <p:sp>
          <p:nvSpPr>
            <p:cNvPr id="15" name="Rectangle: Rounded Corners 14">
              <a:extLst>
                <a:ext uri="{FF2B5EF4-FFF2-40B4-BE49-F238E27FC236}">
                  <a16:creationId xmlns:a16="http://schemas.microsoft.com/office/drawing/2014/main" id="{A11E3290-E238-C0E9-2B5E-83BF35801E5C}"/>
                </a:ext>
              </a:extLst>
            </p:cNvPr>
            <p:cNvSpPr/>
            <p:nvPr/>
          </p:nvSpPr>
          <p:spPr>
            <a:xfrm>
              <a:off x="1806610" y="1672289"/>
              <a:ext cx="6081407" cy="1354137"/>
            </a:xfrm>
            <a:prstGeom prst="roundRect">
              <a:avLst/>
            </a:prstGeom>
            <a:solidFill>
              <a:srgbClr val="B853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TextBox 15">
              <a:extLst>
                <a:ext uri="{FF2B5EF4-FFF2-40B4-BE49-F238E27FC236}">
                  <a16:creationId xmlns:a16="http://schemas.microsoft.com/office/drawing/2014/main" id="{F993E7D9-6842-889C-005F-8F0CC2036955}"/>
                </a:ext>
              </a:extLst>
            </p:cNvPr>
            <p:cNvSpPr txBox="1"/>
            <p:nvPr/>
          </p:nvSpPr>
          <p:spPr>
            <a:xfrm>
              <a:off x="2054696" y="1819676"/>
              <a:ext cx="5751655" cy="1419992"/>
            </a:xfrm>
            <a:prstGeom prst="rect">
              <a:avLst/>
            </a:prstGeom>
            <a:noFill/>
          </p:spPr>
          <p:txBody>
            <a:bodyPr wrap="square" rtlCol="0">
              <a:spAutoFit/>
            </a:bodyPr>
            <a:lstStyle/>
            <a:p>
              <a:pPr algn="just"/>
              <a:r>
                <a:rPr lang="vi-VN" sz="2400">
                  <a:solidFill>
                    <a:schemeClr val="bg1"/>
                  </a:solidFill>
                  <a:latin typeface="Roboto" panose="02000000000000000000" pitchFamily="2" charset="0"/>
                  <a:ea typeface="Roboto" panose="02000000000000000000" pitchFamily="2" charset="0"/>
                </a:rPr>
                <a:t>Hoàn thiện thiết kế và vẽ ngôi nhà cấp 4 theo hướng dẫn trước</a:t>
              </a:r>
            </a:p>
          </p:txBody>
        </p:sp>
      </p:grpSp>
      <p:pic>
        <p:nvPicPr>
          <p:cNvPr id="20" name="Picture 19">
            <a:extLst>
              <a:ext uri="{FF2B5EF4-FFF2-40B4-BE49-F238E27FC236}">
                <a16:creationId xmlns:a16="http://schemas.microsoft.com/office/drawing/2014/main" id="{BB51E0DE-6D0B-8C76-87BD-EC4831EBE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500" y="3192405"/>
            <a:ext cx="2531285" cy="1898464"/>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20A2B5CD-97CC-0124-8DED-5259E8702E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777" y="4694856"/>
            <a:ext cx="2083635" cy="1562726"/>
          </a:xfrm>
          <a:prstGeom prst="rect">
            <a:avLst/>
          </a:prstGeom>
          <a:effectLst>
            <a:outerShdw blurRad="63500" sx="102000" sy="102000" algn="ctr" rotWithShape="0">
              <a:prstClr val="black">
                <a:alpha val="40000"/>
              </a:prstClr>
            </a:outerShdw>
          </a:effectLst>
        </p:spPr>
      </p:pic>
      <p:pic>
        <p:nvPicPr>
          <p:cNvPr id="24" name="Picture 23">
            <a:extLst>
              <a:ext uri="{FF2B5EF4-FFF2-40B4-BE49-F238E27FC236}">
                <a16:creationId xmlns:a16="http://schemas.microsoft.com/office/drawing/2014/main" id="{6281C9DC-B74F-846E-9A54-4032C12B6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57702" y="2234456"/>
            <a:ext cx="2221750" cy="1666314"/>
          </a:xfrm>
          <a:prstGeom prst="rect">
            <a:avLst/>
          </a:prstGeom>
          <a:effectLst>
            <a:outerShdw blurRad="63500" sx="102000" sy="102000" algn="ctr" rotWithShape="0">
              <a:prstClr val="black">
                <a:alpha val="40000"/>
              </a:prstClr>
            </a:outerShdw>
          </a:effectLst>
        </p:spPr>
      </p:pic>
      <p:pic>
        <p:nvPicPr>
          <p:cNvPr id="26" name="Picture 25">
            <a:extLst>
              <a:ext uri="{FF2B5EF4-FFF2-40B4-BE49-F238E27FC236}">
                <a16:creationId xmlns:a16="http://schemas.microsoft.com/office/drawing/2014/main" id="{44DBF3C5-F373-FEBF-A21E-4E37D0D28A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2406" y="4821888"/>
            <a:ext cx="2221750" cy="1481167"/>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id="{0F5820CD-7CC7-226C-63F7-7E01F4DB4D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8234" y="2299031"/>
            <a:ext cx="2618480" cy="1481167"/>
          </a:xfrm>
          <a:prstGeom prst="rect">
            <a:avLst/>
          </a:prstGeom>
          <a:effectLst>
            <a:outerShdw blurRad="63500" sx="102000" sy="102000" algn="ctr" rotWithShape="0">
              <a:prstClr val="black">
                <a:alpha val="40000"/>
              </a:prstClr>
            </a:outerShdw>
          </a:effectLst>
        </p:spPr>
      </p:pic>
      <p:grpSp>
        <p:nvGrpSpPr>
          <p:cNvPr id="2" name="Group 1">
            <a:extLst>
              <a:ext uri="{FF2B5EF4-FFF2-40B4-BE49-F238E27FC236}">
                <a16:creationId xmlns:a16="http://schemas.microsoft.com/office/drawing/2014/main" id="{BF99463B-E489-88B6-19D2-5A47D0BFD8CD}"/>
              </a:ext>
            </a:extLst>
          </p:cNvPr>
          <p:cNvGrpSpPr/>
          <p:nvPr/>
        </p:nvGrpSpPr>
        <p:grpSpPr>
          <a:xfrm>
            <a:off x="10976409" y="-187045"/>
            <a:ext cx="1477446" cy="1617724"/>
            <a:chOff x="9771320" y="4267375"/>
            <a:chExt cx="1477446" cy="1617724"/>
          </a:xfrm>
          <a:solidFill>
            <a:srgbClr val="B5D7F5"/>
          </a:solidFill>
        </p:grpSpPr>
        <p:sp>
          <p:nvSpPr>
            <p:cNvPr id="5" name="Freeform: Shape 4">
              <a:extLst>
                <a:ext uri="{FF2B5EF4-FFF2-40B4-BE49-F238E27FC236}">
                  <a16:creationId xmlns:a16="http://schemas.microsoft.com/office/drawing/2014/main" id="{A8D9AF47-6B39-467F-9611-42EC0C8992A3}"/>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6" name="Freeform: Shape 5">
              <a:extLst>
                <a:ext uri="{FF2B5EF4-FFF2-40B4-BE49-F238E27FC236}">
                  <a16:creationId xmlns:a16="http://schemas.microsoft.com/office/drawing/2014/main" id="{85AFF928-580B-0BB8-18DF-CE9B7C34D0AE}"/>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7" name="Freeform: Shape 6">
              <a:extLst>
                <a:ext uri="{FF2B5EF4-FFF2-40B4-BE49-F238E27FC236}">
                  <a16:creationId xmlns:a16="http://schemas.microsoft.com/office/drawing/2014/main" id="{7EA89179-82AA-37D3-5A4A-CCF184EC3C73}"/>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 name="Freeform: Shape 8">
              <a:extLst>
                <a:ext uri="{FF2B5EF4-FFF2-40B4-BE49-F238E27FC236}">
                  <a16:creationId xmlns:a16="http://schemas.microsoft.com/office/drawing/2014/main" id="{9A41A361-7F54-EFC7-C245-E414AC872341}"/>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0" name="Freeform: Shape 9">
              <a:extLst>
                <a:ext uri="{FF2B5EF4-FFF2-40B4-BE49-F238E27FC236}">
                  <a16:creationId xmlns:a16="http://schemas.microsoft.com/office/drawing/2014/main" id="{A7D74DC5-4054-1BC8-1AF6-4148A07387C3}"/>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 name="Freeform: Shape 10">
              <a:extLst>
                <a:ext uri="{FF2B5EF4-FFF2-40B4-BE49-F238E27FC236}">
                  <a16:creationId xmlns:a16="http://schemas.microsoft.com/office/drawing/2014/main" id="{F02A114B-4493-0164-CB1E-ACF341354F93}"/>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2" name="Freeform: Shape 11">
              <a:extLst>
                <a:ext uri="{FF2B5EF4-FFF2-40B4-BE49-F238E27FC236}">
                  <a16:creationId xmlns:a16="http://schemas.microsoft.com/office/drawing/2014/main" id="{7EE72940-08C7-997C-D8DE-C80B9470FA75}"/>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7" name="Freeform: Shape 16">
              <a:extLst>
                <a:ext uri="{FF2B5EF4-FFF2-40B4-BE49-F238E27FC236}">
                  <a16:creationId xmlns:a16="http://schemas.microsoft.com/office/drawing/2014/main" id="{6CB4B3FA-056C-3DDF-BAFE-CBB6709A8513}"/>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9" name="Freeform: Shape 18">
              <a:extLst>
                <a:ext uri="{FF2B5EF4-FFF2-40B4-BE49-F238E27FC236}">
                  <a16:creationId xmlns:a16="http://schemas.microsoft.com/office/drawing/2014/main" id="{F5E5C422-52BF-5253-FB7B-05C246F7E903}"/>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1" name="Freeform: Shape 20">
              <a:extLst>
                <a:ext uri="{FF2B5EF4-FFF2-40B4-BE49-F238E27FC236}">
                  <a16:creationId xmlns:a16="http://schemas.microsoft.com/office/drawing/2014/main" id="{5D3A572A-4D1A-20F2-7725-160FF7D08BA2}"/>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3" name="Freeform: Shape 22">
              <a:extLst>
                <a:ext uri="{FF2B5EF4-FFF2-40B4-BE49-F238E27FC236}">
                  <a16:creationId xmlns:a16="http://schemas.microsoft.com/office/drawing/2014/main" id="{0CCCEF79-77A1-6258-1AD8-2B3A4CC75D5E}"/>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25" name="Group 24">
            <a:extLst>
              <a:ext uri="{FF2B5EF4-FFF2-40B4-BE49-F238E27FC236}">
                <a16:creationId xmlns:a16="http://schemas.microsoft.com/office/drawing/2014/main" id="{4F48E0A9-4A89-ECF0-6DBC-8BF973672E5C}"/>
              </a:ext>
            </a:extLst>
          </p:cNvPr>
          <p:cNvGrpSpPr/>
          <p:nvPr/>
        </p:nvGrpSpPr>
        <p:grpSpPr>
          <a:xfrm>
            <a:off x="-236675" y="5525173"/>
            <a:ext cx="1492939" cy="1617724"/>
            <a:chOff x="9785560" y="4267375"/>
            <a:chExt cx="1492939" cy="1617724"/>
          </a:xfrm>
          <a:solidFill>
            <a:srgbClr val="B5D7F5"/>
          </a:solidFill>
        </p:grpSpPr>
        <p:sp>
          <p:nvSpPr>
            <p:cNvPr id="27" name="Freeform: Shape 26">
              <a:extLst>
                <a:ext uri="{FF2B5EF4-FFF2-40B4-BE49-F238E27FC236}">
                  <a16:creationId xmlns:a16="http://schemas.microsoft.com/office/drawing/2014/main" id="{346B6AE7-FEEB-1AFE-1097-F3EE405D6772}"/>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8" name="Freeform: Shape 27">
              <a:extLst>
                <a:ext uri="{FF2B5EF4-FFF2-40B4-BE49-F238E27FC236}">
                  <a16:creationId xmlns:a16="http://schemas.microsoft.com/office/drawing/2014/main" id="{E56A2434-92D9-74C2-EF97-8249143480AE}"/>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9" name="Freeform: Shape 28">
              <a:extLst>
                <a:ext uri="{FF2B5EF4-FFF2-40B4-BE49-F238E27FC236}">
                  <a16:creationId xmlns:a16="http://schemas.microsoft.com/office/drawing/2014/main" id="{B855FE23-7D11-BA14-55E2-3C7E4BD53941}"/>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0" name="Freeform: Shape 29">
              <a:extLst>
                <a:ext uri="{FF2B5EF4-FFF2-40B4-BE49-F238E27FC236}">
                  <a16:creationId xmlns:a16="http://schemas.microsoft.com/office/drawing/2014/main" id="{1A60E540-B442-F441-7A8E-6EF93BF558F8}"/>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1" name="Freeform: Shape 30">
              <a:extLst>
                <a:ext uri="{FF2B5EF4-FFF2-40B4-BE49-F238E27FC236}">
                  <a16:creationId xmlns:a16="http://schemas.microsoft.com/office/drawing/2014/main" id="{23C273C9-6E77-9099-3771-73C1381EFEBF}"/>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2" name="Freeform: Shape 31">
              <a:extLst>
                <a:ext uri="{FF2B5EF4-FFF2-40B4-BE49-F238E27FC236}">
                  <a16:creationId xmlns:a16="http://schemas.microsoft.com/office/drawing/2014/main" id="{636B3DE0-D831-E136-8D6D-0C716E6D4A6A}"/>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3" name="Freeform: Shape 32">
              <a:extLst>
                <a:ext uri="{FF2B5EF4-FFF2-40B4-BE49-F238E27FC236}">
                  <a16:creationId xmlns:a16="http://schemas.microsoft.com/office/drawing/2014/main" id="{4BB58479-C6B1-27EE-8D55-3BF7787B86B7}"/>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4" name="Freeform: Shape 33">
              <a:extLst>
                <a:ext uri="{FF2B5EF4-FFF2-40B4-BE49-F238E27FC236}">
                  <a16:creationId xmlns:a16="http://schemas.microsoft.com/office/drawing/2014/main" id="{F33E15C9-7B04-2773-35C5-2851058BF3ED}"/>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5" name="Freeform: Shape 34">
              <a:extLst>
                <a:ext uri="{FF2B5EF4-FFF2-40B4-BE49-F238E27FC236}">
                  <a16:creationId xmlns:a16="http://schemas.microsoft.com/office/drawing/2014/main" id="{A9C08C64-A1D2-3F70-A208-F788BEA95ABC}"/>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6" name="Freeform: Shape 35">
              <a:extLst>
                <a:ext uri="{FF2B5EF4-FFF2-40B4-BE49-F238E27FC236}">
                  <a16:creationId xmlns:a16="http://schemas.microsoft.com/office/drawing/2014/main" id="{35DA9BD2-2051-52DE-B2F1-A0CA28219F5C}"/>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7" name="Freeform: Shape 36">
              <a:extLst>
                <a:ext uri="{FF2B5EF4-FFF2-40B4-BE49-F238E27FC236}">
                  <a16:creationId xmlns:a16="http://schemas.microsoft.com/office/drawing/2014/main" id="{E7CA7388-23D8-E4FE-9528-28421373F707}"/>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8028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1" presetClass="entr" presetSubtype="1"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heel(1)">
                                      <p:cBhvr>
                                        <p:cTn id="17" dur="2000"/>
                                        <p:tgtEl>
                                          <p:spTgt spid="24"/>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2000"/>
                                        <p:tgtEl>
                                          <p:spTgt spid="22"/>
                                        </p:tgtEl>
                                      </p:cBhvr>
                                    </p:animEffect>
                                  </p:childTnLst>
                                </p:cTn>
                              </p:par>
                            </p:childTnLst>
                          </p:cTn>
                        </p:par>
                        <p:par>
                          <p:cTn id="22" fill="hold">
                            <p:stCondLst>
                              <p:cond delay="4500"/>
                            </p:stCondLst>
                            <p:childTnLst>
                              <p:par>
                                <p:cTn id="23" presetID="21" presetClass="entr" presetSubtype="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heel(1)">
                                      <p:cBhvr>
                                        <p:cTn id="25" dur="2000"/>
                                        <p:tgtEl>
                                          <p:spTgt spid="26"/>
                                        </p:tgtEl>
                                      </p:cBhvr>
                                    </p:animEffect>
                                  </p:childTnLst>
                                </p:cTn>
                              </p:par>
                            </p:childTnLst>
                          </p:cTn>
                        </p:par>
                        <p:par>
                          <p:cTn id="26" fill="hold">
                            <p:stCondLst>
                              <p:cond delay="6500"/>
                            </p:stCondLst>
                            <p:childTnLst>
                              <p:par>
                                <p:cTn id="27" presetID="21" presetClass="entr" presetSubtype="1"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heel(1)">
                                      <p:cBhvr>
                                        <p:cTn id="29" dur="2000"/>
                                        <p:tgtEl>
                                          <p:spTgt spid="20"/>
                                        </p:tgtEl>
                                      </p:cBhvr>
                                    </p:animEffect>
                                  </p:childTnLst>
                                </p:cTn>
                              </p:par>
                            </p:childTnLst>
                          </p:cTn>
                        </p:par>
                        <p:par>
                          <p:cTn id="30" fill="hold">
                            <p:stCondLst>
                              <p:cond delay="8500"/>
                            </p:stCondLst>
                            <p:childTnLst>
                              <p:par>
                                <p:cTn id="31" presetID="21"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heel(1)">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E32A804-A81A-3F27-0427-244946AC5EF7}"/>
              </a:ext>
            </a:extLst>
          </p:cNvPr>
          <p:cNvPicPr>
            <a:picLocks noChangeAspect="1"/>
          </p:cNvPicPr>
          <p:nvPr/>
        </p:nvPicPr>
        <p:blipFill rotWithShape="1">
          <a:blip r:embed="rId3"/>
          <a:srcRect l="2160" t="2397" r="2725" b="3589"/>
          <a:stretch/>
        </p:blipFill>
        <p:spPr>
          <a:xfrm>
            <a:off x="2667000" y="1270913"/>
            <a:ext cx="6438900" cy="4500856"/>
          </a:xfrm>
          <a:prstGeom prst="roundRect">
            <a:avLst/>
          </a:prstGeom>
        </p:spPr>
      </p:pic>
      <p:pic>
        <p:nvPicPr>
          <p:cNvPr id="8" name="Picture 7">
            <a:extLst>
              <a:ext uri="{FF2B5EF4-FFF2-40B4-BE49-F238E27FC236}">
                <a16:creationId xmlns:a16="http://schemas.microsoft.com/office/drawing/2014/main" id="{EC716822-DF6F-12CA-D31E-7EF904A37B82}"/>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45074" y="72698"/>
            <a:ext cx="1293662" cy="1287728"/>
          </a:xfrm>
          <a:prstGeom prst="ellipse">
            <a:avLst/>
          </a:prstGeom>
        </p:spPr>
      </p:pic>
      <p:sp>
        <p:nvSpPr>
          <p:cNvPr id="6" name="TextBox 5">
            <a:extLst>
              <a:ext uri="{FF2B5EF4-FFF2-40B4-BE49-F238E27FC236}">
                <a16:creationId xmlns:a16="http://schemas.microsoft.com/office/drawing/2014/main" id="{AD943C2E-5048-51AD-AA8D-212E8C370507}"/>
              </a:ext>
            </a:extLst>
          </p:cNvPr>
          <p:cNvSpPr txBox="1"/>
          <p:nvPr/>
        </p:nvSpPr>
        <p:spPr>
          <a:xfrm>
            <a:off x="3126892" y="3075057"/>
            <a:ext cx="5519116" cy="707886"/>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defPPr>
              <a:defRPr lang="vi-VN"/>
            </a:defPPr>
            <a:lvl1pPr lvl="0">
              <a:defRPr sz="2800" b="1">
                <a:solidFill>
                  <a:srgbClr val="173315"/>
                </a:solidFill>
                <a:latin typeface="Roboto Black" panose="02000000000000000000" pitchFamily="2" charset="0"/>
                <a:ea typeface="Roboto Black" panose="020000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TẠM BIỆT CÁC EM</a:t>
            </a:r>
            <a:endParaRPr kumimoji="0" lang="vi-VN" sz="4000" b="1"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grpSp>
        <p:nvGrpSpPr>
          <p:cNvPr id="36" name="Group 35">
            <a:extLst>
              <a:ext uri="{FF2B5EF4-FFF2-40B4-BE49-F238E27FC236}">
                <a16:creationId xmlns:a16="http://schemas.microsoft.com/office/drawing/2014/main" id="{3EE28DEC-2FE3-D388-0B09-00ED90E3ADD3}"/>
              </a:ext>
            </a:extLst>
          </p:cNvPr>
          <p:cNvGrpSpPr/>
          <p:nvPr/>
        </p:nvGrpSpPr>
        <p:grpSpPr>
          <a:xfrm>
            <a:off x="10976409" y="-187045"/>
            <a:ext cx="1477446" cy="1617724"/>
            <a:chOff x="9771320" y="4267375"/>
            <a:chExt cx="1477446" cy="1617724"/>
          </a:xfrm>
          <a:solidFill>
            <a:srgbClr val="B5D7F5"/>
          </a:solidFill>
        </p:grpSpPr>
        <p:sp>
          <p:nvSpPr>
            <p:cNvPr id="37" name="Freeform: Shape 36">
              <a:extLst>
                <a:ext uri="{FF2B5EF4-FFF2-40B4-BE49-F238E27FC236}">
                  <a16:creationId xmlns:a16="http://schemas.microsoft.com/office/drawing/2014/main" id="{8A515A8D-3829-AF53-699A-04DABE506FD3}"/>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8" name="Freeform: Shape 37">
              <a:extLst>
                <a:ext uri="{FF2B5EF4-FFF2-40B4-BE49-F238E27FC236}">
                  <a16:creationId xmlns:a16="http://schemas.microsoft.com/office/drawing/2014/main" id="{CE30CA9B-7EAF-BFFA-77B3-02D881AEE51D}"/>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39" name="Freeform: Shape 38">
              <a:extLst>
                <a:ext uri="{FF2B5EF4-FFF2-40B4-BE49-F238E27FC236}">
                  <a16:creationId xmlns:a16="http://schemas.microsoft.com/office/drawing/2014/main" id="{158DD1FC-2F3D-7966-5E41-C4F22798385B}"/>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0" name="Freeform: Shape 39">
              <a:extLst>
                <a:ext uri="{FF2B5EF4-FFF2-40B4-BE49-F238E27FC236}">
                  <a16:creationId xmlns:a16="http://schemas.microsoft.com/office/drawing/2014/main" id="{E008FD0D-3135-74C6-3890-93AD6CB51002}"/>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1" name="Freeform: Shape 40">
              <a:extLst>
                <a:ext uri="{FF2B5EF4-FFF2-40B4-BE49-F238E27FC236}">
                  <a16:creationId xmlns:a16="http://schemas.microsoft.com/office/drawing/2014/main" id="{7B30911D-E977-82EB-C136-7E286D580F80}"/>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2" name="Freeform: Shape 41">
              <a:extLst>
                <a:ext uri="{FF2B5EF4-FFF2-40B4-BE49-F238E27FC236}">
                  <a16:creationId xmlns:a16="http://schemas.microsoft.com/office/drawing/2014/main" id="{FFB234E3-8CFB-A60C-503B-E34C46158F27}"/>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3" name="Freeform: Shape 42">
              <a:extLst>
                <a:ext uri="{FF2B5EF4-FFF2-40B4-BE49-F238E27FC236}">
                  <a16:creationId xmlns:a16="http://schemas.microsoft.com/office/drawing/2014/main" id="{15B30491-6D87-BA53-FA62-0BEA7C21F80E}"/>
                </a:ext>
              </a:extLst>
            </p:cNvPr>
            <p:cNvSpPr/>
            <p:nvPr/>
          </p:nvSpPr>
          <p:spPr>
            <a:xfrm>
              <a:off x="9771320" y="4387699"/>
              <a:ext cx="332546" cy="684265"/>
            </a:xfrm>
            <a:custGeom>
              <a:avLst/>
              <a:gdLst>
                <a:gd name="connsiteX0" fmla="*/ 332546 w 332546"/>
                <a:gd name="connsiteY0" fmla="*/ 0 h 684265"/>
                <a:gd name="connsiteX1" fmla="*/ 3140 w 332546"/>
                <a:gd name="connsiteY1" fmla="*/ 684265 h 684265"/>
                <a:gd name="connsiteX2" fmla="*/ 0 w 332546"/>
                <a:gd name="connsiteY2" fmla="*/ 622089 h 684265"/>
                <a:gd name="connsiteX3" fmla="*/ 330038 w 332546"/>
                <a:gd name="connsiteY3" fmla="*/ 1361 h 684265"/>
                <a:gd name="connsiteX4" fmla="*/ 332546 w 332546"/>
                <a:gd name="connsiteY4" fmla="*/ 0 h 684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46" h="684265">
                  <a:moveTo>
                    <a:pt x="332546" y="0"/>
                  </a:moveTo>
                  <a:lnTo>
                    <a:pt x="3140" y="684265"/>
                  </a:lnTo>
                  <a:lnTo>
                    <a:pt x="0" y="622089"/>
                  </a:lnTo>
                  <a:cubicBezTo>
                    <a:pt x="0" y="363698"/>
                    <a:pt x="130917" y="135885"/>
                    <a:pt x="330038" y="1361"/>
                  </a:cubicBezTo>
                  <a:lnTo>
                    <a:pt x="33254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4" name="Freeform: Shape 43">
              <a:extLst>
                <a:ext uri="{FF2B5EF4-FFF2-40B4-BE49-F238E27FC236}">
                  <a16:creationId xmlns:a16="http://schemas.microsoft.com/office/drawing/2014/main" id="{F3874A63-EBC5-290A-044D-F02637ECD8C2}"/>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5" name="Freeform: Shape 44">
              <a:extLst>
                <a:ext uri="{FF2B5EF4-FFF2-40B4-BE49-F238E27FC236}">
                  <a16:creationId xmlns:a16="http://schemas.microsoft.com/office/drawing/2014/main" id="{B01DBE63-7F4C-DF2C-7C15-4E2151738087}"/>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6" name="Freeform: Shape 45">
              <a:extLst>
                <a:ext uri="{FF2B5EF4-FFF2-40B4-BE49-F238E27FC236}">
                  <a16:creationId xmlns:a16="http://schemas.microsoft.com/office/drawing/2014/main" id="{5CEDE000-8A09-72FE-5802-A72A5008D72F}"/>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7" name="Freeform: Shape 46">
              <a:extLst>
                <a:ext uri="{FF2B5EF4-FFF2-40B4-BE49-F238E27FC236}">
                  <a16:creationId xmlns:a16="http://schemas.microsoft.com/office/drawing/2014/main" id="{21ACBC28-BFB8-7813-97A9-FB1A4387A927}"/>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grpSp>
        <p:nvGrpSpPr>
          <p:cNvPr id="48" name="Group 47">
            <a:extLst>
              <a:ext uri="{FF2B5EF4-FFF2-40B4-BE49-F238E27FC236}">
                <a16:creationId xmlns:a16="http://schemas.microsoft.com/office/drawing/2014/main" id="{A1EA1971-0E3B-AA15-25B7-6F47352227D3}"/>
              </a:ext>
            </a:extLst>
          </p:cNvPr>
          <p:cNvGrpSpPr/>
          <p:nvPr/>
        </p:nvGrpSpPr>
        <p:grpSpPr>
          <a:xfrm>
            <a:off x="-236675" y="5525173"/>
            <a:ext cx="1492939" cy="1617724"/>
            <a:chOff x="9785560" y="4267375"/>
            <a:chExt cx="1492939" cy="1617724"/>
          </a:xfrm>
          <a:solidFill>
            <a:srgbClr val="B5D7F5"/>
          </a:solidFill>
        </p:grpSpPr>
        <p:sp>
          <p:nvSpPr>
            <p:cNvPr id="49" name="Freeform: Shape 48">
              <a:extLst>
                <a:ext uri="{FF2B5EF4-FFF2-40B4-BE49-F238E27FC236}">
                  <a16:creationId xmlns:a16="http://schemas.microsoft.com/office/drawing/2014/main" id="{F3BAD087-68AE-A9DF-0909-A3CAF3B10DA8}"/>
                </a:ext>
              </a:extLst>
            </p:cNvPr>
            <p:cNvSpPr/>
            <p:nvPr/>
          </p:nvSpPr>
          <p:spPr>
            <a:xfrm>
              <a:off x="9912498" y="4279700"/>
              <a:ext cx="655196" cy="1249652"/>
            </a:xfrm>
            <a:custGeom>
              <a:avLst/>
              <a:gdLst>
                <a:gd name="connsiteX0" fmla="*/ 607394 w 655196"/>
                <a:gd name="connsiteY0" fmla="*/ 0 h 1249652"/>
                <a:gd name="connsiteX1" fmla="*/ 655196 w 655196"/>
                <a:gd name="connsiteY1" fmla="*/ 2414 h 1249652"/>
                <a:gd name="connsiteX2" fmla="*/ 54774 w 655196"/>
                <a:gd name="connsiteY2" fmla="*/ 1249652 h 1249652"/>
                <a:gd name="connsiteX3" fmla="*/ 0 w 655196"/>
                <a:gd name="connsiteY3" fmla="*/ 1183267 h 1249652"/>
                <a:gd name="connsiteX4" fmla="*/ 568686 w 655196"/>
                <a:gd name="connsiteY4" fmla="*/ 1955 h 1249652"/>
                <a:gd name="connsiteX5" fmla="*/ 607394 w 655196"/>
                <a:gd name="connsiteY5" fmla="*/ 0 h 124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5196" h="1249652">
                  <a:moveTo>
                    <a:pt x="607394" y="0"/>
                  </a:moveTo>
                  <a:lnTo>
                    <a:pt x="655196" y="2414"/>
                  </a:lnTo>
                  <a:lnTo>
                    <a:pt x="54774" y="1249652"/>
                  </a:lnTo>
                  <a:lnTo>
                    <a:pt x="0" y="1183267"/>
                  </a:lnTo>
                  <a:lnTo>
                    <a:pt x="568686" y="1955"/>
                  </a:lnTo>
                  <a:lnTo>
                    <a:pt x="60739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0" name="Freeform: Shape 49">
              <a:extLst>
                <a:ext uri="{FF2B5EF4-FFF2-40B4-BE49-F238E27FC236}">
                  <a16:creationId xmlns:a16="http://schemas.microsoft.com/office/drawing/2014/main" id="{86FD15B9-7B3B-3CB7-21B9-3887DAF40E24}"/>
                </a:ext>
              </a:extLst>
            </p:cNvPr>
            <p:cNvSpPr/>
            <p:nvPr/>
          </p:nvSpPr>
          <p:spPr>
            <a:xfrm>
              <a:off x="9844159" y="4267375"/>
              <a:ext cx="584266" cy="1132035"/>
            </a:xfrm>
            <a:custGeom>
              <a:avLst/>
              <a:gdLst>
                <a:gd name="connsiteX0" fmla="*/ 584266 w 584266"/>
                <a:gd name="connsiteY0" fmla="*/ 0 h 1132035"/>
                <a:gd name="connsiteX1" fmla="*/ 39303 w 584266"/>
                <a:gd name="connsiteY1" fmla="*/ 1132035 h 1132035"/>
                <a:gd name="connsiteX2" fmla="*/ 0 w 584266"/>
                <a:gd name="connsiteY2" fmla="*/ 1059624 h 1132035"/>
                <a:gd name="connsiteX3" fmla="*/ 502379 w 584266"/>
                <a:gd name="connsiteY3" fmla="*/ 16047 h 1132035"/>
                <a:gd name="connsiteX4" fmla="*/ 524870 w 584266"/>
                <a:gd name="connsiteY4" fmla="*/ 9065 h 1132035"/>
                <a:gd name="connsiteX5" fmla="*/ 584266 w 584266"/>
                <a:gd name="connsiteY5" fmla="*/ 0 h 113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266" h="1132035">
                  <a:moveTo>
                    <a:pt x="584266" y="0"/>
                  </a:moveTo>
                  <a:lnTo>
                    <a:pt x="39303" y="1132035"/>
                  </a:lnTo>
                  <a:lnTo>
                    <a:pt x="0" y="1059624"/>
                  </a:lnTo>
                  <a:lnTo>
                    <a:pt x="502379" y="16047"/>
                  </a:lnTo>
                  <a:lnTo>
                    <a:pt x="524870" y="9065"/>
                  </a:lnTo>
                  <a:lnTo>
                    <a:pt x="584266"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1" name="Freeform: Shape 50">
              <a:extLst>
                <a:ext uri="{FF2B5EF4-FFF2-40B4-BE49-F238E27FC236}">
                  <a16:creationId xmlns:a16="http://schemas.microsoft.com/office/drawing/2014/main" id="{4FE707D3-000C-469E-F865-A5795C379E68}"/>
                </a:ext>
              </a:extLst>
            </p:cNvPr>
            <p:cNvSpPr/>
            <p:nvPr/>
          </p:nvSpPr>
          <p:spPr>
            <a:xfrm>
              <a:off x="9999450" y="4285777"/>
              <a:ext cx="686626" cy="1324808"/>
            </a:xfrm>
            <a:custGeom>
              <a:avLst/>
              <a:gdLst>
                <a:gd name="connsiteX0" fmla="*/ 615797 w 686626"/>
                <a:gd name="connsiteY0" fmla="*/ 0 h 1324808"/>
                <a:gd name="connsiteX1" fmla="*/ 670273 w 686626"/>
                <a:gd name="connsiteY1" fmla="*/ 8314 h 1324808"/>
                <a:gd name="connsiteX2" fmla="*/ 686626 w 686626"/>
                <a:gd name="connsiteY2" fmla="*/ 13390 h 1324808"/>
                <a:gd name="connsiteX3" fmla="*/ 55308 w 686626"/>
                <a:gd name="connsiteY3" fmla="*/ 1324808 h 1324808"/>
                <a:gd name="connsiteX4" fmla="*/ 0 w 686626"/>
                <a:gd name="connsiteY4" fmla="*/ 1279175 h 1324808"/>
                <a:gd name="connsiteX5" fmla="*/ 615797 w 686626"/>
                <a:gd name="connsiteY5" fmla="*/ 0 h 132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626" h="1324808">
                  <a:moveTo>
                    <a:pt x="615797" y="0"/>
                  </a:moveTo>
                  <a:lnTo>
                    <a:pt x="670273" y="8314"/>
                  </a:lnTo>
                  <a:lnTo>
                    <a:pt x="686626" y="13390"/>
                  </a:lnTo>
                  <a:lnTo>
                    <a:pt x="55308" y="1324808"/>
                  </a:lnTo>
                  <a:lnTo>
                    <a:pt x="0" y="1279175"/>
                  </a:lnTo>
                  <a:lnTo>
                    <a:pt x="61579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2" name="Freeform: Shape 51">
              <a:extLst>
                <a:ext uri="{FF2B5EF4-FFF2-40B4-BE49-F238E27FC236}">
                  <a16:creationId xmlns:a16="http://schemas.microsoft.com/office/drawing/2014/main" id="{CC1305F2-9E1A-83CE-3410-43F6052ADE10}"/>
                </a:ext>
              </a:extLst>
            </p:cNvPr>
            <p:cNvSpPr/>
            <p:nvPr/>
          </p:nvSpPr>
          <p:spPr>
            <a:xfrm>
              <a:off x="10092106" y="4332168"/>
              <a:ext cx="717180" cy="1368348"/>
            </a:xfrm>
            <a:custGeom>
              <a:avLst/>
              <a:gdLst>
                <a:gd name="connsiteX0" fmla="*/ 639147 w 717180"/>
                <a:gd name="connsiteY0" fmla="*/ 0 h 1368348"/>
                <a:gd name="connsiteX1" fmla="*/ 717180 w 717180"/>
                <a:gd name="connsiteY1" fmla="*/ 24222 h 1368348"/>
                <a:gd name="connsiteX2" fmla="*/ 70116 w 717180"/>
                <a:gd name="connsiteY2" fmla="*/ 1368348 h 1368348"/>
                <a:gd name="connsiteX3" fmla="*/ 9252 w 717180"/>
                <a:gd name="connsiteY3" fmla="*/ 1335312 h 1368348"/>
                <a:gd name="connsiteX4" fmla="*/ 0 w 717180"/>
                <a:gd name="connsiteY4" fmla="*/ 1327679 h 1368348"/>
                <a:gd name="connsiteX5" fmla="*/ 639147 w 717180"/>
                <a:gd name="connsiteY5" fmla="*/ 0 h 136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180" h="1368348">
                  <a:moveTo>
                    <a:pt x="639147" y="0"/>
                  </a:moveTo>
                  <a:lnTo>
                    <a:pt x="717180" y="24222"/>
                  </a:lnTo>
                  <a:lnTo>
                    <a:pt x="70116" y="1368348"/>
                  </a:lnTo>
                  <a:lnTo>
                    <a:pt x="9252" y="1335312"/>
                  </a:lnTo>
                  <a:lnTo>
                    <a:pt x="0" y="1327679"/>
                  </a:lnTo>
                  <a:lnTo>
                    <a:pt x="63914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3" name="Freeform: Shape 52">
              <a:extLst>
                <a:ext uri="{FF2B5EF4-FFF2-40B4-BE49-F238E27FC236}">
                  <a16:creationId xmlns:a16="http://schemas.microsoft.com/office/drawing/2014/main" id="{ADB4BC2E-D527-2290-75CA-B4E65A206A3E}"/>
                </a:ext>
              </a:extLst>
            </p:cNvPr>
            <p:cNvSpPr/>
            <p:nvPr/>
          </p:nvSpPr>
          <p:spPr>
            <a:xfrm>
              <a:off x="9785560" y="4311168"/>
              <a:ext cx="501322" cy="968552"/>
            </a:xfrm>
            <a:custGeom>
              <a:avLst/>
              <a:gdLst>
                <a:gd name="connsiteX0" fmla="*/ 501322 w 501322"/>
                <a:gd name="connsiteY0" fmla="*/ 0 h 968552"/>
                <a:gd name="connsiteX1" fmla="*/ 35059 w 501322"/>
                <a:gd name="connsiteY1" fmla="*/ 968552 h 968552"/>
                <a:gd name="connsiteX2" fmla="*/ 968 w 501322"/>
                <a:gd name="connsiteY2" fmla="*/ 858727 h 968552"/>
                <a:gd name="connsiteX3" fmla="*/ 0 w 501322"/>
                <a:gd name="connsiteY3" fmla="*/ 852385 h 968552"/>
                <a:gd name="connsiteX4" fmla="*/ 386996 w 501322"/>
                <a:gd name="connsiteY4" fmla="*/ 48491 h 968552"/>
                <a:gd name="connsiteX5" fmla="*/ 442954 w 501322"/>
                <a:gd name="connsiteY5" fmla="*/ 18118 h 968552"/>
                <a:gd name="connsiteX6" fmla="*/ 501322 w 501322"/>
                <a:gd name="connsiteY6" fmla="*/ 0 h 968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322" h="968552">
                  <a:moveTo>
                    <a:pt x="501322" y="0"/>
                  </a:moveTo>
                  <a:lnTo>
                    <a:pt x="35059" y="968552"/>
                  </a:lnTo>
                  <a:lnTo>
                    <a:pt x="968" y="858727"/>
                  </a:lnTo>
                  <a:lnTo>
                    <a:pt x="0" y="852385"/>
                  </a:lnTo>
                  <a:lnTo>
                    <a:pt x="386996" y="48491"/>
                  </a:lnTo>
                  <a:lnTo>
                    <a:pt x="442954" y="18118"/>
                  </a:lnTo>
                  <a:lnTo>
                    <a:pt x="50132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4" name="Freeform: Shape 53">
              <a:extLst>
                <a:ext uri="{FF2B5EF4-FFF2-40B4-BE49-F238E27FC236}">
                  <a16:creationId xmlns:a16="http://schemas.microsoft.com/office/drawing/2014/main" id="{114F32F4-EA60-972E-9A3E-481B807CB03A}"/>
                </a:ext>
              </a:extLst>
            </p:cNvPr>
            <p:cNvSpPr/>
            <p:nvPr/>
          </p:nvSpPr>
          <p:spPr>
            <a:xfrm>
              <a:off x="10202452" y="4387093"/>
              <a:ext cx="712900" cy="1372125"/>
            </a:xfrm>
            <a:custGeom>
              <a:avLst/>
              <a:gdLst>
                <a:gd name="connsiteX0" fmla="*/ 647240 w 712900"/>
                <a:gd name="connsiteY0" fmla="*/ 0 h 1372125"/>
                <a:gd name="connsiteX1" fmla="*/ 712900 w 712900"/>
                <a:gd name="connsiteY1" fmla="*/ 35639 h 1372125"/>
                <a:gd name="connsiteX2" fmla="*/ 69513 w 712900"/>
                <a:gd name="connsiteY2" fmla="*/ 1372125 h 1372125"/>
                <a:gd name="connsiteX3" fmla="*/ 26062 w 712900"/>
                <a:gd name="connsiteY3" fmla="*/ 1358637 h 1372125"/>
                <a:gd name="connsiteX4" fmla="*/ 0 w 712900"/>
                <a:gd name="connsiteY4" fmla="*/ 1344491 h 1372125"/>
                <a:gd name="connsiteX5" fmla="*/ 647240 w 712900"/>
                <a:gd name="connsiteY5" fmla="*/ 0 h 137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2900" h="1372125">
                  <a:moveTo>
                    <a:pt x="647240" y="0"/>
                  </a:moveTo>
                  <a:lnTo>
                    <a:pt x="712900" y="35639"/>
                  </a:lnTo>
                  <a:lnTo>
                    <a:pt x="69513" y="1372125"/>
                  </a:lnTo>
                  <a:lnTo>
                    <a:pt x="26062" y="1358637"/>
                  </a:lnTo>
                  <a:lnTo>
                    <a:pt x="0" y="1344491"/>
                  </a:lnTo>
                  <a:lnTo>
                    <a:pt x="64724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5" name="Freeform: Shape 54">
              <a:extLst>
                <a:ext uri="{FF2B5EF4-FFF2-40B4-BE49-F238E27FC236}">
                  <a16:creationId xmlns:a16="http://schemas.microsoft.com/office/drawing/2014/main" id="{FBA40E08-A079-894C-2476-57BDA7A69B75}"/>
                </a:ext>
              </a:extLst>
            </p:cNvPr>
            <p:cNvSpPr/>
            <p:nvPr/>
          </p:nvSpPr>
          <p:spPr>
            <a:xfrm>
              <a:off x="10316111" y="4475739"/>
              <a:ext cx="702161" cy="1345450"/>
            </a:xfrm>
            <a:custGeom>
              <a:avLst/>
              <a:gdLst>
                <a:gd name="connsiteX0" fmla="*/ 637803 w 702161"/>
                <a:gd name="connsiteY0" fmla="*/ 0 h 1345450"/>
                <a:gd name="connsiteX1" fmla="*/ 702161 w 702161"/>
                <a:gd name="connsiteY1" fmla="*/ 53101 h 1345450"/>
                <a:gd name="connsiteX2" fmla="*/ 80023 w 702161"/>
                <a:gd name="connsiteY2" fmla="*/ 1345450 h 1345450"/>
                <a:gd name="connsiteX3" fmla="*/ 52919 w 702161"/>
                <a:gd name="connsiteY3" fmla="*/ 1341314 h 1345450"/>
                <a:gd name="connsiteX4" fmla="*/ 0 w 702161"/>
                <a:gd name="connsiteY4" fmla="*/ 1324887 h 1345450"/>
                <a:gd name="connsiteX5" fmla="*/ 637803 w 702161"/>
                <a:gd name="connsiteY5" fmla="*/ 0 h 13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161" h="1345450">
                  <a:moveTo>
                    <a:pt x="637803" y="0"/>
                  </a:moveTo>
                  <a:lnTo>
                    <a:pt x="702161" y="53101"/>
                  </a:lnTo>
                  <a:lnTo>
                    <a:pt x="80023" y="1345450"/>
                  </a:lnTo>
                  <a:lnTo>
                    <a:pt x="52919" y="1341314"/>
                  </a:lnTo>
                  <a:lnTo>
                    <a:pt x="0" y="1324887"/>
                  </a:lnTo>
                  <a:lnTo>
                    <a:pt x="63780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6" name="Freeform: Shape 55">
              <a:extLst>
                <a:ext uri="{FF2B5EF4-FFF2-40B4-BE49-F238E27FC236}">
                  <a16:creationId xmlns:a16="http://schemas.microsoft.com/office/drawing/2014/main" id="{ACB21038-E84B-AF35-4DDA-E72044F9B3A1}"/>
                </a:ext>
              </a:extLst>
            </p:cNvPr>
            <p:cNvSpPr/>
            <p:nvPr/>
          </p:nvSpPr>
          <p:spPr>
            <a:xfrm>
              <a:off x="10443405" y="4587832"/>
              <a:ext cx="659489" cy="1272101"/>
            </a:xfrm>
            <a:custGeom>
              <a:avLst/>
              <a:gdLst>
                <a:gd name="connsiteX0" fmla="*/ 610552 w 659489"/>
                <a:gd name="connsiteY0" fmla="*/ 0 h 1272101"/>
                <a:gd name="connsiteX1" fmla="*/ 659489 w 659489"/>
                <a:gd name="connsiteY1" fmla="*/ 59312 h 1272101"/>
                <a:gd name="connsiteX2" fmla="*/ 75651 w 659489"/>
                <a:gd name="connsiteY2" fmla="*/ 1272101 h 1272101"/>
                <a:gd name="connsiteX3" fmla="*/ 0 w 659489"/>
                <a:gd name="connsiteY3" fmla="*/ 1268281 h 1272101"/>
                <a:gd name="connsiteX4" fmla="*/ 610552 w 659489"/>
                <a:gd name="connsiteY4" fmla="*/ 0 h 127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489" h="1272101">
                  <a:moveTo>
                    <a:pt x="610552" y="0"/>
                  </a:moveTo>
                  <a:lnTo>
                    <a:pt x="659489" y="59312"/>
                  </a:lnTo>
                  <a:lnTo>
                    <a:pt x="75651" y="1272101"/>
                  </a:lnTo>
                  <a:lnTo>
                    <a:pt x="0" y="1268281"/>
                  </a:lnTo>
                  <a:lnTo>
                    <a:pt x="6105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7" name="Freeform: Shape 56">
              <a:extLst>
                <a:ext uri="{FF2B5EF4-FFF2-40B4-BE49-F238E27FC236}">
                  <a16:creationId xmlns:a16="http://schemas.microsoft.com/office/drawing/2014/main" id="{72E57689-AC0D-3518-0407-908A0B434ACE}"/>
                </a:ext>
              </a:extLst>
            </p:cNvPr>
            <p:cNvSpPr/>
            <p:nvPr/>
          </p:nvSpPr>
          <p:spPr>
            <a:xfrm>
              <a:off x="10571020" y="4713689"/>
              <a:ext cx="616633" cy="1171410"/>
            </a:xfrm>
            <a:custGeom>
              <a:avLst/>
              <a:gdLst>
                <a:gd name="connsiteX0" fmla="*/ 563919 w 616633"/>
                <a:gd name="connsiteY0" fmla="*/ 0 h 1171410"/>
                <a:gd name="connsiteX1" fmla="*/ 569601 w 616633"/>
                <a:gd name="connsiteY1" fmla="*/ 6886 h 1171410"/>
                <a:gd name="connsiteX2" fmla="*/ 616633 w 616633"/>
                <a:gd name="connsiteY2" fmla="*/ 93536 h 1171410"/>
                <a:gd name="connsiteX3" fmla="*/ 104538 w 616633"/>
                <a:gd name="connsiteY3" fmla="*/ 1157293 h 1171410"/>
                <a:gd name="connsiteX4" fmla="*/ 99736 w 616633"/>
                <a:gd name="connsiteY4" fmla="*/ 1158784 h 1171410"/>
                <a:gd name="connsiteX5" fmla="*/ 25410 w 616633"/>
                <a:gd name="connsiteY5" fmla="*/ 1170127 h 1171410"/>
                <a:gd name="connsiteX6" fmla="*/ 0 w 616633"/>
                <a:gd name="connsiteY6" fmla="*/ 1171410 h 1171410"/>
                <a:gd name="connsiteX7" fmla="*/ 563919 w 616633"/>
                <a:gd name="connsiteY7" fmla="*/ 0 h 117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33" h="1171410">
                  <a:moveTo>
                    <a:pt x="563919" y="0"/>
                  </a:moveTo>
                  <a:lnTo>
                    <a:pt x="569601" y="6886"/>
                  </a:lnTo>
                  <a:lnTo>
                    <a:pt x="616633" y="93536"/>
                  </a:lnTo>
                  <a:lnTo>
                    <a:pt x="104538" y="1157293"/>
                  </a:lnTo>
                  <a:lnTo>
                    <a:pt x="99736" y="1158784"/>
                  </a:lnTo>
                  <a:cubicBezTo>
                    <a:pt x="75371" y="1163770"/>
                    <a:pt x="50575" y="1167572"/>
                    <a:pt x="25410" y="1170127"/>
                  </a:cubicBezTo>
                  <a:lnTo>
                    <a:pt x="0" y="1171410"/>
                  </a:lnTo>
                  <a:lnTo>
                    <a:pt x="56391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8" name="Freeform: Shape 57">
              <a:extLst>
                <a:ext uri="{FF2B5EF4-FFF2-40B4-BE49-F238E27FC236}">
                  <a16:creationId xmlns:a16="http://schemas.microsoft.com/office/drawing/2014/main" id="{62F6F4E3-BD4D-5844-61A0-BB5CBC68F1A3}"/>
                </a:ext>
              </a:extLst>
            </p:cNvPr>
            <p:cNvSpPr/>
            <p:nvPr/>
          </p:nvSpPr>
          <p:spPr>
            <a:xfrm>
              <a:off x="10735214" y="4859421"/>
              <a:ext cx="513552" cy="993044"/>
            </a:xfrm>
            <a:custGeom>
              <a:avLst/>
              <a:gdLst>
                <a:gd name="connsiteX0" fmla="*/ 478052 w 513552"/>
                <a:gd name="connsiteY0" fmla="*/ 0 h 993044"/>
                <a:gd name="connsiteX1" fmla="*/ 513552 w 513552"/>
                <a:gd name="connsiteY1" fmla="*/ 114362 h 993044"/>
                <a:gd name="connsiteX2" fmla="*/ 111067 w 513552"/>
                <a:gd name="connsiteY2" fmla="*/ 950432 h 993044"/>
                <a:gd name="connsiteX3" fmla="*/ 76056 w 513552"/>
                <a:gd name="connsiteY3" fmla="*/ 969435 h 993044"/>
                <a:gd name="connsiteX4" fmla="*/ 0 w 513552"/>
                <a:gd name="connsiteY4" fmla="*/ 993044 h 993044"/>
                <a:gd name="connsiteX5" fmla="*/ 478052 w 513552"/>
                <a:gd name="connsiteY5" fmla="*/ 0 h 99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552" h="993044">
                  <a:moveTo>
                    <a:pt x="478052" y="0"/>
                  </a:moveTo>
                  <a:lnTo>
                    <a:pt x="513552" y="114362"/>
                  </a:lnTo>
                  <a:lnTo>
                    <a:pt x="111067" y="950432"/>
                  </a:lnTo>
                  <a:lnTo>
                    <a:pt x="76056" y="969435"/>
                  </a:lnTo>
                  <a:lnTo>
                    <a:pt x="0" y="993044"/>
                  </a:lnTo>
                  <a:lnTo>
                    <a:pt x="47805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59" name="Freeform: Shape 58">
              <a:extLst>
                <a:ext uri="{FF2B5EF4-FFF2-40B4-BE49-F238E27FC236}">
                  <a16:creationId xmlns:a16="http://schemas.microsoft.com/office/drawing/2014/main" id="{4B0A52EF-2AA5-4957-CF45-68951B2E401B}"/>
                </a:ext>
              </a:extLst>
            </p:cNvPr>
            <p:cNvSpPr/>
            <p:nvPr/>
          </p:nvSpPr>
          <p:spPr>
            <a:xfrm>
              <a:off x="10925006" y="5082402"/>
              <a:ext cx="353493" cy="722353"/>
            </a:xfrm>
            <a:custGeom>
              <a:avLst/>
              <a:gdLst>
                <a:gd name="connsiteX0" fmla="*/ 347742 w 353493"/>
                <a:gd name="connsiteY0" fmla="*/ 0 h 722353"/>
                <a:gd name="connsiteX1" fmla="*/ 349628 w 353493"/>
                <a:gd name="connsiteY1" fmla="*/ 12357 h 722353"/>
                <a:gd name="connsiteX2" fmla="*/ 353493 w 353493"/>
                <a:gd name="connsiteY2" fmla="*/ 88894 h 722353"/>
                <a:gd name="connsiteX3" fmla="*/ 23455 w 353493"/>
                <a:gd name="connsiteY3" fmla="*/ 709622 h 722353"/>
                <a:gd name="connsiteX4" fmla="*/ 0 w 353493"/>
                <a:gd name="connsiteY4" fmla="*/ 722353 h 722353"/>
                <a:gd name="connsiteX5" fmla="*/ 347742 w 353493"/>
                <a:gd name="connsiteY5" fmla="*/ 0 h 722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3" h="722353">
                  <a:moveTo>
                    <a:pt x="347742" y="0"/>
                  </a:moveTo>
                  <a:lnTo>
                    <a:pt x="349628" y="12357"/>
                  </a:lnTo>
                  <a:cubicBezTo>
                    <a:pt x="352184" y="37522"/>
                    <a:pt x="353493" y="63055"/>
                    <a:pt x="353493" y="88894"/>
                  </a:cubicBezTo>
                  <a:cubicBezTo>
                    <a:pt x="353493" y="347285"/>
                    <a:pt x="222576" y="575098"/>
                    <a:pt x="23455" y="709622"/>
                  </a:cubicBezTo>
                  <a:lnTo>
                    <a:pt x="0" y="722353"/>
                  </a:lnTo>
                  <a:lnTo>
                    <a:pt x="3477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grpSp>
    </p:spTree>
    <p:extLst>
      <p:ext uri="{BB962C8B-B14F-4D97-AF65-F5344CB8AC3E}">
        <p14:creationId xmlns:p14="http://schemas.microsoft.com/office/powerpoint/2010/main" val="366004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0.0 0.0 L 0.0 -0.07213" pathEditMode="relative" ptsTypes="">
                                      <p:cBhvr>
                                        <p:cTn id="9" dur="500" accel="50000" decel="50000" autoRev="1" fill="hold">
                                          <p:stCondLst>
                                            <p:cond delay="0"/>
                                          </p:stCondLst>
                                        </p:cTn>
                                        <p:tgtEl>
                                          <p:spTgt spid="6"/>
                                        </p:tgtEl>
                                        <p:attrNameLst>
                                          <p:attrName>ppt_x</p:attrName>
                                          <p:attrName>ppt_y</p:attrName>
                                        </p:attrNameLst>
                                      </p:cBhvr>
                                    </p:animMotion>
                                    <p:animRot by="1500000">
                                      <p:cBhvr>
                                        <p:cTn id="10" dur="250" fill="hold">
                                          <p:stCondLst>
                                            <p:cond delay="0"/>
                                          </p:stCondLst>
                                        </p:cTn>
                                        <p:tgtEl>
                                          <p:spTgt spid="6"/>
                                        </p:tgtEl>
                                        <p:attrNameLst>
                                          <p:attrName>r</p:attrName>
                                        </p:attrNameLst>
                                      </p:cBhvr>
                                    </p:animRot>
                                    <p:animRot by="-1500000">
                                      <p:cBhvr>
                                        <p:cTn id="11" dur="250" fill="hold">
                                          <p:stCondLst>
                                            <p:cond delay="250"/>
                                          </p:stCondLst>
                                        </p:cTn>
                                        <p:tgtEl>
                                          <p:spTgt spid="6"/>
                                        </p:tgtEl>
                                        <p:attrNameLst>
                                          <p:attrName>r</p:attrName>
                                        </p:attrNameLst>
                                      </p:cBhvr>
                                    </p:animRot>
                                    <p:animRot by="-1500000">
                                      <p:cBhvr>
                                        <p:cTn id="12" dur="250" fill="hold">
                                          <p:stCondLst>
                                            <p:cond delay="500"/>
                                          </p:stCondLst>
                                        </p:cTn>
                                        <p:tgtEl>
                                          <p:spTgt spid="6"/>
                                        </p:tgtEl>
                                        <p:attrNameLst>
                                          <p:attrName>r</p:attrName>
                                        </p:attrNameLst>
                                      </p:cBhvr>
                                    </p:animRot>
                                    <p:animRot by="1500000">
                                      <p:cBhvr>
                                        <p:cTn id="13"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9" name="sói">
            <a:extLst>
              <a:ext uri="{FF2B5EF4-FFF2-40B4-BE49-F238E27FC236}">
                <a16:creationId xmlns:a16="http://schemas.microsoft.com/office/drawing/2014/main" id="{7935EBA1-64EE-C17C-0509-588B85AD2F1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00045" y="3599807"/>
            <a:ext cx="1157123" cy="1395356"/>
          </a:xfrm>
          <a:prstGeom prst="rect">
            <a:avLst/>
          </a:prstGeom>
        </p:spPr>
      </p:pic>
      <p:pic>
        <p:nvPicPr>
          <p:cNvPr id="22" name="Picture 21">
            <a:extLst>
              <a:ext uri="{FF2B5EF4-FFF2-40B4-BE49-F238E27FC236}">
                <a16:creationId xmlns:a16="http://schemas.microsoft.com/office/drawing/2014/main" id="{9D5728EC-ABFF-5C0F-1D01-CA4DD56CE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56340" y="5003243"/>
            <a:ext cx="2056553" cy="1026823"/>
          </a:xfrm>
          <a:prstGeom prst="rect">
            <a:avLst/>
          </a:prstGeom>
        </p:spPr>
      </p:pic>
      <p:pic>
        <p:nvPicPr>
          <p:cNvPr id="21" name="Picture 20">
            <a:extLst>
              <a:ext uri="{FF2B5EF4-FFF2-40B4-BE49-F238E27FC236}">
                <a16:creationId xmlns:a16="http://schemas.microsoft.com/office/drawing/2014/main" id="{3A87B7A9-9FEA-7A2D-68AD-87D335FE5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35441" y="5376639"/>
            <a:ext cx="2103993" cy="1050509"/>
          </a:xfrm>
          <a:prstGeom prst="rect">
            <a:avLst/>
          </a:prstGeom>
        </p:spPr>
      </p:pic>
      <p:pic>
        <p:nvPicPr>
          <p:cNvPr id="5" name="cừu 2">
            <a:extLst>
              <a:ext uri="{FF2B5EF4-FFF2-40B4-BE49-F238E27FC236}">
                <a16:creationId xmlns:a16="http://schemas.microsoft.com/office/drawing/2014/main" id="{239ECE1F-49B3-D2EE-2842-32CBF09671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192356" y="3667105"/>
            <a:ext cx="1314773" cy="917359"/>
          </a:xfrm>
          <a:prstGeom prst="rect">
            <a:avLst/>
          </a:prstGeom>
        </p:spPr>
      </p:pic>
      <p:pic>
        <p:nvPicPr>
          <p:cNvPr id="12" name="cừu 1">
            <a:extLst>
              <a:ext uri="{FF2B5EF4-FFF2-40B4-BE49-F238E27FC236}">
                <a16:creationId xmlns:a16="http://schemas.microsoft.com/office/drawing/2014/main" id="{ACF6044E-3972-09E8-2B3A-56B65150208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61225" y="3798702"/>
            <a:ext cx="1264802" cy="1407314"/>
          </a:xfrm>
          <a:prstGeom prst="rect">
            <a:avLst/>
          </a:prstGeom>
        </p:spPr>
      </p:pic>
      <p:pic>
        <p:nvPicPr>
          <p:cNvPr id="7" name="nông dân">
            <a:extLst>
              <a:ext uri="{FF2B5EF4-FFF2-40B4-BE49-F238E27FC236}">
                <a16:creationId xmlns:a16="http://schemas.microsoft.com/office/drawing/2014/main" id="{4A799E81-69E5-DB68-0097-1AC7480D4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19739" y="3978301"/>
            <a:ext cx="1275707" cy="1538353"/>
          </a:xfrm>
          <a:prstGeom prst="rect">
            <a:avLst/>
          </a:prstGeom>
        </p:spPr>
      </p:pic>
      <p:sp>
        <p:nvSpPr>
          <p:cNvPr id="8" name="TextBox 7">
            <a:extLst>
              <a:ext uri="{FF2B5EF4-FFF2-40B4-BE49-F238E27FC236}">
                <a16:creationId xmlns:a16="http://schemas.microsoft.com/office/drawing/2014/main" id="{F1943359-B2EB-3B4C-3A6E-0E3A85EFB958}"/>
              </a:ext>
            </a:extLst>
          </p:cNvPr>
          <p:cNvSpPr txBox="1"/>
          <p:nvPr/>
        </p:nvSpPr>
        <p:spPr>
          <a:xfrm>
            <a:off x="567037" y="204996"/>
            <a:ext cx="7332954" cy="584775"/>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1. Anh thanh niên và sói qua sông</a:t>
            </a:r>
            <a:endParaRPr kumimoji="0" lang="vi-VN"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grpSp>
        <p:nvGrpSpPr>
          <p:cNvPr id="19" name="Group 18">
            <a:extLst>
              <a:ext uri="{FF2B5EF4-FFF2-40B4-BE49-F238E27FC236}">
                <a16:creationId xmlns:a16="http://schemas.microsoft.com/office/drawing/2014/main" id="{E3B327A8-FE8C-0BA1-3366-EA90067BAEC6}"/>
              </a:ext>
            </a:extLst>
          </p:cNvPr>
          <p:cNvGrpSpPr/>
          <p:nvPr/>
        </p:nvGrpSpPr>
        <p:grpSpPr>
          <a:xfrm>
            <a:off x="3781166" y="4084203"/>
            <a:ext cx="2225990" cy="1938166"/>
            <a:chOff x="4246446" y="4070423"/>
            <a:chExt cx="2225990" cy="1938166"/>
          </a:xfrm>
        </p:grpSpPr>
        <p:pic>
          <p:nvPicPr>
            <p:cNvPr id="11" name="thuyền">
              <a:extLst>
                <a:ext uri="{FF2B5EF4-FFF2-40B4-BE49-F238E27FC236}">
                  <a16:creationId xmlns:a16="http://schemas.microsoft.com/office/drawing/2014/main" id="{BF46749D-8D68-E929-1268-668108B08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415883" y="4981767"/>
              <a:ext cx="2056553" cy="1026822"/>
            </a:xfrm>
            <a:prstGeom prst="rect">
              <a:avLst/>
            </a:prstGeom>
          </p:spPr>
        </p:pic>
        <p:pic>
          <p:nvPicPr>
            <p:cNvPr id="14" name="Picture 13">
              <a:extLst>
                <a:ext uri="{FF2B5EF4-FFF2-40B4-BE49-F238E27FC236}">
                  <a16:creationId xmlns:a16="http://schemas.microsoft.com/office/drawing/2014/main" id="{1A015770-6FC5-5FDA-95E8-CBD0B01590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246446" y="4070423"/>
              <a:ext cx="1197713" cy="1332666"/>
            </a:xfrm>
            <a:prstGeom prst="rect">
              <a:avLst/>
            </a:prstGeom>
          </p:spPr>
        </p:pic>
        <p:pic>
          <p:nvPicPr>
            <p:cNvPr id="15" name="Picture 14">
              <a:extLst>
                <a:ext uri="{FF2B5EF4-FFF2-40B4-BE49-F238E27FC236}">
                  <a16:creationId xmlns:a16="http://schemas.microsoft.com/office/drawing/2014/main" id="{DBA2C9F5-EF26-7B6A-8E6D-614A29BB30E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120264" y="4608987"/>
              <a:ext cx="1197713" cy="835683"/>
            </a:xfrm>
            <a:prstGeom prst="rect">
              <a:avLst/>
            </a:prstGeom>
          </p:spPr>
        </p:pic>
      </p:grpSp>
      <p:pic>
        <p:nvPicPr>
          <p:cNvPr id="17" name="Picture 16">
            <a:extLst>
              <a:ext uri="{FF2B5EF4-FFF2-40B4-BE49-F238E27FC236}">
                <a16:creationId xmlns:a16="http://schemas.microsoft.com/office/drawing/2014/main" id="{F45E26F1-2DFF-0F0B-9A3A-2DBEB37298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66022" y="5003243"/>
            <a:ext cx="1185631" cy="827253"/>
          </a:xfrm>
          <a:prstGeom prst="rect">
            <a:avLst/>
          </a:prstGeom>
        </p:spPr>
      </p:pic>
      <p:pic>
        <p:nvPicPr>
          <p:cNvPr id="18" name="Picture 17">
            <a:extLst>
              <a:ext uri="{FF2B5EF4-FFF2-40B4-BE49-F238E27FC236}">
                <a16:creationId xmlns:a16="http://schemas.microsoft.com/office/drawing/2014/main" id="{8500200A-25A8-4629-898E-A4160DA065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71230" y="4439324"/>
            <a:ext cx="1264802" cy="1407315"/>
          </a:xfrm>
          <a:prstGeom prst="rect">
            <a:avLst/>
          </a:prstGeom>
        </p:spPr>
      </p:pic>
    </p:spTree>
    <p:extLst>
      <p:ext uri="{BB962C8B-B14F-4D97-AF65-F5344CB8AC3E}">
        <p14:creationId xmlns:p14="http://schemas.microsoft.com/office/powerpoint/2010/main" val="4196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45833E-6 1.48148E-6 L 0.12291 0.03125 " pathEditMode="relative" rAng="0" ptsTypes="AA">
                                      <p:cBhvr>
                                        <p:cTn id="21" dur="2000" fill="hold"/>
                                        <p:tgtEl>
                                          <p:spTgt spid="12"/>
                                        </p:tgtEl>
                                        <p:attrNameLst>
                                          <p:attrName>ppt_x</p:attrName>
                                          <p:attrName>ppt_y</p:attrName>
                                        </p:attrNameLst>
                                      </p:cBhvr>
                                      <p:rCtr x="6367" y="949"/>
                                    </p:animMotion>
                                  </p:childTnLst>
                                </p:cTn>
                              </p:par>
                            </p:childTnLst>
                          </p:cTn>
                        </p:par>
                        <p:par>
                          <p:cTn id="22" fill="hold">
                            <p:stCondLst>
                              <p:cond delay="2000"/>
                            </p:stCondLst>
                            <p:childTnLst>
                              <p:par>
                                <p:cTn id="23" presetID="42" presetClass="path" presetSubtype="0" accel="50000" decel="50000" fill="hold" nodeType="afterEffect">
                                  <p:stCondLst>
                                    <p:cond delay="0"/>
                                  </p:stCondLst>
                                  <p:childTnLst>
                                    <p:animMotion origin="layout" path="M 3.54167E-6 -3.7037E-7 L 0.0457 0.12801 " pathEditMode="relative" rAng="0" ptsTypes="AA">
                                      <p:cBhvr>
                                        <p:cTn id="24" dur="2000" fill="hold"/>
                                        <p:tgtEl>
                                          <p:spTgt spid="5"/>
                                        </p:tgtEl>
                                        <p:attrNameLst>
                                          <p:attrName>ppt_x</p:attrName>
                                          <p:attrName>ppt_y</p:attrName>
                                        </p:attrNameLst>
                                      </p:cBhvr>
                                      <p:rCtr x="2279" y="6389"/>
                                    </p:animMotion>
                                  </p:childTnLst>
                                </p:cTn>
                              </p:par>
                            </p:childTnLst>
                          </p:cTn>
                        </p:par>
                        <p:par>
                          <p:cTn id="25" fill="hold">
                            <p:stCondLst>
                              <p:cond delay="4000"/>
                            </p:stCondLst>
                            <p:childTnLst>
                              <p:par>
                                <p:cTn id="26" presetID="1" presetClass="exit" presetSubtype="0" fill="hold" nodeType="afterEffect">
                                  <p:stCondLst>
                                    <p:cond delay="0"/>
                                  </p:stCondLst>
                                  <p:childTnLst>
                                    <p:set>
                                      <p:cBhvr>
                                        <p:cTn id="27" dur="1" fill="hold">
                                          <p:stCondLst>
                                            <p:cond delay="0"/>
                                          </p:stCondLst>
                                        </p:cTn>
                                        <p:tgtEl>
                                          <p:spTgt spid="5"/>
                                        </p:tgtEl>
                                        <p:attrNameLst>
                                          <p:attrName>style.visibility</p:attrName>
                                        </p:attrNameLst>
                                      </p:cBhvr>
                                      <p:to>
                                        <p:strVal val="hidden"/>
                                      </p:to>
                                    </p:set>
                                  </p:childTnLst>
                                </p:cTn>
                              </p:par>
                            </p:childTnLst>
                          </p:cTn>
                        </p:par>
                        <p:par>
                          <p:cTn id="28" fill="hold">
                            <p:stCondLst>
                              <p:cond delay="4000"/>
                            </p:stCondLst>
                            <p:childTnLst>
                              <p:par>
                                <p:cTn id="29" presetID="1" presetClass="exit" presetSubtype="0" fill="hold" nodeType="afterEffect">
                                  <p:stCondLst>
                                    <p:cond delay="0"/>
                                  </p:stCondLst>
                                  <p:childTnLst>
                                    <p:set>
                                      <p:cBhvr>
                                        <p:cTn id="30" dur="1" fill="hold">
                                          <p:stCondLst>
                                            <p:cond delay="0"/>
                                          </p:stCondLst>
                                        </p:cTn>
                                        <p:tgtEl>
                                          <p:spTgt spid="1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2.29167E-6 4.44444E-6 L 0.29779 0.03032 " pathEditMode="relative" rAng="0" ptsTypes="AA">
                                      <p:cBhvr>
                                        <p:cTn id="36" dur="2000" fill="hold"/>
                                        <p:tgtEl>
                                          <p:spTgt spid="19"/>
                                        </p:tgtEl>
                                        <p:attrNameLst>
                                          <p:attrName>ppt_x</p:attrName>
                                          <p:attrName>ppt_y</p:attrName>
                                        </p:attrNameLst>
                                      </p:cBhvr>
                                      <p:rCtr x="14883" y="1505"/>
                                    </p:animMotion>
                                  </p:childTnLst>
                                </p:cTn>
                              </p:par>
                            </p:childTnLst>
                          </p:cTn>
                        </p:par>
                        <p:par>
                          <p:cTn id="37" fill="hold">
                            <p:stCondLst>
                              <p:cond delay="6000"/>
                            </p:stCondLst>
                            <p:childTnLst>
                              <p:par>
                                <p:cTn id="38" presetID="1" presetClass="exit" presetSubtype="0" fill="hold" nodeType="afterEffect">
                                  <p:stCondLst>
                                    <p:cond delay="0"/>
                                  </p:stCondLst>
                                  <p:childTnLst>
                                    <p:set>
                                      <p:cBhvr>
                                        <p:cTn id="39" dur="1" fill="hold">
                                          <p:stCondLst>
                                            <p:cond delay="0"/>
                                          </p:stCondLst>
                                        </p:cTn>
                                        <p:tgtEl>
                                          <p:spTgt spid="19"/>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childTnLst>
                                </p:cTn>
                              </p:par>
                              <p:par>
                                <p:cTn id="46" presetID="42" presetClass="path" presetSubtype="0" accel="50000" decel="50000" fill="hold" nodeType="withEffect">
                                  <p:stCondLst>
                                    <p:cond delay="0"/>
                                  </p:stCondLst>
                                  <p:childTnLst>
                                    <p:animMotion origin="layout" path="M 4.375E-6 -4.81481E-6 L 0.18359 0.05325 " pathEditMode="relative" rAng="0" ptsTypes="AA">
                                      <p:cBhvr>
                                        <p:cTn id="47" dur="2000" fill="hold"/>
                                        <p:tgtEl>
                                          <p:spTgt spid="17"/>
                                        </p:tgtEl>
                                        <p:attrNameLst>
                                          <p:attrName>ppt_x</p:attrName>
                                          <p:attrName>ppt_y</p:attrName>
                                        </p:attrNameLst>
                                      </p:cBhvr>
                                      <p:rCtr x="9180" y="2662"/>
                                    </p:animMotion>
                                  </p:childTnLst>
                                </p:cTn>
                              </p:par>
                            </p:childTnLst>
                          </p:cTn>
                        </p:par>
                        <p:par>
                          <p:cTn id="48" fill="hold">
                            <p:stCondLst>
                              <p:cond delay="8000"/>
                            </p:stCondLst>
                            <p:childTnLst>
                              <p:par>
                                <p:cTn id="49" presetID="42" presetClass="path" presetSubtype="0" accel="50000" decel="50000" fill="hold" nodeType="afterEffect">
                                  <p:stCondLst>
                                    <p:cond delay="0"/>
                                  </p:stCondLst>
                                  <p:childTnLst>
                                    <p:animMotion origin="layout" path="M -3.33333E-6 1.48148E-6 L -0.32161 -0.04931 " pathEditMode="relative" rAng="0" ptsTypes="AA">
                                      <p:cBhvr>
                                        <p:cTn id="50" dur="2000" fill="hold"/>
                                        <p:tgtEl>
                                          <p:spTgt spid="18"/>
                                        </p:tgtEl>
                                        <p:attrNameLst>
                                          <p:attrName>ppt_x</p:attrName>
                                          <p:attrName>ppt_y</p:attrName>
                                        </p:attrNameLst>
                                      </p:cBhvr>
                                      <p:rCtr x="-16081" y="-2477"/>
                                    </p:animMotion>
                                  </p:childTnLst>
                                </p:cTn>
                              </p:par>
                              <p:par>
                                <p:cTn id="51" presetID="42" presetClass="path" presetSubtype="0" accel="50000" decel="50000" fill="hold" nodeType="withEffect">
                                  <p:stCondLst>
                                    <p:cond delay="0"/>
                                  </p:stCondLst>
                                  <p:childTnLst>
                                    <p:animMotion origin="layout" path="M 3.125E-6 1.85185E-6 L -0.29805 -0.05602 " pathEditMode="relative" rAng="0" ptsTypes="AA">
                                      <p:cBhvr>
                                        <p:cTn id="52" dur="2000" fill="hold"/>
                                        <p:tgtEl>
                                          <p:spTgt spid="21"/>
                                        </p:tgtEl>
                                        <p:attrNameLst>
                                          <p:attrName>ppt_x</p:attrName>
                                          <p:attrName>ppt_y</p:attrName>
                                        </p:attrNameLst>
                                      </p:cBhvr>
                                      <p:rCtr x="-14909"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7" name="nông dân">
            <a:extLst>
              <a:ext uri="{FF2B5EF4-FFF2-40B4-BE49-F238E27FC236}">
                <a16:creationId xmlns:a16="http://schemas.microsoft.com/office/drawing/2014/main" id="{4A799E81-69E5-DB68-0097-1AC7480D4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80948" y="3608990"/>
            <a:ext cx="1197713" cy="1444302"/>
          </a:xfrm>
          <a:prstGeom prst="rect">
            <a:avLst/>
          </a:prstGeom>
        </p:spPr>
      </p:pic>
      <p:pic>
        <p:nvPicPr>
          <p:cNvPr id="9" name="sói">
            <a:extLst>
              <a:ext uri="{FF2B5EF4-FFF2-40B4-BE49-F238E27FC236}">
                <a16:creationId xmlns:a16="http://schemas.microsoft.com/office/drawing/2014/main" id="{7935EBA1-64EE-C17C-0509-588B85AD2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8003" y="4667218"/>
            <a:ext cx="1590976" cy="1110076"/>
          </a:xfrm>
          <a:prstGeom prst="rect">
            <a:avLst/>
          </a:prstGeom>
        </p:spPr>
      </p:pic>
      <p:pic>
        <p:nvPicPr>
          <p:cNvPr id="22" name="Picture 21">
            <a:extLst>
              <a:ext uri="{FF2B5EF4-FFF2-40B4-BE49-F238E27FC236}">
                <a16:creationId xmlns:a16="http://schemas.microsoft.com/office/drawing/2014/main" id="{9D5728EC-ABFF-5C0F-1D01-CA4DD56CEF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907977" y="4994410"/>
            <a:ext cx="2056553" cy="1026823"/>
          </a:xfrm>
          <a:prstGeom prst="rect">
            <a:avLst/>
          </a:prstGeom>
        </p:spPr>
      </p:pic>
      <p:pic>
        <p:nvPicPr>
          <p:cNvPr id="21" name="Picture 20">
            <a:extLst>
              <a:ext uri="{FF2B5EF4-FFF2-40B4-BE49-F238E27FC236}">
                <a16:creationId xmlns:a16="http://schemas.microsoft.com/office/drawing/2014/main" id="{3A87B7A9-9FEA-7A2D-68AD-87D335FE5D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457014" y="5444527"/>
            <a:ext cx="2103993" cy="1050509"/>
          </a:xfrm>
          <a:prstGeom prst="rect">
            <a:avLst/>
          </a:prstGeom>
        </p:spPr>
      </p:pic>
      <p:pic>
        <p:nvPicPr>
          <p:cNvPr id="12" name="cừu 1">
            <a:extLst>
              <a:ext uri="{FF2B5EF4-FFF2-40B4-BE49-F238E27FC236}">
                <a16:creationId xmlns:a16="http://schemas.microsoft.com/office/drawing/2014/main" id="{ACF6044E-3972-09E8-2B3A-56B651502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2251" y="4223450"/>
            <a:ext cx="1264802" cy="1525202"/>
          </a:xfrm>
          <a:prstGeom prst="rect">
            <a:avLst/>
          </a:prstGeom>
        </p:spPr>
      </p:pic>
      <p:grpSp>
        <p:nvGrpSpPr>
          <p:cNvPr id="19" name="Group 18">
            <a:extLst>
              <a:ext uri="{FF2B5EF4-FFF2-40B4-BE49-F238E27FC236}">
                <a16:creationId xmlns:a16="http://schemas.microsoft.com/office/drawing/2014/main" id="{E3B327A8-FE8C-0BA1-3366-EA90067BAEC6}"/>
              </a:ext>
            </a:extLst>
          </p:cNvPr>
          <p:cNvGrpSpPr/>
          <p:nvPr/>
        </p:nvGrpSpPr>
        <p:grpSpPr>
          <a:xfrm>
            <a:off x="3720164" y="4062226"/>
            <a:ext cx="2244366" cy="1982131"/>
            <a:chOff x="4089974" y="4038729"/>
            <a:chExt cx="2244366" cy="1982131"/>
          </a:xfrm>
        </p:grpSpPr>
        <p:pic>
          <p:nvPicPr>
            <p:cNvPr id="11" name="thuyền">
              <a:extLst>
                <a:ext uri="{FF2B5EF4-FFF2-40B4-BE49-F238E27FC236}">
                  <a16:creationId xmlns:a16="http://schemas.microsoft.com/office/drawing/2014/main" id="{BF46749D-8D68-E929-1268-668108B08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277787" y="4994038"/>
              <a:ext cx="2056553" cy="1026822"/>
            </a:xfrm>
            <a:prstGeom prst="rect">
              <a:avLst/>
            </a:prstGeom>
          </p:spPr>
        </p:pic>
        <p:pic>
          <p:nvPicPr>
            <p:cNvPr id="14" name="Picture 13">
              <a:extLst>
                <a:ext uri="{FF2B5EF4-FFF2-40B4-BE49-F238E27FC236}">
                  <a16:creationId xmlns:a16="http://schemas.microsoft.com/office/drawing/2014/main" id="{1A015770-6FC5-5FDA-95E8-CBD0B01590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089974" y="4097930"/>
              <a:ext cx="1197713" cy="1332666"/>
            </a:xfrm>
            <a:prstGeom prst="rect">
              <a:avLst/>
            </a:prstGeom>
          </p:spPr>
        </p:pic>
        <p:pic>
          <p:nvPicPr>
            <p:cNvPr id="15" name="Picture 14">
              <a:extLst>
                <a:ext uri="{FF2B5EF4-FFF2-40B4-BE49-F238E27FC236}">
                  <a16:creationId xmlns:a16="http://schemas.microsoft.com/office/drawing/2014/main" id="{DBA2C9F5-EF26-7B6A-8E6D-614A29BB3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8831" y="4038729"/>
              <a:ext cx="1197713" cy="1444301"/>
            </a:xfrm>
            <a:prstGeom prst="rect">
              <a:avLst/>
            </a:prstGeom>
          </p:spPr>
        </p:pic>
      </p:grpSp>
      <p:pic>
        <p:nvPicPr>
          <p:cNvPr id="17" name="Picture 16">
            <a:extLst>
              <a:ext uri="{FF2B5EF4-FFF2-40B4-BE49-F238E27FC236}">
                <a16:creationId xmlns:a16="http://schemas.microsoft.com/office/drawing/2014/main" id="{F45E26F1-2DFF-0F0B-9A3A-2DBEB37298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5375" y="4452136"/>
            <a:ext cx="1185631" cy="1429732"/>
          </a:xfrm>
          <a:prstGeom prst="rect">
            <a:avLst/>
          </a:prstGeom>
        </p:spPr>
      </p:pic>
      <p:pic>
        <p:nvPicPr>
          <p:cNvPr id="18" name="Picture 17">
            <a:extLst>
              <a:ext uri="{FF2B5EF4-FFF2-40B4-BE49-F238E27FC236}">
                <a16:creationId xmlns:a16="http://schemas.microsoft.com/office/drawing/2014/main" id="{8500200A-25A8-4629-898E-A4160DA065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407015" y="4562645"/>
            <a:ext cx="1185631" cy="1319223"/>
          </a:xfrm>
          <a:prstGeom prst="rect">
            <a:avLst/>
          </a:prstGeom>
        </p:spPr>
      </p:pic>
      <p:pic>
        <p:nvPicPr>
          <p:cNvPr id="5" name="cừu 2">
            <a:extLst>
              <a:ext uri="{FF2B5EF4-FFF2-40B4-BE49-F238E27FC236}">
                <a16:creationId xmlns:a16="http://schemas.microsoft.com/office/drawing/2014/main" id="{239ECE1F-49B3-D2EE-2842-32CBF096710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679105" y="4037213"/>
            <a:ext cx="1264802" cy="1407314"/>
          </a:xfrm>
          <a:prstGeom prst="rect">
            <a:avLst/>
          </a:prstGeom>
        </p:spPr>
      </p:pic>
      <p:pic>
        <p:nvPicPr>
          <p:cNvPr id="4" name="sói">
            <a:extLst>
              <a:ext uri="{FF2B5EF4-FFF2-40B4-BE49-F238E27FC236}">
                <a16:creationId xmlns:a16="http://schemas.microsoft.com/office/drawing/2014/main" id="{E5E0CDCE-FFBE-D951-5001-8BB85E063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4984" y="4815837"/>
            <a:ext cx="1590976" cy="1110076"/>
          </a:xfrm>
          <a:prstGeom prst="rect">
            <a:avLst/>
          </a:prstGeom>
        </p:spPr>
      </p:pic>
      <p:sp>
        <p:nvSpPr>
          <p:cNvPr id="6" name="TextBox 5">
            <a:extLst>
              <a:ext uri="{FF2B5EF4-FFF2-40B4-BE49-F238E27FC236}">
                <a16:creationId xmlns:a16="http://schemas.microsoft.com/office/drawing/2014/main" id="{4F8B8EED-E91D-1D0A-EAF3-E4F1E846BBC2}"/>
              </a:ext>
            </a:extLst>
          </p:cNvPr>
          <p:cNvSpPr txBox="1"/>
          <p:nvPr/>
        </p:nvSpPr>
        <p:spPr>
          <a:xfrm>
            <a:off x="431727" y="127646"/>
            <a:ext cx="8839864" cy="1077218"/>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2. Anh thanh niên và một chú cừu qua sông, đón sói trở về</a:t>
            </a:r>
            <a:endParaRPr kumimoji="0" lang="vi-VN"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22204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8.33333E-7 -1.85185E-6 L 0.25547 -0.04352 " pathEditMode="relative" rAng="0" ptsTypes="AA">
                                      <p:cBhvr>
                                        <p:cTn id="20" dur="2000" fill="hold"/>
                                        <p:tgtEl>
                                          <p:spTgt spid="12"/>
                                        </p:tgtEl>
                                        <p:attrNameLst>
                                          <p:attrName>ppt_x</p:attrName>
                                          <p:attrName>ppt_y</p:attrName>
                                        </p:attrNameLst>
                                      </p:cBhvr>
                                      <p:rCtr x="12773" y="-2176"/>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1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42" presetClass="path" presetSubtype="0" accel="50000" decel="50000" fill="hold" nodeType="withEffect">
                                  <p:stCondLst>
                                    <p:cond delay="0"/>
                                  </p:stCondLst>
                                  <p:childTnLst>
                                    <p:animMotion origin="layout" path="M 4.58333E-6 4.44444E-6 L 0.29778 0.03032 " pathEditMode="relative" rAng="0" ptsTypes="AA">
                                      <p:cBhvr>
                                        <p:cTn id="31" dur="2000" fill="hold"/>
                                        <p:tgtEl>
                                          <p:spTgt spid="19"/>
                                        </p:tgtEl>
                                        <p:attrNameLst>
                                          <p:attrName>ppt_x</p:attrName>
                                          <p:attrName>ppt_y</p:attrName>
                                        </p:attrNameLst>
                                      </p:cBhvr>
                                      <p:rCtr x="14883" y="1505"/>
                                    </p:animMotion>
                                  </p:childTnLst>
                                </p:cTn>
                              </p:par>
                            </p:childTnLst>
                          </p:cTn>
                        </p:par>
                        <p:par>
                          <p:cTn id="32" fill="hold">
                            <p:stCondLst>
                              <p:cond delay="4000"/>
                            </p:stCondLst>
                            <p:childTnLst>
                              <p:par>
                                <p:cTn id="33" presetID="1" presetClass="exit" presetSubtype="0" fill="hold" nodeType="after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42" presetClass="path" presetSubtype="0" accel="50000" decel="50000" fill="hold" nodeType="withEffect">
                                  <p:stCondLst>
                                    <p:cond delay="0"/>
                                  </p:stCondLst>
                                  <p:childTnLst>
                                    <p:animMotion origin="layout" path="M -3.33333E-6 -7.40741E-7 L 0.1836 0.05324 " pathEditMode="relative" rAng="0" ptsTypes="AA">
                                      <p:cBhvr>
                                        <p:cTn id="42" dur="2000" fill="hold"/>
                                        <p:tgtEl>
                                          <p:spTgt spid="17"/>
                                        </p:tgtEl>
                                        <p:attrNameLst>
                                          <p:attrName>ppt_x</p:attrName>
                                          <p:attrName>ppt_y</p:attrName>
                                        </p:attrNameLst>
                                      </p:cBhvr>
                                      <p:rCtr x="9180" y="2662"/>
                                    </p:animMotion>
                                  </p:childTnLst>
                                </p:cTn>
                              </p:par>
                              <p:par>
                                <p:cTn id="43" presetID="42" presetClass="path" presetSubtype="0" accel="50000" decel="50000" fill="hold" nodeType="withEffect">
                                  <p:stCondLst>
                                    <p:cond delay="0"/>
                                  </p:stCondLst>
                                  <p:childTnLst>
                                    <p:animMotion origin="layout" path="M -6.25E-7 -2.59259E-6 L -0.16706 -0.0081 " pathEditMode="relative" rAng="0" ptsTypes="AA">
                                      <p:cBhvr>
                                        <p:cTn id="44" dur="2000" fill="hold"/>
                                        <p:tgtEl>
                                          <p:spTgt spid="9"/>
                                        </p:tgtEl>
                                        <p:attrNameLst>
                                          <p:attrName>ppt_x</p:attrName>
                                          <p:attrName>ppt_y</p:attrName>
                                        </p:attrNameLst>
                                      </p:cBhvr>
                                      <p:rCtr x="-8945" y="694"/>
                                    </p:animMotion>
                                  </p:childTnLst>
                                </p:cTn>
                              </p:par>
                            </p:childTnLst>
                          </p:cTn>
                        </p:par>
                        <p:par>
                          <p:cTn id="45" fill="hold">
                            <p:stCondLst>
                              <p:cond delay="6000"/>
                            </p:stCondLst>
                            <p:childTnLst>
                              <p:par>
                                <p:cTn id="46" presetID="1" presetClass="exit" presetSubtype="0" fill="hold" nodeType="after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6000"/>
                            </p:stCondLst>
                            <p:childTnLst>
                              <p:par>
                                <p:cTn id="51" presetID="42" presetClass="path" presetSubtype="0" accel="50000" decel="50000" fill="hold" nodeType="afterEffect">
                                  <p:stCondLst>
                                    <p:cond delay="0"/>
                                  </p:stCondLst>
                                  <p:childTnLst>
                                    <p:animMotion origin="layout" path="M 2.08333E-7 -2.59259E-6 L -0.32161 -0.0493 " pathEditMode="relative" rAng="0" ptsTypes="AA">
                                      <p:cBhvr>
                                        <p:cTn id="52" dur="2000" fill="hold"/>
                                        <p:tgtEl>
                                          <p:spTgt spid="18"/>
                                        </p:tgtEl>
                                        <p:attrNameLst>
                                          <p:attrName>ppt_x</p:attrName>
                                          <p:attrName>ppt_y</p:attrName>
                                        </p:attrNameLst>
                                      </p:cBhvr>
                                      <p:rCtr x="-16081" y="-2477"/>
                                    </p:animMotion>
                                  </p:childTnLst>
                                </p:cTn>
                              </p:par>
                              <p:par>
                                <p:cTn id="53" presetID="42" presetClass="path" presetSubtype="0" accel="50000" decel="50000" fill="hold" nodeType="withEffect">
                                  <p:stCondLst>
                                    <p:cond delay="0"/>
                                  </p:stCondLst>
                                  <p:childTnLst>
                                    <p:animMotion origin="layout" path="M 3.33333E-6 -3.7037E-7 L -0.29805 -0.05602 " pathEditMode="relative" rAng="0" ptsTypes="AA">
                                      <p:cBhvr>
                                        <p:cTn id="54" dur="2000" fill="hold"/>
                                        <p:tgtEl>
                                          <p:spTgt spid="21"/>
                                        </p:tgtEl>
                                        <p:attrNameLst>
                                          <p:attrName>ppt_x</p:attrName>
                                          <p:attrName>ppt_y</p:attrName>
                                        </p:attrNameLst>
                                      </p:cBhvr>
                                      <p:rCtr x="-14909" y="-2801"/>
                                    </p:animMotion>
                                  </p:childTnLst>
                                </p:cTn>
                              </p:par>
                              <p:par>
                                <p:cTn id="55" presetID="42" presetClass="path" presetSubtype="0" accel="50000" decel="50000" fill="hold" nodeType="withEffect">
                                  <p:stCondLst>
                                    <p:cond delay="0"/>
                                  </p:stCondLst>
                                  <p:childTnLst>
                                    <p:animMotion origin="layout" path="M -3.75E-6 -1.85185E-6 L -0.34271 -0.04629 " pathEditMode="relative" rAng="0" ptsTypes="AA">
                                      <p:cBhvr>
                                        <p:cTn id="56" dur="2000" fill="hold"/>
                                        <p:tgtEl>
                                          <p:spTgt spid="4"/>
                                        </p:tgtEl>
                                        <p:attrNameLst>
                                          <p:attrName>ppt_x</p:attrName>
                                          <p:attrName>ppt_y</p:attrName>
                                        </p:attrNameLst>
                                      </p:cBhvr>
                                      <p:rCtr x="-16380" y="-2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9" name="sói">
            <a:extLst>
              <a:ext uri="{FF2B5EF4-FFF2-40B4-BE49-F238E27FC236}">
                <a16:creationId xmlns:a16="http://schemas.microsoft.com/office/drawing/2014/main" id="{7935EBA1-64EE-C17C-0509-588B85AD2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4938" y="3550434"/>
            <a:ext cx="1590976" cy="1110076"/>
          </a:xfrm>
          <a:prstGeom prst="rect">
            <a:avLst/>
          </a:prstGeom>
        </p:spPr>
      </p:pic>
      <p:pic>
        <p:nvPicPr>
          <p:cNvPr id="22" name="Picture 21">
            <a:extLst>
              <a:ext uri="{FF2B5EF4-FFF2-40B4-BE49-F238E27FC236}">
                <a16:creationId xmlns:a16="http://schemas.microsoft.com/office/drawing/2014/main" id="{9D5728EC-ABFF-5C0F-1D01-CA4DD56CE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56340" y="5003243"/>
            <a:ext cx="2056553" cy="1026823"/>
          </a:xfrm>
          <a:prstGeom prst="rect">
            <a:avLst/>
          </a:prstGeom>
        </p:spPr>
      </p:pic>
      <p:pic>
        <p:nvPicPr>
          <p:cNvPr id="21" name="Picture 20">
            <a:extLst>
              <a:ext uri="{FF2B5EF4-FFF2-40B4-BE49-F238E27FC236}">
                <a16:creationId xmlns:a16="http://schemas.microsoft.com/office/drawing/2014/main" id="{3A87B7A9-9FEA-7A2D-68AD-87D335FE5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35441" y="5376639"/>
            <a:ext cx="2103993" cy="1050509"/>
          </a:xfrm>
          <a:prstGeom prst="rect">
            <a:avLst/>
          </a:prstGeom>
        </p:spPr>
      </p:pic>
      <p:pic>
        <p:nvPicPr>
          <p:cNvPr id="7" name="nông dân">
            <a:extLst>
              <a:ext uri="{FF2B5EF4-FFF2-40B4-BE49-F238E27FC236}">
                <a16:creationId xmlns:a16="http://schemas.microsoft.com/office/drawing/2014/main" id="{4A799E81-69E5-DB68-0097-1AC7480D461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865270" y="4105472"/>
            <a:ext cx="1259784" cy="1519151"/>
          </a:xfrm>
          <a:prstGeom prst="rect">
            <a:avLst/>
          </a:prstGeom>
        </p:spPr>
      </p:pic>
      <p:grpSp>
        <p:nvGrpSpPr>
          <p:cNvPr id="19" name="Group 18">
            <a:extLst>
              <a:ext uri="{FF2B5EF4-FFF2-40B4-BE49-F238E27FC236}">
                <a16:creationId xmlns:a16="http://schemas.microsoft.com/office/drawing/2014/main" id="{E3B327A8-FE8C-0BA1-3366-EA90067BAEC6}"/>
              </a:ext>
            </a:extLst>
          </p:cNvPr>
          <p:cNvGrpSpPr/>
          <p:nvPr/>
        </p:nvGrpSpPr>
        <p:grpSpPr>
          <a:xfrm>
            <a:off x="3770754" y="4019869"/>
            <a:ext cx="2227180" cy="2036533"/>
            <a:chOff x="4107160" y="3984327"/>
            <a:chExt cx="2227180" cy="2036533"/>
          </a:xfrm>
        </p:grpSpPr>
        <p:pic>
          <p:nvPicPr>
            <p:cNvPr id="11" name="thuyền">
              <a:extLst>
                <a:ext uri="{FF2B5EF4-FFF2-40B4-BE49-F238E27FC236}">
                  <a16:creationId xmlns:a16="http://schemas.microsoft.com/office/drawing/2014/main" id="{BF46749D-8D68-E929-1268-668108B08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77787" y="4994038"/>
              <a:ext cx="2056553" cy="1026822"/>
            </a:xfrm>
            <a:prstGeom prst="rect">
              <a:avLst/>
            </a:prstGeom>
          </p:spPr>
        </p:pic>
        <p:pic>
          <p:nvPicPr>
            <p:cNvPr id="14" name="Picture 13">
              <a:extLst>
                <a:ext uri="{FF2B5EF4-FFF2-40B4-BE49-F238E27FC236}">
                  <a16:creationId xmlns:a16="http://schemas.microsoft.com/office/drawing/2014/main" id="{1A015770-6FC5-5FDA-95E8-CBD0B01590A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107160" y="4095962"/>
              <a:ext cx="1197713" cy="1332666"/>
            </a:xfrm>
            <a:prstGeom prst="rect">
              <a:avLst/>
            </a:prstGeom>
          </p:spPr>
        </p:pic>
        <p:pic>
          <p:nvPicPr>
            <p:cNvPr id="15" name="Picture 14">
              <a:extLst>
                <a:ext uri="{FF2B5EF4-FFF2-40B4-BE49-F238E27FC236}">
                  <a16:creationId xmlns:a16="http://schemas.microsoft.com/office/drawing/2014/main" id="{DBA2C9F5-EF26-7B6A-8E6D-614A29BB3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4431" y="3984327"/>
              <a:ext cx="1197713" cy="1444301"/>
            </a:xfrm>
            <a:prstGeom prst="rect">
              <a:avLst/>
            </a:prstGeom>
          </p:spPr>
        </p:pic>
      </p:grpSp>
      <p:pic>
        <p:nvPicPr>
          <p:cNvPr id="17" name="Picture 16">
            <a:extLst>
              <a:ext uri="{FF2B5EF4-FFF2-40B4-BE49-F238E27FC236}">
                <a16:creationId xmlns:a16="http://schemas.microsoft.com/office/drawing/2014/main" id="{F45E26F1-2DFF-0F0B-9A3A-2DBEB37298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011" y="4404274"/>
            <a:ext cx="1185631" cy="1429732"/>
          </a:xfrm>
          <a:prstGeom prst="rect">
            <a:avLst/>
          </a:prstGeom>
        </p:spPr>
      </p:pic>
      <p:pic>
        <p:nvPicPr>
          <p:cNvPr id="18" name="Picture 17">
            <a:extLst>
              <a:ext uri="{FF2B5EF4-FFF2-40B4-BE49-F238E27FC236}">
                <a16:creationId xmlns:a16="http://schemas.microsoft.com/office/drawing/2014/main" id="{8500200A-25A8-4629-898E-A4160DA065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50400" y="4527416"/>
            <a:ext cx="1185631" cy="1319223"/>
          </a:xfrm>
          <a:prstGeom prst="rect">
            <a:avLst/>
          </a:prstGeom>
        </p:spPr>
      </p:pic>
      <p:pic>
        <p:nvPicPr>
          <p:cNvPr id="5" name="cừu 2">
            <a:extLst>
              <a:ext uri="{FF2B5EF4-FFF2-40B4-BE49-F238E27FC236}">
                <a16:creationId xmlns:a16="http://schemas.microsoft.com/office/drawing/2014/main" id="{239ECE1F-49B3-D2EE-2842-32CBF096710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82017" y="3270782"/>
            <a:ext cx="1264801" cy="1525202"/>
          </a:xfrm>
          <a:prstGeom prst="rect">
            <a:avLst/>
          </a:prstGeom>
        </p:spPr>
      </p:pic>
      <p:pic>
        <p:nvPicPr>
          <p:cNvPr id="12" name="cừu 1">
            <a:extLst>
              <a:ext uri="{FF2B5EF4-FFF2-40B4-BE49-F238E27FC236}">
                <a16:creationId xmlns:a16="http://schemas.microsoft.com/office/drawing/2014/main" id="{ACF6044E-3972-09E8-2B3A-56B65150208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47329" y="4087721"/>
            <a:ext cx="1264802" cy="1407314"/>
          </a:xfrm>
          <a:prstGeom prst="rect">
            <a:avLst/>
          </a:prstGeom>
        </p:spPr>
      </p:pic>
      <p:sp>
        <p:nvSpPr>
          <p:cNvPr id="3" name="TextBox 2">
            <a:extLst>
              <a:ext uri="{FF2B5EF4-FFF2-40B4-BE49-F238E27FC236}">
                <a16:creationId xmlns:a16="http://schemas.microsoft.com/office/drawing/2014/main" id="{782FC4C1-D553-055F-494F-0C31EB757937}"/>
              </a:ext>
            </a:extLst>
          </p:cNvPr>
          <p:cNvSpPr txBox="1"/>
          <p:nvPr/>
        </p:nvSpPr>
        <p:spPr>
          <a:xfrm>
            <a:off x="610483" y="109416"/>
            <a:ext cx="9028951" cy="1077218"/>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3. Anh thanh niên và một chú cừu qua sông, anh trở về đón sói</a:t>
            </a:r>
            <a:endParaRPr kumimoji="0" lang="vi-VN"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2195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42" presetClass="path" presetSubtype="0" accel="50000" decel="50000" fill="hold" nodeType="withEffect">
                                  <p:stCondLst>
                                    <p:cond delay="0"/>
                                  </p:stCondLst>
                                  <p:childTnLst>
                                    <p:animMotion origin="layout" path="M 0.07044 -0.03125 L 0.11745 0.10139 " pathEditMode="relative" rAng="0" ptsTypes="AA">
                                      <p:cBhvr>
                                        <p:cTn id="16" dur="2000" fill="hold"/>
                                        <p:tgtEl>
                                          <p:spTgt spid="5"/>
                                        </p:tgtEl>
                                        <p:attrNameLst>
                                          <p:attrName>ppt_x</p:attrName>
                                          <p:attrName>ppt_y</p:attrName>
                                        </p:attrNameLst>
                                      </p:cBhvr>
                                      <p:rCtr x="2344" y="6620"/>
                                    </p:animMotion>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8.33333E-7 -7.40741E-7 L 0.29779 0.03032 " pathEditMode="relative" rAng="0" ptsTypes="AA">
                                      <p:cBhvr>
                                        <p:cTn id="29" dur="2000" fill="hold"/>
                                        <p:tgtEl>
                                          <p:spTgt spid="19"/>
                                        </p:tgtEl>
                                        <p:attrNameLst>
                                          <p:attrName>ppt_x</p:attrName>
                                          <p:attrName>ppt_y</p:attrName>
                                        </p:attrNameLst>
                                      </p:cBhvr>
                                      <p:rCtr x="14883" y="1505"/>
                                    </p:animMotion>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42" presetClass="path" presetSubtype="0" accel="50000" decel="50000" fill="hold" nodeType="withEffect">
                                  <p:stCondLst>
                                    <p:cond delay="0"/>
                                  </p:stCondLst>
                                  <p:childTnLst>
                                    <p:animMotion origin="layout" path="M -4.375E-6 3.7037E-6 L 0.1836 0.05324 " pathEditMode="relative" rAng="0" ptsTypes="AA">
                                      <p:cBhvr>
                                        <p:cTn id="40" dur="2000" fill="hold"/>
                                        <p:tgtEl>
                                          <p:spTgt spid="17"/>
                                        </p:tgtEl>
                                        <p:attrNameLst>
                                          <p:attrName>ppt_x</p:attrName>
                                          <p:attrName>ppt_y</p:attrName>
                                        </p:attrNameLst>
                                      </p:cBhvr>
                                      <p:rCtr x="9180" y="2662"/>
                                    </p:animMotion>
                                  </p:childTnLst>
                                </p:cTn>
                              </p:par>
                            </p:childTnLst>
                          </p:cTn>
                        </p:par>
                        <p:par>
                          <p:cTn id="41" fill="hold">
                            <p:stCondLst>
                              <p:cond delay="6000"/>
                            </p:stCondLst>
                            <p:childTnLst>
                              <p:par>
                                <p:cTn id="42" presetID="42" presetClass="path" presetSubtype="0" accel="50000" decel="50000" fill="hold" nodeType="afterEffect">
                                  <p:stCondLst>
                                    <p:cond delay="0"/>
                                  </p:stCondLst>
                                  <p:childTnLst>
                                    <p:animMotion origin="layout" path="M 1.45833E-6 1.11022E-16 L -0.32162 -0.04931 " pathEditMode="relative" rAng="0" ptsTypes="AA">
                                      <p:cBhvr>
                                        <p:cTn id="43" dur="2000" fill="hold"/>
                                        <p:tgtEl>
                                          <p:spTgt spid="18"/>
                                        </p:tgtEl>
                                        <p:attrNameLst>
                                          <p:attrName>ppt_x</p:attrName>
                                          <p:attrName>ppt_y</p:attrName>
                                        </p:attrNameLst>
                                      </p:cBhvr>
                                      <p:rCtr x="-16081" y="-2477"/>
                                    </p:animMotion>
                                  </p:childTnLst>
                                </p:cTn>
                              </p:par>
                              <p:par>
                                <p:cTn id="44" presetID="42" presetClass="path" presetSubtype="0" accel="50000" decel="50000" fill="hold" nodeType="withEffect">
                                  <p:stCondLst>
                                    <p:cond delay="0"/>
                                  </p:stCondLst>
                                  <p:childTnLst>
                                    <p:animMotion origin="layout" path="M 3.125E-6 1.85185E-6 L -0.29805 -0.05602 " pathEditMode="relative" rAng="0" ptsTypes="AA">
                                      <p:cBhvr>
                                        <p:cTn id="45" dur="2000" fill="hold"/>
                                        <p:tgtEl>
                                          <p:spTgt spid="21"/>
                                        </p:tgtEl>
                                        <p:attrNameLst>
                                          <p:attrName>ppt_x</p:attrName>
                                          <p:attrName>ppt_y</p:attrName>
                                        </p:attrNameLst>
                                      </p:cBhvr>
                                      <p:rCtr x="-14909"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nông dân">
            <a:extLst>
              <a:ext uri="{FF2B5EF4-FFF2-40B4-BE49-F238E27FC236}">
                <a16:creationId xmlns:a16="http://schemas.microsoft.com/office/drawing/2014/main" id="{8E112F8C-A5BC-0349-B9A3-6C122138C4C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84766" y="4577836"/>
            <a:ext cx="1116345" cy="1346181"/>
          </a:xfrm>
          <a:prstGeom prst="rect">
            <a:avLst/>
          </a:prstGeom>
        </p:spPr>
      </p:pic>
      <p:pic>
        <p:nvPicPr>
          <p:cNvPr id="22" name="Picture 21">
            <a:extLst>
              <a:ext uri="{FF2B5EF4-FFF2-40B4-BE49-F238E27FC236}">
                <a16:creationId xmlns:a16="http://schemas.microsoft.com/office/drawing/2014/main" id="{9D5728EC-ABFF-5C0F-1D01-CA4DD56CE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923046" y="4990908"/>
            <a:ext cx="2056553" cy="1026823"/>
          </a:xfrm>
          <a:prstGeom prst="rect">
            <a:avLst/>
          </a:prstGeom>
        </p:spPr>
      </p:pic>
      <p:pic>
        <p:nvPicPr>
          <p:cNvPr id="21" name="Picture 20">
            <a:extLst>
              <a:ext uri="{FF2B5EF4-FFF2-40B4-BE49-F238E27FC236}">
                <a16:creationId xmlns:a16="http://schemas.microsoft.com/office/drawing/2014/main" id="{3A87B7A9-9FEA-7A2D-68AD-87D335FE5D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64496" y="5395069"/>
            <a:ext cx="2103993" cy="1050509"/>
          </a:xfrm>
          <a:prstGeom prst="rect">
            <a:avLst/>
          </a:prstGeom>
        </p:spPr>
      </p:pic>
      <p:pic>
        <p:nvPicPr>
          <p:cNvPr id="7" name="nông dân">
            <a:extLst>
              <a:ext uri="{FF2B5EF4-FFF2-40B4-BE49-F238E27FC236}">
                <a16:creationId xmlns:a16="http://schemas.microsoft.com/office/drawing/2014/main" id="{4A799E81-69E5-DB68-0097-1AC7480D46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905551" y="4328367"/>
            <a:ext cx="1093990" cy="1319224"/>
          </a:xfrm>
          <a:prstGeom prst="rect">
            <a:avLst/>
          </a:prstGeom>
        </p:spPr>
      </p:pic>
      <p:pic>
        <p:nvPicPr>
          <p:cNvPr id="17" name="Picture 16">
            <a:extLst>
              <a:ext uri="{FF2B5EF4-FFF2-40B4-BE49-F238E27FC236}">
                <a16:creationId xmlns:a16="http://schemas.microsoft.com/office/drawing/2014/main" id="{F45E26F1-2DFF-0F0B-9A3A-2DBEB37298C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333594" y="4934287"/>
            <a:ext cx="1320799" cy="921564"/>
          </a:xfrm>
          <a:prstGeom prst="rect">
            <a:avLst/>
          </a:prstGeom>
        </p:spPr>
      </p:pic>
      <p:pic>
        <p:nvPicPr>
          <p:cNvPr id="18" name="Picture 17">
            <a:extLst>
              <a:ext uri="{FF2B5EF4-FFF2-40B4-BE49-F238E27FC236}">
                <a16:creationId xmlns:a16="http://schemas.microsoft.com/office/drawing/2014/main" id="{8500200A-25A8-4629-898E-A4160DA065D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50400" y="4527416"/>
            <a:ext cx="1185631" cy="1319223"/>
          </a:xfrm>
          <a:prstGeom prst="rect">
            <a:avLst/>
          </a:prstGeom>
        </p:spPr>
      </p:pic>
      <p:pic>
        <p:nvPicPr>
          <p:cNvPr id="9" name="sói">
            <a:extLst>
              <a:ext uri="{FF2B5EF4-FFF2-40B4-BE49-F238E27FC236}">
                <a16:creationId xmlns:a16="http://schemas.microsoft.com/office/drawing/2014/main" id="{7935EBA1-64EE-C17C-0509-588B85AD2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7882" y="3628291"/>
            <a:ext cx="1442424" cy="1006426"/>
          </a:xfrm>
          <a:prstGeom prst="rect">
            <a:avLst/>
          </a:prstGeom>
        </p:spPr>
      </p:pic>
      <p:pic>
        <p:nvPicPr>
          <p:cNvPr id="10" name="Picture 9">
            <a:extLst>
              <a:ext uri="{FF2B5EF4-FFF2-40B4-BE49-F238E27FC236}">
                <a16:creationId xmlns:a16="http://schemas.microsoft.com/office/drawing/2014/main" id="{310A3902-78FC-7B1C-377C-989C44F09F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973" y="4131504"/>
            <a:ext cx="1167870" cy="1299461"/>
          </a:xfrm>
          <a:prstGeom prst="rect">
            <a:avLst/>
          </a:prstGeom>
        </p:spPr>
      </p:pic>
      <p:pic>
        <p:nvPicPr>
          <p:cNvPr id="16" name="Picture 15">
            <a:extLst>
              <a:ext uri="{FF2B5EF4-FFF2-40B4-BE49-F238E27FC236}">
                <a16:creationId xmlns:a16="http://schemas.microsoft.com/office/drawing/2014/main" id="{9FAC2E2B-162F-D2ED-320B-6D4FD6DE61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5279" y="4420838"/>
            <a:ext cx="1471762" cy="1026897"/>
          </a:xfrm>
          <a:prstGeom prst="rect">
            <a:avLst/>
          </a:prstGeom>
        </p:spPr>
      </p:pic>
      <p:sp>
        <p:nvSpPr>
          <p:cNvPr id="23" name="TextBox 22">
            <a:extLst>
              <a:ext uri="{FF2B5EF4-FFF2-40B4-BE49-F238E27FC236}">
                <a16:creationId xmlns:a16="http://schemas.microsoft.com/office/drawing/2014/main" id="{D844DBC5-E133-1070-A355-0D597550E60C}"/>
              </a:ext>
            </a:extLst>
          </p:cNvPr>
          <p:cNvSpPr txBox="1"/>
          <p:nvPr/>
        </p:nvSpPr>
        <p:spPr>
          <a:xfrm>
            <a:off x="2068250" y="1574860"/>
            <a:ext cx="8055500" cy="1077218"/>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Vậy là anh thanh niên đã đưa cừu và sói qua sông an toàn</a:t>
            </a:r>
            <a:endParaRPr kumimoji="0" lang="vi-VN"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 name="TextBox 2">
            <a:extLst>
              <a:ext uri="{FF2B5EF4-FFF2-40B4-BE49-F238E27FC236}">
                <a16:creationId xmlns:a16="http://schemas.microsoft.com/office/drawing/2014/main" id="{37732005-74E3-F168-E326-43AF1A4C352C}"/>
              </a:ext>
            </a:extLst>
          </p:cNvPr>
          <p:cNvSpPr txBox="1"/>
          <p:nvPr/>
        </p:nvSpPr>
        <p:spPr>
          <a:xfrm>
            <a:off x="491742" y="130681"/>
            <a:ext cx="7620900" cy="584775"/>
          </a:xfrm>
          <a:prstGeom prst="rect">
            <a:avLst/>
          </a:prstGeom>
          <a:solidFill>
            <a:schemeClr val="bg2">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rPr>
              <a:t>Lần 4. Anh Thanh niên và sói qua sông</a:t>
            </a:r>
            <a:endParaRPr kumimoji="0" lang="vi-VN" sz="3200" b="0"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447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path" presetSubtype="0" accel="50000" decel="50000" fill="hold" nodeType="withEffect">
                                  <p:stCondLst>
                                    <p:cond delay="0"/>
                                  </p:stCondLst>
                                  <p:childTnLst>
                                    <p:animMotion origin="layout" path="M -4.375E-6 3.7037E-6 L 0.00456 0.12523 " pathEditMode="relative" rAng="0" ptsTypes="AA">
                                      <p:cBhvr>
                                        <p:cTn id="11" dur="2000" fill="hold"/>
                                        <p:tgtEl>
                                          <p:spTgt spid="9"/>
                                        </p:tgtEl>
                                        <p:attrNameLst>
                                          <p:attrName>ppt_x</p:attrName>
                                          <p:attrName>ppt_y</p:attrName>
                                        </p:attrNameLst>
                                      </p:cBhvr>
                                      <p:rCtr x="221" y="6250"/>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2000"/>
                            </p:stCondLst>
                            <p:childTnLst>
                              <p:par>
                                <p:cTn id="18" presetID="42" presetClass="path" presetSubtype="0" accel="50000" decel="50000" fill="hold" nodeType="afterEffect">
                                  <p:stCondLst>
                                    <p:cond delay="0"/>
                                  </p:stCondLst>
                                  <p:childTnLst>
                                    <p:animMotion origin="layout" path="M 3.54167E-6 -4.44444E-6 L 0.3082 0.0632 " pathEditMode="relative" rAng="0" ptsTypes="AA">
                                      <p:cBhvr>
                                        <p:cTn id="19" dur="2000" fill="hold"/>
                                        <p:tgtEl>
                                          <p:spTgt spid="16"/>
                                        </p:tgtEl>
                                        <p:attrNameLst>
                                          <p:attrName>ppt_x</p:attrName>
                                          <p:attrName>ppt_y</p:attrName>
                                        </p:attrNameLst>
                                      </p:cBhvr>
                                      <p:rCtr x="15404" y="3148"/>
                                    </p:animMotion>
                                  </p:childTnLst>
                                </p:cTn>
                              </p:par>
                              <p:par>
                                <p:cTn id="20" presetID="42" presetClass="path" presetSubtype="0" accel="50000" decel="50000" fill="hold" nodeType="withEffect">
                                  <p:stCondLst>
                                    <p:cond delay="0"/>
                                  </p:stCondLst>
                                  <p:childTnLst>
                                    <p:animMotion origin="layout" path="M -2.08333E-6 -2.22222E-6 L 0.31172 0.04931 " pathEditMode="relative" rAng="0" ptsTypes="AA">
                                      <p:cBhvr>
                                        <p:cTn id="21" dur="2000" fill="hold"/>
                                        <p:tgtEl>
                                          <p:spTgt spid="10"/>
                                        </p:tgtEl>
                                        <p:attrNameLst>
                                          <p:attrName>ppt_x</p:attrName>
                                          <p:attrName>ppt_y</p:attrName>
                                        </p:attrNameLst>
                                      </p:cBhvr>
                                      <p:rCtr x="15586" y="2454"/>
                                    </p:animMotion>
                                  </p:childTnLst>
                                </p:cTn>
                              </p:par>
                              <p:par>
                                <p:cTn id="22" presetID="42" presetClass="path" presetSubtype="0" accel="50000" decel="50000" fill="hold" nodeType="withEffect">
                                  <p:stCondLst>
                                    <p:cond delay="0"/>
                                  </p:stCondLst>
                                  <p:childTnLst>
                                    <p:animMotion origin="layout" path="M 2.08333E-7 3.7037E-6 L 0.29414 0.05625 " pathEditMode="relative" rAng="0" ptsTypes="AA">
                                      <p:cBhvr>
                                        <p:cTn id="23" dur="2000" fill="hold"/>
                                        <p:tgtEl>
                                          <p:spTgt spid="22"/>
                                        </p:tgtEl>
                                        <p:attrNameLst>
                                          <p:attrName>ppt_x</p:attrName>
                                          <p:attrName>ppt_y</p:attrName>
                                        </p:attrNameLst>
                                      </p:cBhvr>
                                      <p:rCtr x="14701" y="2801"/>
                                    </p:animMotion>
                                  </p:childTnLst>
                                </p:cTn>
                              </p:par>
                            </p:childTnLst>
                          </p:cTn>
                        </p:par>
                        <p:par>
                          <p:cTn id="24" fill="hold">
                            <p:stCondLst>
                              <p:cond delay="4000"/>
                            </p:stCondLst>
                            <p:childTnLst>
                              <p:par>
                                <p:cTn id="25" presetID="1" presetClass="exit" presetSubtype="0" fill="hold" nodeType="after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42" presetClass="path" presetSubtype="0" accel="50000" decel="50000" fill="hold" nodeType="withEffect">
                                  <p:stCondLst>
                                    <p:cond delay="0"/>
                                  </p:stCondLst>
                                  <p:childTnLst>
                                    <p:animMotion origin="layout" path="M 1.45833E-6 1.11022E-16 L 0.17252 0.08218 " pathEditMode="relative" rAng="0" ptsTypes="AA">
                                      <p:cBhvr>
                                        <p:cTn id="38" dur="2000" fill="hold"/>
                                        <p:tgtEl>
                                          <p:spTgt spid="18"/>
                                        </p:tgtEl>
                                        <p:attrNameLst>
                                          <p:attrName>ppt_x</p:attrName>
                                          <p:attrName>ppt_y</p:attrName>
                                        </p:attrNameLst>
                                      </p:cBhvr>
                                      <p:rCtr x="8620" y="4097"/>
                                    </p:animMotion>
                                  </p:childTnLst>
                                </p:cTn>
                              </p:par>
                              <p:par>
                                <p:cTn id="39" presetID="42" presetClass="path" presetSubtype="0" accel="50000" decel="50000" fill="hold" nodeType="withEffect">
                                  <p:stCondLst>
                                    <p:cond delay="0"/>
                                  </p:stCondLst>
                                  <p:childTnLst>
                                    <p:animMotion origin="layout" path="M -4.16667E-7 -4.07407E-6 L 0.18529 0.07732 " pathEditMode="relative" rAng="0" ptsTypes="AA">
                                      <p:cBhvr>
                                        <p:cTn id="40" dur="2000" fill="hold"/>
                                        <p:tgtEl>
                                          <p:spTgt spid="17"/>
                                        </p:tgtEl>
                                        <p:attrNameLst>
                                          <p:attrName>ppt_x</p:attrName>
                                          <p:attrName>ppt_y</p:attrName>
                                        </p:attrNameLst>
                                      </p:cBhvr>
                                      <p:rCtr x="9258" y="3866"/>
                                    </p:animMotion>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DE150-9188-9474-2B0B-57E797B83D6F}"/>
              </a:ext>
            </a:extLst>
          </p:cNvPr>
          <p:cNvSpPr/>
          <p:nvPr/>
        </p:nvSpPr>
        <p:spPr>
          <a:xfrm>
            <a:off x="4710546" y="-9236"/>
            <a:ext cx="7481454" cy="6904182"/>
          </a:xfrm>
          <a:custGeom>
            <a:avLst/>
            <a:gdLst>
              <a:gd name="connsiteX0" fmla="*/ 0 w 6483927"/>
              <a:gd name="connsiteY0" fmla="*/ 0 h 6858000"/>
              <a:gd name="connsiteX1" fmla="*/ 6483927 w 6483927"/>
              <a:gd name="connsiteY1" fmla="*/ 0 h 6858000"/>
              <a:gd name="connsiteX2" fmla="*/ 6483927 w 6483927"/>
              <a:gd name="connsiteY2" fmla="*/ 6858000 h 6858000"/>
              <a:gd name="connsiteX3" fmla="*/ 0 w 6483927"/>
              <a:gd name="connsiteY3" fmla="*/ 6858000 h 6858000"/>
              <a:gd name="connsiteX4" fmla="*/ 0 w 6483927"/>
              <a:gd name="connsiteY4" fmla="*/ 0 h 6858000"/>
              <a:gd name="connsiteX0" fmla="*/ 2567709 w 6483927"/>
              <a:gd name="connsiteY0" fmla="*/ 0 h 6867236"/>
              <a:gd name="connsiteX1" fmla="*/ 6483927 w 6483927"/>
              <a:gd name="connsiteY1" fmla="*/ 9236 h 6867236"/>
              <a:gd name="connsiteX2" fmla="*/ 6483927 w 6483927"/>
              <a:gd name="connsiteY2" fmla="*/ 6867236 h 6867236"/>
              <a:gd name="connsiteX3" fmla="*/ 0 w 6483927"/>
              <a:gd name="connsiteY3" fmla="*/ 6867236 h 6867236"/>
              <a:gd name="connsiteX4" fmla="*/ 2567709 w 6483927"/>
              <a:gd name="connsiteY4" fmla="*/ 0 h 6867236"/>
              <a:gd name="connsiteX0" fmla="*/ 3565236 w 7481454"/>
              <a:gd name="connsiteY0" fmla="*/ 0 h 6904182"/>
              <a:gd name="connsiteX1" fmla="*/ 7481454 w 7481454"/>
              <a:gd name="connsiteY1" fmla="*/ 9236 h 6904182"/>
              <a:gd name="connsiteX2" fmla="*/ 7481454 w 7481454"/>
              <a:gd name="connsiteY2" fmla="*/ 6867236 h 6904182"/>
              <a:gd name="connsiteX3" fmla="*/ 0 w 7481454"/>
              <a:gd name="connsiteY3" fmla="*/ 6904182 h 6904182"/>
              <a:gd name="connsiteX4" fmla="*/ 3565236 w 7481454"/>
              <a:gd name="connsiteY4" fmla="*/ 0 h 6904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1454" h="6904182">
                <a:moveTo>
                  <a:pt x="3565236" y="0"/>
                </a:moveTo>
                <a:lnTo>
                  <a:pt x="7481454" y="9236"/>
                </a:lnTo>
                <a:lnTo>
                  <a:pt x="7481454" y="6867236"/>
                </a:lnTo>
                <a:lnTo>
                  <a:pt x="0" y="6904182"/>
                </a:lnTo>
                <a:lnTo>
                  <a:pt x="3565236"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id="{0173C6D1-74B9-BB23-BFEA-86FDD633D5BB}"/>
              </a:ext>
            </a:extLst>
          </p:cNvPr>
          <p:cNvSpPr/>
          <p:nvPr/>
        </p:nvSpPr>
        <p:spPr>
          <a:xfrm rot="18613636">
            <a:off x="10508507" y="2739106"/>
            <a:ext cx="1252192" cy="925749"/>
          </a:xfrm>
          <a:custGeom>
            <a:avLst/>
            <a:gdLst>
              <a:gd name="connsiteX0" fmla="*/ 641739 w 1252192"/>
              <a:gd name="connsiteY0" fmla="*/ 852 h 925749"/>
              <a:gd name="connsiteX1" fmla="*/ 741377 w 1252192"/>
              <a:gd name="connsiteY1" fmla="*/ 14457 h 925749"/>
              <a:gd name="connsiteX2" fmla="*/ 929384 w 1252192"/>
              <a:gd name="connsiteY2" fmla="*/ 143110 h 925749"/>
              <a:gd name="connsiteX3" fmla="*/ 930408 w 1252192"/>
              <a:gd name="connsiteY3" fmla="*/ 143340 h 925749"/>
              <a:gd name="connsiteX4" fmla="*/ 1009905 w 1252192"/>
              <a:gd name="connsiteY4" fmla="*/ 161161 h 925749"/>
              <a:gd name="connsiteX5" fmla="*/ 1170666 w 1252192"/>
              <a:gd name="connsiteY5" fmla="*/ 267972 h 925749"/>
              <a:gd name="connsiteX6" fmla="*/ 1159866 w 1252192"/>
              <a:gd name="connsiteY6" fmla="*/ 403366 h 925749"/>
              <a:gd name="connsiteX7" fmla="*/ 1238756 w 1252192"/>
              <a:gd name="connsiteY7" fmla="*/ 610381 h 925749"/>
              <a:gd name="connsiteX8" fmla="*/ 869196 w 1252192"/>
              <a:gd name="connsiteY8" fmla="*/ 791592 h 925749"/>
              <a:gd name="connsiteX9" fmla="*/ 792538 w 1252192"/>
              <a:gd name="connsiteY9" fmla="*/ 914558 h 925749"/>
              <a:gd name="connsiteX10" fmla="*/ 773267 w 1252192"/>
              <a:gd name="connsiteY10" fmla="*/ 925749 h 925749"/>
              <a:gd name="connsiteX11" fmla="*/ 0 w 1252192"/>
              <a:gd name="connsiteY11" fmla="*/ 21724 h 925749"/>
              <a:gd name="connsiteX12" fmla="*/ 34269 w 1252192"/>
              <a:gd name="connsiteY12" fmla="*/ 11419 h 925749"/>
              <a:gd name="connsiteX13" fmla="*/ 101693 w 1252192"/>
              <a:gd name="connsiteY13" fmla="*/ 1554 h 925749"/>
              <a:gd name="connsiteX14" fmla="*/ 316479 w 1252192"/>
              <a:gd name="connsiteY14" fmla="*/ 32106 h 925749"/>
              <a:gd name="connsiteX15" fmla="*/ 367479 w 1252192"/>
              <a:gd name="connsiteY15" fmla="*/ 59898 h 925749"/>
              <a:gd name="connsiteX16" fmla="*/ 370631 w 1252192"/>
              <a:gd name="connsiteY16" fmla="*/ 61616 h 925749"/>
              <a:gd name="connsiteX17" fmla="*/ 641739 w 1252192"/>
              <a:gd name="connsiteY17" fmla="*/ 852 h 9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192" h="925749">
                <a:moveTo>
                  <a:pt x="641739" y="852"/>
                </a:moveTo>
                <a:cubicBezTo>
                  <a:pt x="675443" y="2405"/>
                  <a:pt x="709077" y="6886"/>
                  <a:pt x="741377" y="14457"/>
                </a:cubicBezTo>
                <a:cubicBezTo>
                  <a:pt x="839826" y="37523"/>
                  <a:pt x="910419" y="85814"/>
                  <a:pt x="929384" y="143110"/>
                </a:cubicBezTo>
                <a:lnTo>
                  <a:pt x="930408" y="143340"/>
                </a:lnTo>
                <a:lnTo>
                  <a:pt x="1009905" y="161161"/>
                </a:lnTo>
                <a:cubicBezTo>
                  <a:pt x="1085124" y="184338"/>
                  <a:pt x="1143008" y="222156"/>
                  <a:pt x="1170666" y="267972"/>
                </a:cubicBezTo>
                <a:cubicBezTo>
                  <a:pt x="1197467" y="312314"/>
                  <a:pt x="1193648" y="360473"/>
                  <a:pt x="1159866" y="403366"/>
                </a:cubicBezTo>
                <a:cubicBezTo>
                  <a:pt x="1242905" y="462190"/>
                  <a:pt x="1271946" y="538445"/>
                  <a:pt x="1238756" y="610381"/>
                </a:cubicBezTo>
                <a:cubicBezTo>
                  <a:pt x="1194636" y="706016"/>
                  <a:pt x="1048576" y="777636"/>
                  <a:pt x="869196" y="791592"/>
                </a:cubicBezTo>
                <a:cubicBezTo>
                  <a:pt x="868554" y="836361"/>
                  <a:pt x="841242" y="879398"/>
                  <a:pt x="792538" y="914558"/>
                </a:cubicBezTo>
                <a:lnTo>
                  <a:pt x="773267" y="925749"/>
                </a:lnTo>
                <a:lnTo>
                  <a:pt x="0" y="21724"/>
                </a:lnTo>
                <a:lnTo>
                  <a:pt x="34269" y="11419"/>
                </a:lnTo>
                <a:cubicBezTo>
                  <a:pt x="55687" y="6701"/>
                  <a:pt x="78299" y="3358"/>
                  <a:pt x="101693" y="1554"/>
                </a:cubicBezTo>
                <a:cubicBezTo>
                  <a:pt x="178937" y="-4410"/>
                  <a:pt x="256107" y="7015"/>
                  <a:pt x="316479" y="32106"/>
                </a:cubicBezTo>
                <a:lnTo>
                  <a:pt x="367479" y="59898"/>
                </a:lnTo>
                <a:lnTo>
                  <a:pt x="370631" y="61616"/>
                </a:lnTo>
                <a:cubicBezTo>
                  <a:pt x="438887" y="17893"/>
                  <a:pt x="540628" y="-3806"/>
                  <a:pt x="641739" y="852"/>
                </a:cubicBezTo>
                <a:close/>
              </a:path>
            </a:pathLst>
          </a:custGeom>
          <a:gradFill>
            <a:gsLst>
              <a:gs pos="0">
                <a:schemeClr val="accent2">
                  <a:lumMod val="67000"/>
                </a:schemeClr>
              </a:gs>
              <a:gs pos="28000">
                <a:schemeClr val="accent2">
                  <a:lumMod val="97000"/>
                  <a:lumOff val="3000"/>
                </a:schemeClr>
              </a:gs>
              <a:gs pos="73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4" name="Freeform: Shape 13">
            <a:extLst>
              <a:ext uri="{FF2B5EF4-FFF2-40B4-BE49-F238E27FC236}">
                <a16:creationId xmlns:a16="http://schemas.microsoft.com/office/drawing/2014/main" id="{A0A1A313-4980-72FC-8928-533CA016CDD8}"/>
              </a:ext>
            </a:extLst>
          </p:cNvPr>
          <p:cNvSpPr/>
          <p:nvPr/>
        </p:nvSpPr>
        <p:spPr>
          <a:xfrm rot="4400090">
            <a:off x="9496914" y="5940378"/>
            <a:ext cx="1006254" cy="837769"/>
          </a:xfrm>
          <a:custGeom>
            <a:avLst/>
            <a:gdLst>
              <a:gd name="connsiteX0" fmla="*/ 305767 w 1006254"/>
              <a:gd name="connsiteY0" fmla="*/ 0 h 837769"/>
              <a:gd name="connsiteX1" fmla="*/ 1006254 w 1006254"/>
              <a:gd name="connsiteY1" fmla="*/ 818937 h 837769"/>
              <a:gd name="connsiteX2" fmla="*/ 993146 w 1006254"/>
              <a:gd name="connsiteY2" fmla="*/ 822301 h 837769"/>
              <a:gd name="connsiteX3" fmla="*/ 384613 w 1006254"/>
              <a:gd name="connsiteY3" fmla="*/ 698144 h 837769"/>
              <a:gd name="connsiteX4" fmla="*/ 75505 w 1006254"/>
              <a:gd name="connsiteY4" fmla="*/ 586974 h 837769"/>
              <a:gd name="connsiteX5" fmla="*/ 141554 w 1006254"/>
              <a:gd name="connsiteY5" fmla="*/ 436913 h 837769"/>
              <a:gd name="connsiteX6" fmla="*/ 2080 w 1006254"/>
              <a:gd name="connsiteY6" fmla="*/ 282956 h 837769"/>
              <a:gd name="connsiteX7" fmla="*/ 256795 w 1006254"/>
              <a:gd name="connsiteY7" fmla="*/ 146113 h 837769"/>
              <a:gd name="connsiteX8" fmla="*/ 259231 w 1006254"/>
              <a:gd name="connsiteY8" fmla="*/ 142506 h 837769"/>
              <a:gd name="connsiteX9" fmla="*/ 275637 w 1006254"/>
              <a:gd name="connsiteY9" fmla="*/ 37349 h 837769"/>
              <a:gd name="connsiteX10" fmla="*/ 305767 w 1006254"/>
              <a:gd name="connsiteY10" fmla="*/ 0 h 83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54" h="837769">
                <a:moveTo>
                  <a:pt x="305767" y="0"/>
                </a:moveTo>
                <a:lnTo>
                  <a:pt x="1006254" y="818937"/>
                </a:lnTo>
                <a:lnTo>
                  <a:pt x="993146" y="822301"/>
                </a:lnTo>
                <a:cubicBezTo>
                  <a:pt x="766924" y="865528"/>
                  <a:pt x="508612" y="816268"/>
                  <a:pt x="384613" y="698144"/>
                </a:cubicBezTo>
                <a:cubicBezTo>
                  <a:pt x="245402" y="707017"/>
                  <a:pt x="114686" y="660016"/>
                  <a:pt x="75505" y="586974"/>
                </a:cubicBezTo>
                <a:cubicBezTo>
                  <a:pt x="47122" y="534128"/>
                  <a:pt x="72212" y="477094"/>
                  <a:pt x="141554" y="436913"/>
                </a:cubicBezTo>
                <a:cubicBezTo>
                  <a:pt x="43171" y="405395"/>
                  <a:pt x="-11617" y="344913"/>
                  <a:pt x="2080" y="282956"/>
                </a:cubicBezTo>
                <a:cubicBezTo>
                  <a:pt x="18148" y="210413"/>
                  <a:pt x="123906" y="153591"/>
                  <a:pt x="256795" y="146113"/>
                </a:cubicBezTo>
                <a:cubicBezTo>
                  <a:pt x="257585" y="144902"/>
                  <a:pt x="258441" y="143717"/>
                  <a:pt x="259231" y="142506"/>
                </a:cubicBezTo>
                <a:cubicBezTo>
                  <a:pt x="250308" y="106788"/>
                  <a:pt x="256251" y="70918"/>
                  <a:pt x="275637" y="37349"/>
                </a:cubicBezTo>
                <a:lnTo>
                  <a:pt x="305767" y="0"/>
                </a:lnTo>
                <a:close/>
              </a:path>
            </a:pathLst>
          </a:custGeom>
          <a:gradFill>
            <a:gsLst>
              <a:gs pos="0">
                <a:schemeClr val="accent2">
                  <a:lumMod val="67000"/>
                </a:schemeClr>
              </a:gs>
              <a:gs pos="0">
                <a:schemeClr val="accent2">
                  <a:lumMod val="97000"/>
                  <a:lumOff val="3000"/>
                </a:schemeClr>
              </a:gs>
              <a:gs pos="10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1" name="Freeform: Shape 10">
            <a:extLst>
              <a:ext uri="{FF2B5EF4-FFF2-40B4-BE49-F238E27FC236}">
                <a16:creationId xmlns:a16="http://schemas.microsoft.com/office/drawing/2014/main" id="{68C370B6-EEA9-C5D7-DF51-3D4A1D8F9D23}"/>
              </a:ext>
            </a:extLst>
          </p:cNvPr>
          <p:cNvSpPr/>
          <p:nvPr/>
        </p:nvSpPr>
        <p:spPr>
          <a:xfrm>
            <a:off x="5238911" y="4923708"/>
            <a:ext cx="3124076" cy="1914261"/>
          </a:xfrm>
          <a:custGeom>
            <a:avLst/>
            <a:gdLst>
              <a:gd name="connsiteX0" fmla="*/ 1620397 w 2716787"/>
              <a:gd name="connsiteY0" fmla="*/ 583 h 1620611"/>
              <a:gd name="connsiteX1" fmla="*/ 1778036 w 2716787"/>
              <a:gd name="connsiteY1" fmla="*/ 66167 h 1620611"/>
              <a:gd name="connsiteX2" fmla="*/ 1829202 w 2716787"/>
              <a:gd name="connsiteY2" fmla="*/ 123442 h 1620611"/>
              <a:gd name="connsiteX3" fmla="*/ 1832364 w 2716787"/>
              <a:gd name="connsiteY3" fmla="*/ 126983 h 1620611"/>
              <a:gd name="connsiteX4" fmla="*/ 2053738 w 2716787"/>
              <a:gd name="connsiteY4" fmla="*/ 1441 h 1620611"/>
              <a:gd name="connsiteX5" fmla="*/ 2204314 w 2716787"/>
              <a:gd name="connsiteY5" fmla="*/ 29793 h 1620611"/>
              <a:gd name="connsiteX6" fmla="*/ 2392932 w 2716787"/>
              <a:gd name="connsiteY6" fmla="*/ 294935 h 1620611"/>
              <a:gd name="connsiteX7" fmla="*/ 2393958 w 2716787"/>
              <a:gd name="connsiteY7" fmla="*/ 295408 h 1620611"/>
              <a:gd name="connsiteX8" fmla="*/ 2473713 w 2716787"/>
              <a:gd name="connsiteY8" fmla="*/ 332136 h 1620611"/>
              <a:gd name="connsiteX9" fmla="*/ 2634996 w 2716787"/>
              <a:gd name="connsiteY9" fmla="*/ 552264 h 1620611"/>
              <a:gd name="connsiteX10" fmla="*/ 2624161 w 2716787"/>
              <a:gd name="connsiteY10" fmla="*/ 831299 h 1620611"/>
              <a:gd name="connsiteX11" fmla="*/ 2703308 w 2716787"/>
              <a:gd name="connsiteY11" fmla="*/ 1257936 h 1620611"/>
              <a:gd name="connsiteX12" fmla="*/ 2398332 w 2716787"/>
              <a:gd name="connsiteY12" fmla="*/ 1615173 h 1620611"/>
              <a:gd name="connsiteX13" fmla="*/ 2376278 w 2716787"/>
              <a:gd name="connsiteY13" fmla="*/ 1620611 h 1620611"/>
              <a:gd name="connsiteX14" fmla="*/ 1427264 w 2716787"/>
              <a:gd name="connsiteY14" fmla="*/ 756990 h 1620611"/>
              <a:gd name="connsiteX15" fmla="*/ 0 w 2716787"/>
              <a:gd name="connsiteY15" fmla="*/ 824017 h 1620611"/>
              <a:gd name="connsiteX16" fmla="*/ 22733 w 2716787"/>
              <a:gd name="connsiteY16" fmla="*/ 809127 h 1620611"/>
              <a:gd name="connsiteX17" fmla="*/ 116639 w 2716787"/>
              <a:gd name="connsiteY17" fmla="*/ 779583 h 1620611"/>
              <a:gd name="connsiteX18" fmla="*/ 119083 w 2716787"/>
              <a:gd name="connsiteY18" fmla="*/ 772149 h 1620611"/>
              <a:gd name="connsiteX19" fmla="*/ 232914 w 2716787"/>
              <a:gd name="connsiteY19" fmla="*/ 367163 h 1620611"/>
              <a:gd name="connsiteX20" fmla="*/ 786677 w 2716787"/>
              <a:gd name="connsiteY20" fmla="*/ 274640 h 1620611"/>
              <a:gd name="connsiteX21" fmla="*/ 786783 w 2716787"/>
              <a:gd name="connsiteY21" fmla="*/ 274469 h 1620611"/>
              <a:gd name="connsiteX22" fmla="*/ 835513 w 2716787"/>
              <a:gd name="connsiteY22" fmla="*/ 196037 h 1620611"/>
              <a:gd name="connsiteX23" fmla="*/ 1344998 w 2716787"/>
              <a:gd name="connsiteY23" fmla="*/ 178589 h 1620611"/>
              <a:gd name="connsiteX24" fmla="*/ 1347488 w 2716787"/>
              <a:gd name="connsiteY24" fmla="*/ 174379 h 1620611"/>
              <a:gd name="connsiteX25" fmla="*/ 1383654 w 2716787"/>
              <a:gd name="connsiteY25" fmla="*/ 113236 h 1620611"/>
              <a:gd name="connsiteX26" fmla="*/ 1562552 w 2716787"/>
              <a:gd name="connsiteY26" fmla="*/ 3202 h 1620611"/>
              <a:gd name="connsiteX27" fmla="*/ 1620397 w 2716787"/>
              <a:gd name="connsiteY27" fmla="*/ 583 h 162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16787" h="1620611">
                <a:moveTo>
                  <a:pt x="1620397" y="583"/>
                </a:moveTo>
                <a:cubicBezTo>
                  <a:pt x="1677704" y="4444"/>
                  <a:pt x="1732610" y="27384"/>
                  <a:pt x="1778036" y="66167"/>
                </a:cubicBezTo>
                <a:lnTo>
                  <a:pt x="1829202" y="123442"/>
                </a:lnTo>
                <a:lnTo>
                  <a:pt x="1832364" y="126983"/>
                </a:lnTo>
                <a:cubicBezTo>
                  <a:pt x="1889429" y="51892"/>
                  <a:pt x="1969822" y="8323"/>
                  <a:pt x="2053738" y="1441"/>
                </a:cubicBezTo>
                <a:cubicBezTo>
                  <a:pt x="2104088" y="-2688"/>
                  <a:pt x="2155706" y="6390"/>
                  <a:pt x="2204314" y="29793"/>
                </a:cubicBezTo>
                <a:cubicBezTo>
                  <a:pt x="2303082" y="77329"/>
                  <a:pt x="2373905" y="176853"/>
                  <a:pt x="2392932" y="294935"/>
                </a:cubicBezTo>
                <a:lnTo>
                  <a:pt x="2393958" y="295408"/>
                </a:lnTo>
                <a:lnTo>
                  <a:pt x="2473713" y="332136"/>
                </a:lnTo>
                <a:cubicBezTo>
                  <a:pt x="2549177" y="379902"/>
                  <a:pt x="2607249" y="457841"/>
                  <a:pt x="2634996" y="552264"/>
                </a:cubicBezTo>
                <a:cubicBezTo>
                  <a:pt x="2661885" y="643648"/>
                  <a:pt x="2658053" y="742900"/>
                  <a:pt x="2624161" y="831299"/>
                </a:cubicBezTo>
                <a:cubicBezTo>
                  <a:pt x="2707470" y="952529"/>
                  <a:pt x="2736605" y="1109682"/>
                  <a:pt x="2703308" y="1257936"/>
                </a:cubicBezTo>
                <a:cubicBezTo>
                  <a:pt x="2664577" y="1430393"/>
                  <a:pt x="2547546" y="1564959"/>
                  <a:pt x="2398332" y="1615173"/>
                </a:cubicBezTo>
                <a:lnTo>
                  <a:pt x="2376278" y="1620611"/>
                </a:lnTo>
                <a:lnTo>
                  <a:pt x="1427264" y="756990"/>
                </a:lnTo>
                <a:lnTo>
                  <a:pt x="0" y="824017"/>
                </a:lnTo>
                <a:lnTo>
                  <a:pt x="22733" y="809127"/>
                </a:lnTo>
                <a:cubicBezTo>
                  <a:pt x="51680" y="793645"/>
                  <a:pt x="83309" y="783436"/>
                  <a:pt x="116639" y="779583"/>
                </a:cubicBezTo>
                <a:cubicBezTo>
                  <a:pt x="117432" y="777087"/>
                  <a:pt x="118290" y="774645"/>
                  <a:pt x="119083" y="772149"/>
                </a:cubicBezTo>
                <a:cubicBezTo>
                  <a:pt x="101179" y="624926"/>
                  <a:pt x="142933" y="476455"/>
                  <a:pt x="232914" y="367163"/>
                </a:cubicBezTo>
                <a:cubicBezTo>
                  <a:pt x="375088" y="194544"/>
                  <a:pt x="605591" y="156069"/>
                  <a:pt x="786677" y="274640"/>
                </a:cubicBezTo>
                <a:lnTo>
                  <a:pt x="786783" y="274469"/>
                </a:lnTo>
                <a:lnTo>
                  <a:pt x="835513" y="196037"/>
                </a:lnTo>
                <a:cubicBezTo>
                  <a:pt x="965420" y="33287"/>
                  <a:pt x="1198051" y="16674"/>
                  <a:pt x="1344998" y="178589"/>
                </a:cubicBezTo>
                <a:lnTo>
                  <a:pt x="1347488" y="174379"/>
                </a:lnTo>
                <a:lnTo>
                  <a:pt x="1383654" y="113236"/>
                </a:lnTo>
                <a:cubicBezTo>
                  <a:pt x="1428794" y="54046"/>
                  <a:pt x="1492143" y="14354"/>
                  <a:pt x="1562552" y="3202"/>
                </a:cubicBezTo>
                <a:cubicBezTo>
                  <a:pt x="1581926" y="129"/>
                  <a:pt x="1601295" y="-704"/>
                  <a:pt x="1620397" y="583"/>
                </a:cubicBezTo>
                <a:close/>
              </a:path>
            </a:pathLst>
          </a:custGeom>
          <a:gradFill>
            <a:gsLst>
              <a:gs pos="30000">
                <a:schemeClr val="accent2">
                  <a:lumMod val="67000"/>
                </a:schemeClr>
              </a:gs>
              <a:gs pos="71000">
                <a:schemeClr val="accent2">
                  <a:lumMod val="97000"/>
                  <a:lumOff val="3000"/>
                </a:schemeClr>
              </a:gs>
              <a:gs pos="78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 name="Freeform: Shape 8">
            <a:extLst>
              <a:ext uri="{FF2B5EF4-FFF2-40B4-BE49-F238E27FC236}">
                <a16:creationId xmlns:a16="http://schemas.microsoft.com/office/drawing/2014/main" id="{DC7EB604-1B90-EAC7-E865-6338F5262AE5}"/>
              </a:ext>
            </a:extLst>
          </p:cNvPr>
          <p:cNvSpPr/>
          <p:nvPr/>
        </p:nvSpPr>
        <p:spPr>
          <a:xfrm rot="9344619">
            <a:off x="9167800" y="4501352"/>
            <a:ext cx="2418119" cy="1436788"/>
          </a:xfrm>
          <a:custGeom>
            <a:avLst/>
            <a:gdLst>
              <a:gd name="connsiteX0" fmla="*/ 61174 w 2418119"/>
              <a:gd name="connsiteY0" fmla="*/ 0 h 1436788"/>
              <a:gd name="connsiteX1" fmla="*/ 1155124 w 2418119"/>
              <a:gd name="connsiteY1" fmla="*/ 995516 h 1436788"/>
              <a:gd name="connsiteX2" fmla="*/ 2418119 w 2418119"/>
              <a:gd name="connsiteY2" fmla="*/ 936204 h 1436788"/>
              <a:gd name="connsiteX3" fmla="*/ 2396631 w 2418119"/>
              <a:gd name="connsiteY3" fmla="*/ 976271 h 1436788"/>
              <a:gd name="connsiteX4" fmla="*/ 2340812 w 2418119"/>
              <a:gd name="connsiteY4" fmla="*/ 1042854 h 1436788"/>
              <a:gd name="connsiteX5" fmla="*/ 1888922 w 2418119"/>
              <a:gd name="connsiteY5" fmla="*/ 1081600 h 1436788"/>
              <a:gd name="connsiteX6" fmla="*/ 1565993 w 2418119"/>
              <a:gd name="connsiteY6" fmla="*/ 1422986 h 1436788"/>
              <a:gd name="connsiteX7" fmla="*/ 1091179 w 2418119"/>
              <a:gd name="connsiteY7" fmla="*/ 1214605 h 1436788"/>
              <a:gd name="connsiteX8" fmla="*/ 385862 w 2418119"/>
              <a:gd name="connsiteY8" fmla="*/ 1008721 h 1436788"/>
              <a:gd name="connsiteX9" fmla="*/ 75750 w 2418119"/>
              <a:gd name="connsiteY9" fmla="*/ 779611 h 1436788"/>
              <a:gd name="connsiteX10" fmla="*/ 142014 w 2418119"/>
              <a:gd name="connsiteY10" fmla="*/ 470350 h 1436788"/>
              <a:gd name="connsiteX11" fmla="*/ 2087 w 2418119"/>
              <a:gd name="connsiteY11" fmla="*/ 153058 h 1436788"/>
              <a:gd name="connsiteX12" fmla="*/ 30068 w 2418119"/>
              <a:gd name="connsiteY12" fmla="*/ 48088 h 1436788"/>
              <a:gd name="connsiteX13" fmla="*/ 61174 w 2418119"/>
              <a:gd name="connsiteY13" fmla="*/ 0 h 143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8119" h="1436788">
                <a:moveTo>
                  <a:pt x="61174" y="0"/>
                </a:moveTo>
                <a:lnTo>
                  <a:pt x="1155124" y="995516"/>
                </a:lnTo>
                <a:lnTo>
                  <a:pt x="2418119" y="936204"/>
                </a:lnTo>
                <a:lnTo>
                  <a:pt x="2396631" y="976271"/>
                </a:lnTo>
                <a:cubicBezTo>
                  <a:pt x="2380344" y="1000425"/>
                  <a:pt x="2361672" y="1022776"/>
                  <a:pt x="2340812" y="1042854"/>
                </a:cubicBezTo>
                <a:cubicBezTo>
                  <a:pt x="2214032" y="1164898"/>
                  <a:pt x="2030898" y="1180581"/>
                  <a:pt x="1888922" y="1081600"/>
                </a:cubicBezTo>
                <a:cubicBezTo>
                  <a:pt x="1843007" y="1251615"/>
                  <a:pt x="1720059" y="1381581"/>
                  <a:pt x="1565993" y="1422986"/>
                </a:cubicBezTo>
                <a:cubicBezTo>
                  <a:pt x="1384445" y="1471771"/>
                  <a:pt x="1194968" y="1388636"/>
                  <a:pt x="1091179" y="1214605"/>
                </a:cubicBezTo>
                <a:cubicBezTo>
                  <a:pt x="846208" y="1379791"/>
                  <a:pt x="528036" y="1286942"/>
                  <a:pt x="385862" y="1008721"/>
                </a:cubicBezTo>
                <a:cubicBezTo>
                  <a:pt x="246199" y="1027009"/>
                  <a:pt x="115059" y="930144"/>
                  <a:pt x="75750" y="779611"/>
                </a:cubicBezTo>
                <a:cubicBezTo>
                  <a:pt x="47276" y="670699"/>
                  <a:pt x="72447" y="553160"/>
                  <a:pt x="142014" y="470350"/>
                </a:cubicBezTo>
                <a:cubicBezTo>
                  <a:pt x="43312" y="405394"/>
                  <a:pt x="-11655" y="280745"/>
                  <a:pt x="2087" y="153058"/>
                </a:cubicBezTo>
                <a:cubicBezTo>
                  <a:pt x="6117" y="115682"/>
                  <a:pt x="15771" y="80332"/>
                  <a:pt x="30068" y="48088"/>
                </a:cubicBezTo>
                <a:lnTo>
                  <a:pt x="61174" y="0"/>
                </a:lnTo>
                <a:close/>
              </a:path>
            </a:pathLst>
          </a:custGeom>
          <a:gradFill>
            <a:gsLst>
              <a:gs pos="0">
                <a:schemeClr val="accent2">
                  <a:lumMod val="67000"/>
                </a:schemeClr>
              </a:gs>
              <a:gs pos="48000">
                <a:schemeClr val="accent2">
                  <a:lumMod val="97000"/>
                  <a:lumOff val="3000"/>
                </a:schemeClr>
              </a:gs>
              <a:gs pos="3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8" name="Freeform: Shape 17">
            <a:extLst>
              <a:ext uri="{FF2B5EF4-FFF2-40B4-BE49-F238E27FC236}">
                <a16:creationId xmlns:a16="http://schemas.microsoft.com/office/drawing/2014/main" id="{AC9EA043-C076-CA96-2E55-8ADBA76EF793}"/>
              </a:ext>
            </a:extLst>
          </p:cNvPr>
          <p:cNvSpPr/>
          <p:nvPr/>
        </p:nvSpPr>
        <p:spPr>
          <a:xfrm rot="18613636">
            <a:off x="7691830" y="1901501"/>
            <a:ext cx="1518886" cy="1343116"/>
          </a:xfrm>
          <a:custGeom>
            <a:avLst/>
            <a:gdLst>
              <a:gd name="connsiteX0" fmla="*/ 641739 w 1252192"/>
              <a:gd name="connsiteY0" fmla="*/ 852 h 925749"/>
              <a:gd name="connsiteX1" fmla="*/ 741377 w 1252192"/>
              <a:gd name="connsiteY1" fmla="*/ 14457 h 925749"/>
              <a:gd name="connsiteX2" fmla="*/ 929384 w 1252192"/>
              <a:gd name="connsiteY2" fmla="*/ 143110 h 925749"/>
              <a:gd name="connsiteX3" fmla="*/ 930408 w 1252192"/>
              <a:gd name="connsiteY3" fmla="*/ 143340 h 925749"/>
              <a:gd name="connsiteX4" fmla="*/ 1009905 w 1252192"/>
              <a:gd name="connsiteY4" fmla="*/ 161161 h 925749"/>
              <a:gd name="connsiteX5" fmla="*/ 1170666 w 1252192"/>
              <a:gd name="connsiteY5" fmla="*/ 267972 h 925749"/>
              <a:gd name="connsiteX6" fmla="*/ 1159866 w 1252192"/>
              <a:gd name="connsiteY6" fmla="*/ 403366 h 925749"/>
              <a:gd name="connsiteX7" fmla="*/ 1238756 w 1252192"/>
              <a:gd name="connsiteY7" fmla="*/ 610381 h 925749"/>
              <a:gd name="connsiteX8" fmla="*/ 869196 w 1252192"/>
              <a:gd name="connsiteY8" fmla="*/ 791592 h 925749"/>
              <a:gd name="connsiteX9" fmla="*/ 792538 w 1252192"/>
              <a:gd name="connsiteY9" fmla="*/ 914558 h 925749"/>
              <a:gd name="connsiteX10" fmla="*/ 773267 w 1252192"/>
              <a:gd name="connsiteY10" fmla="*/ 925749 h 925749"/>
              <a:gd name="connsiteX11" fmla="*/ 0 w 1252192"/>
              <a:gd name="connsiteY11" fmla="*/ 21724 h 925749"/>
              <a:gd name="connsiteX12" fmla="*/ 34269 w 1252192"/>
              <a:gd name="connsiteY12" fmla="*/ 11419 h 925749"/>
              <a:gd name="connsiteX13" fmla="*/ 101693 w 1252192"/>
              <a:gd name="connsiteY13" fmla="*/ 1554 h 925749"/>
              <a:gd name="connsiteX14" fmla="*/ 316479 w 1252192"/>
              <a:gd name="connsiteY14" fmla="*/ 32106 h 925749"/>
              <a:gd name="connsiteX15" fmla="*/ 367479 w 1252192"/>
              <a:gd name="connsiteY15" fmla="*/ 59898 h 925749"/>
              <a:gd name="connsiteX16" fmla="*/ 370631 w 1252192"/>
              <a:gd name="connsiteY16" fmla="*/ 61616 h 925749"/>
              <a:gd name="connsiteX17" fmla="*/ 641739 w 1252192"/>
              <a:gd name="connsiteY17" fmla="*/ 852 h 9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192" h="925749">
                <a:moveTo>
                  <a:pt x="641739" y="852"/>
                </a:moveTo>
                <a:cubicBezTo>
                  <a:pt x="675443" y="2405"/>
                  <a:pt x="709077" y="6886"/>
                  <a:pt x="741377" y="14457"/>
                </a:cubicBezTo>
                <a:cubicBezTo>
                  <a:pt x="839826" y="37523"/>
                  <a:pt x="910419" y="85814"/>
                  <a:pt x="929384" y="143110"/>
                </a:cubicBezTo>
                <a:lnTo>
                  <a:pt x="930408" y="143340"/>
                </a:lnTo>
                <a:lnTo>
                  <a:pt x="1009905" y="161161"/>
                </a:lnTo>
                <a:cubicBezTo>
                  <a:pt x="1085124" y="184338"/>
                  <a:pt x="1143008" y="222156"/>
                  <a:pt x="1170666" y="267972"/>
                </a:cubicBezTo>
                <a:cubicBezTo>
                  <a:pt x="1197467" y="312314"/>
                  <a:pt x="1193648" y="360473"/>
                  <a:pt x="1159866" y="403366"/>
                </a:cubicBezTo>
                <a:cubicBezTo>
                  <a:pt x="1242905" y="462190"/>
                  <a:pt x="1271946" y="538445"/>
                  <a:pt x="1238756" y="610381"/>
                </a:cubicBezTo>
                <a:cubicBezTo>
                  <a:pt x="1194636" y="706016"/>
                  <a:pt x="1048576" y="777636"/>
                  <a:pt x="869196" y="791592"/>
                </a:cubicBezTo>
                <a:cubicBezTo>
                  <a:pt x="868554" y="836361"/>
                  <a:pt x="841242" y="879398"/>
                  <a:pt x="792538" y="914558"/>
                </a:cubicBezTo>
                <a:lnTo>
                  <a:pt x="773267" y="925749"/>
                </a:lnTo>
                <a:lnTo>
                  <a:pt x="0" y="21724"/>
                </a:lnTo>
                <a:lnTo>
                  <a:pt x="34269" y="11419"/>
                </a:lnTo>
                <a:cubicBezTo>
                  <a:pt x="55687" y="6701"/>
                  <a:pt x="78299" y="3358"/>
                  <a:pt x="101693" y="1554"/>
                </a:cubicBezTo>
                <a:cubicBezTo>
                  <a:pt x="178937" y="-4410"/>
                  <a:pt x="256107" y="7015"/>
                  <a:pt x="316479" y="32106"/>
                </a:cubicBezTo>
                <a:lnTo>
                  <a:pt x="367479" y="59898"/>
                </a:lnTo>
                <a:lnTo>
                  <a:pt x="370631" y="61616"/>
                </a:lnTo>
                <a:cubicBezTo>
                  <a:pt x="438887" y="17893"/>
                  <a:pt x="540628" y="-3806"/>
                  <a:pt x="641739" y="852"/>
                </a:cubicBezTo>
                <a:close/>
              </a:path>
            </a:pathLst>
          </a:custGeom>
          <a:gradFill>
            <a:gsLst>
              <a:gs pos="0">
                <a:schemeClr val="accent2">
                  <a:lumMod val="67000"/>
                </a:schemeClr>
              </a:gs>
              <a:gs pos="28000">
                <a:schemeClr val="accent2">
                  <a:lumMod val="97000"/>
                  <a:lumOff val="3000"/>
                </a:schemeClr>
              </a:gs>
              <a:gs pos="73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9" name="Freeform: Shape 18">
            <a:extLst>
              <a:ext uri="{FF2B5EF4-FFF2-40B4-BE49-F238E27FC236}">
                <a16:creationId xmlns:a16="http://schemas.microsoft.com/office/drawing/2014/main" id="{2BCA6A64-60AF-9C96-5AB0-4190B2D80035}"/>
              </a:ext>
            </a:extLst>
          </p:cNvPr>
          <p:cNvSpPr/>
          <p:nvPr/>
        </p:nvSpPr>
        <p:spPr>
          <a:xfrm rot="7811485">
            <a:off x="6952607" y="3056580"/>
            <a:ext cx="1060218" cy="1088226"/>
          </a:xfrm>
          <a:custGeom>
            <a:avLst/>
            <a:gdLst>
              <a:gd name="connsiteX0" fmla="*/ 305767 w 1006254"/>
              <a:gd name="connsiteY0" fmla="*/ 0 h 837769"/>
              <a:gd name="connsiteX1" fmla="*/ 1006254 w 1006254"/>
              <a:gd name="connsiteY1" fmla="*/ 818937 h 837769"/>
              <a:gd name="connsiteX2" fmla="*/ 993146 w 1006254"/>
              <a:gd name="connsiteY2" fmla="*/ 822301 h 837769"/>
              <a:gd name="connsiteX3" fmla="*/ 384613 w 1006254"/>
              <a:gd name="connsiteY3" fmla="*/ 698144 h 837769"/>
              <a:gd name="connsiteX4" fmla="*/ 75505 w 1006254"/>
              <a:gd name="connsiteY4" fmla="*/ 586974 h 837769"/>
              <a:gd name="connsiteX5" fmla="*/ 141554 w 1006254"/>
              <a:gd name="connsiteY5" fmla="*/ 436913 h 837769"/>
              <a:gd name="connsiteX6" fmla="*/ 2080 w 1006254"/>
              <a:gd name="connsiteY6" fmla="*/ 282956 h 837769"/>
              <a:gd name="connsiteX7" fmla="*/ 256795 w 1006254"/>
              <a:gd name="connsiteY7" fmla="*/ 146113 h 837769"/>
              <a:gd name="connsiteX8" fmla="*/ 259231 w 1006254"/>
              <a:gd name="connsiteY8" fmla="*/ 142506 h 837769"/>
              <a:gd name="connsiteX9" fmla="*/ 275637 w 1006254"/>
              <a:gd name="connsiteY9" fmla="*/ 37349 h 837769"/>
              <a:gd name="connsiteX10" fmla="*/ 305767 w 1006254"/>
              <a:gd name="connsiteY10" fmla="*/ 0 h 83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54" h="837769">
                <a:moveTo>
                  <a:pt x="305767" y="0"/>
                </a:moveTo>
                <a:lnTo>
                  <a:pt x="1006254" y="818937"/>
                </a:lnTo>
                <a:lnTo>
                  <a:pt x="993146" y="822301"/>
                </a:lnTo>
                <a:cubicBezTo>
                  <a:pt x="766924" y="865528"/>
                  <a:pt x="508612" y="816268"/>
                  <a:pt x="384613" y="698144"/>
                </a:cubicBezTo>
                <a:cubicBezTo>
                  <a:pt x="245402" y="707017"/>
                  <a:pt x="114686" y="660016"/>
                  <a:pt x="75505" y="586974"/>
                </a:cubicBezTo>
                <a:cubicBezTo>
                  <a:pt x="47122" y="534128"/>
                  <a:pt x="72212" y="477094"/>
                  <a:pt x="141554" y="436913"/>
                </a:cubicBezTo>
                <a:cubicBezTo>
                  <a:pt x="43171" y="405395"/>
                  <a:pt x="-11617" y="344913"/>
                  <a:pt x="2080" y="282956"/>
                </a:cubicBezTo>
                <a:cubicBezTo>
                  <a:pt x="18148" y="210413"/>
                  <a:pt x="123906" y="153591"/>
                  <a:pt x="256795" y="146113"/>
                </a:cubicBezTo>
                <a:cubicBezTo>
                  <a:pt x="257585" y="144902"/>
                  <a:pt x="258441" y="143717"/>
                  <a:pt x="259231" y="142506"/>
                </a:cubicBezTo>
                <a:cubicBezTo>
                  <a:pt x="250308" y="106788"/>
                  <a:pt x="256251" y="70918"/>
                  <a:pt x="275637" y="37349"/>
                </a:cubicBezTo>
                <a:lnTo>
                  <a:pt x="305767" y="0"/>
                </a:lnTo>
                <a:close/>
              </a:path>
            </a:pathLst>
          </a:custGeom>
          <a:gradFill>
            <a:gsLst>
              <a:gs pos="0">
                <a:schemeClr val="accent2">
                  <a:lumMod val="67000"/>
                </a:schemeClr>
              </a:gs>
              <a:gs pos="0">
                <a:schemeClr val="accent2">
                  <a:lumMod val="97000"/>
                  <a:lumOff val="3000"/>
                </a:schemeClr>
              </a:gs>
              <a:gs pos="10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Diagonal Stripe 19">
            <a:extLst>
              <a:ext uri="{FF2B5EF4-FFF2-40B4-BE49-F238E27FC236}">
                <a16:creationId xmlns:a16="http://schemas.microsoft.com/office/drawing/2014/main" id="{DCF40319-E38F-2056-8946-C65A23571CE6}"/>
              </a:ext>
            </a:extLst>
          </p:cNvPr>
          <p:cNvSpPr/>
          <p:nvPr/>
        </p:nvSpPr>
        <p:spPr>
          <a:xfrm rot="20566000">
            <a:off x="7303472" y="200801"/>
            <a:ext cx="1016000" cy="1043710"/>
          </a:xfrm>
          <a:prstGeom prst="diagStripe">
            <a:avLst/>
          </a:prstGeom>
          <a:solidFill>
            <a:srgbClr val="FD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1" name="Diagonal Stripe 20">
            <a:extLst>
              <a:ext uri="{FF2B5EF4-FFF2-40B4-BE49-F238E27FC236}">
                <a16:creationId xmlns:a16="http://schemas.microsoft.com/office/drawing/2014/main" id="{E311BB6C-96FF-2876-A9E8-D95D539F50BD}"/>
              </a:ext>
            </a:extLst>
          </p:cNvPr>
          <p:cNvSpPr/>
          <p:nvPr/>
        </p:nvSpPr>
        <p:spPr>
          <a:xfrm rot="9538336">
            <a:off x="5429297" y="3619997"/>
            <a:ext cx="1420485" cy="1270307"/>
          </a:xfrm>
          <a:prstGeom prst="diagStripe">
            <a:avLst>
              <a:gd name="adj" fmla="val 80151"/>
            </a:avLst>
          </a:prstGeom>
          <a:solidFill>
            <a:srgbClr val="FD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Rectangle 21">
            <a:extLst>
              <a:ext uri="{FF2B5EF4-FFF2-40B4-BE49-F238E27FC236}">
                <a16:creationId xmlns:a16="http://schemas.microsoft.com/office/drawing/2014/main" id="{F8B7FDD0-A41E-2653-293C-92A176AB61DB}"/>
              </a:ext>
            </a:extLst>
          </p:cNvPr>
          <p:cNvSpPr/>
          <p:nvPr/>
        </p:nvSpPr>
        <p:spPr>
          <a:xfrm>
            <a:off x="9744400" y="6022417"/>
            <a:ext cx="2447600" cy="847707"/>
          </a:xfrm>
          <a:custGeom>
            <a:avLst/>
            <a:gdLst>
              <a:gd name="connsiteX0" fmla="*/ 0 w 2447600"/>
              <a:gd name="connsiteY0" fmla="*/ 0 h 847707"/>
              <a:gd name="connsiteX1" fmla="*/ 2447600 w 2447600"/>
              <a:gd name="connsiteY1" fmla="*/ 0 h 847707"/>
              <a:gd name="connsiteX2" fmla="*/ 2447600 w 2447600"/>
              <a:gd name="connsiteY2" fmla="*/ 847707 h 847707"/>
              <a:gd name="connsiteX3" fmla="*/ 0 w 2447600"/>
              <a:gd name="connsiteY3" fmla="*/ 847707 h 847707"/>
              <a:gd name="connsiteX4" fmla="*/ 0 w 2447600"/>
              <a:gd name="connsiteY4" fmla="*/ 0 h 847707"/>
              <a:gd name="connsiteX0" fmla="*/ 517237 w 2447600"/>
              <a:gd name="connsiteY0" fmla="*/ 9236 h 847707"/>
              <a:gd name="connsiteX1" fmla="*/ 2447600 w 2447600"/>
              <a:gd name="connsiteY1" fmla="*/ 0 h 847707"/>
              <a:gd name="connsiteX2" fmla="*/ 2447600 w 2447600"/>
              <a:gd name="connsiteY2" fmla="*/ 847707 h 847707"/>
              <a:gd name="connsiteX3" fmla="*/ 0 w 2447600"/>
              <a:gd name="connsiteY3" fmla="*/ 847707 h 847707"/>
              <a:gd name="connsiteX4" fmla="*/ 517237 w 2447600"/>
              <a:gd name="connsiteY4" fmla="*/ 9236 h 84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600" h="847707">
                <a:moveTo>
                  <a:pt x="517237" y="9236"/>
                </a:moveTo>
                <a:lnTo>
                  <a:pt x="2447600" y="0"/>
                </a:lnTo>
                <a:lnTo>
                  <a:pt x="2447600" y="847707"/>
                </a:lnTo>
                <a:lnTo>
                  <a:pt x="0" y="847707"/>
                </a:lnTo>
                <a:lnTo>
                  <a:pt x="517237" y="9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TextBox 22">
            <a:extLst>
              <a:ext uri="{FF2B5EF4-FFF2-40B4-BE49-F238E27FC236}">
                <a16:creationId xmlns:a16="http://schemas.microsoft.com/office/drawing/2014/main" id="{348F3E2A-2898-4530-7517-B694B6E240D4}"/>
              </a:ext>
            </a:extLst>
          </p:cNvPr>
          <p:cNvSpPr txBox="1"/>
          <p:nvPr/>
        </p:nvSpPr>
        <p:spPr>
          <a:xfrm>
            <a:off x="2242109" y="291385"/>
            <a:ext cx="6808775"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en-US" sz="3200">
                <a:solidFill>
                  <a:srgbClr val="0070C0"/>
                </a:solidFill>
                <a:latin typeface="Roboto Black" panose="02000000000000000000" pitchFamily="2" charset="0"/>
                <a:ea typeface="Roboto Black" panose="02000000000000000000" pitchFamily="2" charset="0"/>
              </a:rPr>
              <a:t>CHỦ ĐỀ 2: </a:t>
            </a:r>
            <a:r>
              <a:rPr lang="en-US" sz="4400">
                <a:solidFill>
                  <a:srgbClr val="0070C0"/>
                </a:solidFill>
                <a:latin typeface="Roboto Black" panose="02000000000000000000" pitchFamily="2" charset="0"/>
                <a:ea typeface="Roboto Black" panose="02000000000000000000" pitchFamily="2" charset="0"/>
              </a:rPr>
              <a:t>NGÔI NHÀ</a:t>
            </a:r>
            <a:endParaRPr lang="vi-VN" sz="4400">
              <a:solidFill>
                <a:srgbClr val="0070C0"/>
              </a:solidFill>
              <a:latin typeface="Roboto Black" panose="02000000000000000000" pitchFamily="2" charset="0"/>
              <a:ea typeface="Roboto Black" panose="02000000000000000000" pitchFamily="2" charset="0"/>
            </a:endParaRPr>
          </a:p>
        </p:txBody>
      </p:sp>
      <p:pic>
        <p:nvPicPr>
          <p:cNvPr id="24" name="Picture 23">
            <a:extLst>
              <a:ext uri="{FF2B5EF4-FFF2-40B4-BE49-F238E27FC236}">
                <a16:creationId xmlns:a16="http://schemas.microsoft.com/office/drawing/2014/main" id="{106A7262-DCE6-77F3-11AB-BFADD9BC1059}"/>
              </a:ext>
            </a:extLst>
          </p:cNvPr>
          <p:cNvPicPr>
            <a:picLocks noChangeAspect="1"/>
          </p:cNvPicPr>
          <p:nvPr/>
        </p:nvPicPr>
        <p:blipFill>
          <a:blip r:embed="rId3">
            <a:extLst>
              <a:ext uri="{28A0092B-C50C-407E-A947-70E740481C1C}">
                <a14:useLocalDpi xmlns:a14="http://schemas.microsoft.com/office/drawing/2010/main" val="0"/>
              </a:ext>
            </a:extLst>
          </a:blip>
          <a:srcRect l="81" r="81"/>
          <a:stretch/>
        </p:blipFill>
        <p:spPr>
          <a:xfrm>
            <a:off x="0" y="-9236"/>
            <a:ext cx="1417999" cy="1411494"/>
          </a:xfrm>
          <a:prstGeom prst="ellipse">
            <a:avLst/>
          </a:prstGeom>
        </p:spPr>
      </p:pic>
      <p:pic>
        <p:nvPicPr>
          <p:cNvPr id="27" name="Picture 26">
            <a:extLst>
              <a:ext uri="{FF2B5EF4-FFF2-40B4-BE49-F238E27FC236}">
                <a16:creationId xmlns:a16="http://schemas.microsoft.com/office/drawing/2014/main" id="{592F9ECB-77E7-0D98-E4BF-27D28D9727F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990087" y="1907141"/>
            <a:ext cx="1594835" cy="2866667"/>
          </a:xfrm>
          <a:prstGeom prst="rect">
            <a:avLst/>
          </a:prstGeom>
        </p:spPr>
      </p:pic>
      <p:sp>
        <p:nvSpPr>
          <p:cNvPr id="29" name="TextBox 28">
            <a:extLst>
              <a:ext uri="{FF2B5EF4-FFF2-40B4-BE49-F238E27FC236}">
                <a16:creationId xmlns:a16="http://schemas.microsoft.com/office/drawing/2014/main" id="{E765A4A4-69BD-5708-AB01-52AC03B7CBC8}"/>
              </a:ext>
            </a:extLst>
          </p:cNvPr>
          <p:cNvSpPr txBox="1"/>
          <p:nvPr/>
        </p:nvSpPr>
        <p:spPr>
          <a:xfrm>
            <a:off x="2531554" y="1076937"/>
            <a:ext cx="4707682" cy="76944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en-US" sz="4400">
                <a:solidFill>
                  <a:srgbClr val="0070C0"/>
                </a:solidFill>
                <a:latin typeface="Roboto Black" panose="02000000000000000000" pitchFamily="2" charset="0"/>
                <a:ea typeface="Roboto Black" panose="02000000000000000000" pitchFamily="2" charset="0"/>
              </a:rPr>
              <a:t>ĐIỆN MẶT TRỜI</a:t>
            </a:r>
            <a:endParaRPr lang="vi-VN" sz="4400">
              <a:solidFill>
                <a:srgbClr val="0070C0"/>
              </a:solidFill>
              <a:latin typeface="Roboto Black" panose="02000000000000000000" pitchFamily="2" charset="0"/>
              <a:ea typeface="Roboto Black" panose="02000000000000000000" pitchFamily="2" charset="0"/>
            </a:endParaRPr>
          </a:p>
        </p:txBody>
      </p:sp>
      <p:pic>
        <p:nvPicPr>
          <p:cNvPr id="35" name="Picture 34">
            <a:extLst>
              <a:ext uri="{FF2B5EF4-FFF2-40B4-BE49-F238E27FC236}">
                <a16:creationId xmlns:a16="http://schemas.microsoft.com/office/drawing/2014/main" id="{7F3031AD-7FB1-2711-BF28-863511918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8482" y="4591941"/>
            <a:ext cx="3320753" cy="2278183"/>
          </a:xfrm>
          <a:prstGeom prst="rect">
            <a:avLst/>
          </a:prstGeom>
          <a:effectLst>
            <a:outerShdw blurRad="63500" sx="102000" sy="102000" algn="ctr" rotWithShape="0">
              <a:prstClr val="black">
                <a:alpha val="40000"/>
              </a:prstClr>
            </a:outerShdw>
          </a:effectLst>
        </p:spPr>
      </p:pic>
      <p:pic>
        <p:nvPicPr>
          <p:cNvPr id="37" name="Picture 36">
            <a:extLst>
              <a:ext uri="{FF2B5EF4-FFF2-40B4-BE49-F238E27FC236}">
                <a16:creationId xmlns:a16="http://schemas.microsoft.com/office/drawing/2014/main" id="{7E6AF5E8-BA6D-1601-7C42-DC9D41AA9C4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521" b="93536" l="8879" r="94860">
                        <a14:foregroundMark x1="53271" y1="11027" x2="27336" y2="26616"/>
                        <a14:foregroundMark x1="71729" y1="2281" x2="72897" y2="4943"/>
                        <a14:foregroundMark x1="91589" y1="20913" x2="93224" y2="44867"/>
                        <a14:foregroundMark x1="93224" y1="44867" x2="91121" y2="53612"/>
                        <a14:foregroundMark x1="94626" y1="25475" x2="95327" y2="29658"/>
                        <a14:foregroundMark x1="9112" y1="48289" x2="9112" y2="61217"/>
                        <a14:foregroundMark x1="42290" y1="92015" x2="51168" y2="93536"/>
                      </a14:backgroundRemoval>
                    </a14:imgEffect>
                  </a14:imgLayer>
                </a14:imgProps>
              </a:ext>
              <a:ext uri="{28A0092B-C50C-407E-A947-70E740481C1C}">
                <a14:useLocalDpi xmlns:a14="http://schemas.microsoft.com/office/drawing/2010/main" val="0"/>
              </a:ext>
            </a:extLst>
          </a:blip>
          <a:stretch>
            <a:fillRect/>
          </a:stretch>
        </p:blipFill>
        <p:spPr>
          <a:xfrm>
            <a:off x="5610385" y="1864504"/>
            <a:ext cx="2178545" cy="1338686"/>
          </a:xfrm>
          <a:prstGeom prst="rect">
            <a:avLst/>
          </a:prstGeom>
          <a:effectLst>
            <a:outerShdw blurRad="63500" sx="102000" sy="102000" algn="ctr" rotWithShape="0">
              <a:prstClr val="black">
                <a:alpha val="40000"/>
              </a:prstClr>
            </a:outerShdw>
          </a:effectLst>
        </p:spPr>
      </p:pic>
      <p:sp>
        <p:nvSpPr>
          <p:cNvPr id="28" name="Rectangle: Rounded Corners 27">
            <a:extLst>
              <a:ext uri="{FF2B5EF4-FFF2-40B4-BE49-F238E27FC236}">
                <a16:creationId xmlns:a16="http://schemas.microsoft.com/office/drawing/2014/main" id="{42ED5830-8D5B-CAFA-9581-4D4A2AD28CA1}"/>
              </a:ext>
            </a:extLst>
          </p:cNvPr>
          <p:cNvSpPr/>
          <p:nvPr/>
        </p:nvSpPr>
        <p:spPr>
          <a:xfrm>
            <a:off x="653479" y="2817222"/>
            <a:ext cx="5054593" cy="2539869"/>
          </a:xfrm>
          <a:prstGeom prst="roundRect">
            <a:avLst/>
          </a:prstGeom>
          <a:solidFill>
            <a:srgbClr val="E0762E"/>
          </a:solidFill>
          <a:ln w="381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24">
            <a:extLst>
              <a:ext uri="{FF2B5EF4-FFF2-40B4-BE49-F238E27FC236}">
                <a16:creationId xmlns:a16="http://schemas.microsoft.com/office/drawing/2014/main" id="{09D28D01-5C11-E508-0BAC-AEBD6DC50BB4}"/>
              </a:ext>
            </a:extLst>
          </p:cNvPr>
          <p:cNvSpPr txBox="1"/>
          <p:nvPr/>
        </p:nvSpPr>
        <p:spPr>
          <a:xfrm>
            <a:off x="664031" y="3052383"/>
            <a:ext cx="4969460" cy="830997"/>
          </a:xfrm>
          <a:prstGeom prst="rect">
            <a:avLst/>
          </a:prstGeom>
          <a:noFill/>
        </p:spPr>
        <p:txBody>
          <a:bodyPr wrap="square" rtlCol="0">
            <a:spAutoFit/>
          </a:bodyPr>
          <a:lstStyle/>
          <a:p>
            <a:pPr algn="just"/>
            <a:r>
              <a:rPr lang="en-US" sz="2400">
                <a:solidFill>
                  <a:schemeClr val="bg1"/>
                </a:solidFill>
                <a:latin typeface="Roboto" panose="02000000000000000000" pitchFamily="2" charset="0"/>
                <a:ea typeface="Roboto" panose="02000000000000000000" pitchFamily="2" charset="0"/>
              </a:rPr>
              <a:t>Dựng được mô hình ngôi nhà có lắp đặt các thiết bị điện đơn giản</a:t>
            </a:r>
            <a:endParaRPr lang="vi-VN" sz="2400">
              <a:solidFill>
                <a:schemeClr val="bg1"/>
              </a:solidFill>
              <a:latin typeface="Roboto" panose="02000000000000000000" pitchFamily="2" charset="0"/>
              <a:ea typeface="Roboto" panose="02000000000000000000" pitchFamily="2" charset="0"/>
            </a:endParaRPr>
          </a:p>
        </p:txBody>
      </p:sp>
      <p:sp>
        <p:nvSpPr>
          <p:cNvPr id="26" name="TextBox 25">
            <a:extLst>
              <a:ext uri="{FF2B5EF4-FFF2-40B4-BE49-F238E27FC236}">
                <a16:creationId xmlns:a16="http://schemas.microsoft.com/office/drawing/2014/main" id="{423A2BF3-8122-101D-8FAC-C45B13A3A9F8}"/>
              </a:ext>
            </a:extLst>
          </p:cNvPr>
          <p:cNvSpPr txBox="1"/>
          <p:nvPr/>
        </p:nvSpPr>
        <p:spPr>
          <a:xfrm>
            <a:off x="756171" y="4032024"/>
            <a:ext cx="4877320" cy="1200329"/>
          </a:xfrm>
          <a:prstGeom prst="rect">
            <a:avLst/>
          </a:prstGeom>
          <a:noFill/>
        </p:spPr>
        <p:txBody>
          <a:bodyPr wrap="square" rtlCol="0">
            <a:spAutoFit/>
          </a:bodyPr>
          <a:lstStyle>
            <a:defPPr>
              <a:defRPr lang="vi-VN"/>
            </a:defPPr>
            <a:lvl1pPr>
              <a:defRPr sz="2400">
                <a:latin typeface="Roboto" panose="02000000000000000000" pitchFamily="2" charset="0"/>
                <a:ea typeface="Roboto" panose="02000000000000000000" pitchFamily="2" charset="0"/>
              </a:defRPr>
            </a:lvl1pPr>
          </a:lstStyle>
          <a:p>
            <a:pPr algn="just"/>
            <a:r>
              <a:rPr lang="en-US">
                <a:solidFill>
                  <a:schemeClr val="bg1"/>
                </a:solidFill>
              </a:rPr>
              <a:t>Khảo sát được mối liên hệ của cường độ sáng và số vôn của thiết bị có thể hoạt động bình thường</a:t>
            </a:r>
            <a:endParaRPr lang="vi-VN">
              <a:solidFill>
                <a:schemeClr val="bg1"/>
              </a:solidFill>
            </a:endParaRPr>
          </a:p>
        </p:txBody>
      </p:sp>
      <p:grpSp>
        <p:nvGrpSpPr>
          <p:cNvPr id="30" name="Group 29">
            <a:extLst>
              <a:ext uri="{FF2B5EF4-FFF2-40B4-BE49-F238E27FC236}">
                <a16:creationId xmlns:a16="http://schemas.microsoft.com/office/drawing/2014/main" id="{B0039DFD-DED8-C009-BB2F-C725031E3847}"/>
              </a:ext>
            </a:extLst>
          </p:cNvPr>
          <p:cNvGrpSpPr/>
          <p:nvPr/>
        </p:nvGrpSpPr>
        <p:grpSpPr>
          <a:xfrm>
            <a:off x="831524" y="2417274"/>
            <a:ext cx="1673503" cy="506852"/>
            <a:chOff x="3129879" y="2484609"/>
            <a:chExt cx="1673503" cy="506852"/>
          </a:xfrm>
        </p:grpSpPr>
        <p:sp>
          <p:nvSpPr>
            <p:cNvPr id="31" name="Rectangle: Rounded Corners 30">
              <a:extLst>
                <a:ext uri="{FF2B5EF4-FFF2-40B4-BE49-F238E27FC236}">
                  <a16:creationId xmlns:a16="http://schemas.microsoft.com/office/drawing/2014/main" id="{82DB3D15-AB70-9EAF-602E-CD6C6D5F2434}"/>
                </a:ext>
              </a:extLst>
            </p:cNvPr>
            <p:cNvSpPr/>
            <p:nvPr/>
          </p:nvSpPr>
          <p:spPr>
            <a:xfrm>
              <a:off x="3129879" y="2484609"/>
              <a:ext cx="1630811" cy="506852"/>
            </a:xfrm>
            <a:prstGeom prst="roundRect">
              <a:avLst>
                <a:gd name="adj" fmla="val 50000"/>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Rectangle: Rounded Corners 31">
              <a:extLst>
                <a:ext uri="{FF2B5EF4-FFF2-40B4-BE49-F238E27FC236}">
                  <a16:creationId xmlns:a16="http://schemas.microsoft.com/office/drawing/2014/main" id="{271FC01E-1CB9-56DE-ED12-CFFB7BE2D294}"/>
                </a:ext>
              </a:extLst>
            </p:cNvPr>
            <p:cNvSpPr/>
            <p:nvPr/>
          </p:nvSpPr>
          <p:spPr>
            <a:xfrm>
              <a:off x="3231871" y="2536185"/>
              <a:ext cx="1426826" cy="4037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a:extLst>
                <a:ext uri="{FF2B5EF4-FFF2-40B4-BE49-F238E27FC236}">
                  <a16:creationId xmlns:a16="http://schemas.microsoft.com/office/drawing/2014/main" id="{90E4FFCF-C055-08C4-9791-51233BBE9519}"/>
                </a:ext>
              </a:extLst>
            </p:cNvPr>
            <p:cNvSpPr txBox="1"/>
            <p:nvPr/>
          </p:nvSpPr>
          <p:spPr>
            <a:xfrm>
              <a:off x="3172571" y="2529796"/>
              <a:ext cx="1630811" cy="46166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en-US">
                  <a:solidFill>
                    <a:srgbClr val="FFC000"/>
                  </a:solidFill>
                  <a:latin typeface="Roboto Black" panose="02000000000000000000" pitchFamily="2" charset="0"/>
                  <a:ea typeface="Roboto Black" panose="02000000000000000000" pitchFamily="2" charset="0"/>
                </a:rPr>
                <a:t>MỤC TIÊU</a:t>
              </a:r>
            </a:p>
          </p:txBody>
        </p:sp>
      </p:grpSp>
      <p:grpSp>
        <p:nvGrpSpPr>
          <p:cNvPr id="2" name="Group 1">
            <a:extLst>
              <a:ext uri="{FF2B5EF4-FFF2-40B4-BE49-F238E27FC236}">
                <a16:creationId xmlns:a16="http://schemas.microsoft.com/office/drawing/2014/main" id="{1B98BC2E-8EFD-B655-8FA8-98BE8D0B42FD}"/>
              </a:ext>
            </a:extLst>
          </p:cNvPr>
          <p:cNvGrpSpPr/>
          <p:nvPr/>
        </p:nvGrpSpPr>
        <p:grpSpPr>
          <a:xfrm>
            <a:off x="10230916" y="6143407"/>
            <a:ext cx="1752239" cy="629023"/>
            <a:chOff x="916794" y="5756366"/>
            <a:chExt cx="1523967" cy="966651"/>
          </a:xfrm>
        </p:grpSpPr>
        <p:sp>
          <p:nvSpPr>
            <p:cNvPr id="4" name="Heart 5">
              <a:extLst>
                <a:ext uri="{FF2B5EF4-FFF2-40B4-BE49-F238E27FC236}">
                  <a16:creationId xmlns:a16="http://schemas.microsoft.com/office/drawing/2014/main" id="{3A16056D-FCD3-14FD-DA30-5FE99C15E638}"/>
                </a:ext>
              </a:extLst>
            </p:cNvPr>
            <p:cNvSpPr/>
            <p:nvPr/>
          </p:nvSpPr>
          <p:spPr>
            <a:xfrm>
              <a:off x="1132114" y="5756366"/>
              <a:ext cx="1245068" cy="966651"/>
            </a:xfrm>
            <a:prstGeom prst="flowChartOnlineStorag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B3FA7A3B-E10A-7DAF-6CF5-314D73FF893E}"/>
                </a:ext>
              </a:extLst>
            </p:cNvPr>
            <p:cNvSpPr txBox="1"/>
            <p:nvPr/>
          </p:nvSpPr>
          <p:spPr>
            <a:xfrm>
              <a:off x="916794" y="5915589"/>
              <a:ext cx="1523967" cy="709464"/>
            </a:xfrm>
            <a:prstGeom prst="flowChartOnlineStorage">
              <a:avLst/>
            </a:prstGeom>
            <a:noFill/>
          </p:spPr>
          <p:txBody>
            <a:bodyPr wrap="square" rtlCol="0">
              <a:spAutoFit/>
            </a:bodyPr>
            <a:lstStyle/>
            <a:p>
              <a:r>
                <a:rPr lang="vi-VN" sz="2400">
                  <a:solidFill>
                    <a:schemeClr val="bg1"/>
                  </a:solidFill>
                  <a:latin typeface="Roboto Black" panose="02000000000000000000" pitchFamily="2" charset="0"/>
                  <a:ea typeface="Roboto Black" panose="02000000000000000000" pitchFamily="2" charset="0"/>
                </a:rPr>
                <a:t>8 Tiết</a:t>
              </a:r>
            </a:p>
          </p:txBody>
        </p:sp>
      </p:grpSp>
    </p:spTree>
    <p:extLst>
      <p:ext uri="{BB962C8B-B14F-4D97-AF65-F5344CB8AC3E}">
        <p14:creationId xmlns:p14="http://schemas.microsoft.com/office/powerpoint/2010/main" val="94166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8" presetClass="emph" presetSubtype="0" repeatCount="indefinite" accel="22000" fill="hold" nodeType="withEffect">
                                  <p:stCondLst>
                                    <p:cond delay="0"/>
                                  </p:stCondLst>
                                  <p:childTnLst>
                                    <p:animRot by="21600000">
                                      <p:cBhvr>
                                        <p:cTn id="16" dur="10000" fill="hold"/>
                                        <p:tgtEl>
                                          <p:spTgt spid="2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22" presetClass="entr" presetSubtype="4"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22" presetClass="entr" presetSubtype="4"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 presetClass="entr" presetSubtype="8"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0-#ppt_w/2"/>
                                          </p:val>
                                        </p:tav>
                                        <p:tav tm="100000">
                                          <p:val>
                                            <p:strVal val="#ppt_x"/>
                                          </p:val>
                                        </p:tav>
                                      </p:tavLst>
                                    </p:anim>
                                    <p:anim calcmode="lin" valueType="num">
                                      <p:cBhvr additive="base">
                                        <p:cTn id="5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28" grpId="0" animBg="1"/>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DDE150-9188-9474-2B0B-57E797B83D6F}"/>
              </a:ext>
            </a:extLst>
          </p:cNvPr>
          <p:cNvSpPr/>
          <p:nvPr/>
        </p:nvSpPr>
        <p:spPr>
          <a:xfrm>
            <a:off x="4575652" y="-41060"/>
            <a:ext cx="7616348" cy="6899059"/>
          </a:xfrm>
          <a:custGeom>
            <a:avLst/>
            <a:gdLst>
              <a:gd name="connsiteX0" fmla="*/ 0 w 6483927"/>
              <a:gd name="connsiteY0" fmla="*/ 0 h 6858000"/>
              <a:gd name="connsiteX1" fmla="*/ 6483927 w 6483927"/>
              <a:gd name="connsiteY1" fmla="*/ 0 h 6858000"/>
              <a:gd name="connsiteX2" fmla="*/ 6483927 w 6483927"/>
              <a:gd name="connsiteY2" fmla="*/ 6858000 h 6858000"/>
              <a:gd name="connsiteX3" fmla="*/ 0 w 6483927"/>
              <a:gd name="connsiteY3" fmla="*/ 6858000 h 6858000"/>
              <a:gd name="connsiteX4" fmla="*/ 0 w 6483927"/>
              <a:gd name="connsiteY4" fmla="*/ 0 h 6858000"/>
              <a:gd name="connsiteX0" fmla="*/ 2567709 w 6483927"/>
              <a:gd name="connsiteY0" fmla="*/ 0 h 6867236"/>
              <a:gd name="connsiteX1" fmla="*/ 6483927 w 6483927"/>
              <a:gd name="connsiteY1" fmla="*/ 9236 h 6867236"/>
              <a:gd name="connsiteX2" fmla="*/ 6483927 w 6483927"/>
              <a:gd name="connsiteY2" fmla="*/ 6867236 h 6867236"/>
              <a:gd name="connsiteX3" fmla="*/ 0 w 6483927"/>
              <a:gd name="connsiteY3" fmla="*/ 6867236 h 6867236"/>
              <a:gd name="connsiteX4" fmla="*/ 2567709 w 6483927"/>
              <a:gd name="connsiteY4" fmla="*/ 0 h 6867236"/>
              <a:gd name="connsiteX0" fmla="*/ 3565236 w 7481454"/>
              <a:gd name="connsiteY0" fmla="*/ 0 h 6904182"/>
              <a:gd name="connsiteX1" fmla="*/ 7481454 w 7481454"/>
              <a:gd name="connsiteY1" fmla="*/ 9236 h 6904182"/>
              <a:gd name="connsiteX2" fmla="*/ 7481454 w 7481454"/>
              <a:gd name="connsiteY2" fmla="*/ 6867236 h 6904182"/>
              <a:gd name="connsiteX3" fmla="*/ 0 w 7481454"/>
              <a:gd name="connsiteY3" fmla="*/ 6904182 h 6904182"/>
              <a:gd name="connsiteX4" fmla="*/ 3565236 w 7481454"/>
              <a:gd name="connsiteY4" fmla="*/ 0 h 6904182"/>
              <a:gd name="connsiteX0" fmla="*/ 0 w 7616348"/>
              <a:gd name="connsiteY0" fmla="*/ 0 h 6904182"/>
              <a:gd name="connsiteX1" fmla="*/ 7616348 w 7616348"/>
              <a:gd name="connsiteY1" fmla="*/ 9236 h 6904182"/>
              <a:gd name="connsiteX2" fmla="*/ 7616348 w 7616348"/>
              <a:gd name="connsiteY2" fmla="*/ 6867236 h 6904182"/>
              <a:gd name="connsiteX3" fmla="*/ 134894 w 7616348"/>
              <a:gd name="connsiteY3" fmla="*/ 6904182 h 6904182"/>
              <a:gd name="connsiteX4" fmla="*/ 0 w 7616348"/>
              <a:gd name="connsiteY4" fmla="*/ 0 h 6904182"/>
              <a:gd name="connsiteX0" fmla="*/ 0 w 7616348"/>
              <a:gd name="connsiteY0" fmla="*/ 0 h 6872241"/>
              <a:gd name="connsiteX1" fmla="*/ 7616348 w 7616348"/>
              <a:gd name="connsiteY1" fmla="*/ 9236 h 6872241"/>
              <a:gd name="connsiteX2" fmla="*/ 7616348 w 7616348"/>
              <a:gd name="connsiteY2" fmla="*/ 6867236 h 6872241"/>
              <a:gd name="connsiteX3" fmla="*/ 3516048 w 7616348"/>
              <a:gd name="connsiteY3" fmla="*/ 6872241 h 6872241"/>
              <a:gd name="connsiteX4" fmla="*/ 0 w 7616348"/>
              <a:gd name="connsiteY4" fmla="*/ 0 h 687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6348" h="6872241">
                <a:moveTo>
                  <a:pt x="0" y="0"/>
                </a:moveTo>
                <a:lnTo>
                  <a:pt x="7616348" y="9236"/>
                </a:lnTo>
                <a:lnTo>
                  <a:pt x="7616348" y="6867236"/>
                </a:lnTo>
                <a:lnTo>
                  <a:pt x="3516048" y="6872241"/>
                </a:lnTo>
                <a:lnTo>
                  <a:pt x="0" y="0"/>
                </a:lnTo>
                <a:close/>
              </a:path>
            </a:pathLst>
          </a:cu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Freeform: Shape 14">
            <a:extLst>
              <a:ext uri="{FF2B5EF4-FFF2-40B4-BE49-F238E27FC236}">
                <a16:creationId xmlns:a16="http://schemas.microsoft.com/office/drawing/2014/main" id="{0173C6D1-74B9-BB23-BFEA-86FDD633D5BB}"/>
              </a:ext>
            </a:extLst>
          </p:cNvPr>
          <p:cNvSpPr/>
          <p:nvPr/>
        </p:nvSpPr>
        <p:spPr>
          <a:xfrm rot="18613636">
            <a:off x="10508507" y="2739106"/>
            <a:ext cx="1252192" cy="925749"/>
          </a:xfrm>
          <a:custGeom>
            <a:avLst/>
            <a:gdLst>
              <a:gd name="connsiteX0" fmla="*/ 641739 w 1252192"/>
              <a:gd name="connsiteY0" fmla="*/ 852 h 925749"/>
              <a:gd name="connsiteX1" fmla="*/ 741377 w 1252192"/>
              <a:gd name="connsiteY1" fmla="*/ 14457 h 925749"/>
              <a:gd name="connsiteX2" fmla="*/ 929384 w 1252192"/>
              <a:gd name="connsiteY2" fmla="*/ 143110 h 925749"/>
              <a:gd name="connsiteX3" fmla="*/ 930408 w 1252192"/>
              <a:gd name="connsiteY3" fmla="*/ 143340 h 925749"/>
              <a:gd name="connsiteX4" fmla="*/ 1009905 w 1252192"/>
              <a:gd name="connsiteY4" fmla="*/ 161161 h 925749"/>
              <a:gd name="connsiteX5" fmla="*/ 1170666 w 1252192"/>
              <a:gd name="connsiteY5" fmla="*/ 267972 h 925749"/>
              <a:gd name="connsiteX6" fmla="*/ 1159866 w 1252192"/>
              <a:gd name="connsiteY6" fmla="*/ 403366 h 925749"/>
              <a:gd name="connsiteX7" fmla="*/ 1238756 w 1252192"/>
              <a:gd name="connsiteY7" fmla="*/ 610381 h 925749"/>
              <a:gd name="connsiteX8" fmla="*/ 869196 w 1252192"/>
              <a:gd name="connsiteY8" fmla="*/ 791592 h 925749"/>
              <a:gd name="connsiteX9" fmla="*/ 792538 w 1252192"/>
              <a:gd name="connsiteY9" fmla="*/ 914558 h 925749"/>
              <a:gd name="connsiteX10" fmla="*/ 773267 w 1252192"/>
              <a:gd name="connsiteY10" fmla="*/ 925749 h 925749"/>
              <a:gd name="connsiteX11" fmla="*/ 0 w 1252192"/>
              <a:gd name="connsiteY11" fmla="*/ 21724 h 925749"/>
              <a:gd name="connsiteX12" fmla="*/ 34269 w 1252192"/>
              <a:gd name="connsiteY12" fmla="*/ 11419 h 925749"/>
              <a:gd name="connsiteX13" fmla="*/ 101693 w 1252192"/>
              <a:gd name="connsiteY13" fmla="*/ 1554 h 925749"/>
              <a:gd name="connsiteX14" fmla="*/ 316479 w 1252192"/>
              <a:gd name="connsiteY14" fmla="*/ 32106 h 925749"/>
              <a:gd name="connsiteX15" fmla="*/ 367479 w 1252192"/>
              <a:gd name="connsiteY15" fmla="*/ 59898 h 925749"/>
              <a:gd name="connsiteX16" fmla="*/ 370631 w 1252192"/>
              <a:gd name="connsiteY16" fmla="*/ 61616 h 925749"/>
              <a:gd name="connsiteX17" fmla="*/ 641739 w 1252192"/>
              <a:gd name="connsiteY17" fmla="*/ 852 h 9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192" h="925749">
                <a:moveTo>
                  <a:pt x="641739" y="852"/>
                </a:moveTo>
                <a:cubicBezTo>
                  <a:pt x="675443" y="2405"/>
                  <a:pt x="709077" y="6886"/>
                  <a:pt x="741377" y="14457"/>
                </a:cubicBezTo>
                <a:cubicBezTo>
                  <a:pt x="839826" y="37523"/>
                  <a:pt x="910419" y="85814"/>
                  <a:pt x="929384" y="143110"/>
                </a:cubicBezTo>
                <a:lnTo>
                  <a:pt x="930408" y="143340"/>
                </a:lnTo>
                <a:lnTo>
                  <a:pt x="1009905" y="161161"/>
                </a:lnTo>
                <a:cubicBezTo>
                  <a:pt x="1085124" y="184338"/>
                  <a:pt x="1143008" y="222156"/>
                  <a:pt x="1170666" y="267972"/>
                </a:cubicBezTo>
                <a:cubicBezTo>
                  <a:pt x="1197467" y="312314"/>
                  <a:pt x="1193648" y="360473"/>
                  <a:pt x="1159866" y="403366"/>
                </a:cubicBezTo>
                <a:cubicBezTo>
                  <a:pt x="1242905" y="462190"/>
                  <a:pt x="1271946" y="538445"/>
                  <a:pt x="1238756" y="610381"/>
                </a:cubicBezTo>
                <a:cubicBezTo>
                  <a:pt x="1194636" y="706016"/>
                  <a:pt x="1048576" y="777636"/>
                  <a:pt x="869196" y="791592"/>
                </a:cubicBezTo>
                <a:cubicBezTo>
                  <a:pt x="868554" y="836361"/>
                  <a:pt x="841242" y="879398"/>
                  <a:pt x="792538" y="914558"/>
                </a:cubicBezTo>
                <a:lnTo>
                  <a:pt x="773267" y="925749"/>
                </a:lnTo>
                <a:lnTo>
                  <a:pt x="0" y="21724"/>
                </a:lnTo>
                <a:lnTo>
                  <a:pt x="34269" y="11419"/>
                </a:lnTo>
                <a:cubicBezTo>
                  <a:pt x="55687" y="6701"/>
                  <a:pt x="78299" y="3358"/>
                  <a:pt x="101693" y="1554"/>
                </a:cubicBezTo>
                <a:cubicBezTo>
                  <a:pt x="178937" y="-4410"/>
                  <a:pt x="256107" y="7015"/>
                  <a:pt x="316479" y="32106"/>
                </a:cubicBezTo>
                <a:lnTo>
                  <a:pt x="367479" y="59898"/>
                </a:lnTo>
                <a:lnTo>
                  <a:pt x="370631" y="61616"/>
                </a:lnTo>
                <a:cubicBezTo>
                  <a:pt x="438887" y="17893"/>
                  <a:pt x="540628" y="-3806"/>
                  <a:pt x="641739" y="852"/>
                </a:cubicBezTo>
                <a:close/>
              </a:path>
            </a:pathLst>
          </a:custGeom>
          <a:gradFill>
            <a:gsLst>
              <a:gs pos="0">
                <a:schemeClr val="accent2">
                  <a:lumMod val="67000"/>
                </a:schemeClr>
              </a:gs>
              <a:gs pos="28000">
                <a:schemeClr val="accent2">
                  <a:lumMod val="97000"/>
                  <a:lumOff val="3000"/>
                </a:schemeClr>
              </a:gs>
              <a:gs pos="73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4" name="Freeform: Shape 13">
            <a:extLst>
              <a:ext uri="{FF2B5EF4-FFF2-40B4-BE49-F238E27FC236}">
                <a16:creationId xmlns:a16="http://schemas.microsoft.com/office/drawing/2014/main" id="{A0A1A313-4980-72FC-8928-533CA016CDD8}"/>
              </a:ext>
            </a:extLst>
          </p:cNvPr>
          <p:cNvSpPr/>
          <p:nvPr/>
        </p:nvSpPr>
        <p:spPr>
          <a:xfrm rot="4400090">
            <a:off x="6485068" y="1369969"/>
            <a:ext cx="1006254" cy="837769"/>
          </a:xfrm>
          <a:custGeom>
            <a:avLst/>
            <a:gdLst>
              <a:gd name="connsiteX0" fmla="*/ 305767 w 1006254"/>
              <a:gd name="connsiteY0" fmla="*/ 0 h 837769"/>
              <a:gd name="connsiteX1" fmla="*/ 1006254 w 1006254"/>
              <a:gd name="connsiteY1" fmla="*/ 818937 h 837769"/>
              <a:gd name="connsiteX2" fmla="*/ 993146 w 1006254"/>
              <a:gd name="connsiteY2" fmla="*/ 822301 h 837769"/>
              <a:gd name="connsiteX3" fmla="*/ 384613 w 1006254"/>
              <a:gd name="connsiteY3" fmla="*/ 698144 h 837769"/>
              <a:gd name="connsiteX4" fmla="*/ 75505 w 1006254"/>
              <a:gd name="connsiteY4" fmla="*/ 586974 h 837769"/>
              <a:gd name="connsiteX5" fmla="*/ 141554 w 1006254"/>
              <a:gd name="connsiteY5" fmla="*/ 436913 h 837769"/>
              <a:gd name="connsiteX6" fmla="*/ 2080 w 1006254"/>
              <a:gd name="connsiteY6" fmla="*/ 282956 h 837769"/>
              <a:gd name="connsiteX7" fmla="*/ 256795 w 1006254"/>
              <a:gd name="connsiteY7" fmla="*/ 146113 h 837769"/>
              <a:gd name="connsiteX8" fmla="*/ 259231 w 1006254"/>
              <a:gd name="connsiteY8" fmla="*/ 142506 h 837769"/>
              <a:gd name="connsiteX9" fmla="*/ 275637 w 1006254"/>
              <a:gd name="connsiteY9" fmla="*/ 37349 h 837769"/>
              <a:gd name="connsiteX10" fmla="*/ 305767 w 1006254"/>
              <a:gd name="connsiteY10" fmla="*/ 0 h 83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54" h="837769">
                <a:moveTo>
                  <a:pt x="305767" y="0"/>
                </a:moveTo>
                <a:lnTo>
                  <a:pt x="1006254" y="818937"/>
                </a:lnTo>
                <a:lnTo>
                  <a:pt x="993146" y="822301"/>
                </a:lnTo>
                <a:cubicBezTo>
                  <a:pt x="766924" y="865528"/>
                  <a:pt x="508612" y="816268"/>
                  <a:pt x="384613" y="698144"/>
                </a:cubicBezTo>
                <a:cubicBezTo>
                  <a:pt x="245402" y="707017"/>
                  <a:pt x="114686" y="660016"/>
                  <a:pt x="75505" y="586974"/>
                </a:cubicBezTo>
                <a:cubicBezTo>
                  <a:pt x="47122" y="534128"/>
                  <a:pt x="72212" y="477094"/>
                  <a:pt x="141554" y="436913"/>
                </a:cubicBezTo>
                <a:cubicBezTo>
                  <a:pt x="43171" y="405395"/>
                  <a:pt x="-11617" y="344913"/>
                  <a:pt x="2080" y="282956"/>
                </a:cubicBezTo>
                <a:cubicBezTo>
                  <a:pt x="18148" y="210413"/>
                  <a:pt x="123906" y="153591"/>
                  <a:pt x="256795" y="146113"/>
                </a:cubicBezTo>
                <a:cubicBezTo>
                  <a:pt x="257585" y="144902"/>
                  <a:pt x="258441" y="143717"/>
                  <a:pt x="259231" y="142506"/>
                </a:cubicBezTo>
                <a:cubicBezTo>
                  <a:pt x="250308" y="106788"/>
                  <a:pt x="256251" y="70918"/>
                  <a:pt x="275637" y="37349"/>
                </a:cubicBezTo>
                <a:lnTo>
                  <a:pt x="305767" y="0"/>
                </a:lnTo>
                <a:close/>
              </a:path>
            </a:pathLst>
          </a:custGeom>
          <a:gradFill>
            <a:gsLst>
              <a:gs pos="0">
                <a:schemeClr val="accent2">
                  <a:lumMod val="67000"/>
                </a:schemeClr>
              </a:gs>
              <a:gs pos="0">
                <a:schemeClr val="accent2">
                  <a:lumMod val="97000"/>
                  <a:lumOff val="3000"/>
                </a:schemeClr>
              </a:gs>
              <a:gs pos="10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48" name="Freeform: Shape 47">
            <a:extLst>
              <a:ext uri="{FF2B5EF4-FFF2-40B4-BE49-F238E27FC236}">
                <a16:creationId xmlns:a16="http://schemas.microsoft.com/office/drawing/2014/main" id="{982DBA11-4328-BCA3-4722-0FD7AA6196C7}"/>
              </a:ext>
            </a:extLst>
          </p:cNvPr>
          <p:cNvSpPr/>
          <p:nvPr/>
        </p:nvSpPr>
        <p:spPr>
          <a:xfrm rot="18581168">
            <a:off x="9032349" y="5115069"/>
            <a:ext cx="2858568" cy="2079999"/>
          </a:xfrm>
          <a:custGeom>
            <a:avLst/>
            <a:gdLst>
              <a:gd name="connsiteX0" fmla="*/ 2412100 w 2858568"/>
              <a:gd name="connsiteY0" fmla="*/ 160536 h 2079999"/>
              <a:gd name="connsiteX1" fmla="*/ 2486162 w 2858568"/>
              <a:gd name="connsiteY1" fmla="*/ 348377 h 2079999"/>
              <a:gd name="connsiteX2" fmla="*/ 2487341 w 2858568"/>
              <a:gd name="connsiteY2" fmla="*/ 348935 h 2079999"/>
              <a:gd name="connsiteX3" fmla="*/ 2579053 w 2858568"/>
              <a:gd name="connsiteY3" fmla="*/ 392318 h 2079999"/>
              <a:gd name="connsiteX4" fmla="*/ 2764515 w 2858568"/>
              <a:gd name="connsiteY4" fmla="*/ 652333 h 2079999"/>
              <a:gd name="connsiteX5" fmla="*/ 2752056 w 2858568"/>
              <a:gd name="connsiteY5" fmla="*/ 981928 h 2079999"/>
              <a:gd name="connsiteX6" fmla="*/ 2843067 w 2858568"/>
              <a:gd name="connsiteY6" fmla="*/ 1485870 h 2079999"/>
              <a:gd name="connsiteX7" fmla="*/ 2492371 w 2858568"/>
              <a:gd name="connsiteY7" fmla="*/ 1907837 h 2079999"/>
              <a:gd name="connsiteX8" fmla="*/ 2300577 w 2858568"/>
              <a:gd name="connsiteY8" fmla="*/ 2079999 h 2079999"/>
              <a:gd name="connsiteX9" fmla="*/ 1375725 w 2858568"/>
              <a:gd name="connsiteY9" fmla="*/ 894155 h 2079999"/>
              <a:gd name="connsiteX10" fmla="*/ 417440 w 2858568"/>
              <a:gd name="connsiteY10" fmla="*/ 940382 h 2079999"/>
              <a:gd name="connsiteX11" fmla="*/ 0 w 2858568"/>
              <a:gd name="connsiteY11" fmla="*/ 437325 h 2079999"/>
              <a:gd name="connsiteX12" fmla="*/ 2323 w 2858568"/>
              <a:gd name="connsiteY12" fmla="*/ 433692 h 2079999"/>
              <a:gd name="connsiteX13" fmla="*/ 639104 w 2858568"/>
              <a:gd name="connsiteY13" fmla="*/ 324404 h 2079999"/>
              <a:gd name="connsiteX14" fmla="*/ 639226 w 2858568"/>
              <a:gd name="connsiteY14" fmla="*/ 324202 h 2079999"/>
              <a:gd name="connsiteX15" fmla="*/ 695261 w 2858568"/>
              <a:gd name="connsiteY15" fmla="*/ 231559 h 2079999"/>
              <a:gd name="connsiteX16" fmla="*/ 1281126 w 2858568"/>
              <a:gd name="connsiteY16" fmla="*/ 210949 h 2079999"/>
              <a:gd name="connsiteX17" fmla="*/ 1283990 w 2858568"/>
              <a:gd name="connsiteY17" fmla="*/ 205976 h 2079999"/>
              <a:gd name="connsiteX18" fmla="*/ 1325577 w 2858568"/>
              <a:gd name="connsiteY18" fmla="*/ 133754 h 2079999"/>
              <a:gd name="connsiteX19" fmla="*/ 1531295 w 2858568"/>
              <a:gd name="connsiteY19" fmla="*/ 3782 h 2079999"/>
              <a:gd name="connsiteX20" fmla="*/ 1597812 w 2858568"/>
              <a:gd name="connsiteY20" fmla="*/ 689 h 2079999"/>
              <a:gd name="connsiteX21" fmla="*/ 1779083 w 2858568"/>
              <a:gd name="connsiteY21" fmla="*/ 78156 h 2079999"/>
              <a:gd name="connsiteX22" fmla="*/ 1837920 w 2858568"/>
              <a:gd name="connsiteY22" fmla="*/ 145809 h 2079999"/>
              <a:gd name="connsiteX23" fmla="*/ 1841556 w 2858568"/>
              <a:gd name="connsiteY23" fmla="*/ 149992 h 2079999"/>
              <a:gd name="connsiteX24" fmla="*/ 2096118 w 2858568"/>
              <a:gd name="connsiteY24" fmla="*/ 1702 h 2079999"/>
              <a:gd name="connsiteX25" fmla="*/ 2269267 w 2858568"/>
              <a:gd name="connsiteY25" fmla="*/ 35192 h 2079999"/>
              <a:gd name="connsiteX26" fmla="*/ 2412100 w 2858568"/>
              <a:gd name="connsiteY26" fmla="*/ 160536 h 207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8568" h="2079999">
                <a:moveTo>
                  <a:pt x="2412100" y="160536"/>
                </a:moveTo>
                <a:cubicBezTo>
                  <a:pt x="2449392" y="214379"/>
                  <a:pt x="2475222" y="278638"/>
                  <a:pt x="2486162" y="348377"/>
                </a:cubicBezTo>
                <a:lnTo>
                  <a:pt x="2487341" y="348935"/>
                </a:lnTo>
                <a:lnTo>
                  <a:pt x="2579053" y="392318"/>
                </a:lnTo>
                <a:cubicBezTo>
                  <a:pt x="2665830" y="448739"/>
                  <a:pt x="2732608" y="540800"/>
                  <a:pt x="2764515" y="652333"/>
                </a:cubicBezTo>
                <a:cubicBezTo>
                  <a:pt x="2795435" y="760275"/>
                  <a:pt x="2791029" y="877511"/>
                  <a:pt x="2752056" y="981928"/>
                </a:cubicBezTo>
                <a:cubicBezTo>
                  <a:pt x="2847854" y="1125124"/>
                  <a:pt x="2881357" y="1310753"/>
                  <a:pt x="2843067" y="1485870"/>
                </a:cubicBezTo>
                <a:cubicBezTo>
                  <a:pt x="2798531" y="1689576"/>
                  <a:pt x="2663955" y="1848524"/>
                  <a:pt x="2492371" y="1907837"/>
                </a:cubicBezTo>
                <a:lnTo>
                  <a:pt x="2300577" y="2079999"/>
                </a:lnTo>
                <a:lnTo>
                  <a:pt x="1375725" y="894155"/>
                </a:lnTo>
                <a:lnTo>
                  <a:pt x="417440" y="940382"/>
                </a:lnTo>
                <a:lnTo>
                  <a:pt x="0" y="437325"/>
                </a:lnTo>
                <a:lnTo>
                  <a:pt x="2323" y="433692"/>
                </a:lnTo>
                <a:cubicBezTo>
                  <a:pt x="165812" y="229795"/>
                  <a:pt x="430871" y="184348"/>
                  <a:pt x="639104" y="324404"/>
                </a:cubicBezTo>
                <a:cubicBezTo>
                  <a:pt x="639144" y="324336"/>
                  <a:pt x="639186" y="324269"/>
                  <a:pt x="639226" y="324202"/>
                </a:cubicBezTo>
                <a:lnTo>
                  <a:pt x="695261" y="231559"/>
                </a:lnTo>
                <a:cubicBezTo>
                  <a:pt x="844643" y="39318"/>
                  <a:pt x="1112150" y="19696"/>
                  <a:pt x="1281126" y="210949"/>
                </a:cubicBezTo>
                <a:lnTo>
                  <a:pt x="1283990" y="205976"/>
                </a:lnTo>
                <a:lnTo>
                  <a:pt x="1325577" y="133754"/>
                </a:lnTo>
                <a:cubicBezTo>
                  <a:pt x="1377484" y="63840"/>
                  <a:pt x="1450331" y="16955"/>
                  <a:pt x="1531295" y="3782"/>
                </a:cubicBezTo>
                <a:cubicBezTo>
                  <a:pt x="1553573" y="153"/>
                  <a:pt x="1575846" y="-832"/>
                  <a:pt x="1597812" y="689"/>
                </a:cubicBezTo>
                <a:cubicBezTo>
                  <a:pt x="1663710" y="5249"/>
                  <a:pt x="1726847" y="32346"/>
                  <a:pt x="1779083" y="78156"/>
                </a:cubicBezTo>
                <a:lnTo>
                  <a:pt x="1837920" y="145809"/>
                </a:lnTo>
                <a:lnTo>
                  <a:pt x="1841556" y="149992"/>
                </a:lnTo>
                <a:cubicBezTo>
                  <a:pt x="1907176" y="61295"/>
                  <a:pt x="1999622" y="9831"/>
                  <a:pt x="2096118" y="1702"/>
                </a:cubicBezTo>
                <a:cubicBezTo>
                  <a:pt x="2154015" y="-3175"/>
                  <a:pt x="2213372" y="7548"/>
                  <a:pt x="2269267" y="35192"/>
                </a:cubicBezTo>
                <a:cubicBezTo>
                  <a:pt x="2326054" y="63266"/>
                  <a:pt x="2374808" y="106693"/>
                  <a:pt x="2412100" y="160536"/>
                </a:cubicBezTo>
                <a:close/>
              </a:path>
            </a:pathLst>
          </a:custGeom>
          <a:gradFill>
            <a:gsLst>
              <a:gs pos="30000">
                <a:schemeClr val="accent2">
                  <a:lumMod val="67000"/>
                </a:schemeClr>
              </a:gs>
              <a:gs pos="71000">
                <a:schemeClr val="accent2">
                  <a:lumMod val="97000"/>
                  <a:lumOff val="3000"/>
                </a:schemeClr>
              </a:gs>
              <a:gs pos="78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9" name="Freeform: Shape 8">
            <a:extLst>
              <a:ext uri="{FF2B5EF4-FFF2-40B4-BE49-F238E27FC236}">
                <a16:creationId xmlns:a16="http://schemas.microsoft.com/office/drawing/2014/main" id="{DC7EB604-1B90-EAC7-E865-6338F5262AE5}"/>
              </a:ext>
            </a:extLst>
          </p:cNvPr>
          <p:cNvSpPr/>
          <p:nvPr/>
        </p:nvSpPr>
        <p:spPr>
          <a:xfrm rot="9344619">
            <a:off x="9167800" y="4501352"/>
            <a:ext cx="2418119" cy="1436788"/>
          </a:xfrm>
          <a:custGeom>
            <a:avLst/>
            <a:gdLst>
              <a:gd name="connsiteX0" fmla="*/ 61174 w 2418119"/>
              <a:gd name="connsiteY0" fmla="*/ 0 h 1436788"/>
              <a:gd name="connsiteX1" fmla="*/ 1155124 w 2418119"/>
              <a:gd name="connsiteY1" fmla="*/ 995516 h 1436788"/>
              <a:gd name="connsiteX2" fmla="*/ 2418119 w 2418119"/>
              <a:gd name="connsiteY2" fmla="*/ 936204 h 1436788"/>
              <a:gd name="connsiteX3" fmla="*/ 2396631 w 2418119"/>
              <a:gd name="connsiteY3" fmla="*/ 976271 h 1436788"/>
              <a:gd name="connsiteX4" fmla="*/ 2340812 w 2418119"/>
              <a:gd name="connsiteY4" fmla="*/ 1042854 h 1436788"/>
              <a:gd name="connsiteX5" fmla="*/ 1888922 w 2418119"/>
              <a:gd name="connsiteY5" fmla="*/ 1081600 h 1436788"/>
              <a:gd name="connsiteX6" fmla="*/ 1565993 w 2418119"/>
              <a:gd name="connsiteY6" fmla="*/ 1422986 h 1436788"/>
              <a:gd name="connsiteX7" fmla="*/ 1091179 w 2418119"/>
              <a:gd name="connsiteY7" fmla="*/ 1214605 h 1436788"/>
              <a:gd name="connsiteX8" fmla="*/ 385862 w 2418119"/>
              <a:gd name="connsiteY8" fmla="*/ 1008721 h 1436788"/>
              <a:gd name="connsiteX9" fmla="*/ 75750 w 2418119"/>
              <a:gd name="connsiteY9" fmla="*/ 779611 h 1436788"/>
              <a:gd name="connsiteX10" fmla="*/ 142014 w 2418119"/>
              <a:gd name="connsiteY10" fmla="*/ 470350 h 1436788"/>
              <a:gd name="connsiteX11" fmla="*/ 2087 w 2418119"/>
              <a:gd name="connsiteY11" fmla="*/ 153058 h 1436788"/>
              <a:gd name="connsiteX12" fmla="*/ 30068 w 2418119"/>
              <a:gd name="connsiteY12" fmla="*/ 48088 h 1436788"/>
              <a:gd name="connsiteX13" fmla="*/ 61174 w 2418119"/>
              <a:gd name="connsiteY13" fmla="*/ 0 h 143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18119" h="1436788">
                <a:moveTo>
                  <a:pt x="61174" y="0"/>
                </a:moveTo>
                <a:lnTo>
                  <a:pt x="1155124" y="995516"/>
                </a:lnTo>
                <a:lnTo>
                  <a:pt x="2418119" y="936204"/>
                </a:lnTo>
                <a:lnTo>
                  <a:pt x="2396631" y="976271"/>
                </a:lnTo>
                <a:cubicBezTo>
                  <a:pt x="2380344" y="1000425"/>
                  <a:pt x="2361672" y="1022776"/>
                  <a:pt x="2340812" y="1042854"/>
                </a:cubicBezTo>
                <a:cubicBezTo>
                  <a:pt x="2214032" y="1164898"/>
                  <a:pt x="2030898" y="1180581"/>
                  <a:pt x="1888922" y="1081600"/>
                </a:cubicBezTo>
                <a:cubicBezTo>
                  <a:pt x="1843007" y="1251615"/>
                  <a:pt x="1720059" y="1381581"/>
                  <a:pt x="1565993" y="1422986"/>
                </a:cubicBezTo>
                <a:cubicBezTo>
                  <a:pt x="1384445" y="1471771"/>
                  <a:pt x="1194968" y="1388636"/>
                  <a:pt x="1091179" y="1214605"/>
                </a:cubicBezTo>
                <a:cubicBezTo>
                  <a:pt x="846208" y="1379791"/>
                  <a:pt x="528036" y="1286942"/>
                  <a:pt x="385862" y="1008721"/>
                </a:cubicBezTo>
                <a:cubicBezTo>
                  <a:pt x="246199" y="1027009"/>
                  <a:pt x="115059" y="930144"/>
                  <a:pt x="75750" y="779611"/>
                </a:cubicBezTo>
                <a:cubicBezTo>
                  <a:pt x="47276" y="670699"/>
                  <a:pt x="72447" y="553160"/>
                  <a:pt x="142014" y="470350"/>
                </a:cubicBezTo>
                <a:cubicBezTo>
                  <a:pt x="43312" y="405394"/>
                  <a:pt x="-11655" y="280745"/>
                  <a:pt x="2087" y="153058"/>
                </a:cubicBezTo>
                <a:cubicBezTo>
                  <a:pt x="6117" y="115682"/>
                  <a:pt x="15771" y="80332"/>
                  <a:pt x="30068" y="48088"/>
                </a:cubicBezTo>
                <a:lnTo>
                  <a:pt x="61174" y="0"/>
                </a:lnTo>
                <a:close/>
              </a:path>
            </a:pathLst>
          </a:custGeom>
          <a:gradFill>
            <a:gsLst>
              <a:gs pos="0">
                <a:schemeClr val="accent2">
                  <a:lumMod val="67000"/>
                </a:schemeClr>
              </a:gs>
              <a:gs pos="48000">
                <a:schemeClr val="accent2">
                  <a:lumMod val="97000"/>
                  <a:lumOff val="3000"/>
                </a:schemeClr>
              </a:gs>
              <a:gs pos="3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8" name="Freeform: Shape 17">
            <a:extLst>
              <a:ext uri="{FF2B5EF4-FFF2-40B4-BE49-F238E27FC236}">
                <a16:creationId xmlns:a16="http://schemas.microsoft.com/office/drawing/2014/main" id="{AC9EA043-C076-CA96-2E55-8ADBA76EF793}"/>
              </a:ext>
            </a:extLst>
          </p:cNvPr>
          <p:cNvSpPr/>
          <p:nvPr/>
        </p:nvSpPr>
        <p:spPr>
          <a:xfrm rot="18613636">
            <a:off x="7691830" y="1901501"/>
            <a:ext cx="1518886" cy="1343116"/>
          </a:xfrm>
          <a:custGeom>
            <a:avLst/>
            <a:gdLst>
              <a:gd name="connsiteX0" fmla="*/ 641739 w 1252192"/>
              <a:gd name="connsiteY0" fmla="*/ 852 h 925749"/>
              <a:gd name="connsiteX1" fmla="*/ 741377 w 1252192"/>
              <a:gd name="connsiteY1" fmla="*/ 14457 h 925749"/>
              <a:gd name="connsiteX2" fmla="*/ 929384 w 1252192"/>
              <a:gd name="connsiteY2" fmla="*/ 143110 h 925749"/>
              <a:gd name="connsiteX3" fmla="*/ 930408 w 1252192"/>
              <a:gd name="connsiteY3" fmla="*/ 143340 h 925749"/>
              <a:gd name="connsiteX4" fmla="*/ 1009905 w 1252192"/>
              <a:gd name="connsiteY4" fmla="*/ 161161 h 925749"/>
              <a:gd name="connsiteX5" fmla="*/ 1170666 w 1252192"/>
              <a:gd name="connsiteY5" fmla="*/ 267972 h 925749"/>
              <a:gd name="connsiteX6" fmla="*/ 1159866 w 1252192"/>
              <a:gd name="connsiteY6" fmla="*/ 403366 h 925749"/>
              <a:gd name="connsiteX7" fmla="*/ 1238756 w 1252192"/>
              <a:gd name="connsiteY7" fmla="*/ 610381 h 925749"/>
              <a:gd name="connsiteX8" fmla="*/ 869196 w 1252192"/>
              <a:gd name="connsiteY8" fmla="*/ 791592 h 925749"/>
              <a:gd name="connsiteX9" fmla="*/ 792538 w 1252192"/>
              <a:gd name="connsiteY9" fmla="*/ 914558 h 925749"/>
              <a:gd name="connsiteX10" fmla="*/ 773267 w 1252192"/>
              <a:gd name="connsiteY10" fmla="*/ 925749 h 925749"/>
              <a:gd name="connsiteX11" fmla="*/ 0 w 1252192"/>
              <a:gd name="connsiteY11" fmla="*/ 21724 h 925749"/>
              <a:gd name="connsiteX12" fmla="*/ 34269 w 1252192"/>
              <a:gd name="connsiteY12" fmla="*/ 11419 h 925749"/>
              <a:gd name="connsiteX13" fmla="*/ 101693 w 1252192"/>
              <a:gd name="connsiteY13" fmla="*/ 1554 h 925749"/>
              <a:gd name="connsiteX14" fmla="*/ 316479 w 1252192"/>
              <a:gd name="connsiteY14" fmla="*/ 32106 h 925749"/>
              <a:gd name="connsiteX15" fmla="*/ 367479 w 1252192"/>
              <a:gd name="connsiteY15" fmla="*/ 59898 h 925749"/>
              <a:gd name="connsiteX16" fmla="*/ 370631 w 1252192"/>
              <a:gd name="connsiteY16" fmla="*/ 61616 h 925749"/>
              <a:gd name="connsiteX17" fmla="*/ 641739 w 1252192"/>
              <a:gd name="connsiteY17" fmla="*/ 852 h 9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2192" h="925749">
                <a:moveTo>
                  <a:pt x="641739" y="852"/>
                </a:moveTo>
                <a:cubicBezTo>
                  <a:pt x="675443" y="2405"/>
                  <a:pt x="709077" y="6886"/>
                  <a:pt x="741377" y="14457"/>
                </a:cubicBezTo>
                <a:cubicBezTo>
                  <a:pt x="839826" y="37523"/>
                  <a:pt x="910419" y="85814"/>
                  <a:pt x="929384" y="143110"/>
                </a:cubicBezTo>
                <a:lnTo>
                  <a:pt x="930408" y="143340"/>
                </a:lnTo>
                <a:lnTo>
                  <a:pt x="1009905" y="161161"/>
                </a:lnTo>
                <a:cubicBezTo>
                  <a:pt x="1085124" y="184338"/>
                  <a:pt x="1143008" y="222156"/>
                  <a:pt x="1170666" y="267972"/>
                </a:cubicBezTo>
                <a:cubicBezTo>
                  <a:pt x="1197467" y="312314"/>
                  <a:pt x="1193648" y="360473"/>
                  <a:pt x="1159866" y="403366"/>
                </a:cubicBezTo>
                <a:cubicBezTo>
                  <a:pt x="1242905" y="462190"/>
                  <a:pt x="1271946" y="538445"/>
                  <a:pt x="1238756" y="610381"/>
                </a:cubicBezTo>
                <a:cubicBezTo>
                  <a:pt x="1194636" y="706016"/>
                  <a:pt x="1048576" y="777636"/>
                  <a:pt x="869196" y="791592"/>
                </a:cubicBezTo>
                <a:cubicBezTo>
                  <a:pt x="868554" y="836361"/>
                  <a:pt x="841242" y="879398"/>
                  <a:pt x="792538" y="914558"/>
                </a:cubicBezTo>
                <a:lnTo>
                  <a:pt x="773267" y="925749"/>
                </a:lnTo>
                <a:lnTo>
                  <a:pt x="0" y="21724"/>
                </a:lnTo>
                <a:lnTo>
                  <a:pt x="34269" y="11419"/>
                </a:lnTo>
                <a:cubicBezTo>
                  <a:pt x="55687" y="6701"/>
                  <a:pt x="78299" y="3358"/>
                  <a:pt x="101693" y="1554"/>
                </a:cubicBezTo>
                <a:cubicBezTo>
                  <a:pt x="178937" y="-4410"/>
                  <a:pt x="256107" y="7015"/>
                  <a:pt x="316479" y="32106"/>
                </a:cubicBezTo>
                <a:lnTo>
                  <a:pt x="367479" y="59898"/>
                </a:lnTo>
                <a:lnTo>
                  <a:pt x="370631" y="61616"/>
                </a:lnTo>
                <a:cubicBezTo>
                  <a:pt x="438887" y="17893"/>
                  <a:pt x="540628" y="-3806"/>
                  <a:pt x="641739" y="852"/>
                </a:cubicBezTo>
                <a:close/>
              </a:path>
            </a:pathLst>
          </a:custGeom>
          <a:gradFill>
            <a:gsLst>
              <a:gs pos="0">
                <a:schemeClr val="accent2">
                  <a:lumMod val="67000"/>
                </a:schemeClr>
              </a:gs>
              <a:gs pos="28000">
                <a:schemeClr val="accent2">
                  <a:lumMod val="97000"/>
                  <a:lumOff val="3000"/>
                </a:schemeClr>
              </a:gs>
              <a:gs pos="73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19" name="Freeform: Shape 18">
            <a:extLst>
              <a:ext uri="{FF2B5EF4-FFF2-40B4-BE49-F238E27FC236}">
                <a16:creationId xmlns:a16="http://schemas.microsoft.com/office/drawing/2014/main" id="{2BCA6A64-60AF-9C96-5AB0-4190B2D80035}"/>
              </a:ext>
            </a:extLst>
          </p:cNvPr>
          <p:cNvSpPr/>
          <p:nvPr/>
        </p:nvSpPr>
        <p:spPr>
          <a:xfrm rot="7811485">
            <a:off x="7526908" y="3599912"/>
            <a:ext cx="1060218" cy="1088226"/>
          </a:xfrm>
          <a:custGeom>
            <a:avLst/>
            <a:gdLst>
              <a:gd name="connsiteX0" fmla="*/ 305767 w 1006254"/>
              <a:gd name="connsiteY0" fmla="*/ 0 h 837769"/>
              <a:gd name="connsiteX1" fmla="*/ 1006254 w 1006254"/>
              <a:gd name="connsiteY1" fmla="*/ 818937 h 837769"/>
              <a:gd name="connsiteX2" fmla="*/ 993146 w 1006254"/>
              <a:gd name="connsiteY2" fmla="*/ 822301 h 837769"/>
              <a:gd name="connsiteX3" fmla="*/ 384613 w 1006254"/>
              <a:gd name="connsiteY3" fmla="*/ 698144 h 837769"/>
              <a:gd name="connsiteX4" fmla="*/ 75505 w 1006254"/>
              <a:gd name="connsiteY4" fmla="*/ 586974 h 837769"/>
              <a:gd name="connsiteX5" fmla="*/ 141554 w 1006254"/>
              <a:gd name="connsiteY5" fmla="*/ 436913 h 837769"/>
              <a:gd name="connsiteX6" fmla="*/ 2080 w 1006254"/>
              <a:gd name="connsiteY6" fmla="*/ 282956 h 837769"/>
              <a:gd name="connsiteX7" fmla="*/ 256795 w 1006254"/>
              <a:gd name="connsiteY7" fmla="*/ 146113 h 837769"/>
              <a:gd name="connsiteX8" fmla="*/ 259231 w 1006254"/>
              <a:gd name="connsiteY8" fmla="*/ 142506 h 837769"/>
              <a:gd name="connsiteX9" fmla="*/ 275637 w 1006254"/>
              <a:gd name="connsiteY9" fmla="*/ 37349 h 837769"/>
              <a:gd name="connsiteX10" fmla="*/ 305767 w 1006254"/>
              <a:gd name="connsiteY10" fmla="*/ 0 h 83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6254" h="837769">
                <a:moveTo>
                  <a:pt x="305767" y="0"/>
                </a:moveTo>
                <a:lnTo>
                  <a:pt x="1006254" y="818937"/>
                </a:lnTo>
                <a:lnTo>
                  <a:pt x="993146" y="822301"/>
                </a:lnTo>
                <a:cubicBezTo>
                  <a:pt x="766924" y="865528"/>
                  <a:pt x="508612" y="816268"/>
                  <a:pt x="384613" y="698144"/>
                </a:cubicBezTo>
                <a:cubicBezTo>
                  <a:pt x="245402" y="707017"/>
                  <a:pt x="114686" y="660016"/>
                  <a:pt x="75505" y="586974"/>
                </a:cubicBezTo>
                <a:cubicBezTo>
                  <a:pt x="47122" y="534128"/>
                  <a:pt x="72212" y="477094"/>
                  <a:pt x="141554" y="436913"/>
                </a:cubicBezTo>
                <a:cubicBezTo>
                  <a:pt x="43171" y="405395"/>
                  <a:pt x="-11617" y="344913"/>
                  <a:pt x="2080" y="282956"/>
                </a:cubicBezTo>
                <a:cubicBezTo>
                  <a:pt x="18148" y="210413"/>
                  <a:pt x="123906" y="153591"/>
                  <a:pt x="256795" y="146113"/>
                </a:cubicBezTo>
                <a:cubicBezTo>
                  <a:pt x="257585" y="144902"/>
                  <a:pt x="258441" y="143717"/>
                  <a:pt x="259231" y="142506"/>
                </a:cubicBezTo>
                <a:cubicBezTo>
                  <a:pt x="250308" y="106788"/>
                  <a:pt x="256251" y="70918"/>
                  <a:pt x="275637" y="37349"/>
                </a:cubicBezTo>
                <a:lnTo>
                  <a:pt x="305767" y="0"/>
                </a:lnTo>
                <a:close/>
              </a:path>
            </a:pathLst>
          </a:custGeom>
          <a:gradFill>
            <a:gsLst>
              <a:gs pos="0">
                <a:schemeClr val="accent2">
                  <a:lumMod val="67000"/>
                </a:schemeClr>
              </a:gs>
              <a:gs pos="0">
                <a:schemeClr val="accent2">
                  <a:lumMod val="97000"/>
                  <a:lumOff val="3000"/>
                </a:schemeClr>
              </a:gs>
              <a:gs pos="100000">
                <a:schemeClr val="accent2">
                  <a:lumMod val="60000"/>
                  <a:lumOff val="40000"/>
                </a:schemeClr>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vi-VN"/>
          </a:p>
        </p:txBody>
      </p:sp>
      <p:sp>
        <p:nvSpPr>
          <p:cNvPr id="20" name="Diagonal Stripe 19">
            <a:extLst>
              <a:ext uri="{FF2B5EF4-FFF2-40B4-BE49-F238E27FC236}">
                <a16:creationId xmlns:a16="http://schemas.microsoft.com/office/drawing/2014/main" id="{DCF40319-E38F-2056-8946-C65A23571CE6}"/>
              </a:ext>
            </a:extLst>
          </p:cNvPr>
          <p:cNvSpPr/>
          <p:nvPr/>
        </p:nvSpPr>
        <p:spPr>
          <a:xfrm rot="2714540">
            <a:off x="5493978" y="25321"/>
            <a:ext cx="1016000" cy="1043710"/>
          </a:xfrm>
          <a:prstGeom prst="diagStripe">
            <a:avLst/>
          </a:prstGeom>
          <a:solidFill>
            <a:srgbClr val="FD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1" name="Diagonal Stripe 20">
            <a:extLst>
              <a:ext uri="{FF2B5EF4-FFF2-40B4-BE49-F238E27FC236}">
                <a16:creationId xmlns:a16="http://schemas.microsoft.com/office/drawing/2014/main" id="{E311BB6C-96FF-2876-A9E8-D95D539F50BD}"/>
              </a:ext>
            </a:extLst>
          </p:cNvPr>
          <p:cNvSpPr/>
          <p:nvPr/>
        </p:nvSpPr>
        <p:spPr>
          <a:xfrm rot="6057056">
            <a:off x="7215123" y="4795833"/>
            <a:ext cx="1420485" cy="1270307"/>
          </a:xfrm>
          <a:prstGeom prst="diagStripe">
            <a:avLst>
              <a:gd name="adj" fmla="val 80151"/>
            </a:avLst>
          </a:prstGeom>
          <a:solidFill>
            <a:srgbClr val="FD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2" name="Rectangle 21">
            <a:extLst>
              <a:ext uri="{FF2B5EF4-FFF2-40B4-BE49-F238E27FC236}">
                <a16:creationId xmlns:a16="http://schemas.microsoft.com/office/drawing/2014/main" id="{F8B7FDD0-A41E-2653-293C-92A176AB61DB}"/>
              </a:ext>
            </a:extLst>
          </p:cNvPr>
          <p:cNvSpPr/>
          <p:nvPr/>
        </p:nvSpPr>
        <p:spPr>
          <a:xfrm>
            <a:off x="9744400" y="6022417"/>
            <a:ext cx="2447600" cy="847707"/>
          </a:xfrm>
          <a:custGeom>
            <a:avLst/>
            <a:gdLst>
              <a:gd name="connsiteX0" fmla="*/ 0 w 2447600"/>
              <a:gd name="connsiteY0" fmla="*/ 0 h 847707"/>
              <a:gd name="connsiteX1" fmla="*/ 2447600 w 2447600"/>
              <a:gd name="connsiteY1" fmla="*/ 0 h 847707"/>
              <a:gd name="connsiteX2" fmla="*/ 2447600 w 2447600"/>
              <a:gd name="connsiteY2" fmla="*/ 847707 h 847707"/>
              <a:gd name="connsiteX3" fmla="*/ 0 w 2447600"/>
              <a:gd name="connsiteY3" fmla="*/ 847707 h 847707"/>
              <a:gd name="connsiteX4" fmla="*/ 0 w 2447600"/>
              <a:gd name="connsiteY4" fmla="*/ 0 h 847707"/>
              <a:gd name="connsiteX0" fmla="*/ 517237 w 2447600"/>
              <a:gd name="connsiteY0" fmla="*/ 9236 h 847707"/>
              <a:gd name="connsiteX1" fmla="*/ 2447600 w 2447600"/>
              <a:gd name="connsiteY1" fmla="*/ 0 h 847707"/>
              <a:gd name="connsiteX2" fmla="*/ 2447600 w 2447600"/>
              <a:gd name="connsiteY2" fmla="*/ 847707 h 847707"/>
              <a:gd name="connsiteX3" fmla="*/ 0 w 2447600"/>
              <a:gd name="connsiteY3" fmla="*/ 847707 h 847707"/>
              <a:gd name="connsiteX4" fmla="*/ 517237 w 2447600"/>
              <a:gd name="connsiteY4" fmla="*/ 9236 h 847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600" h="847707">
                <a:moveTo>
                  <a:pt x="517237" y="9236"/>
                </a:moveTo>
                <a:lnTo>
                  <a:pt x="2447600" y="0"/>
                </a:lnTo>
                <a:lnTo>
                  <a:pt x="2447600" y="847707"/>
                </a:lnTo>
                <a:lnTo>
                  <a:pt x="0" y="847707"/>
                </a:lnTo>
                <a:lnTo>
                  <a:pt x="517237" y="92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E765A4A4-69BD-5708-AB01-52AC03B7CBC8}"/>
              </a:ext>
            </a:extLst>
          </p:cNvPr>
          <p:cNvSpPr txBox="1"/>
          <p:nvPr/>
        </p:nvSpPr>
        <p:spPr>
          <a:xfrm>
            <a:off x="7241372" y="1148029"/>
            <a:ext cx="4707682" cy="260327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a:lnSpc>
                <a:spcPct val="200000"/>
              </a:lnSpc>
            </a:pPr>
            <a:r>
              <a:rPr lang="vi-VN" sz="4400">
                <a:solidFill>
                  <a:srgbClr val="0070C0"/>
                </a:solidFill>
                <a:latin typeface="Roboto Black" panose="02000000000000000000" pitchFamily="2" charset="0"/>
                <a:ea typeface="Roboto Black" panose="02000000000000000000" pitchFamily="2" charset="0"/>
              </a:rPr>
              <a:t>NĂNG LƯỢNG ĐIỆN MẶT TRỜI</a:t>
            </a:r>
          </a:p>
        </p:txBody>
      </p:sp>
      <p:grpSp>
        <p:nvGrpSpPr>
          <p:cNvPr id="41" name="Group 40">
            <a:extLst>
              <a:ext uri="{FF2B5EF4-FFF2-40B4-BE49-F238E27FC236}">
                <a16:creationId xmlns:a16="http://schemas.microsoft.com/office/drawing/2014/main" id="{EFFD6812-61C4-EEDD-9A48-1CE6E28F8898}"/>
              </a:ext>
            </a:extLst>
          </p:cNvPr>
          <p:cNvGrpSpPr/>
          <p:nvPr/>
        </p:nvGrpSpPr>
        <p:grpSpPr>
          <a:xfrm>
            <a:off x="10395902" y="6143407"/>
            <a:ext cx="1553152" cy="629023"/>
            <a:chOff x="1060286" y="5756366"/>
            <a:chExt cx="1350816" cy="966651"/>
          </a:xfrm>
        </p:grpSpPr>
        <p:sp>
          <p:nvSpPr>
            <p:cNvPr id="42" name="Heart 5">
              <a:extLst>
                <a:ext uri="{FF2B5EF4-FFF2-40B4-BE49-F238E27FC236}">
                  <a16:creationId xmlns:a16="http://schemas.microsoft.com/office/drawing/2014/main" id="{50BBF275-48D5-728C-E45D-6F16DE295C3F}"/>
                </a:ext>
              </a:extLst>
            </p:cNvPr>
            <p:cNvSpPr/>
            <p:nvPr/>
          </p:nvSpPr>
          <p:spPr>
            <a:xfrm>
              <a:off x="1132114" y="5756366"/>
              <a:ext cx="1245068" cy="966651"/>
            </a:xfrm>
            <a:prstGeom prst="flowChartOnlineStorage">
              <a:avLst/>
            </a:prstGeom>
            <a:solidFill>
              <a:srgbClr val="DD3435"/>
            </a:solidFill>
            <a:ln>
              <a:noFill/>
            </a:ln>
            <a:effectLst>
              <a:outerShdw blurRad="76200" dir="13500000" sy="23000" kx="1200000" algn="br" rotWithShape="0">
                <a:prstClr val="black">
                  <a:alpha val="2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TextBox 42">
              <a:extLst>
                <a:ext uri="{FF2B5EF4-FFF2-40B4-BE49-F238E27FC236}">
                  <a16:creationId xmlns:a16="http://schemas.microsoft.com/office/drawing/2014/main" id="{25E984B2-E3E0-92B5-CB6B-187274700326}"/>
                </a:ext>
              </a:extLst>
            </p:cNvPr>
            <p:cNvSpPr txBox="1"/>
            <p:nvPr/>
          </p:nvSpPr>
          <p:spPr>
            <a:xfrm>
              <a:off x="1060286" y="5952252"/>
              <a:ext cx="1350816" cy="709464"/>
            </a:xfrm>
            <a:prstGeom prst="flowChartOnlineStorage">
              <a:avLst/>
            </a:prstGeom>
            <a:noFill/>
          </p:spPr>
          <p:txBody>
            <a:bodyPr wrap="square" rtlCol="0">
              <a:spAutoFit/>
            </a:bodyPr>
            <a:lstStyle/>
            <a:p>
              <a:r>
                <a:rPr lang="vi-VN" sz="2400">
                  <a:solidFill>
                    <a:schemeClr val="bg1"/>
                  </a:solidFill>
                  <a:latin typeface="Roboto Black" panose="02000000000000000000" pitchFamily="2" charset="0"/>
                  <a:ea typeface="Roboto Black" panose="02000000000000000000" pitchFamily="2" charset="0"/>
                </a:rPr>
                <a:t>Tiết 1</a:t>
              </a:r>
            </a:p>
          </p:txBody>
        </p:sp>
      </p:grpSp>
      <p:grpSp>
        <p:nvGrpSpPr>
          <p:cNvPr id="53" name="Group 52">
            <a:extLst>
              <a:ext uri="{FF2B5EF4-FFF2-40B4-BE49-F238E27FC236}">
                <a16:creationId xmlns:a16="http://schemas.microsoft.com/office/drawing/2014/main" id="{1FAAFCE1-6BC9-F5BE-F7F2-60FFD90AE4AF}"/>
              </a:ext>
            </a:extLst>
          </p:cNvPr>
          <p:cNvGrpSpPr/>
          <p:nvPr/>
        </p:nvGrpSpPr>
        <p:grpSpPr>
          <a:xfrm>
            <a:off x="26099" y="-61591"/>
            <a:ext cx="8615777" cy="6940119"/>
            <a:chOff x="-391914" y="2235972"/>
            <a:chExt cx="8615777" cy="6940119"/>
          </a:xfrm>
        </p:grpSpPr>
        <p:sp>
          <p:nvSpPr>
            <p:cNvPr id="52" name="Rectangle 50">
              <a:extLst>
                <a:ext uri="{FF2B5EF4-FFF2-40B4-BE49-F238E27FC236}">
                  <a16:creationId xmlns:a16="http://schemas.microsoft.com/office/drawing/2014/main" id="{D2F4619B-748F-1078-6327-479F94DA7F8F}"/>
                </a:ext>
              </a:extLst>
            </p:cNvPr>
            <p:cNvSpPr/>
            <p:nvPr/>
          </p:nvSpPr>
          <p:spPr>
            <a:xfrm>
              <a:off x="-225068" y="2235972"/>
              <a:ext cx="8448931" cy="6940119"/>
            </a:xfrm>
            <a:custGeom>
              <a:avLst/>
              <a:gdLst>
                <a:gd name="connsiteX0" fmla="*/ 0 w 8448931"/>
                <a:gd name="connsiteY0" fmla="*/ 0 h 6857999"/>
                <a:gd name="connsiteX1" fmla="*/ 8448931 w 8448931"/>
                <a:gd name="connsiteY1" fmla="*/ 0 h 6857999"/>
                <a:gd name="connsiteX2" fmla="*/ 8448931 w 8448931"/>
                <a:gd name="connsiteY2" fmla="*/ 6857999 h 6857999"/>
                <a:gd name="connsiteX3" fmla="*/ 0 w 8448931"/>
                <a:gd name="connsiteY3" fmla="*/ 6857999 h 6857999"/>
                <a:gd name="connsiteX4" fmla="*/ 0 w 8448931"/>
                <a:gd name="connsiteY4" fmla="*/ 0 h 6857999"/>
                <a:gd name="connsiteX0" fmla="*/ 0 w 8448931"/>
                <a:gd name="connsiteY0" fmla="*/ 0 h 6857999"/>
                <a:gd name="connsiteX1" fmla="*/ 4610577 w 8448931"/>
                <a:gd name="connsiteY1" fmla="*/ 10633 h 6857999"/>
                <a:gd name="connsiteX2" fmla="*/ 8448931 w 8448931"/>
                <a:gd name="connsiteY2" fmla="*/ 6857999 h 6857999"/>
                <a:gd name="connsiteX3" fmla="*/ 0 w 8448931"/>
                <a:gd name="connsiteY3" fmla="*/ 6857999 h 6857999"/>
                <a:gd name="connsiteX4" fmla="*/ 0 w 844893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931" h="6857999">
                  <a:moveTo>
                    <a:pt x="0" y="0"/>
                  </a:moveTo>
                  <a:lnTo>
                    <a:pt x="4610577" y="10633"/>
                  </a:lnTo>
                  <a:lnTo>
                    <a:pt x="8448931" y="6857999"/>
                  </a:lnTo>
                  <a:lnTo>
                    <a:pt x="0" y="685799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a:extLst>
                <a:ext uri="{FF2B5EF4-FFF2-40B4-BE49-F238E27FC236}">
                  <a16:creationId xmlns:a16="http://schemas.microsoft.com/office/drawing/2014/main" id="{2AAD9487-8291-6D10-C937-4127411380D2}"/>
                </a:ext>
              </a:extLst>
            </p:cNvPr>
            <p:cNvSpPr/>
            <p:nvPr/>
          </p:nvSpPr>
          <p:spPr>
            <a:xfrm>
              <a:off x="-391914" y="2235972"/>
              <a:ext cx="8448931" cy="6899059"/>
            </a:xfrm>
            <a:custGeom>
              <a:avLst/>
              <a:gdLst>
                <a:gd name="connsiteX0" fmla="*/ 0 w 8448931"/>
                <a:gd name="connsiteY0" fmla="*/ 0 h 6857999"/>
                <a:gd name="connsiteX1" fmla="*/ 8448931 w 8448931"/>
                <a:gd name="connsiteY1" fmla="*/ 0 h 6857999"/>
                <a:gd name="connsiteX2" fmla="*/ 8448931 w 8448931"/>
                <a:gd name="connsiteY2" fmla="*/ 6857999 h 6857999"/>
                <a:gd name="connsiteX3" fmla="*/ 0 w 8448931"/>
                <a:gd name="connsiteY3" fmla="*/ 6857999 h 6857999"/>
                <a:gd name="connsiteX4" fmla="*/ 0 w 8448931"/>
                <a:gd name="connsiteY4" fmla="*/ 0 h 6857999"/>
                <a:gd name="connsiteX0" fmla="*/ 0 w 8448931"/>
                <a:gd name="connsiteY0" fmla="*/ 0 h 6857999"/>
                <a:gd name="connsiteX1" fmla="*/ 4610577 w 8448931"/>
                <a:gd name="connsiteY1" fmla="*/ 10633 h 6857999"/>
                <a:gd name="connsiteX2" fmla="*/ 8448931 w 8448931"/>
                <a:gd name="connsiteY2" fmla="*/ 6857999 h 6857999"/>
                <a:gd name="connsiteX3" fmla="*/ 0 w 8448931"/>
                <a:gd name="connsiteY3" fmla="*/ 6857999 h 6857999"/>
                <a:gd name="connsiteX4" fmla="*/ 0 w 8448931"/>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8931" h="6857999">
                  <a:moveTo>
                    <a:pt x="0" y="0"/>
                  </a:moveTo>
                  <a:lnTo>
                    <a:pt x="4610577" y="10633"/>
                  </a:lnTo>
                  <a:lnTo>
                    <a:pt x="8448931" y="6857999"/>
                  </a:lnTo>
                  <a:lnTo>
                    <a:pt x="0" y="6857999"/>
                  </a:lnTo>
                  <a:lnTo>
                    <a:pt x="0"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4" name="Picture 23">
            <a:extLst>
              <a:ext uri="{FF2B5EF4-FFF2-40B4-BE49-F238E27FC236}">
                <a16:creationId xmlns:a16="http://schemas.microsoft.com/office/drawing/2014/main" id="{106A7262-DCE6-77F3-11AB-BFADD9BC1059}"/>
              </a:ext>
            </a:extLst>
          </p:cNvPr>
          <p:cNvPicPr>
            <a:picLocks noChangeAspect="1"/>
          </p:cNvPicPr>
          <p:nvPr/>
        </p:nvPicPr>
        <p:blipFill>
          <a:blip r:embed="rId4">
            <a:extLst>
              <a:ext uri="{28A0092B-C50C-407E-A947-70E740481C1C}">
                <a14:useLocalDpi xmlns:a14="http://schemas.microsoft.com/office/drawing/2010/main" val="0"/>
              </a:ext>
            </a:extLst>
          </a:blip>
          <a:srcRect l="81" r="81"/>
          <a:stretch/>
        </p:blipFill>
        <p:spPr>
          <a:xfrm>
            <a:off x="26099" y="23094"/>
            <a:ext cx="1242375" cy="1236676"/>
          </a:xfrm>
          <a:prstGeom prst="ellipse">
            <a:avLst/>
          </a:prstGeom>
        </p:spPr>
      </p:pic>
      <p:sp>
        <p:nvSpPr>
          <p:cNvPr id="23" name="TextBox 22">
            <a:extLst>
              <a:ext uri="{FF2B5EF4-FFF2-40B4-BE49-F238E27FC236}">
                <a16:creationId xmlns:a16="http://schemas.microsoft.com/office/drawing/2014/main" id="{348F3E2A-2898-4530-7517-B694B6E240D4}"/>
              </a:ext>
            </a:extLst>
          </p:cNvPr>
          <p:cNvSpPr txBox="1"/>
          <p:nvPr/>
        </p:nvSpPr>
        <p:spPr>
          <a:xfrm>
            <a:off x="5639259" y="398775"/>
            <a:ext cx="6808775" cy="646331"/>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r>
              <a:rPr lang="vi-VN" sz="3600">
                <a:solidFill>
                  <a:srgbClr val="0070C0"/>
                </a:solidFill>
                <a:latin typeface="Roboto Black" panose="02000000000000000000" pitchFamily="2" charset="0"/>
                <a:ea typeface="Roboto Black" panose="02000000000000000000" pitchFamily="2" charset="0"/>
              </a:rPr>
              <a:t>TÌM HIỂU VỀ VIỆC SỬ DỤNG</a:t>
            </a:r>
            <a:endParaRPr lang="vi-VN" sz="4800">
              <a:solidFill>
                <a:srgbClr val="0070C0"/>
              </a:solidFill>
              <a:latin typeface="Roboto Black" panose="02000000000000000000" pitchFamily="2" charset="0"/>
              <a:ea typeface="Roboto Black" panose="02000000000000000000" pitchFamily="2" charset="0"/>
            </a:endParaRPr>
          </a:p>
        </p:txBody>
      </p:sp>
      <p:pic>
        <p:nvPicPr>
          <p:cNvPr id="27" name="Picture 26">
            <a:extLst>
              <a:ext uri="{FF2B5EF4-FFF2-40B4-BE49-F238E27FC236}">
                <a16:creationId xmlns:a16="http://schemas.microsoft.com/office/drawing/2014/main" id="{592F9ECB-77E7-0D98-E4BF-27D28D9727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36436" y="3891751"/>
            <a:ext cx="1594835" cy="2866667"/>
          </a:xfrm>
          <a:prstGeom prst="rect">
            <a:avLst/>
          </a:prstGeom>
        </p:spPr>
      </p:pic>
    </p:spTree>
    <p:extLst>
      <p:ext uri="{BB962C8B-B14F-4D97-AF65-F5344CB8AC3E}">
        <p14:creationId xmlns:p14="http://schemas.microsoft.com/office/powerpoint/2010/main" val="138972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8" presetClass="emph" presetSubtype="0" repeatCount="indefinite" accel="22000" fill="hold" nodeType="withEffect">
                                  <p:stCondLst>
                                    <p:cond delay="0"/>
                                  </p:stCondLst>
                                  <p:childTnLst>
                                    <p:animRot by="21600000">
                                      <p:cBhvr>
                                        <p:cTn id="16" dur="10000" fill="hold"/>
                                        <p:tgtEl>
                                          <p:spTgt spid="24"/>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2" presetClass="entr" presetSubtype="8"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0-#ppt_w/2"/>
                                          </p:val>
                                        </p:tav>
                                        <p:tav tm="100000">
                                          <p:val>
                                            <p:strVal val="#ppt_x"/>
                                          </p:val>
                                        </p:tav>
                                      </p:tavLst>
                                    </p:anim>
                                    <p:anim calcmode="lin" valueType="num">
                                      <p:cBhvr additive="base">
                                        <p:cTn id="2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1722</Words>
  <PresentationFormat>Widescreen</PresentationFormat>
  <Paragraphs>191</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Arial</vt:lpstr>
      <vt:lpstr>Roboto Black</vt:lpstr>
      <vt:lpstr>Calibri Light</vt:lpstr>
      <vt:lpstr>Roboto</vt:lpstr>
      <vt:lpstr>Muli Black</vt:lpstr>
      <vt:lpstr>Times New Roman</vt:lpstr>
      <vt:lpstr>.VnFreeH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2022-09-25T07:14:35Z</dcterms:created>
  <dcterms:modified xsi:type="dcterms:W3CDTF">2022-12-03T09:22:12Z</dcterms:modified>
</cp:coreProperties>
</file>