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6" r:id="rId2"/>
    <p:sldId id="256" r:id="rId3"/>
    <p:sldId id="260" r:id="rId4"/>
    <p:sldId id="264" r:id="rId5"/>
    <p:sldId id="265" r:id="rId6"/>
    <p:sldId id="267" r:id="rId7"/>
    <p:sldId id="268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B0D64D-1752-4545-8564-FFBC213A5340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F5C8B3-A793-4DCB-AA3D-AFBB4C47C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130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714500" y="685800"/>
            <a:ext cx="3429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327CE-9C48-42EC-A174-D90BEA2C1883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4973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fbb63f59c772f80c241f5a325923593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2400"/>
            <a:ext cx="10260330" cy="68237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416006"/>
            <a:ext cx="7162800" cy="1107988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r>
              <a:rPr lang="en-US" sz="6600" b="1">
                <a:solidFill>
                  <a:srgbClr val="FF0000"/>
                </a:solidFill>
                <a:latin typeface="HP001 4 hàng" pitchFamily="34" charset="0"/>
              </a:rPr>
              <a:t>Xin chào các em!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96" y="1892456"/>
            <a:ext cx="2285282" cy="390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249606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5029200" cy="1470025"/>
          </a:xfrm>
        </p:spPr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</a:rPr>
              <a:t>Bài</a:t>
            </a:r>
            <a:r>
              <a:rPr lang="en-US" b="1" dirty="0" smtClean="0">
                <a:solidFill>
                  <a:srgbClr val="FF0000"/>
                </a:solidFill>
              </a:rPr>
              <a:t> 117: </a:t>
            </a:r>
            <a:r>
              <a:rPr lang="en-US" b="1" dirty="0" err="1" smtClean="0">
                <a:solidFill>
                  <a:srgbClr val="0070C0"/>
                </a:solidFill>
              </a:rPr>
              <a:t>Ôn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tập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9778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228600"/>
            <a:ext cx="533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</a:rPr>
              <a:t>1. </a:t>
            </a:r>
            <a:r>
              <a:rPr lang="en-US" sz="4000" b="1" dirty="0" err="1" smtClean="0">
                <a:solidFill>
                  <a:srgbClr val="FFFF00"/>
                </a:solidFill>
              </a:rPr>
              <a:t>Tập</a:t>
            </a:r>
            <a:r>
              <a:rPr lang="en-US" sz="4000" b="1" dirty="0" smtClean="0">
                <a:solidFill>
                  <a:srgbClr val="FFFF00"/>
                </a:solidFill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</a:rPr>
              <a:t>đọc</a:t>
            </a:r>
            <a:endParaRPr lang="en-US" sz="4000" b="1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65514"/>
            <a:ext cx="9144000" cy="5892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09058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08400" y="3175480"/>
            <a:ext cx="38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?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73700" y="3590979"/>
            <a:ext cx="38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.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" y="2480056"/>
            <a:ext cx="8610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FF0000"/>
                </a:solidFill>
              </a:rPr>
              <a:t>?.</a:t>
            </a:r>
            <a:r>
              <a:rPr lang="en-US" sz="2800" dirty="0" smtClean="0"/>
              <a:t> </a:t>
            </a:r>
            <a:r>
              <a:rPr lang="en-US" sz="2800" dirty="0" err="1" smtClean="0"/>
              <a:t>Chọn</a:t>
            </a:r>
            <a:r>
              <a:rPr lang="en-US" sz="2800" dirty="0" smtClean="0"/>
              <a:t> </a:t>
            </a:r>
            <a:r>
              <a:rPr lang="en-US" sz="2800" dirty="0" err="1" smtClean="0"/>
              <a:t>dấu</a:t>
            </a:r>
            <a:r>
              <a:rPr lang="en-US" sz="2800" dirty="0" smtClean="0"/>
              <a:t> </a:t>
            </a:r>
            <a:r>
              <a:rPr lang="en-US" sz="2800" dirty="0" err="1" smtClean="0"/>
              <a:t>câu</a:t>
            </a:r>
            <a:r>
              <a:rPr lang="en-US" sz="2800" dirty="0" smtClean="0"/>
              <a:t> (</a:t>
            </a:r>
            <a:r>
              <a:rPr lang="en-US" sz="2800" dirty="0" err="1" smtClean="0">
                <a:solidFill>
                  <a:srgbClr val="FF0000"/>
                </a:solidFill>
              </a:rPr>
              <a:t>dấu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chấm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/>
              <a:t>hoặc</a:t>
            </a:r>
            <a:r>
              <a:rPr lang="en-US" sz="2800" dirty="0" smtClean="0"/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dấu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chấm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hỏi</a:t>
            </a:r>
            <a:r>
              <a:rPr lang="en-US" sz="2800" dirty="0" smtClean="0"/>
              <a:t>) </a:t>
            </a:r>
            <a:r>
              <a:rPr lang="en-US" sz="2800" dirty="0" err="1" smtClean="0"/>
              <a:t>hợp</a:t>
            </a:r>
            <a:r>
              <a:rPr lang="en-US" sz="2800" dirty="0" smtClean="0"/>
              <a:t> </a:t>
            </a:r>
            <a:r>
              <a:rPr lang="en-US" sz="2800" dirty="0" err="1" smtClean="0"/>
              <a:t>với</a:t>
            </a:r>
            <a:r>
              <a:rPr lang="en-US" sz="2800" dirty="0" smtClean="0"/>
              <a:t> </a:t>
            </a:r>
            <a:r>
              <a:rPr lang="en-US" sz="2800" dirty="0" err="1" smtClean="0"/>
              <a:t>chỗ</a:t>
            </a:r>
            <a:r>
              <a:rPr lang="en-US" sz="2800" dirty="0" smtClean="0"/>
              <a:t> </a:t>
            </a:r>
            <a:r>
              <a:rPr lang="en-US" sz="2800" dirty="0" err="1" smtClean="0"/>
              <a:t>trống</a:t>
            </a:r>
            <a:r>
              <a:rPr lang="en-US" sz="2800" dirty="0" smtClean="0"/>
              <a:t>:</a:t>
            </a:r>
          </a:p>
          <a:p>
            <a:pPr marL="342900" indent="-342900">
              <a:buAutoNum type="alphaLcParenR"/>
            </a:pPr>
            <a:r>
              <a:rPr lang="en-US" sz="2800" dirty="0" err="1" smtClean="0"/>
              <a:t>Vì</a:t>
            </a:r>
            <a:r>
              <a:rPr lang="en-US" sz="2800" dirty="0" smtClean="0"/>
              <a:t> </a:t>
            </a:r>
            <a:r>
              <a:rPr lang="en-US" sz="2800" dirty="0" err="1" smtClean="0"/>
              <a:t>sao</a:t>
            </a:r>
            <a:r>
              <a:rPr lang="en-US" sz="2800" dirty="0" smtClean="0"/>
              <a:t> </a:t>
            </a:r>
            <a:r>
              <a:rPr lang="en-US" sz="2800" dirty="0" err="1" smtClean="0"/>
              <a:t>gà</a:t>
            </a:r>
            <a:r>
              <a:rPr lang="en-US" sz="2800" dirty="0" smtClean="0"/>
              <a:t> </a:t>
            </a:r>
            <a:r>
              <a:rPr lang="en-US" sz="2800" dirty="0" err="1" smtClean="0"/>
              <a:t>trống</a:t>
            </a:r>
            <a:r>
              <a:rPr lang="en-US" sz="2800" dirty="0" smtClean="0"/>
              <a:t> </a:t>
            </a:r>
            <a:r>
              <a:rPr lang="en-US" sz="2800" dirty="0" err="1" smtClean="0"/>
              <a:t>thua</a:t>
            </a:r>
            <a:endParaRPr lang="en-US" sz="2800" dirty="0" smtClean="0"/>
          </a:p>
          <a:p>
            <a:pPr marL="342900" indent="-342900">
              <a:buAutoNum type="alphaLcParenR"/>
            </a:pPr>
            <a:r>
              <a:rPr lang="en-US" sz="2800" dirty="0" err="1" smtClean="0"/>
              <a:t>Đến</a:t>
            </a:r>
            <a:r>
              <a:rPr lang="en-US" sz="2800" dirty="0" smtClean="0"/>
              <a:t> </a:t>
            </a:r>
            <a:r>
              <a:rPr lang="en-US" sz="2800" dirty="0" err="1" smtClean="0"/>
              <a:t>bây</a:t>
            </a:r>
            <a:r>
              <a:rPr lang="en-US" sz="2800" dirty="0" smtClean="0"/>
              <a:t> </a:t>
            </a:r>
            <a:r>
              <a:rPr lang="en-US" sz="2800" dirty="0" err="1" smtClean="0"/>
              <a:t>giờ</a:t>
            </a:r>
            <a:r>
              <a:rPr lang="en-US" sz="2800" dirty="0" smtClean="0"/>
              <a:t>, </a:t>
            </a:r>
            <a:r>
              <a:rPr lang="en-US" sz="2800" dirty="0" err="1" smtClean="0"/>
              <a:t>gà</a:t>
            </a:r>
            <a:r>
              <a:rPr lang="en-US" sz="2800" dirty="0" smtClean="0"/>
              <a:t> </a:t>
            </a:r>
            <a:r>
              <a:rPr lang="en-US" sz="2800" dirty="0" err="1" smtClean="0"/>
              <a:t>trống</a:t>
            </a:r>
            <a:r>
              <a:rPr lang="en-US" sz="2800" dirty="0" smtClean="0"/>
              <a:t> </a:t>
            </a:r>
            <a:r>
              <a:rPr lang="en-US" sz="2800" dirty="0" err="1" smtClean="0"/>
              <a:t>vẫn</a:t>
            </a:r>
            <a:r>
              <a:rPr lang="en-US" sz="2800" dirty="0" smtClean="0"/>
              <a:t> </a:t>
            </a:r>
            <a:r>
              <a:rPr lang="en-US" sz="2800" dirty="0" err="1" smtClean="0"/>
              <a:t>đỏ</a:t>
            </a:r>
            <a:r>
              <a:rPr lang="en-US" sz="2800" dirty="0" smtClean="0"/>
              <a:t> </a:t>
            </a:r>
            <a:r>
              <a:rPr lang="en-US" sz="2800" dirty="0" err="1" smtClean="0"/>
              <a:t>mặt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3619500" y="3359477"/>
            <a:ext cx="558800" cy="4380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384800" y="3797518"/>
            <a:ext cx="558800" cy="4380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5403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128391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2. </a:t>
            </a:r>
            <a:r>
              <a:rPr lang="en-US" sz="3200" b="1" dirty="0" err="1" smtClean="0">
                <a:solidFill>
                  <a:srgbClr val="FF0000"/>
                </a:solidFill>
              </a:rPr>
              <a:t>Tập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chép</a:t>
            </a:r>
            <a:endParaRPr lang="en-US" sz="3200" b="1" dirty="0" smtClean="0">
              <a:solidFill>
                <a:srgbClr val="FF0000"/>
              </a:solidFill>
            </a:endParaRPr>
          </a:p>
          <a:p>
            <a:r>
              <a:rPr lang="en-US" sz="3200" dirty="0" err="1" smtClean="0"/>
              <a:t>Họa</a:t>
            </a:r>
            <a:r>
              <a:rPr lang="en-US" sz="3200" dirty="0" smtClean="0"/>
              <a:t> mi, </a:t>
            </a:r>
            <a:r>
              <a:rPr lang="en-US" sz="3200" dirty="0" err="1" smtClean="0"/>
              <a:t>khướu</a:t>
            </a:r>
            <a:r>
              <a:rPr lang="en-US" sz="3200" dirty="0" smtClean="0"/>
              <a:t>, </a:t>
            </a:r>
            <a:r>
              <a:rPr lang="en-US" sz="3200" dirty="0" err="1" smtClean="0"/>
              <a:t>chích</a:t>
            </a:r>
            <a:r>
              <a:rPr lang="en-US" sz="3200" dirty="0" smtClean="0"/>
              <a:t> </a:t>
            </a:r>
            <a:r>
              <a:rPr lang="en-US" sz="3200" dirty="0" err="1" smtClean="0"/>
              <a:t>chòe</a:t>
            </a:r>
            <a:r>
              <a:rPr lang="en-US" sz="3200" dirty="0" smtClean="0"/>
              <a:t> </a:t>
            </a:r>
            <a:r>
              <a:rPr lang="en-US" sz="3200" dirty="0" err="1" smtClean="0"/>
              <a:t>tập</a:t>
            </a:r>
            <a:r>
              <a:rPr lang="en-US" sz="3200" dirty="0" smtClean="0"/>
              <a:t> bay </a:t>
            </a:r>
            <a:r>
              <a:rPr lang="en-US" sz="3200" dirty="0" err="1" smtClean="0"/>
              <a:t>từ</a:t>
            </a:r>
            <a:r>
              <a:rPr lang="en-US" sz="3200" dirty="0" smtClean="0"/>
              <a:t> </a:t>
            </a:r>
            <a:r>
              <a:rPr lang="en-US" sz="3200" dirty="0" err="1" smtClean="0"/>
              <a:t>sáng</a:t>
            </a:r>
            <a:r>
              <a:rPr lang="en-US" sz="3200" dirty="0" smtClean="0"/>
              <a:t> </a:t>
            </a:r>
            <a:r>
              <a:rPr lang="en-US" sz="3200" dirty="0" err="1" smtClean="0"/>
              <a:t>đến</a:t>
            </a:r>
            <a:r>
              <a:rPr lang="en-US" sz="3200" dirty="0" smtClean="0"/>
              <a:t> </a:t>
            </a:r>
            <a:r>
              <a:rPr lang="en-US" sz="3200" dirty="0" err="1" smtClean="0"/>
              <a:t>khuya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369438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43" y="676275"/>
            <a:ext cx="8817428" cy="41780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0" y="3886200"/>
            <a:ext cx="5562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Củng cố</a:t>
            </a:r>
          </a:p>
        </p:txBody>
      </p:sp>
    </p:spTree>
    <p:extLst>
      <p:ext uri="{BB962C8B-B14F-4D97-AF65-F5344CB8AC3E}">
        <p14:creationId xmlns:p14="http://schemas.microsoft.com/office/powerpoint/2010/main" val="382026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81"/>
          <a:stretch/>
        </p:blipFill>
        <p:spPr>
          <a:xfrm>
            <a:off x="71440" y="76199"/>
            <a:ext cx="9143999" cy="65713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00200" y="2592050"/>
            <a:ext cx="5562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941824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1096370"/>
            <a:ext cx="6477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i="1" dirty="0" err="1" smtClean="0">
                <a:solidFill>
                  <a:srgbClr val="00B0F0"/>
                </a:solidFill>
              </a:rPr>
              <a:t>Tạm</a:t>
            </a:r>
            <a:r>
              <a:rPr lang="en-US" sz="8800" i="1" dirty="0" smtClean="0">
                <a:solidFill>
                  <a:srgbClr val="00B0F0"/>
                </a:solidFill>
              </a:rPr>
              <a:t> </a:t>
            </a:r>
            <a:r>
              <a:rPr lang="en-US" sz="8800" i="1" dirty="0" err="1" smtClean="0">
                <a:solidFill>
                  <a:srgbClr val="00B0F0"/>
                </a:solidFill>
              </a:rPr>
              <a:t>biệt</a:t>
            </a:r>
            <a:r>
              <a:rPr lang="en-US" sz="8800" i="1" dirty="0" smtClean="0">
                <a:solidFill>
                  <a:srgbClr val="00B0F0"/>
                </a:solidFill>
              </a:rPr>
              <a:t>!</a:t>
            </a:r>
          </a:p>
          <a:p>
            <a:pPr algn="ctr"/>
            <a:r>
              <a:rPr lang="en-US" sz="8800" i="1" dirty="0" err="1" smtClean="0">
                <a:solidFill>
                  <a:srgbClr val="00B0F0"/>
                </a:solidFill>
              </a:rPr>
              <a:t>Hẹn</a:t>
            </a:r>
            <a:r>
              <a:rPr lang="en-US" sz="8800" i="1" dirty="0" smtClean="0">
                <a:solidFill>
                  <a:srgbClr val="00B0F0"/>
                </a:solidFill>
              </a:rPr>
              <a:t> </a:t>
            </a:r>
            <a:r>
              <a:rPr lang="en-US" sz="8800" i="1" dirty="0" err="1" smtClean="0">
                <a:solidFill>
                  <a:srgbClr val="00B0F0"/>
                </a:solidFill>
              </a:rPr>
              <a:t>gặp</a:t>
            </a:r>
            <a:r>
              <a:rPr lang="en-US" sz="8800" i="1" dirty="0" smtClean="0">
                <a:solidFill>
                  <a:srgbClr val="00B0F0"/>
                </a:solidFill>
              </a:rPr>
              <a:t> </a:t>
            </a:r>
            <a:r>
              <a:rPr lang="en-US" sz="8800" i="1" dirty="0" err="1" smtClean="0">
                <a:solidFill>
                  <a:srgbClr val="00B0F0"/>
                </a:solidFill>
              </a:rPr>
              <a:t>lại</a:t>
            </a:r>
            <a:r>
              <a:rPr lang="en-US" sz="8800" i="1" dirty="0" smtClean="0">
                <a:solidFill>
                  <a:srgbClr val="00B0F0"/>
                </a:solidFill>
              </a:rPr>
              <a:t>!</a:t>
            </a:r>
            <a:endParaRPr lang="en-US" sz="8800" i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9784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76</Words>
  <Application>Microsoft Office PowerPoint</Application>
  <PresentationFormat>On-screen Show (4:3)</PresentationFormat>
  <Paragraphs>15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Bài 117: Ôn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114: uê - uơ</dc:title>
  <dc:creator>DELL</dc:creator>
  <cp:lastModifiedBy>DELL</cp:lastModifiedBy>
  <cp:revision>14</cp:revision>
  <dcterms:created xsi:type="dcterms:W3CDTF">2006-08-16T00:00:00Z</dcterms:created>
  <dcterms:modified xsi:type="dcterms:W3CDTF">2020-08-27T04:28:05Z</dcterms:modified>
</cp:coreProperties>
</file>