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4" r:id="rId3"/>
    <p:sldId id="259" r:id="rId4"/>
    <p:sldId id="261" r:id="rId5"/>
    <p:sldId id="264" r:id="rId6"/>
    <p:sldId id="265" r:id="rId7"/>
    <p:sldId id="267" r:id="rId8"/>
    <p:sldId id="280" r:id="rId9"/>
    <p:sldId id="269" r:id="rId10"/>
    <p:sldId id="270" r:id="rId11"/>
    <p:sldId id="294" r:id="rId12"/>
    <p:sldId id="274" r:id="rId13"/>
    <p:sldId id="285" r:id="rId14"/>
    <p:sldId id="282" r:id="rId15"/>
    <p:sldId id="287" r:id="rId16"/>
    <p:sldId id="289" r:id="rId17"/>
    <p:sldId id="296" r:id="rId18"/>
    <p:sldId id="298" r:id="rId19"/>
    <p:sldId id="295" r:id="rId20"/>
    <p:sldId id="304" r:id="rId21"/>
    <p:sldId id="306" r:id="rId22"/>
    <p:sldId id="319" r:id="rId23"/>
    <p:sldId id="321" r:id="rId24"/>
    <p:sldId id="323" r:id="rId25"/>
    <p:sldId id="309" r:id="rId26"/>
    <p:sldId id="315" r:id="rId27"/>
    <p:sldId id="316" r:id="rId28"/>
    <p:sldId id="325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D8FBD3-4572-411E-B03C-1EBA5A7D7BD7}">
          <p14:sldIdLst>
            <p14:sldId id="260"/>
            <p14:sldId id="324"/>
            <p14:sldId id="259"/>
            <p14:sldId id="261"/>
            <p14:sldId id="264"/>
            <p14:sldId id="265"/>
            <p14:sldId id="267"/>
            <p14:sldId id="280"/>
            <p14:sldId id="269"/>
            <p14:sldId id="270"/>
            <p14:sldId id="294"/>
            <p14:sldId id="274"/>
            <p14:sldId id="285"/>
            <p14:sldId id="282"/>
            <p14:sldId id="287"/>
            <p14:sldId id="289"/>
            <p14:sldId id="296"/>
            <p14:sldId id="298"/>
            <p14:sldId id="295"/>
            <p14:sldId id="304"/>
            <p14:sldId id="306"/>
            <p14:sldId id="319"/>
            <p14:sldId id="321"/>
            <p14:sldId id="323"/>
            <p14:sldId id="309"/>
            <p14:sldId id="315"/>
            <p14:sldId id="316"/>
            <p14:sldId id="325"/>
            <p14:sldId id="326"/>
          </p14:sldIdLst>
        </p14:section>
        <p14:section name="Default Section" id="{81509AC6-B742-4E9B-90F0-1951F73802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16" y="210"/>
      </p:cViewPr>
      <p:guideLst>
        <p:guide orient="horz" pos="175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3-42D6-87EF-FB2B6C0D54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03-42D6-87EF-FB2B6C0D547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03-42D6-87EF-FB2B6C0D5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3-4225-970E-F52C170A1A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93-4225-970E-F52C170A1A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93-4225-970E-F52C170A1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1317346" y="1172592"/>
            <a:ext cx="5292183" cy="4512816"/>
          </a:xfrm>
          <a:custGeom>
            <a:avLst/>
            <a:gdLst>
              <a:gd name="connsiteX0" fmla="*/ 2034480 w 5292183"/>
              <a:gd name="connsiteY0" fmla="*/ 5 h 4512816"/>
              <a:gd name="connsiteX1" fmla="*/ 2181742 w 5292183"/>
              <a:gd name="connsiteY1" fmla="*/ 3965 h 4512816"/>
              <a:gd name="connsiteX2" fmla="*/ 2443825 w 5292183"/>
              <a:gd name="connsiteY2" fmla="*/ 22016 h 4512816"/>
              <a:gd name="connsiteX3" fmla="*/ 4239757 w 5292183"/>
              <a:gd name="connsiteY3" fmla="*/ 257583 h 4512816"/>
              <a:gd name="connsiteX4" fmla="*/ 5282795 w 5292183"/>
              <a:gd name="connsiteY4" fmla="*/ 953906 h 4512816"/>
              <a:gd name="connsiteX5" fmla="*/ 4796221 w 5292183"/>
              <a:gd name="connsiteY5" fmla="*/ 1803212 h 4512816"/>
              <a:gd name="connsiteX6" fmla="*/ 3806658 w 5292183"/>
              <a:gd name="connsiteY6" fmla="*/ 1814494 h 4512816"/>
              <a:gd name="connsiteX7" fmla="*/ 3443448 w 5292183"/>
              <a:gd name="connsiteY7" fmla="*/ 1133515 h 4512816"/>
              <a:gd name="connsiteX8" fmla="*/ 2246866 w 5292183"/>
              <a:gd name="connsiteY8" fmla="*/ 1243627 h 4512816"/>
              <a:gd name="connsiteX9" fmla="*/ 2359111 w 5292183"/>
              <a:gd name="connsiteY9" fmla="*/ 2274798 h 4512816"/>
              <a:gd name="connsiteX10" fmla="*/ 3554105 w 5292183"/>
              <a:gd name="connsiteY10" fmla="*/ 2513073 h 4512816"/>
              <a:gd name="connsiteX11" fmla="*/ 3807187 w 5292183"/>
              <a:gd name="connsiteY11" fmla="*/ 3618254 h 4512816"/>
              <a:gd name="connsiteX12" fmla="*/ 2652433 w 5292183"/>
              <a:gd name="connsiteY12" fmla="*/ 4512237 h 4512816"/>
              <a:gd name="connsiteX13" fmla="*/ 1854006 w 5292183"/>
              <a:gd name="connsiteY13" fmla="*/ 4218003 h 4512816"/>
              <a:gd name="connsiteX14" fmla="*/ 1723758 w 5292183"/>
              <a:gd name="connsiteY14" fmla="*/ 3932344 h 4512816"/>
              <a:gd name="connsiteX15" fmla="*/ 1097935 w 5292183"/>
              <a:gd name="connsiteY15" fmla="*/ 3089807 h 4512816"/>
              <a:gd name="connsiteX16" fmla="*/ 441404 w 5292183"/>
              <a:gd name="connsiteY16" fmla="*/ 2710733 h 4512816"/>
              <a:gd name="connsiteX17" fmla="*/ 423402 w 5292183"/>
              <a:gd name="connsiteY17" fmla="*/ 2692231 h 4512816"/>
              <a:gd name="connsiteX18" fmla="*/ 143317 w 5292183"/>
              <a:gd name="connsiteY18" fmla="*/ 987752 h 4512816"/>
              <a:gd name="connsiteX19" fmla="*/ 2034480 w 5292183"/>
              <a:gd name="connsiteY19" fmla="*/ 5 h 45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2183" h="4512816">
                <a:moveTo>
                  <a:pt x="2034480" y="5"/>
                </a:moveTo>
                <a:cubicBezTo>
                  <a:pt x="2083955" y="92"/>
                  <a:pt x="2133098" y="1426"/>
                  <a:pt x="2181742" y="3965"/>
                </a:cubicBezTo>
                <a:cubicBezTo>
                  <a:pt x="2269103" y="8026"/>
                  <a:pt x="2355935" y="14795"/>
                  <a:pt x="2443825" y="22016"/>
                </a:cubicBezTo>
                <a:cubicBezTo>
                  <a:pt x="3044764" y="75718"/>
                  <a:pt x="3652585" y="105051"/>
                  <a:pt x="4239757" y="257583"/>
                </a:cubicBezTo>
                <a:cubicBezTo>
                  <a:pt x="4605615" y="351900"/>
                  <a:pt x="5189081" y="520227"/>
                  <a:pt x="5282795" y="953906"/>
                </a:cubicBezTo>
                <a:cubicBezTo>
                  <a:pt x="5350037" y="1263934"/>
                  <a:pt x="5042420" y="1659706"/>
                  <a:pt x="4796221" y="1803212"/>
                </a:cubicBezTo>
                <a:cubicBezTo>
                  <a:pt x="4550021" y="1946719"/>
                  <a:pt x="4008383" y="1987785"/>
                  <a:pt x="3806658" y="1814494"/>
                </a:cubicBezTo>
                <a:cubicBezTo>
                  <a:pt x="3501159" y="1558619"/>
                  <a:pt x="3703413" y="1228735"/>
                  <a:pt x="3443448" y="1133515"/>
                </a:cubicBezTo>
                <a:cubicBezTo>
                  <a:pt x="3183482" y="1038295"/>
                  <a:pt x="2427941" y="1053187"/>
                  <a:pt x="2246866" y="1243627"/>
                </a:cubicBezTo>
                <a:cubicBezTo>
                  <a:pt x="2065790" y="1434066"/>
                  <a:pt x="2107088" y="2050061"/>
                  <a:pt x="2359111" y="2274798"/>
                </a:cubicBezTo>
                <a:cubicBezTo>
                  <a:pt x="2701673" y="2582570"/>
                  <a:pt x="3186130" y="2207106"/>
                  <a:pt x="3554105" y="2513073"/>
                </a:cubicBezTo>
                <a:cubicBezTo>
                  <a:pt x="3856427" y="2764435"/>
                  <a:pt x="3908314" y="3287467"/>
                  <a:pt x="3807187" y="3618254"/>
                </a:cubicBezTo>
                <a:cubicBezTo>
                  <a:pt x="3661586" y="4096609"/>
                  <a:pt x="3161245" y="4489222"/>
                  <a:pt x="2652433" y="4512237"/>
                </a:cubicBezTo>
                <a:cubicBezTo>
                  <a:pt x="2592074" y="4514042"/>
                  <a:pt x="2114500" y="4527580"/>
                  <a:pt x="1854006" y="4218003"/>
                </a:cubicBezTo>
                <a:cubicBezTo>
                  <a:pt x="1782528" y="4132260"/>
                  <a:pt x="1753408" y="4037943"/>
                  <a:pt x="1723758" y="3932344"/>
                </a:cubicBezTo>
                <a:cubicBezTo>
                  <a:pt x="1623161" y="3566357"/>
                  <a:pt x="1439438" y="3269867"/>
                  <a:pt x="1097935" y="3089807"/>
                </a:cubicBezTo>
                <a:cubicBezTo>
                  <a:pt x="873973" y="2971121"/>
                  <a:pt x="627244" y="2885829"/>
                  <a:pt x="441404" y="2710733"/>
                </a:cubicBezTo>
                <a:cubicBezTo>
                  <a:pt x="434521" y="2706220"/>
                  <a:pt x="427638" y="2699451"/>
                  <a:pt x="423402" y="2692231"/>
                </a:cubicBezTo>
                <a:cubicBezTo>
                  <a:pt x="-18168" y="2254491"/>
                  <a:pt x="-119296" y="1546886"/>
                  <a:pt x="143317" y="987752"/>
                </a:cubicBezTo>
                <a:cubicBezTo>
                  <a:pt x="475388" y="278257"/>
                  <a:pt x="1292351" y="-1288"/>
                  <a:pt x="2034480" y="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864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5715109" y="1203952"/>
            <a:ext cx="5021151" cy="4450097"/>
          </a:xfrm>
          <a:custGeom>
            <a:avLst/>
            <a:gdLst>
              <a:gd name="connsiteX0" fmla="*/ 3006656 w 5021151"/>
              <a:gd name="connsiteY0" fmla="*/ 217644 h 4450097"/>
              <a:gd name="connsiteX1" fmla="*/ 4042679 w 5021151"/>
              <a:gd name="connsiteY1" fmla="*/ 698992 h 4450097"/>
              <a:gd name="connsiteX2" fmla="*/ 4881558 w 5021151"/>
              <a:gd name="connsiteY2" fmla="*/ 2930989 h 4450097"/>
              <a:gd name="connsiteX3" fmla="*/ 1144650 w 5021151"/>
              <a:gd name="connsiteY3" fmla="*/ 4447933 h 4450097"/>
              <a:gd name="connsiteX4" fmla="*/ 85590 w 5021151"/>
              <a:gd name="connsiteY4" fmla="*/ 3703403 h 4450097"/>
              <a:gd name="connsiteX5" fmla="*/ 145509 w 5021151"/>
              <a:gd name="connsiteY5" fmla="*/ 2769654 h 4450097"/>
              <a:gd name="connsiteX6" fmla="*/ 1510827 w 5021151"/>
              <a:gd name="connsiteY6" fmla="*/ 2623457 h 4450097"/>
              <a:gd name="connsiteX7" fmla="*/ 2243657 w 5021151"/>
              <a:gd name="connsiteY7" fmla="*/ 2272902 h 4450097"/>
              <a:gd name="connsiteX8" fmla="*/ 2431025 w 5021151"/>
              <a:gd name="connsiteY8" fmla="*/ 1678951 h 4450097"/>
              <a:gd name="connsiteX9" fmla="*/ 2283603 w 5021151"/>
              <a:gd name="connsiteY9" fmla="*/ 806150 h 4450097"/>
              <a:gd name="connsiteX10" fmla="*/ 2290261 w 5021151"/>
              <a:gd name="connsiteY10" fmla="*/ 779460 h 4450097"/>
              <a:gd name="connsiteX11" fmla="*/ 2846660 w 5021151"/>
              <a:gd name="connsiteY11" fmla="*/ 232516 h 4450097"/>
              <a:gd name="connsiteX12" fmla="*/ 3006656 w 5021151"/>
              <a:gd name="connsiteY12" fmla="*/ 217644 h 4450097"/>
              <a:gd name="connsiteX13" fmla="*/ 1413795 w 5021151"/>
              <a:gd name="connsiteY13" fmla="*/ 1056 h 4450097"/>
              <a:gd name="connsiteX14" fmla="*/ 1494779 w 5021151"/>
              <a:gd name="connsiteY14" fmla="*/ 1397 h 4450097"/>
              <a:gd name="connsiteX15" fmla="*/ 1852115 w 5021151"/>
              <a:gd name="connsiteY15" fmla="*/ 151511 h 4450097"/>
              <a:gd name="connsiteX16" fmla="*/ 1945822 w 5021151"/>
              <a:gd name="connsiteY16" fmla="*/ 926481 h 4450097"/>
              <a:gd name="connsiteX17" fmla="*/ 1203720 w 5021151"/>
              <a:gd name="connsiteY17" fmla="*/ 1248881 h 4450097"/>
              <a:gd name="connsiteX18" fmla="*/ 840982 w 5021151"/>
              <a:gd name="connsiteY18" fmla="*/ 711548 h 4450097"/>
              <a:gd name="connsiteX19" fmla="*/ 937712 w 5021151"/>
              <a:gd name="connsiteY19" fmla="*/ 236273 h 4450097"/>
              <a:gd name="connsiteX20" fmla="*/ 1413795 w 5021151"/>
              <a:gd name="connsiteY20" fmla="*/ 1056 h 445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1151" h="4450097">
                <a:moveTo>
                  <a:pt x="3006656" y="217644"/>
                </a:moveTo>
                <a:cubicBezTo>
                  <a:pt x="3375239" y="201985"/>
                  <a:pt x="3711872" y="324984"/>
                  <a:pt x="4042679" y="698992"/>
                </a:cubicBezTo>
                <a:cubicBezTo>
                  <a:pt x="4472580" y="1184988"/>
                  <a:pt x="5364721" y="2306364"/>
                  <a:pt x="4881558" y="2930989"/>
                </a:cubicBezTo>
                <a:cubicBezTo>
                  <a:pt x="4398394" y="3555613"/>
                  <a:pt x="2107648" y="4501313"/>
                  <a:pt x="1144650" y="4447933"/>
                </a:cubicBezTo>
                <a:cubicBezTo>
                  <a:pt x="332402" y="4402919"/>
                  <a:pt x="226354" y="4045592"/>
                  <a:pt x="85590" y="3703403"/>
                </a:cubicBezTo>
                <a:cubicBezTo>
                  <a:pt x="-38530" y="3407822"/>
                  <a:pt x="-35201" y="3042130"/>
                  <a:pt x="145509" y="2769654"/>
                </a:cubicBezTo>
                <a:cubicBezTo>
                  <a:pt x="447487" y="2310348"/>
                  <a:pt x="1045259" y="2589995"/>
                  <a:pt x="1510827" y="2623457"/>
                </a:cubicBezTo>
                <a:cubicBezTo>
                  <a:pt x="1789026" y="2643375"/>
                  <a:pt x="2090528" y="2430253"/>
                  <a:pt x="2243657" y="2272902"/>
                </a:cubicBezTo>
                <a:cubicBezTo>
                  <a:pt x="2397261" y="2115551"/>
                  <a:pt x="2478105" y="1887292"/>
                  <a:pt x="2431025" y="1678951"/>
                </a:cubicBezTo>
                <a:cubicBezTo>
                  <a:pt x="2361118" y="1373810"/>
                  <a:pt x="2217025" y="1125235"/>
                  <a:pt x="2283603" y="806150"/>
                </a:cubicBezTo>
                <a:cubicBezTo>
                  <a:pt x="2287408" y="799378"/>
                  <a:pt x="2287408" y="789419"/>
                  <a:pt x="2290261" y="779460"/>
                </a:cubicBezTo>
                <a:cubicBezTo>
                  <a:pt x="2357314" y="504196"/>
                  <a:pt x="2558474" y="275937"/>
                  <a:pt x="2846660" y="232516"/>
                </a:cubicBezTo>
                <a:cubicBezTo>
                  <a:pt x="2900695" y="224947"/>
                  <a:pt x="2954002" y="219880"/>
                  <a:pt x="3006656" y="217644"/>
                </a:cubicBezTo>
                <a:close/>
                <a:moveTo>
                  <a:pt x="1413795" y="1056"/>
                </a:moveTo>
                <a:cubicBezTo>
                  <a:pt x="1440750" y="-444"/>
                  <a:pt x="1467817" y="-358"/>
                  <a:pt x="1494779" y="1397"/>
                </a:cubicBezTo>
                <a:cubicBezTo>
                  <a:pt x="1624199" y="9822"/>
                  <a:pt x="1751229" y="56721"/>
                  <a:pt x="1852115" y="151511"/>
                </a:cubicBezTo>
                <a:cubicBezTo>
                  <a:pt x="2069758" y="354335"/>
                  <a:pt x="2074292" y="693385"/>
                  <a:pt x="1945822" y="926481"/>
                </a:cubicBezTo>
                <a:cubicBezTo>
                  <a:pt x="1803750" y="1180769"/>
                  <a:pt x="1477285" y="1351807"/>
                  <a:pt x="1203720" y="1248881"/>
                </a:cubicBezTo>
                <a:cubicBezTo>
                  <a:pt x="913529" y="1138388"/>
                  <a:pt x="851562" y="784202"/>
                  <a:pt x="840982" y="711548"/>
                </a:cubicBezTo>
                <a:cubicBezTo>
                  <a:pt x="830402" y="643435"/>
                  <a:pt x="798662" y="416393"/>
                  <a:pt x="937712" y="236273"/>
                </a:cubicBezTo>
                <a:cubicBezTo>
                  <a:pt x="1041858" y="99693"/>
                  <a:pt x="1225107" y="11550"/>
                  <a:pt x="1413795" y="105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814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203A7E-1880-4979-BF07-E20E3276C5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6163" y="2083935"/>
            <a:ext cx="2736311" cy="2834632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9F8664-E049-418C-8218-6DC426F2AF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2358" y="2083935"/>
            <a:ext cx="2736311" cy="2834630"/>
          </a:xfrm>
          <a:custGeom>
            <a:avLst/>
            <a:gdLst>
              <a:gd name="connsiteX0" fmla="*/ 657078 w 2997261"/>
              <a:gd name="connsiteY0" fmla="*/ 314424 h 3104958"/>
              <a:gd name="connsiteX1" fmla="*/ 651810 w 2997261"/>
              <a:gd name="connsiteY1" fmla="*/ 314559 h 3104958"/>
              <a:gd name="connsiteX2" fmla="*/ 647082 w 2997261"/>
              <a:gd name="connsiteY2" fmla="*/ 314830 h 3104958"/>
              <a:gd name="connsiteX3" fmla="*/ 643301 w 2997261"/>
              <a:gd name="connsiteY3" fmla="*/ 315370 h 3104958"/>
              <a:gd name="connsiteX4" fmla="*/ 639789 w 2997261"/>
              <a:gd name="connsiteY4" fmla="*/ 315910 h 3104958"/>
              <a:gd name="connsiteX5" fmla="*/ 637222 w 2997261"/>
              <a:gd name="connsiteY5" fmla="*/ 316721 h 3104958"/>
              <a:gd name="connsiteX6" fmla="*/ 632224 w 2997261"/>
              <a:gd name="connsiteY6" fmla="*/ 316990 h 3104958"/>
              <a:gd name="connsiteX7" fmla="*/ 627497 w 2997261"/>
              <a:gd name="connsiteY7" fmla="*/ 317666 h 3104958"/>
              <a:gd name="connsiteX8" fmla="*/ 622904 w 2997261"/>
              <a:gd name="connsiteY8" fmla="*/ 318342 h 3104958"/>
              <a:gd name="connsiteX9" fmla="*/ 618177 w 2997261"/>
              <a:gd name="connsiteY9" fmla="*/ 319152 h 3104958"/>
              <a:gd name="connsiteX10" fmla="*/ 613585 w 2997261"/>
              <a:gd name="connsiteY10" fmla="*/ 320233 h 3104958"/>
              <a:gd name="connsiteX11" fmla="*/ 608992 w 2997261"/>
              <a:gd name="connsiteY11" fmla="*/ 321583 h 3104958"/>
              <a:gd name="connsiteX12" fmla="*/ 604399 w 2997261"/>
              <a:gd name="connsiteY12" fmla="*/ 322934 h 3104958"/>
              <a:gd name="connsiteX13" fmla="*/ 600077 w 2997261"/>
              <a:gd name="connsiteY13" fmla="*/ 324285 h 3104958"/>
              <a:gd name="connsiteX14" fmla="*/ 595755 w 2997261"/>
              <a:gd name="connsiteY14" fmla="*/ 325906 h 3104958"/>
              <a:gd name="connsiteX15" fmla="*/ 591568 w 2997261"/>
              <a:gd name="connsiteY15" fmla="*/ 327526 h 3104958"/>
              <a:gd name="connsiteX16" fmla="*/ 587515 w 2997261"/>
              <a:gd name="connsiteY16" fmla="*/ 329417 h 3104958"/>
              <a:gd name="connsiteX17" fmla="*/ 583463 w 2997261"/>
              <a:gd name="connsiteY17" fmla="*/ 331309 h 3104958"/>
              <a:gd name="connsiteX18" fmla="*/ 579411 w 2997261"/>
              <a:gd name="connsiteY18" fmla="*/ 333065 h 3104958"/>
              <a:gd name="connsiteX19" fmla="*/ 575764 w 2997261"/>
              <a:gd name="connsiteY19" fmla="*/ 335091 h 3104958"/>
              <a:gd name="connsiteX20" fmla="*/ 571982 w 2997261"/>
              <a:gd name="connsiteY20" fmla="*/ 337252 h 3104958"/>
              <a:gd name="connsiteX21" fmla="*/ 568470 w 2997261"/>
              <a:gd name="connsiteY21" fmla="*/ 339278 h 3104958"/>
              <a:gd name="connsiteX22" fmla="*/ 563878 w 2997261"/>
              <a:gd name="connsiteY22" fmla="*/ 342114 h 3104958"/>
              <a:gd name="connsiteX23" fmla="*/ 559690 w 2997261"/>
              <a:gd name="connsiteY23" fmla="*/ 344681 h 3104958"/>
              <a:gd name="connsiteX24" fmla="*/ 555774 w 2997261"/>
              <a:gd name="connsiteY24" fmla="*/ 347382 h 3104958"/>
              <a:gd name="connsiteX25" fmla="*/ 552262 w 2997261"/>
              <a:gd name="connsiteY25" fmla="*/ 349814 h 3104958"/>
              <a:gd name="connsiteX26" fmla="*/ 549019 w 2997261"/>
              <a:gd name="connsiteY26" fmla="*/ 352245 h 3104958"/>
              <a:gd name="connsiteX27" fmla="*/ 546048 w 2997261"/>
              <a:gd name="connsiteY27" fmla="*/ 354676 h 3104958"/>
              <a:gd name="connsiteX28" fmla="*/ 543211 w 2997261"/>
              <a:gd name="connsiteY28" fmla="*/ 356972 h 3104958"/>
              <a:gd name="connsiteX29" fmla="*/ 540645 w 2997261"/>
              <a:gd name="connsiteY29" fmla="*/ 359269 h 3104958"/>
              <a:gd name="connsiteX30" fmla="*/ 535377 w 2997261"/>
              <a:gd name="connsiteY30" fmla="*/ 363996 h 3104958"/>
              <a:gd name="connsiteX31" fmla="*/ 530109 w 2997261"/>
              <a:gd name="connsiteY31" fmla="*/ 369129 h 3104958"/>
              <a:gd name="connsiteX32" fmla="*/ 524571 w 2997261"/>
              <a:gd name="connsiteY32" fmla="*/ 374667 h 3104958"/>
              <a:gd name="connsiteX33" fmla="*/ 517953 w 2997261"/>
              <a:gd name="connsiteY33" fmla="*/ 380745 h 3104958"/>
              <a:gd name="connsiteX34" fmla="*/ 516332 w 2997261"/>
              <a:gd name="connsiteY34" fmla="*/ 382501 h 3104958"/>
              <a:gd name="connsiteX35" fmla="*/ 514576 w 2997261"/>
              <a:gd name="connsiteY35" fmla="*/ 384257 h 3104958"/>
              <a:gd name="connsiteX36" fmla="*/ 512550 w 2997261"/>
              <a:gd name="connsiteY36" fmla="*/ 386419 h 3104958"/>
              <a:gd name="connsiteX37" fmla="*/ 510524 w 2997261"/>
              <a:gd name="connsiteY37" fmla="*/ 388715 h 3104958"/>
              <a:gd name="connsiteX38" fmla="*/ 506067 w 2997261"/>
              <a:gd name="connsiteY38" fmla="*/ 394388 h 3104958"/>
              <a:gd name="connsiteX39" fmla="*/ 501204 w 2997261"/>
              <a:gd name="connsiteY39" fmla="*/ 400466 h 3104958"/>
              <a:gd name="connsiteX40" fmla="*/ 496207 w 2997261"/>
              <a:gd name="connsiteY40" fmla="*/ 407490 h 3104958"/>
              <a:gd name="connsiteX41" fmla="*/ 491074 w 2997261"/>
              <a:gd name="connsiteY41" fmla="*/ 414919 h 3104958"/>
              <a:gd name="connsiteX42" fmla="*/ 485671 w 2997261"/>
              <a:gd name="connsiteY42" fmla="*/ 422753 h 3104958"/>
              <a:gd name="connsiteX43" fmla="*/ 480403 w 2997261"/>
              <a:gd name="connsiteY43" fmla="*/ 430993 h 3104958"/>
              <a:gd name="connsiteX44" fmla="*/ 475135 w 2997261"/>
              <a:gd name="connsiteY44" fmla="*/ 439502 h 3104958"/>
              <a:gd name="connsiteX45" fmla="*/ 470137 w 2997261"/>
              <a:gd name="connsiteY45" fmla="*/ 447877 h 3104958"/>
              <a:gd name="connsiteX46" fmla="*/ 465275 w 2997261"/>
              <a:gd name="connsiteY46" fmla="*/ 456387 h 3104958"/>
              <a:gd name="connsiteX47" fmla="*/ 460682 w 2997261"/>
              <a:gd name="connsiteY47" fmla="*/ 464490 h 3104958"/>
              <a:gd name="connsiteX48" fmla="*/ 456765 w 2997261"/>
              <a:gd name="connsiteY48" fmla="*/ 472460 h 3104958"/>
              <a:gd name="connsiteX49" fmla="*/ 453118 w 2997261"/>
              <a:gd name="connsiteY49" fmla="*/ 480024 h 3104958"/>
              <a:gd name="connsiteX50" fmla="*/ 451633 w 2997261"/>
              <a:gd name="connsiteY50" fmla="*/ 483536 h 3104958"/>
              <a:gd name="connsiteX51" fmla="*/ 450281 w 2997261"/>
              <a:gd name="connsiteY51" fmla="*/ 486913 h 3104958"/>
              <a:gd name="connsiteX52" fmla="*/ 448931 w 2997261"/>
              <a:gd name="connsiteY52" fmla="*/ 490155 h 3104958"/>
              <a:gd name="connsiteX53" fmla="*/ 447850 w 2997261"/>
              <a:gd name="connsiteY53" fmla="*/ 493127 h 3104958"/>
              <a:gd name="connsiteX54" fmla="*/ 445284 w 2997261"/>
              <a:gd name="connsiteY54" fmla="*/ 498394 h 3104958"/>
              <a:gd name="connsiteX55" fmla="*/ 442583 w 2997261"/>
              <a:gd name="connsiteY55" fmla="*/ 504067 h 3104958"/>
              <a:gd name="connsiteX56" fmla="*/ 439881 w 2997261"/>
              <a:gd name="connsiteY56" fmla="*/ 510145 h 3104958"/>
              <a:gd name="connsiteX57" fmla="*/ 437179 w 2997261"/>
              <a:gd name="connsiteY57" fmla="*/ 516494 h 3104958"/>
              <a:gd name="connsiteX58" fmla="*/ 434613 w 2997261"/>
              <a:gd name="connsiteY58" fmla="*/ 523112 h 3104958"/>
              <a:gd name="connsiteX59" fmla="*/ 431912 w 2997261"/>
              <a:gd name="connsiteY59" fmla="*/ 530001 h 3104958"/>
              <a:gd name="connsiteX60" fmla="*/ 429345 w 2997261"/>
              <a:gd name="connsiteY60" fmla="*/ 537025 h 3104958"/>
              <a:gd name="connsiteX61" fmla="*/ 426914 w 2997261"/>
              <a:gd name="connsiteY61" fmla="*/ 544319 h 3104958"/>
              <a:gd name="connsiteX62" fmla="*/ 421916 w 2997261"/>
              <a:gd name="connsiteY62" fmla="*/ 558637 h 3104958"/>
              <a:gd name="connsiteX63" fmla="*/ 417324 w 2997261"/>
              <a:gd name="connsiteY63" fmla="*/ 573090 h 3104958"/>
              <a:gd name="connsiteX64" fmla="*/ 413002 w 2997261"/>
              <a:gd name="connsiteY64" fmla="*/ 586732 h 3104958"/>
              <a:gd name="connsiteX65" fmla="*/ 408949 w 2997261"/>
              <a:gd name="connsiteY65" fmla="*/ 599429 h 3104958"/>
              <a:gd name="connsiteX66" fmla="*/ 406788 w 2997261"/>
              <a:gd name="connsiteY66" fmla="*/ 606453 h 3104958"/>
              <a:gd name="connsiteX67" fmla="*/ 404627 w 2997261"/>
              <a:gd name="connsiteY67" fmla="*/ 613341 h 3104958"/>
              <a:gd name="connsiteX68" fmla="*/ 402466 w 2997261"/>
              <a:gd name="connsiteY68" fmla="*/ 620230 h 3104958"/>
              <a:gd name="connsiteX69" fmla="*/ 400440 w 2997261"/>
              <a:gd name="connsiteY69" fmla="*/ 627119 h 3104958"/>
              <a:gd name="connsiteX70" fmla="*/ 398279 w 2997261"/>
              <a:gd name="connsiteY70" fmla="*/ 634143 h 3104958"/>
              <a:gd name="connsiteX71" fmla="*/ 396118 w 2997261"/>
              <a:gd name="connsiteY71" fmla="*/ 641031 h 3104958"/>
              <a:gd name="connsiteX72" fmla="*/ 393956 w 2997261"/>
              <a:gd name="connsiteY72" fmla="*/ 648190 h 3104958"/>
              <a:gd name="connsiteX73" fmla="*/ 391795 w 2997261"/>
              <a:gd name="connsiteY73" fmla="*/ 655214 h 3104958"/>
              <a:gd name="connsiteX74" fmla="*/ 389769 w 2997261"/>
              <a:gd name="connsiteY74" fmla="*/ 661968 h 3104958"/>
              <a:gd name="connsiteX75" fmla="*/ 387608 w 2997261"/>
              <a:gd name="connsiteY75" fmla="*/ 669127 h 3104958"/>
              <a:gd name="connsiteX76" fmla="*/ 385311 w 2997261"/>
              <a:gd name="connsiteY76" fmla="*/ 676691 h 3104958"/>
              <a:gd name="connsiteX77" fmla="*/ 383151 w 2997261"/>
              <a:gd name="connsiteY77" fmla="*/ 684525 h 3104958"/>
              <a:gd name="connsiteX78" fmla="*/ 380989 w 2997261"/>
              <a:gd name="connsiteY78" fmla="*/ 692224 h 3104958"/>
              <a:gd name="connsiteX79" fmla="*/ 378963 w 2997261"/>
              <a:gd name="connsiteY79" fmla="*/ 699653 h 3104958"/>
              <a:gd name="connsiteX80" fmla="*/ 377208 w 2997261"/>
              <a:gd name="connsiteY80" fmla="*/ 706947 h 3104958"/>
              <a:gd name="connsiteX81" fmla="*/ 375992 w 2997261"/>
              <a:gd name="connsiteY81" fmla="*/ 713565 h 3104958"/>
              <a:gd name="connsiteX82" fmla="*/ 374776 w 2997261"/>
              <a:gd name="connsiteY82" fmla="*/ 716537 h 3104958"/>
              <a:gd name="connsiteX83" fmla="*/ 373561 w 2997261"/>
              <a:gd name="connsiteY83" fmla="*/ 720049 h 3104958"/>
              <a:gd name="connsiteX84" fmla="*/ 372345 w 2997261"/>
              <a:gd name="connsiteY84" fmla="*/ 724101 h 3104958"/>
              <a:gd name="connsiteX85" fmla="*/ 370994 w 2997261"/>
              <a:gd name="connsiteY85" fmla="*/ 728694 h 3104958"/>
              <a:gd name="connsiteX86" fmla="*/ 368293 w 2997261"/>
              <a:gd name="connsiteY86" fmla="*/ 738824 h 3104958"/>
              <a:gd name="connsiteX87" fmla="*/ 365456 w 2997261"/>
              <a:gd name="connsiteY87" fmla="*/ 750036 h 3104958"/>
              <a:gd name="connsiteX88" fmla="*/ 362890 w 2997261"/>
              <a:gd name="connsiteY88" fmla="*/ 761517 h 3104958"/>
              <a:gd name="connsiteX89" fmla="*/ 360459 w 2997261"/>
              <a:gd name="connsiteY89" fmla="*/ 772323 h 3104958"/>
              <a:gd name="connsiteX90" fmla="*/ 358297 w 2997261"/>
              <a:gd name="connsiteY90" fmla="*/ 781913 h 3104958"/>
              <a:gd name="connsiteX91" fmla="*/ 356541 w 2997261"/>
              <a:gd name="connsiteY91" fmla="*/ 789747 h 3104958"/>
              <a:gd name="connsiteX92" fmla="*/ 354245 w 2997261"/>
              <a:gd name="connsiteY92" fmla="*/ 799743 h 3104958"/>
              <a:gd name="connsiteX93" fmla="*/ 351949 w 2997261"/>
              <a:gd name="connsiteY93" fmla="*/ 809738 h 3104958"/>
              <a:gd name="connsiteX94" fmla="*/ 349788 w 2997261"/>
              <a:gd name="connsiteY94" fmla="*/ 819598 h 3104958"/>
              <a:gd name="connsiteX95" fmla="*/ 347626 w 2997261"/>
              <a:gd name="connsiteY95" fmla="*/ 829459 h 3104958"/>
              <a:gd name="connsiteX96" fmla="*/ 345466 w 2997261"/>
              <a:gd name="connsiteY96" fmla="*/ 839319 h 3104958"/>
              <a:gd name="connsiteX97" fmla="*/ 343304 w 2997261"/>
              <a:gd name="connsiteY97" fmla="*/ 849314 h 3104958"/>
              <a:gd name="connsiteX98" fmla="*/ 341143 w 2997261"/>
              <a:gd name="connsiteY98" fmla="*/ 859175 h 3104958"/>
              <a:gd name="connsiteX99" fmla="*/ 338982 w 2997261"/>
              <a:gd name="connsiteY99" fmla="*/ 869305 h 3104958"/>
              <a:gd name="connsiteX100" fmla="*/ 336821 w 2997261"/>
              <a:gd name="connsiteY100" fmla="*/ 879301 h 3104958"/>
              <a:gd name="connsiteX101" fmla="*/ 334795 w 2997261"/>
              <a:gd name="connsiteY101" fmla="*/ 889296 h 3104958"/>
              <a:gd name="connsiteX102" fmla="*/ 332633 w 2997261"/>
              <a:gd name="connsiteY102" fmla="*/ 899292 h 3104958"/>
              <a:gd name="connsiteX103" fmla="*/ 330608 w 2997261"/>
              <a:gd name="connsiteY103" fmla="*/ 909557 h 3104958"/>
              <a:gd name="connsiteX104" fmla="*/ 328581 w 2997261"/>
              <a:gd name="connsiteY104" fmla="*/ 919958 h 3104958"/>
              <a:gd name="connsiteX105" fmla="*/ 326555 w 2997261"/>
              <a:gd name="connsiteY105" fmla="*/ 930223 h 3104958"/>
              <a:gd name="connsiteX106" fmla="*/ 324664 w 2997261"/>
              <a:gd name="connsiteY106" fmla="*/ 940624 h 3104958"/>
              <a:gd name="connsiteX107" fmla="*/ 322773 w 2997261"/>
              <a:gd name="connsiteY107" fmla="*/ 951159 h 3104958"/>
              <a:gd name="connsiteX108" fmla="*/ 320882 w 2997261"/>
              <a:gd name="connsiteY108" fmla="*/ 961560 h 3104958"/>
              <a:gd name="connsiteX109" fmla="*/ 318991 w 2997261"/>
              <a:gd name="connsiteY109" fmla="*/ 971961 h 3104958"/>
              <a:gd name="connsiteX110" fmla="*/ 317235 w 2997261"/>
              <a:gd name="connsiteY110" fmla="*/ 982497 h 3104958"/>
              <a:gd name="connsiteX111" fmla="*/ 315614 w 2997261"/>
              <a:gd name="connsiteY111" fmla="*/ 993032 h 3104958"/>
              <a:gd name="connsiteX112" fmla="*/ 313858 w 2997261"/>
              <a:gd name="connsiteY112" fmla="*/ 1003298 h 3104958"/>
              <a:gd name="connsiteX113" fmla="*/ 312373 w 2997261"/>
              <a:gd name="connsiteY113" fmla="*/ 1013699 h 3104958"/>
              <a:gd name="connsiteX114" fmla="*/ 311022 w 2997261"/>
              <a:gd name="connsiteY114" fmla="*/ 1023964 h 3104958"/>
              <a:gd name="connsiteX115" fmla="*/ 309536 w 2997261"/>
              <a:gd name="connsiteY115" fmla="*/ 1034095 h 3104958"/>
              <a:gd name="connsiteX116" fmla="*/ 307510 w 2997261"/>
              <a:gd name="connsiteY116" fmla="*/ 1049493 h 3104958"/>
              <a:gd name="connsiteX117" fmla="*/ 305349 w 2997261"/>
              <a:gd name="connsiteY117" fmla="*/ 1064756 h 3104958"/>
              <a:gd name="connsiteX118" fmla="*/ 303323 w 2997261"/>
              <a:gd name="connsiteY118" fmla="*/ 1080020 h 3104958"/>
              <a:gd name="connsiteX119" fmla="*/ 301432 w 2997261"/>
              <a:gd name="connsiteY119" fmla="*/ 1095283 h 3104958"/>
              <a:gd name="connsiteX120" fmla="*/ 299271 w 2997261"/>
              <a:gd name="connsiteY120" fmla="*/ 1110817 h 3104958"/>
              <a:gd name="connsiteX121" fmla="*/ 297245 w 2997261"/>
              <a:gd name="connsiteY121" fmla="*/ 1126079 h 3104958"/>
              <a:gd name="connsiteX122" fmla="*/ 295218 w 2997261"/>
              <a:gd name="connsiteY122" fmla="*/ 1141613 h 3104958"/>
              <a:gd name="connsiteX123" fmla="*/ 293192 w 2997261"/>
              <a:gd name="connsiteY123" fmla="*/ 1157012 h 3104958"/>
              <a:gd name="connsiteX124" fmla="*/ 291166 w 2997261"/>
              <a:gd name="connsiteY124" fmla="*/ 1172410 h 3104958"/>
              <a:gd name="connsiteX125" fmla="*/ 289275 w 2997261"/>
              <a:gd name="connsiteY125" fmla="*/ 1187943 h 3104958"/>
              <a:gd name="connsiteX126" fmla="*/ 287654 w 2997261"/>
              <a:gd name="connsiteY126" fmla="*/ 1203342 h 3104958"/>
              <a:gd name="connsiteX127" fmla="*/ 285899 w 2997261"/>
              <a:gd name="connsiteY127" fmla="*/ 1219010 h 3104958"/>
              <a:gd name="connsiteX128" fmla="*/ 284278 w 2997261"/>
              <a:gd name="connsiteY128" fmla="*/ 1234408 h 3104958"/>
              <a:gd name="connsiteX129" fmla="*/ 282791 w 2997261"/>
              <a:gd name="connsiteY129" fmla="*/ 1250077 h 3104958"/>
              <a:gd name="connsiteX130" fmla="*/ 281441 w 2997261"/>
              <a:gd name="connsiteY130" fmla="*/ 1265610 h 3104958"/>
              <a:gd name="connsiteX131" fmla="*/ 280360 w 2997261"/>
              <a:gd name="connsiteY131" fmla="*/ 1281279 h 3104958"/>
              <a:gd name="connsiteX132" fmla="*/ 278469 w 2997261"/>
              <a:gd name="connsiteY132" fmla="*/ 1303026 h 3104958"/>
              <a:gd name="connsiteX133" fmla="*/ 276713 w 2997261"/>
              <a:gd name="connsiteY133" fmla="*/ 1324908 h 3104958"/>
              <a:gd name="connsiteX134" fmla="*/ 274957 w 2997261"/>
              <a:gd name="connsiteY134" fmla="*/ 1346789 h 3104958"/>
              <a:gd name="connsiteX135" fmla="*/ 273066 w 2997261"/>
              <a:gd name="connsiteY135" fmla="*/ 1368671 h 3104958"/>
              <a:gd name="connsiteX136" fmla="*/ 271580 w 2997261"/>
              <a:gd name="connsiteY136" fmla="*/ 1390553 h 3104958"/>
              <a:gd name="connsiteX137" fmla="*/ 269960 w 2997261"/>
              <a:gd name="connsiteY137" fmla="*/ 1412570 h 3104958"/>
              <a:gd name="connsiteX138" fmla="*/ 268474 w 2997261"/>
              <a:gd name="connsiteY138" fmla="*/ 1434587 h 3104958"/>
              <a:gd name="connsiteX139" fmla="*/ 267258 w 2997261"/>
              <a:gd name="connsiteY139" fmla="*/ 1456604 h 3104958"/>
              <a:gd name="connsiteX140" fmla="*/ 266177 w 2997261"/>
              <a:gd name="connsiteY140" fmla="*/ 1478621 h 3104958"/>
              <a:gd name="connsiteX141" fmla="*/ 265367 w 2997261"/>
              <a:gd name="connsiteY141" fmla="*/ 1500638 h 3104958"/>
              <a:gd name="connsiteX142" fmla="*/ 264692 w 2997261"/>
              <a:gd name="connsiteY142" fmla="*/ 1522790 h 3104958"/>
              <a:gd name="connsiteX143" fmla="*/ 264287 w 2997261"/>
              <a:gd name="connsiteY143" fmla="*/ 1544807 h 3104958"/>
              <a:gd name="connsiteX144" fmla="*/ 264287 w 2997261"/>
              <a:gd name="connsiteY144" fmla="*/ 1555747 h 3104958"/>
              <a:gd name="connsiteX145" fmla="*/ 264287 w 2997261"/>
              <a:gd name="connsiteY145" fmla="*/ 1566959 h 3104958"/>
              <a:gd name="connsiteX146" fmla="*/ 264421 w 2997261"/>
              <a:gd name="connsiteY146" fmla="*/ 1577900 h 3104958"/>
              <a:gd name="connsiteX147" fmla="*/ 264557 w 2997261"/>
              <a:gd name="connsiteY147" fmla="*/ 1589110 h 3104958"/>
              <a:gd name="connsiteX148" fmla="*/ 264692 w 2997261"/>
              <a:gd name="connsiteY148" fmla="*/ 1600052 h 3104958"/>
              <a:gd name="connsiteX149" fmla="*/ 265232 w 2997261"/>
              <a:gd name="connsiteY149" fmla="*/ 1610992 h 3104958"/>
              <a:gd name="connsiteX150" fmla="*/ 265638 w 2997261"/>
              <a:gd name="connsiteY150" fmla="*/ 1622069 h 3104958"/>
              <a:gd name="connsiteX151" fmla="*/ 266177 w 2997261"/>
              <a:gd name="connsiteY151" fmla="*/ 1633145 h 3104958"/>
              <a:gd name="connsiteX152" fmla="*/ 267123 w 2997261"/>
              <a:gd name="connsiteY152" fmla="*/ 1649624 h 3104958"/>
              <a:gd name="connsiteX153" fmla="*/ 267933 w 2997261"/>
              <a:gd name="connsiteY153" fmla="*/ 1665967 h 3104958"/>
              <a:gd name="connsiteX154" fmla="*/ 268879 w 2997261"/>
              <a:gd name="connsiteY154" fmla="*/ 1682446 h 3104958"/>
              <a:gd name="connsiteX155" fmla="*/ 269825 w 2997261"/>
              <a:gd name="connsiteY155" fmla="*/ 1698790 h 3104958"/>
              <a:gd name="connsiteX156" fmla="*/ 270635 w 2997261"/>
              <a:gd name="connsiteY156" fmla="*/ 1714999 h 3104958"/>
              <a:gd name="connsiteX157" fmla="*/ 271580 w 2997261"/>
              <a:gd name="connsiteY157" fmla="*/ 1731343 h 3104958"/>
              <a:gd name="connsiteX158" fmla="*/ 272526 w 2997261"/>
              <a:gd name="connsiteY158" fmla="*/ 1747687 h 3104958"/>
              <a:gd name="connsiteX159" fmla="*/ 273472 w 2997261"/>
              <a:gd name="connsiteY159" fmla="*/ 1763895 h 3104958"/>
              <a:gd name="connsiteX160" fmla="*/ 274282 w 2997261"/>
              <a:gd name="connsiteY160" fmla="*/ 1780105 h 3104958"/>
              <a:gd name="connsiteX161" fmla="*/ 275363 w 2997261"/>
              <a:gd name="connsiteY161" fmla="*/ 1796313 h 3104958"/>
              <a:gd name="connsiteX162" fmla="*/ 276443 w 2997261"/>
              <a:gd name="connsiteY162" fmla="*/ 1812522 h 3104958"/>
              <a:gd name="connsiteX163" fmla="*/ 277523 w 2997261"/>
              <a:gd name="connsiteY163" fmla="*/ 1829001 h 3104958"/>
              <a:gd name="connsiteX164" fmla="*/ 278875 w 2997261"/>
              <a:gd name="connsiteY164" fmla="*/ 1845209 h 3104958"/>
              <a:gd name="connsiteX165" fmla="*/ 280090 w 2997261"/>
              <a:gd name="connsiteY165" fmla="*/ 1861553 h 3104958"/>
              <a:gd name="connsiteX166" fmla="*/ 281441 w 2997261"/>
              <a:gd name="connsiteY166" fmla="*/ 1877898 h 3104958"/>
              <a:gd name="connsiteX167" fmla="*/ 282927 w 2997261"/>
              <a:gd name="connsiteY167" fmla="*/ 1894376 h 3104958"/>
              <a:gd name="connsiteX168" fmla="*/ 284413 w 2997261"/>
              <a:gd name="connsiteY168" fmla="*/ 1909774 h 3104958"/>
              <a:gd name="connsiteX169" fmla="*/ 285899 w 2997261"/>
              <a:gd name="connsiteY169" fmla="*/ 1925308 h 3104958"/>
              <a:gd name="connsiteX170" fmla="*/ 287519 w 2997261"/>
              <a:gd name="connsiteY170" fmla="*/ 1940706 h 3104958"/>
              <a:gd name="connsiteX171" fmla="*/ 289140 w 2997261"/>
              <a:gd name="connsiteY171" fmla="*/ 1956104 h 3104958"/>
              <a:gd name="connsiteX172" fmla="*/ 290896 w 2997261"/>
              <a:gd name="connsiteY172" fmla="*/ 1971638 h 3104958"/>
              <a:gd name="connsiteX173" fmla="*/ 292517 w 2997261"/>
              <a:gd name="connsiteY173" fmla="*/ 1987037 h 3104958"/>
              <a:gd name="connsiteX174" fmla="*/ 294408 w 2997261"/>
              <a:gd name="connsiteY174" fmla="*/ 2002570 h 3104958"/>
              <a:gd name="connsiteX175" fmla="*/ 296299 w 2997261"/>
              <a:gd name="connsiteY175" fmla="*/ 2017833 h 3104958"/>
              <a:gd name="connsiteX176" fmla="*/ 298325 w 2997261"/>
              <a:gd name="connsiteY176" fmla="*/ 2033232 h 3104958"/>
              <a:gd name="connsiteX177" fmla="*/ 300351 w 2997261"/>
              <a:gd name="connsiteY177" fmla="*/ 2048630 h 3104958"/>
              <a:gd name="connsiteX178" fmla="*/ 302242 w 2997261"/>
              <a:gd name="connsiteY178" fmla="*/ 2064029 h 3104958"/>
              <a:gd name="connsiteX179" fmla="*/ 304538 w 2997261"/>
              <a:gd name="connsiteY179" fmla="*/ 2079291 h 3104958"/>
              <a:gd name="connsiteX180" fmla="*/ 306699 w 2997261"/>
              <a:gd name="connsiteY180" fmla="*/ 2094690 h 3104958"/>
              <a:gd name="connsiteX181" fmla="*/ 308996 w 2997261"/>
              <a:gd name="connsiteY181" fmla="*/ 2109953 h 3104958"/>
              <a:gd name="connsiteX182" fmla="*/ 311427 w 2997261"/>
              <a:gd name="connsiteY182" fmla="*/ 2125216 h 3104958"/>
              <a:gd name="connsiteX183" fmla="*/ 313723 w 2997261"/>
              <a:gd name="connsiteY183" fmla="*/ 2140479 h 3104958"/>
              <a:gd name="connsiteX184" fmla="*/ 318045 w 2997261"/>
              <a:gd name="connsiteY184" fmla="*/ 2165873 h 3104958"/>
              <a:gd name="connsiteX185" fmla="*/ 322773 w 2997261"/>
              <a:gd name="connsiteY185" fmla="*/ 2192618 h 3104958"/>
              <a:gd name="connsiteX186" fmla="*/ 327771 w 2997261"/>
              <a:gd name="connsiteY186" fmla="*/ 2220308 h 3104958"/>
              <a:gd name="connsiteX187" fmla="*/ 333309 w 2997261"/>
              <a:gd name="connsiteY187" fmla="*/ 2248943 h 3104958"/>
              <a:gd name="connsiteX188" fmla="*/ 339252 w 2997261"/>
              <a:gd name="connsiteY188" fmla="*/ 2278119 h 3104958"/>
              <a:gd name="connsiteX189" fmla="*/ 345601 w 2997261"/>
              <a:gd name="connsiteY189" fmla="*/ 2307701 h 3104958"/>
              <a:gd name="connsiteX190" fmla="*/ 352084 w 2997261"/>
              <a:gd name="connsiteY190" fmla="*/ 2337686 h 3104958"/>
              <a:gd name="connsiteX191" fmla="*/ 358972 w 2997261"/>
              <a:gd name="connsiteY191" fmla="*/ 2367538 h 3104958"/>
              <a:gd name="connsiteX192" fmla="*/ 362755 w 2997261"/>
              <a:gd name="connsiteY192" fmla="*/ 2382531 h 3104958"/>
              <a:gd name="connsiteX193" fmla="*/ 366266 w 2997261"/>
              <a:gd name="connsiteY193" fmla="*/ 2397254 h 3104958"/>
              <a:gd name="connsiteX194" fmla="*/ 370184 w 2997261"/>
              <a:gd name="connsiteY194" fmla="*/ 2412112 h 3104958"/>
              <a:gd name="connsiteX195" fmla="*/ 373830 w 2997261"/>
              <a:gd name="connsiteY195" fmla="*/ 2426835 h 3104958"/>
              <a:gd name="connsiteX196" fmla="*/ 377748 w 2997261"/>
              <a:gd name="connsiteY196" fmla="*/ 2441423 h 3104958"/>
              <a:gd name="connsiteX197" fmla="*/ 381800 w 2997261"/>
              <a:gd name="connsiteY197" fmla="*/ 2455876 h 3104958"/>
              <a:gd name="connsiteX198" fmla="*/ 385717 w 2997261"/>
              <a:gd name="connsiteY198" fmla="*/ 2470058 h 3104958"/>
              <a:gd name="connsiteX199" fmla="*/ 389769 w 2997261"/>
              <a:gd name="connsiteY199" fmla="*/ 2484241 h 3104958"/>
              <a:gd name="connsiteX200" fmla="*/ 393956 w 2997261"/>
              <a:gd name="connsiteY200" fmla="*/ 2497883 h 3104958"/>
              <a:gd name="connsiteX201" fmla="*/ 398144 w 2997261"/>
              <a:gd name="connsiteY201" fmla="*/ 2511526 h 3104958"/>
              <a:gd name="connsiteX202" fmla="*/ 402331 w 2997261"/>
              <a:gd name="connsiteY202" fmla="*/ 2524898 h 3104958"/>
              <a:gd name="connsiteX203" fmla="*/ 406653 w 2997261"/>
              <a:gd name="connsiteY203" fmla="*/ 2537865 h 3104958"/>
              <a:gd name="connsiteX204" fmla="*/ 410976 w 2997261"/>
              <a:gd name="connsiteY204" fmla="*/ 2550697 h 3104958"/>
              <a:gd name="connsiteX205" fmla="*/ 415433 w 2997261"/>
              <a:gd name="connsiteY205" fmla="*/ 2562854 h 3104958"/>
              <a:gd name="connsiteX206" fmla="*/ 419890 w 2997261"/>
              <a:gd name="connsiteY206" fmla="*/ 2574875 h 3104958"/>
              <a:gd name="connsiteX207" fmla="*/ 424348 w 2997261"/>
              <a:gd name="connsiteY207" fmla="*/ 2586492 h 3104958"/>
              <a:gd name="connsiteX208" fmla="*/ 429751 w 2997261"/>
              <a:gd name="connsiteY208" fmla="*/ 2599863 h 3104958"/>
              <a:gd name="connsiteX209" fmla="*/ 435424 w 2997261"/>
              <a:gd name="connsiteY209" fmla="*/ 2612966 h 3104958"/>
              <a:gd name="connsiteX210" fmla="*/ 438260 w 2997261"/>
              <a:gd name="connsiteY210" fmla="*/ 2619314 h 3104958"/>
              <a:gd name="connsiteX211" fmla="*/ 441232 w 2997261"/>
              <a:gd name="connsiteY211" fmla="*/ 2625663 h 3104958"/>
              <a:gd name="connsiteX212" fmla="*/ 444203 w 2997261"/>
              <a:gd name="connsiteY212" fmla="*/ 2631741 h 3104958"/>
              <a:gd name="connsiteX213" fmla="*/ 447175 w 2997261"/>
              <a:gd name="connsiteY213" fmla="*/ 2637955 h 3104958"/>
              <a:gd name="connsiteX214" fmla="*/ 450281 w 2997261"/>
              <a:gd name="connsiteY214" fmla="*/ 2644033 h 3104958"/>
              <a:gd name="connsiteX215" fmla="*/ 453253 w 2997261"/>
              <a:gd name="connsiteY215" fmla="*/ 2649841 h 3104958"/>
              <a:gd name="connsiteX216" fmla="*/ 456495 w 2997261"/>
              <a:gd name="connsiteY216" fmla="*/ 2655784 h 3104958"/>
              <a:gd name="connsiteX217" fmla="*/ 459736 w 2997261"/>
              <a:gd name="connsiteY217" fmla="*/ 2661457 h 3104958"/>
              <a:gd name="connsiteX218" fmla="*/ 462979 w 2997261"/>
              <a:gd name="connsiteY218" fmla="*/ 2666995 h 3104958"/>
              <a:gd name="connsiteX219" fmla="*/ 466355 w 2997261"/>
              <a:gd name="connsiteY219" fmla="*/ 2672668 h 3104958"/>
              <a:gd name="connsiteX220" fmla="*/ 469732 w 2997261"/>
              <a:gd name="connsiteY220" fmla="*/ 2678071 h 3104958"/>
              <a:gd name="connsiteX221" fmla="*/ 473109 w 2997261"/>
              <a:gd name="connsiteY221" fmla="*/ 2683339 h 3104958"/>
              <a:gd name="connsiteX222" fmla="*/ 476621 w 2997261"/>
              <a:gd name="connsiteY222" fmla="*/ 2688472 h 3104958"/>
              <a:gd name="connsiteX223" fmla="*/ 480133 w 2997261"/>
              <a:gd name="connsiteY223" fmla="*/ 2693605 h 3104958"/>
              <a:gd name="connsiteX224" fmla="*/ 483780 w 2997261"/>
              <a:gd name="connsiteY224" fmla="*/ 2698602 h 3104958"/>
              <a:gd name="connsiteX225" fmla="*/ 487427 w 2997261"/>
              <a:gd name="connsiteY225" fmla="*/ 2703465 h 3104958"/>
              <a:gd name="connsiteX226" fmla="*/ 491208 w 2997261"/>
              <a:gd name="connsiteY226" fmla="*/ 2708192 h 3104958"/>
              <a:gd name="connsiteX227" fmla="*/ 494855 w 2997261"/>
              <a:gd name="connsiteY227" fmla="*/ 2712785 h 3104958"/>
              <a:gd name="connsiteX228" fmla="*/ 498773 w 2997261"/>
              <a:gd name="connsiteY228" fmla="*/ 2717242 h 3104958"/>
              <a:gd name="connsiteX229" fmla="*/ 502555 w 2997261"/>
              <a:gd name="connsiteY229" fmla="*/ 2721700 h 3104958"/>
              <a:gd name="connsiteX230" fmla="*/ 506607 w 2997261"/>
              <a:gd name="connsiteY230" fmla="*/ 2725887 h 3104958"/>
              <a:gd name="connsiteX231" fmla="*/ 510659 w 2997261"/>
              <a:gd name="connsiteY231" fmla="*/ 2730074 h 3104958"/>
              <a:gd name="connsiteX232" fmla="*/ 514711 w 2997261"/>
              <a:gd name="connsiteY232" fmla="*/ 2734127 h 3104958"/>
              <a:gd name="connsiteX233" fmla="*/ 518899 w 2997261"/>
              <a:gd name="connsiteY233" fmla="*/ 2738044 h 3104958"/>
              <a:gd name="connsiteX234" fmla="*/ 523221 w 2997261"/>
              <a:gd name="connsiteY234" fmla="*/ 2741691 h 3104958"/>
              <a:gd name="connsiteX235" fmla="*/ 527273 w 2997261"/>
              <a:gd name="connsiteY235" fmla="*/ 2745473 h 3104958"/>
              <a:gd name="connsiteX236" fmla="*/ 531730 w 2997261"/>
              <a:gd name="connsiteY236" fmla="*/ 2748850 h 3104958"/>
              <a:gd name="connsiteX237" fmla="*/ 536188 w 2997261"/>
              <a:gd name="connsiteY237" fmla="*/ 2752226 h 3104958"/>
              <a:gd name="connsiteX238" fmla="*/ 541456 w 2997261"/>
              <a:gd name="connsiteY238" fmla="*/ 2755874 h 3104958"/>
              <a:gd name="connsiteX239" fmla="*/ 546723 w 2997261"/>
              <a:gd name="connsiteY239" fmla="*/ 2759520 h 3104958"/>
              <a:gd name="connsiteX240" fmla="*/ 552262 w 2997261"/>
              <a:gd name="connsiteY240" fmla="*/ 2762897 h 3104958"/>
              <a:gd name="connsiteX241" fmla="*/ 557799 w 2997261"/>
              <a:gd name="connsiteY241" fmla="*/ 2766139 h 3104958"/>
              <a:gd name="connsiteX242" fmla="*/ 563473 w 2997261"/>
              <a:gd name="connsiteY242" fmla="*/ 2769245 h 3104958"/>
              <a:gd name="connsiteX243" fmla="*/ 569415 w 2997261"/>
              <a:gd name="connsiteY243" fmla="*/ 2771947 h 3104958"/>
              <a:gd name="connsiteX244" fmla="*/ 575358 w 2997261"/>
              <a:gd name="connsiteY244" fmla="*/ 2774648 h 3104958"/>
              <a:gd name="connsiteX245" fmla="*/ 581572 w 2997261"/>
              <a:gd name="connsiteY245" fmla="*/ 2777080 h 3104958"/>
              <a:gd name="connsiteX246" fmla="*/ 588056 w 2997261"/>
              <a:gd name="connsiteY246" fmla="*/ 2779376 h 3104958"/>
              <a:gd name="connsiteX247" fmla="*/ 594674 w 2997261"/>
              <a:gd name="connsiteY247" fmla="*/ 2781402 h 3104958"/>
              <a:gd name="connsiteX248" fmla="*/ 601563 w 2997261"/>
              <a:gd name="connsiteY248" fmla="*/ 2783158 h 3104958"/>
              <a:gd name="connsiteX249" fmla="*/ 608586 w 2997261"/>
              <a:gd name="connsiteY249" fmla="*/ 2784509 h 3104958"/>
              <a:gd name="connsiteX250" fmla="*/ 612233 w 2997261"/>
              <a:gd name="connsiteY250" fmla="*/ 2785184 h 3104958"/>
              <a:gd name="connsiteX251" fmla="*/ 615880 w 2997261"/>
              <a:gd name="connsiteY251" fmla="*/ 2785725 h 3104958"/>
              <a:gd name="connsiteX252" fmla="*/ 619663 w 2997261"/>
              <a:gd name="connsiteY252" fmla="*/ 2786265 h 3104958"/>
              <a:gd name="connsiteX253" fmla="*/ 623310 w 2997261"/>
              <a:gd name="connsiteY253" fmla="*/ 2786670 h 3104958"/>
              <a:gd name="connsiteX254" fmla="*/ 627227 w 2997261"/>
              <a:gd name="connsiteY254" fmla="*/ 2786940 h 3104958"/>
              <a:gd name="connsiteX255" fmla="*/ 631144 w 2997261"/>
              <a:gd name="connsiteY255" fmla="*/ 2787346 h 3104958"/>
              <a:gd name="connsiteX256" fmla="*/ 635061 w 2997261"/>
              <a:gd name="connsiteY256" fmla="*/ 2787481 h 3104958"/>
              <a:gd name="connsiteX257" fmla="*/ 639248 w 2997261"/>
              <a:gd name="connsiteY257" fmla="*/ 2787481 h 3104958"/>
              <a:gd name="connsiteX258" fmla="*/ 647217 w 2997261"/>
              <a:gd name="connsiteY258" fmla="*/ 2787615 h 3104958"/>
              <a:gd name="connsiteX259" fmla="*/ 655457 w 2997261"/>
              <a:gd name="connsiteY259" fmla="*/ 2787615 h 3104958"/>
              <a:gd name="connsiteX260" fmla="*/ 663696 w 2997261"/>
              <a:gd name="connsiteY260" fmla="*/ 2787481 h 3104958"/>
              <a:gd name="connsiteX261" fmla="*/ 671800 w 2997261"/>
              <a:gd name="connsiteY261" fmla="*/ 2787346 h 3104958"/>
              <a:gd name="connsiteX262" fmla="*/ 680175 w 2997261"/>
              <a:gd name="connsiteY262" fmla="*/ 2786940 h 3104958"/>
              <a:gd name="connsiteX263" fmla="*/ 688414 w 2997261"/>
              <a:gd name="connsiteY263" fmla="*/ 2786670 h 3104958"/>
              <a:gd name="connsiteX264" fmla="*/ 696519 w 2997261"/>
              <a:gd name="connsiteY264" fmla="*/ 2786265 h 3104958"/>
              <a:gd name="connsiteX265" fmla="*/ 704893 w 2997261"/>
              <a:gd name="connsiteY265" fmla="*/ 2785725 h 3104958"/>
              <a:gd name="connsiteX266" fmla="*/ 713133 w 2997261"/>
              <a:gd name="connsiteY266" fmla="*/ 2785184 h 3104958"/>
              <a:gd name="connsiteX267" fmla="*/ 721373 w 2997261"/>
              <a:gd name="connsiteY267" fmla="*/ 2784509 h 3104958"/>
              <a:gd name="connsiteX268" fmla="*/ 729476 w 2997261"/>
              <a:gd name="connsiteY268" fmla="*/ 2783969 h 3104958"/>
              <a:gd name="connsiteX269" fmla="*/ 737716 w 2997261"/>
              <a:gd name="connsiteY269" fmla="*/ 2783158 h 3104958"/>
              <a:gd name="connsiteX270" fmla="*/ 745821 w 2997261"/>
              <a:gd name="connsiteY270" fmla="*/ 2782347 h 3104958"/>
              <a:gd name="connsiteX271" fmla="*/ 753925 w 2997261"/>
              <a:gd name="connsiteY271" fmla="*/ 2781402 h 3104958"/>
              <a:gd name="connsiteX272" fmla="*/ 762164 w 2997261"/>
              <a:gd name="connsiteY272" fmla="*/ 2780457 h 3104958"/>
              <a:gd name="connsiteX273" fmla="*/ 770133 w 2997261"/>
              <a:gd name="connsiteY273" fmla="*/ 2779511 h 3104958"/>
              <a:gd name="connsiteX274" fmla="*/ 781479 w 2997261"/>
              <a:gd name="connsiteY274" fmla="*/ 2778160 h 3104958"/>
              <a:gd name="connsiteX275" fmla="*/ 792690 w 2997261"/>
              <a:gd name="connsiteY275" fmla="*/ 2776810 h 3104958"/>
              <a:gd name="connsiteX276" fmla="*/ 803901 w 2997261"/>
              <a:gd name="connsiteY276" fmla="*/ 2775189 h 3104958"/>
              <a:gd name="connsiteX277" fmla="*/ 814842 w 2997261"/>
              <a:gd name="connsiteY277" fmla="*/ 2773568 h 3104958"/>
              <a:gd name="connsiteX278" fmla="*/ 825783 w 2997261"/>
              <a:gd name="connsiteY278" fmla="*/ 2771677 h 3104958"/>
              <a:gd name="connsiteX279" fmla="*/ 836454 w 2997261"/>
              <a:gd name="connsiteY279" fmla="*/ 2769786 h 3104958"/>
              <a:gd name="connsiteX280" fmla="*/ 847260 w 2997261"/>
              <a:gd name="connsiteY280" fmla="*/ 2768030 h 3104958"/>
              <a:gd name="connsiteX281" fmla="*/ 857931 w 2997261"/>
              <a:gd name="connsiteY281" fmla="*/ 2766004 h 3104958"/>
              <a:gd name="connsiteX282" fmla="*/ 868467 w 2997261"/>
              <a:gd name="connsiteY282" fmla="*/ 2763843 h 3104958"/>
              <a:gd name="connsiteX283" fmla="*/ 878732 w 2997261"/>
              <a:gd name="connsiteY283" fmla="*/ 2761681 h 3104958"/>
              <a:gd name="connsiteX284" fmla="*/ 889267 w 2997261"/>
              <a:gd name="connsiteY284" fmla="*/ 2759386 h 3104958"/>
              <a:gd name="connsiteX285" fmla="*/ 899668 w 2997261"/>
              <a:gd name="connsiteY285" fmla="*/ 2756954 h 3104958"/>
              <a:gd name="connsiteX286" fmla="*/ 909799 w 2997261"/>
              <a:gd name="connsiteY286" fmla="*/ 2754658 h 3104958"/>
              <a:gd name="connsiteX287" fmla="*/ 920064 w 2997261"/>
              <a:gd name="connsiteY287" fmla="*/ 2752226 h 3104958"/>
              <a:gd name="connsiteX288" fmla="*/ 930329 w 2997261"/>
              <a:gd name="connsiteY288" fmla="*/ 2749525 h 3104958"/>
              <a:gd name="connsiteX289" fmla="*/ 940460 w 2997261"/>
              <a:gd name="connsiteY289" fmla="*/ 2746959 h 3104958"/>
              <a:gd name="connsiteX290" fmla="*/ 960721 w 2997261"/>
              <a:gd name="connsiteY290" fmla="*/ 2741555 h 3104958"/>
              <a:gd name="connsiteX291" fmla="*/ 980846 w 2997261"/>
              <a:gd name="connsiteY291" fmla="*/ 2735883 h 3104958"/>
              <a:gd name="connsiteX292" fmla="*/ 1001107 w 2997261"/>
              <a:gd name="connsiteY292" fmla="*/ 2729804 h 3104958"/>
              <a:gd name="connsiteX293" fmla="*/ 1021098 w 2997261"/>
              <a:gd name="connsiteY293" fmla="*/ 2723591 h 3104958"/>
              <a:gd name="connsiteX294" fmla="*/ 1041359 w 2997261"/>
              <a:gd name="connsiteY294" fmla="*/ 2717242 h 3104958"/>
              <a:gd name="connsiteX295" fmla="*/ 1061755 w 2997261"/>
              <a:gd name="connsiteY295" fmla="*/ 2710758 h 3104958"/>
              <a:gd name="connsiteX296" fmla="*/ 1082286 w 2997261"/>
              <a:gd name="connsiteY296" fmla="*/ 2704005 h 3104958"/>
              <a:gd name="connsiteX297" fmla="*/ 1103222 w 2997261"/>
              <a:gd name="connsiteY297" fmla="*/ 2696981 h 3104958"/>
              <a:gd name="connsiteX298" fmla="*/ 1111597 w 2997261"/>
              <a:gd name="connsiteY298" fmla="*/ 2694280 h 3104958"/>
              <a:gd name="connsiteX299" fmla="*/ 1124429 w 2997261"/>
              <a:gd name="connsiteY299" fmla="*/ 2689822 h 3104958"/>
              <a:gd name="connsiteX300" fmla="*/ 1139962 w 2997261"/>
              <a:gd name="connsiteY300" fmla="*/ 2684150 h 3104958"/>
              <a:gd name="connsiteX301" fmla="*/ 1156846 w 2997261"/>
              <a:gd name="connsiteY301" fmla="*/ 2678341 h 3104958"/>
              <a:gd name="connsiteX302" fmla="*/ 1173190 w 2997261"/>
              <a:gd name="connsiteY302" fmla="*/ 2672263 h 3104958"/>
              <a:gd name="connsiteX303" fmla="*/ 1187777 w 2997261"/>
              <a:gd name="connsiteY303" fmla="*/ 2666725 h 3104958"/>
              <a:gd name="connsiteX304" fmla="*/ 1193721 w 2997261"/>
              <a:gd name="connsiteY304" fmla="*/ 2664428 h 3104958"/>
              <a:gd name="connsiteX305" fmla="*/ 1198584 w 2997261"/>
              <a:gd name="connsiteY305" fmla="*/ 2662268 h 3104958"/>
              <a:gd name="connsiteX306" fmla="*/ 1202095 w 2997261"/>
              <a:gd name="connsiteY306" fmla="*/ 2660512 h 3104958"/>
              <a:gd name="connsiteX307" fmla="*/ 1204256 w 2997261"/>
              <a:gd name="connsiteY307" fmla="*/ 2659431 h 3104958"/>
              <a:gd name="connsiteX308" fmla="*/ 1208984 w 2997261"/>
              <a:gd name="connsiteY308" fmla="*/ 2658081 h 3104958"/>
              <a:gd name="connsiteX309" fmla="*/ 1216008 w 2997261"/>
              <a:gd name="connsiteY309" fmla="*/ 2655649 h 3104958"/>
              <a:gd name="connsiteX310" fmla="*/ 1225463 w 2997261"/>
              <a:gd name="connsiteY310" fmla="*/ 2652272 h 3104958"/>
              <a:gd name="connsiteX311" fmla="*/ 1236809 w 2997261"/>
              <a:gd name="connsiteY311" fmla="*/ 2648085 h 3104958"/>
              <a:gd name="connsiteX312" fmla="*/ 1249506 w 2997261"/>
              <a:gd name="connsiteY312" fmla="*/ 2643087 h 3104958"/>
              <a:gd name="connsiteX313" fmla="*/ 1263418 w 2997261"/>
              <a:gd name="connsiteY313" fmla="*/ 2637684 h 3104958"/>
              <a:gd name="connsiteX314" fmla="*/ 1278276 w 2997261"/>
              <a:gd name="connsiteY314" fmla="*/ 2631741 h 3104958"/>
              <a:gd name="connsiteX315" fmla="*/ 1293674 w 2997261"/>
              <a:gd name="connsiteY315" fmla="*/ 2625798 h 3104958"/>
              <a:gd name="connsiteX316" fmla="*/ 1308938 w 2997261"/>
              <a:gd name="connsiteY316" fmla="*/ 2619585 h 3104958"/>
              <a:gd name="connsiteX317" fmla="*/ 1324066 w 2997261"/>
              <a:gd name="connsiteY317" fmla="*/ 2613506 h 3104958"/>
              <a:gd name="connsiteX318" fmla="*/ 1338789 w 2997261"/>
              <a:gd name="connsiteY318" fmla="*/ 2607563 h 3104958"/>
              <a:gd name="connsiteX319" fmla="*/ 1352566 w 2997261"/>
              <a:gd name="connsiteY319" fmla="*/ 2602160 h 3104958"/>
              <a:gd name="connsiteX320" fmla="*/ 1364858 w 2997261"/>
              <a:gd name="connsiteY320" fmla="*/ 2597027 h 3104958"/>
              <a:gd name="connsiteX321" fmla="*/ 1375664 w 2997261"/>
              <a:gd name="connsiteY321" fmla="*/ 2592705 h 3104958"/>
              <a:gd name="connsiteX322" fmla="*/ 1384713 w 2997261"/>
              <a:gd name="connsiteY322" fmla="*/ 2589193 h 3104958"/>
              <a:gd name="connsiteX323" fmla="*/ 1391332 w 2997261"/>
              <a:gd name="connsiteY323" fmla="*/ 2586492 h 3104958"/>
              <a:gd name="connsiteX324" fmla="*/ 1398356 w 2997261"/>
              <a:gd name="connsiteY324" fmla="*/ 2583520 h 3104958"/>
              <a:gd name="connsiteX325" fmla="*/ 1406190 w 2997261"/>
              <a:gd name="connsiteY325" fmla="*/ 2580683 h 3104958"/>
              <a:gd name="connsiteX326" fmla="*/ 1414159 w 2997261"/>
              <a:gd name="connsiteY326" fmla="*/ 2577577 h 3104958"/>
              <a:gd name="connsiteX327" fmla="*/ 1422398 w 2997261"/>
              <a:gd name="connsiteY327" fmla="*/ 2574335 h 3104958"/>
              <a:gd name="connsiteX328" fmla="*/ 1430368 w 2997261"/>
              <a:gd name="connsiteY328" fmla="*/ 2571093 h 3104958"/>
              <a:gd name="connsiteX329" fmla="*/ 1438067 w 2997261"/>
              <a:gd name="connsiteY329" fmla="*/ 2567716 h 3104958"/>
              <a:gd name="connsiteX330" fmla="*/ 1445361 w 2997261"/>
              <a:gd name="connsiteY330" fmla="*/ 2564475 h 3104958"/>
              <a:gd name="connsiteX331" fmla="*/ 1451845 w 2997261"/>
              <a:gd name="connsiteY331" fmla="*/ 2561098 h 3104958"/>
              <a:gd name="connsiteX332" fmla="*/ 1456842 w 2997261"/>
              <a:gd name="connsiteY332" fmla="*/ 2559477 h 3104958"/>
              <a:gd name="connsiteX333" fmla="*/ 1462650 w 2997261"/>
              <a:gd name="connsiteY333" fmla="*/ 2557316 h 3104958"/>
              <a:gd name="connsiteX334" fmla="*/ 1468863 w 2997261"/>
              <a:gd name="connsiteY334" fmla="*/ 2554885 h 3104958"/>
              <a:gd name="connsiteX335" fmla="*/ 1475212 w 2997261"/>
              <a:gd name="connsiteY335" fmla="*/ 2551913 h 3104958"/>
              <a:gd name="connsiteX336" fmla="*/ 1481696 w 2997261"/>
              <a:gd name="connsiteY336" fmla="*/ 2548941 h 3104958"/>
              <a:gd name="connsiteX337" fmla="*/ 1487909 w 2997261"/>
              <a:gd name="connsiteY337" fmla="*/ 2546105 h 3104958"/>
              <a:gd name="connsiteX338" fmla="*/ 1493447 w 2997261"/>
              <a:gd name="connsiteY338" fmla="*/ 2543403 h 3104958"/>
              <a:gd name="connsiteX339" fmla="*/ 1498445 w 2997261"/>
              <a:gd name="connsiteY339" fmla="*/ 2541107 h 3104958"/>
              <a:gd name="connsiteX340" fmla="*/ 1503982 w 2997261"/>
              <a:gd name="connsiteY340" fmla="*/ 2538406 h 3104958"/>
              <a:gd name="connsiteX341" fmla="*/ 1509656 w 2997261"/>
              <a:gd name="connsiteY341" fmla="*/ 2535974 h 3104958"/>
              <a:gd name="connsiteX342" fmla="*/ 1515464 w 2997261"/>
              <a:gd name="connsiteY342" fmla="*/ 2533543 h 3104958"/>
              <a:gd name="connsiteX343" fmla="*/ 1521002 w 2997261"/>
              <a:gd name="connsiteY343" fmla="*/ 2530841 h 3104958"/>
              <a:gd name="connsiteX344" fmla="*/ 1526674 w 2997261"/>
              <a:gd name="connsiteY344" fmla="*/ 2528410 h 3104958"/>
              <a:gd name="connsiteX345" fmla="*/ 1532348 w 2997261"/>
              <a:gd name="connsiteY345" fmla="*/ 2525708 h 3104958"/>
              <a:gd name="connsiteX346" fmla="*/ 1538021 w 2997261"/>
              <a:gd name="connsiteY346" fmla="*/ 2523142 h 3104958"/>
              <a:gd name="connsiteX347" fmla="*/ 1543559 w 2997261"/>
              <a:gd name="connsiteY347" fmla="*/ 2520305 h 3104958"/>
              <a:gd name="connsiteX348" fmla="*/ 1554230 w 2997261"/>
              <a:gd name="connsiteY348" fmla="*/ 2515037 h 3104958"/>
              <a:gd name="connsiteX349" fmla="*/ 1565440 w 2997261"/>
              <a:gd name="connsiteY349" fmla="*/ 2509905 h 3104958"/>
              <a:gd name="connsiteX350" fmla="*/ 1577192 w 2997261"/>
              <a:gd name="connsiteY350" fmla="*/ 2504502 h 3104958"/>
              <a:gd name="connsiteX351" fmla="*/ 1588943 w 2997261"/>
              <a:gd name="connsiteY351" fmla="*/ 2498964 h 3104958"/>
              <a:gd name="connsiteX352" fmla="*/ 1600695 w 2997261"/>
              <a:gd name="connsiteY352" fmla="*/ 2493426 h 3104958"/>
              <a:gd name="connsiteX353" fmla="*/ 1612041 w 2997261"/>
              <a:gd name="connsiteY353" fmla="*/ 2487888 h 3104958"/>
              <a:gd name="connsiteX354" fmla="*/ 1617444 w 2997261"/>
              <a:gd name="connsiteY354" fmla="*/ 2484917 h 3104958"/>
              <a:gd name="connsiteX355" fmla="*/ 1622712 w 2997261"/>
              <a:gd name="connsiteY355" fmla="*/ 2482080 h 3104958"/>
              <a:gd name="connsiteX356" fmla="*/ 1627574 w 2997261"/>
              <a:gd name="connsiteY356" fmla="*/ 2479108 h 3104958"/>
              <a:gd name="connsiteX357" fmla="*/ 1632437 w 2997261"/>
              <a:gd name="connsiteY357" fmla="*/ 2476137 h 3104958"/>
              <a:gd name="connsiteX358" fmla="*/ 1635678 w 2997261"/>
              <a:gd name="connsiteY358" fmla="*/ 2474786 h 3104958"/>
              <a:gd name="connsiteX359" fmla="*/ 1639865 w 2997261"/>
              <a:gd name="connsiteY359" fmla="*/ 2472760 h 3104958"/>
              <a:gd name="connsiteX360" fmla="*/ 1644728 w 2997261"/>
              <a:gd name="connsiteY360" fmla="*/ 2470463 h 3104958"/>
              <a:gd name="connsiteX361" fmla="*/ 1650536 w 2997261"/>
              <a:gd name="connsiteY361" fmla="*/ 2467357 h 3104958"/>
              <a:gd name="connsiteX362" fmla="*/ 1664044 w 2997261"/>
              <a:gd name="connsiteY362" fmla="*/ 2460198 h 3104958"/>
              <a:gd name="connsiteX363" fmla="*/ 1680117 w 2997261"/>
              <a:gd name="connsiteY363" fmla="*/ 2451418 h 3104958"/>
              <a:gd name="connsiteX364" fmla="*/ 1697947 w 2997261"/>
              <a:gd name="connsiteY364" fmla="*/ 2441558 h 3104958"/>
              <a:gd name="connsiteX365" fmla="*/ 1717127 w 2997261"/>
              <a:gd name="connsiteY365" fmla="*/ 2430887 h 3104958"/>
              <a:gd name="connsiteX366" fmla="*/ 1736982 w 2997261"/>
              <a:gd name="connsiteY366" fmla="*/ 2419406 h 3104958"/>
              <a:gd name="connsiteX367" fmla="*/ 1757244 w 2997261"/>
              <a:gd name="connsiteY367" fmla="*/ 2407789 h 3104958"/>
              <a:gd name="connsiteX368" fmla="*/ 1777369 w 2997261"/>
              <a:gd name="connsiteY368" fmla="*/ 2396038 h 3104958"/>
              <a:gd name="connsiteX369" fmla="*/ 1796549 w 2997261"/>
              <a:gd name="connsiteY369" fmla="*/ 2384827 h 3104958"/>
              <a:gd name="connsiteX370" fmla="*/ 1814515 w 2997261"/>
              <a:gd name="connsiteY370" fmla="*/ 2374157 h 3104958"/>
              <a:gd name="connsiteX371" fmla="*/ 1830723 w 2997261"/>
              <a:gd name="connsiteY371" fmla="*/ 2364296 h 3104958"/>
              <a:gd name="connsiteX372" fmla="*/ 1844635 w 2997261"/>
              <a:gd name="connsiteY372" fmla="*/ 2355516 h 3104958"/>
              <a:gd name="connsiteX373" fmla="*/ 1855576 w 2997261"/>
              <a:gd name="connsiteY373" fmla="*/ 2348628 h 3104958"/>
              <a:gd name="connsiteX374" fmla="*/ 1859899 w 2997261"/>
              <a:gd name="connsiteY374" fmla="*/ 2345656 h 3104958"/>
              <a:gd name="connsiteX375" fmla="*/ 1863275 w 2997261"/>
              <a:gd name="connsiteY375" fmla="*/ 2343360 h 3104958"/>
              <a:gd name="connsiteX376" fmla="*/ 1865842 w 2997261"/>
              <a:gd name="connsiteY376" fmla="*/ 2341469 h 3104958"/>
              <a:gd name="connsiteX377" fmla="*/ 1867193 w 2997261"/>
              <a:gd name="connsiteY377" fmla="*/ 2340118 h 3104958"/>
              <a:gd name="connsiteX378" fmla="*/ 1868814 w 2997261"/>
              <a:gd name="connsiteY378" fmla="*/ 2339307 h 3104958"/>
              <a:gd name="connsiteX379" fmla="*/ 1871380 w 2997261"/>
              <a:gd name="connsiteY379" fmla="*/ 2338092 h 3104958"/>
              <a:gd name="connsiteX380" fmla="*/ 1874217 w 2997261"/>
              <a:gd name="connsiteY380" fmla="*/ 2336471 h 3104958"/>
              <a:gd name="connsiteX381" fmla="*/ 1877998 w 2997261"/>
              <a:gd name="connsiteY381" fmla="*/ 2334309 h 3104958"/>
              <a:gd name="connsiteX382" fmla="*/ 1886778 w 2997261"/>
              <a:gd name="connsiteY382" fmla="*/ 2328772 h 3104958"/>
              <a:gd name="connsiteX383" fmla="*/ 1897314 w 2997261"/>
              <a:gd name="connsiteY383" fmla="*/ 2322153 h 3104958"/>
              <a:gd name="connsiteX384" fmla="*/ 1909335 w 2997261"/>
              <a:gd name="connsiteY384" fmla="*/ 2314319 h 3104958"/>
              <a:gd name="connsiteX385" fmla="*/ 1922437 w 2997261"/>
              <a:gd name="connsiteY385" fmla="*/ 2305539 h 3104958"/>
              <a:gd name="connsiteX386" fmla="*/ 1936350 w 2997261"/>
              <a:gd name="connsiteY386" fmla="*/ 2296219 h 3104958"/>
              <a:gd name="connsiteX387" fmla="*/ 1950667 w 2997261"/>
              <a:gd name="connsiteY387" fmla="*/ 2286494 h 3104958"/>
              <a:gd name="connsiteX388" fmla="*/ 1964850 w 2997261"/>
              <a:gd name="connsiteY388" fmla="*/ 2276768 h 3104958"/>
              <a:gd name="connsiteX389" fmla="*/ 1978897 w 2997261"/>
              <a:gd name="connsiteY389" fmla="*/ 2267178 h 3104958"/>
              <a:gd name="connsiteX390" fmla="*/ 1992000 w 2997261"/>
              <a:gd name="connsiteY390" fmla="*/ 2257858 h 3104958"/>
              <a:gd name="connsiteX391" fmla="*/ 2004426 w 2997261"/>
              <a:gd name="connsiteY391" fmla="*/ 2249214 h 3104958"/>
              <a:gd name="connsiteX392" fmla="*/ 2015232 w 2997261"/>
              <a:gd name="connsiteY392" fmla="*/ 2241514 h 3104958"/>
              <a:gd name="connsiteX393" fmla="*/ 2024417 w 2997261"/>
              <a:gd name="connsiteY393" fmla="*/ 2234896 h 3104958"/>
              <a:gd name="connsiteX394" fmla="*/ 2031441 w 2997261"/>
              <a:gd name="connsiteY394" fmla="*/ 2229628 h 3104958"/>
              <a:gd name="connsiteX395" fmla="*/ 2035898 w 2997261"/>
              <a:gd name="connsiteY395" fmla="*/ 2225981 h 3104958"/>
              <a:gd name="connsiteX396" fmla="*/ 2037924 w 2997261"/>
              <a:gd name="connsiteY396" fmla="*/ 2224766 h 3104958"/>
              <a:gd name="connsiteX397" fmla="*/ 2040761 w 2997261"/>
              <a:gd name="connsiteY397" fmla="*/ 2223144 h 3104958"/>
              <a:gd name="connsiteX398" fmla="*/ 2044408 w 2997261"/>
              <a:gd name="connsiteY398" fmla="*/ 2220578 h 3104958"/>
              <a:gd name="connsiteX399" fmla="*/ 2048865 w 2997261"/>
              <a:gd name="connsiteY399" fmla="*/ 2217336 h 3104958"/>
              <a:gd name="connsiteX400" fmla="*/ 2059941 w 2997261"/>
              <a:gd name="connsiteY400" fmla="*/ 2209502 h 3104958"/>
              <a:gd name="connsiteX401" fmla="*/ 2073178 w 2997261"/>
              <a:gd name="connsiteY401" fmla="*/ 2199777 h 3104958"/>
              <a:gd name="connsiteX402" fmla="*/ 2088442 w 2997261"/>
              <a:gd name="connsiteY402" fmla="*/ 2188295 h 3104958"/>
              <a:gd name="connsiteX403" fmla="*/ 2105055 w 2997261"/>
              <a:gd name="connsiteY403" fmla="*/ 2175599 h 3104958"/>
              <a:gd name="connsiteX404" fmla="*/ 2122615 w 2997261"/>
              <a:gd name="connsiteY404" fmla="*/ 2162226 h 3104958"/>
              <a:gd name="connsiteX405" fmla="*/ 2140579 w 2997261"/>
              <a:gd name="connsiteY405" fmla="*/ 2148449 h 3104958"/>
              <a:gd name="connsiteX406" fmla="*/ 2158544 w 2997261"/>
              <a:gd name="connsiteY406" fmla="*/ 2134536 h 3104958"/>
              <a:gd name="connsiteX407" fmla="*/ 2175968 w 2997261"/>
              <a:gd name="connsiteY407" fmla="*/ 2120894 h 3104958"/>
              <a:gd name="connsiteX408" fmla="*/ 2192312 w 2997261"/>
              <a:gd name="connsiteY408" fmla="*/ 2107927 h 3104958"/>
              <a:gd name="connsiteX409" fmla="*/ 2207305 w 2997261"/>
              <a:gd name="connsiteY409" fmla="*/ 2096041 h 3104958"/>
              <a:gd name="connsiteX410" fmla="*/ 2220272 w 2997261"/>
              <a:gd name="connsiteY410" fmla="*/ 2085505 h 3104958"/>
              <a:gd name="connsiteX411" fmla="*/ 2230808 w 2997261"/>
              <a:gd name="connsiteY411" fmla="*/ 2076860 h 3104958"/>
              <a:gd name="connsiteX412" fmla="*/ 2234995 w 2997261"/>
              <a:gd name="connsiteY412" fmla="*/ 2073348 h 3104958"/>
              <a:gd name="connsiteX413" fmla="*/ 2238372 w 2997261"/>
              <a:gd name="connsiteY413" fmla="*/ 2070376 h 3104958"/>
              <a:gd name="connsiteX414" fmla="*/ 2240938 w 2997261"/>
              <a:gd name="connsiteY414" fmla="*/ 2067945 h 3104958"/>
              <a:gd name="connsiteX415" fmla="*/ 2242424 w 2997261"/>
              <a:gd name="connsiteY415" fmla="*/ 2066324 h 3104958"/>
              <a:gd name="connsiteX416" fmla="*/ 2244180 w 2997261"/>
              <a:gd name="connsiteY416" fmla="*/ 2065379 h 3104958"/>
              <a:gd name="connsiteX417" fmla="*/ 2246206 w 2997261"/>
              <a:gd name="connsiteY417" fmla="*/ 2064163 h 3104958"/>
              <a:gd name="connsiteX418" fmla="*/ 2248502 w 2997261"/>
              <a:gd name="connsiteY418" fmla="*/ 2062542 h 3104958"/>
              <a:gd name="connsiteX419" fmla="*/ 2250934 w 2997261"/>
              <a:gd name="connsiteY419" fmla="*/ 2060651 h 3104958"/>
              <a:gd name="connsiteX420" fmla="*/ 2256742 w 2997261"/>
              <a:gd name="connsiteY420" fmla="*/ 2056194 h 3104958"/>
              <a:gd name="connsiteX421" fmla="*/ 2263630 w 2997261"/>
              <a:gd name="connsiteY421" fmla="*/ 2050656 h 3104958"/>
              <a:gd name="connsiteX422" fmla="*/ 2271060 w 2997261"/>
              <a:gd name="connsiteY422" fmla="*/ 2044307 h 3104958"/>
              <a:gd name="connsiteX423" fmla="*/ 2279164 w 2997261"/>
              <a:gd name="connsiteY423" fmla="*/ 2037419 h 3104958"/>
              <a:gd name="connsiteX424" fmla="*/ 2287539 w 2997261"/>
              <a:gd name="connsiteY424" fmla="*/ 2029990 h 3104958"/>
              <a:gd name="connsiteX425" fmla="*/ 2296319 w 2997261"/>
              <a:gd name="connsiteY425" fmla="*/ 2022425 h 3104958"/>
              <a:gd name="connsiteX426" fmla="*/ 2305233 w 2997261"/>
              <a:gd name="connsiteY426" fmla="*/ 2014591 h 3104958"/>
              <a:gd name="connsiteX427" fmla="*/ 2314013 w 2997261"/>
              <a:gd name="connsiteY427" fmla="*/ 2006892 h 3104958"/>
              <a:gd name="connsiteX428" fmla="*/ 2322523 w 2997261"/>
              <a:gd name="connsiteY428" fmla="*/ 1999463 h 3104958"/>
              <a:gd name="connsiteX429" fmla="*/ 2330627 w 2997261"/>
              <a:gd name="connsiteY429" fmla="*/ 1992169 h 3104958"/>
              <a:gd name="connsiteX430" fmla="*/ 2338191 w 2997261"/>
              <a:gd name="connsiteY430" fmla="*/ 1985551 h 3104958"/>
              <a:gd name="connsiteX431" fmla="*/ 2345079 w 2997261"/>
              <a:gd name="connsiteY431" fmla="*/ 1979607 h 3104958"/>
              <a:gd name="connsiteX432" fmla="*/ 2351293 w 2997261"/>
              <a:gd name="connsiteY432" fmla="*/ 1974610 h 3104958"/>
              <a:gd name="connsiteX433" fmla="*/ 2356155 w 2997261"/>
              <a:gd name="connsiteY433" fmla="*/ 1970558 h 3104958"/>
              <a:gd name="connsiteX434" fmla="*/ 2358991 w 2997261"/>
              <a:gd name="connsiteY434" fmla="*/ 1968396 h 3104958"/>
              <a:gd name="connsiteX435" fmla="*/ 2360612 w 2997261"/>
              <a:gd name="connsiteY435" fmla="*/ 1966775 h 3104958"/>
              <a:gd name="connsiteX436" fmla="*/ 2362503 w 2997261"/>
              <a:gd name="connsiteY436" fmla="*/ 1965019 h 3104958"/>
              <a:gd name="connsiteX437" fmla="*/ 2365340 w 2997261"/>
              <a:gd name="connsiteY437" fmla="*/ 1962318 h 3104958"/>
              <a:gd name="connsiteX438" fmla="*/ 2393705 w 2997261"/>
              <a:gd name="connsiteY438" fmla="*/ 1937059 h 3104958"/>
              <a:gd name="connsiteX439" fmla="*/ 2398163 w 2997261"/>
              <a:gd name="connsiteY439" fmla="*/ 1932467 h 3104958"/>
              <a:gd name="connsiteX440" fmla="*/ 2402485 w 2997261"/>
              <a:gd name="connsiteY440" fmla="*/ 1928144 h 3104958"/>
              <a:gd name="connsiteX441" fmla="*/ 2406942 w 2997261"/>
              <a:gd name="connsiteY441" fmla="*/ 1923822 h 3104958"/>
              <a:gd name="connsiteX442" fmla="*/ 2411265 w 2997261"/>
              <a:gd name="connsiteY442" fmla="*/ 1919635 h 3104958"/>
              <a:gd name="connsiteX443" fmla="*/ 2415587 w 2997261"/>
              <a:gd name="connsiteY443" fmla="*/ 1915448 h 3104958"/>
              <a:gd name="connsiteX444" fmla="*/ 2419910 w 2997261"/>
              <a:gd name="connsiteY444" fmla="*/ 1911395 h 3104958"/>
              <a:gd name="connsiteX445" fmla="*/ 2424367 w 2997261"/>
              <a:gd name="connsiteY445" fmla="*/ 1906938 h 3104958"/>
              <a:gd name="connsiteX446" fmla="*/ 2428824 w 2997261"/>
              <a:gd name="connsiteY446" fmla="*/ 1902615 h 3104958"/>
              <a:gd name="connsiteX447" fmla="*/ 2432471 w 2997261"/>
              <a:gd name="connsiteY447" fmla="*/ 1899239 h 3104958"/>
              <a:gd name="connsiteX448" fmla="*/ 2437469 w 2997261"/>
              <a:gd name="connsiteY448" fmla="*/ 1894241 h 3104958"/>
              <a:gd name="connsiteX449" fmla="*/ 2443817 w 2997261"/>
              <a:gd name="connsiteY449" fmla="*/ 1887892 h 3104958"/>
              <a:gd name="connsiteX450" fmla="*/ 2451111 w 2997261"/>
              <a:gd name="connsiteY450" fmla="*/ 1880599 h 3104958"/>
              <a:gd name="connsiteX451" fmla="*/ 2458945 w 2997261"/>
              <a:gd name="connsiteY451" fmla="*/ 1872494 h 3104958"/>
              <a:gd name="connsiteX452" fmla="*/ 2467455 w 2997261"/>
              <a:gd name="connsiteY452" fmla="*/ 1863715 h 3104958"/>
              <a:gd name="connsiteX453" fmla="*/ 2476370 w 2997261"/>
              <a:gd name="connsiteY453" fmla="*/ 1854664 h 3104958"/>
              <a:gd name="connsiteX454" fmla="*/ 2485285 w 2997261"/>
              <a:gd name="connsiteY454" fmla="*/ 1845480 h 3104958"/>
              <a:gd name="connsiteX455" fmla="*/ 2494064 w 2997261"/>
              <a:gd name="connsiteY455" fmla="*/ 1836430 h 3104958"/>
              <a:gd name="connsiteX456" fmla="*/ 2502574 w 2997261"/>
              <a:gd name="connsiteY456" fmla="*/ 1827515 h 3104958"/>
              <a:gd name="connsiteX457" fmla="*/ 2510408 w 2997261"/>
              <a:gd name="connsiteY457" fmla="*/ 1819140 h 3104958"/>
              <a:gd name="connsiteX458" fmla="*/ 2517432 w 2997261"/>
              <a:gd name="connsiteY458" fmla="*/ 1811577 h 3104958"/>
              <a:gd name="connsiteX459" fmla="*/ 2523510 w 2997261"/>
              <a:gd name="connsiteY459" fmla="*/ 1805093 h 3104958"/>
              <a:gd name="connsiteX460" fmla="*/ 2528238 w 2997261"/>
              <a:gd name="connsiteY460" fmla="*/ 1799825 h 3104958"/>
              <a:gd name="connsiteX461" fmla="*/ 2531614 w 2997261"/>
              <a:gd name="connsiteY461" fmla="*/ 1796043 h 3104958"/>
              <a:gd name="connsiteX462" fmla="*/ 2533100 w 2997261"/>
              <a:gd name="connsiteY462" fmla="*/ 1793882 h 3104958"/>
              <a:gd name="connsiteX463" fmla="*/ 2535937 w 2997261"/>
              <a:gd name="connsiteY463" fmla="*/ 1791451 h 3104958"/>
              <a:gd name="connsiteX464" fmla="*/ 2538503 w 2997261"/>
              <a:gd name="connsiteY464" fmla="*/ 1788749 h 3104958"/>
              <a:gd name="connsiteX465" fmla="*/ 2541069 w 2997261"/>
              <a:gd name="connsiteY465" fmla="*/ 1786183 h 3104958"/>
              <a:gd name="connsiteX466" fmla="*/ 2543501 w 2997261"/>
              <a:gd name="connsiteY466" fmla="*/ 1783346 h 3104958"/>
              <a:gd name="connsiteX467" fmla="*/ 2548093 w 2997261"/>
              <a:gd name="connsiteY467" fmla="*/ 1777673 h 3104958"/>
              <a:gd name="connsiteX468" fmla="*/ 2552821 w 2997261"/>
              <a:gd name="connsiteY468" fmla="*/ 1771730 h 3104958"/>
              <a:gd name="connsiteX469" fmla="*/ 2561330 w 2997261"/>
              <a:gd name="connsiteY469" fmla="*/ 1760654 h 3104958"/>
              <a:gd name="connsiteX470" fmla="*/ 2569570 w 2997261"/>
              <a:gd name="connsiteY470" fmla="*/ 1749713 h 3104958"/>
              <a:gd name="connsiteX471" fmla="*/ 2577809 w 2997261"/>
              <a:gd name="connsiteY471" fmla="*/ 1738501 h 3104958"/>
              <a:gd name="connsiteX472" fmla="*/ 2585509 w 2997261"/>
              <a:gd name="connsiteY472" fmla="*/ 1727561 h 3104958"/>
              <a:gd name="connsiteX473" fmla="*/ 2589426 w 2997261"/>
              <a:gd name="connsiteY473" fmla="*/ 1722023 h 3104958"/>
              <a:gd name="connsiteX474" fmla="*/ 2593072 w 2997261"/>
              <a:gd name="connsiteY474" fmla="*/ 1716350 h 3104958"/>
              <a:gd name="connsiteX475" fmla="*/ 2596855 w 2997261"/>
              <a:gd name="connsiteY475" fmla="*/ 1710677 h 3104958"/>
              <a:gd name="connsiteX476" fmla="*/ 2600367 w 2997261"/>
              <a:gd name="connsiteY476" fmla="*/ 1705138 h 3104958"/>
              <a:gd name="connsiteX477" fmla="*/ 2603878 w 2997261"/>
              <a:gd name="connsiteY477" fmla="*/ 1699466 h 3104958"/>
              <a:gd name="connsiteX478" fmla="*/ 2607390 w 2997261"/>
              <a:gd name="connsiteY478" fmla="*/ 1693657 h 3104958"/>
              <a:gd name="connsiteX479" fmla="*/ 2610767 w 2997261"/>
              <a:gd name="connsiteY479" fmla="*/ 1687984 h 3104958"/>
              <a:gd name="connsiteX480" fmla="*/ 2614009 w 2997261"/>
              <a:gd name="connsiteY480" fmla="*/ 1682041 h 3104958"/>
              <a:gd name="connsiteX481" fmla="*/ 2617115 w 2997261"/>
              <a:gd name="connsiteY481" fmla="*/ 1676098 h 3104958"/>
              <a:gd name="connsiteX482" fmla="*/ 2620222 w 2997261"/>
              <a:gd name="connsiteY482" fmla="*/ 1670155 h 3104958"/>
              <a:gd name="connsiteX483" fmla="*/ 2623059 w 2997261"/>
              <a:gd name="connsiteY483" fmla="*/ 1664076 h 3104958"/>
              <a:gd name="connsiteX484" fmla="*/ 2626030 w 2997261"/>
              <a:gd name="connsiteY484" fmla="*/ 1657863 h 3104958"/>
              <a:gd name="connsiteX485" fmla="*/ 2628731 w 2997261"/>
              <a:gd name="connsiteY485" fmla="*/ 1651650 h 3104958"/>
              <a:gd name="connsiteX486" fmla="*/ 2631298 w 2997261"/>
              <a:gd name="connsiteY486" fmla="*/ 1645301 h 3104958"/>
              <a:gd name="connsiteX487" fmla="*/ 2633864 w 2997261"/>
              <a:gd name="connsiteY487" fmla="*/ 1638817 h 3104958"/>
              <a:gd name="connsiteX488" fmla="*/ 2636296 w 2997261"/>
              <a:gd name="connsiteY488" fmla="*/ 1632334 h 3104958"/>
              <a:gd name="connsiteX489" fmla="*/ 2638592 w 2997261"/>
              <a:gd name="connsiteY489" fmla="*/ 1625715 h 3104958"/>
              <a:gd name="connsiteX490" fmla="*/ 2640753 w 2997261"/>
              <a:gd name="connsiteY490" fmla="*/ 1618827 h 3104958"/>
              <a:gd name="connsiteX491" fmla="*/ 2642779 w 2997261"/>
              <a:gd name="connsiteY491" fmla="*/ 1611938 h 3104958"/>
              <a:gd name="connsiteX492" fmla="*/ 2644535 w 2997261"/>
              <a:gd name="connsiteY492" fmla="*/ 1604779 h 3104958"/>
              <a:gd name="connsiteX493" fmla="*/ 2646426 w 2997261"/>
              <a:gd name="connsiteY493" fmla="*/ 1597755 h 3104958"/>
              <a:gd name="connsiteX494" fmla="*/ 2648047 w 2997261"/>
              <a:gd name="connsiteY494" fmla="*/ 1590326 h 3104958"/>
              <a:gd name="connsiteX495" fmla="*/ 2649533 w 2997261"/>
              <a:gd name="connsiteY495" fmla="*/ 1582897 h 3104958"/>
              <a:gd name="connsiteX496" fmla="*/ 2650884 w 2997261"/>
              <a:gd name="connsiteY496" fmla="*/ 1575198 h 3104958"/>
              <a:gd name="connsiteX497" fmla="*/ 2651423 w 2997261"/>
              <a:gd name="connsiteY497" fmla="*/ 1571821 h 3104958"/>
              <a:gd name="connsiteX498" fmla="*/ 2651694 w 2997261"/>
              <a:gd name="connsiteY498" fmla="*/ 1568309 h 3104958"/>
              <a:gd name="connsiteX499" fmla="*/ 2651694 w 2997261"/>
              <a:gd name="connsiteY499" fmla="*/ 1564527 h 3104958"/>
              <a:gd name="connsiteX500" fmla="*/ 2651559 w 2997261"/>
              <a:gd name="connsiteY500" fmla="*/ 1560610 h 3104958"/>
              <a:gd name="connsiteX501" fmla="*/ 2651289 w 2997261"/>
              <a:gd name="connsiteY501" fmla="*/ 1556558 h 3104958"/>
              <a:gd name="connsiteX502" fmla="*/ 2650884 w 2997261"/>
              <a:gd name="connsiteY502" fmla="*/ 1552370 h 3104958"/>
              <a:gd name="connsiteX503" fmla="*/ 2650343 w 2997261"/>
              <a:gd name="connsiteY503" fmla="*/ 1548048 h 3104958"/>
              <a:gd name="connsiteX504" fmla="*/ 2649533 w 2997261"/>
              <a:gd name="connsiteY504" fmla="*/ 1543726 h 3104958"/>
              <a:gd name="connsiteX505" fmla="*/ 2648722 w 2997261"/>
              <a:gd name="connsiteY505" fmla="*/ 1539268 h 3104958"/>
              <a:gd name="connsiteX506" fmla="*/ 2647642 w 2997261"/>
              <a:gd name="connsiteY506" fmla="*/ 1534676 h 3104958"/>
              <a:gd name="connsiteX507" fmla="*/ 2646561 w 2997261"/>
              <a:gd name="connsiteY507" fmla="*/ 1529949 h 3104958"/>
              <a:gd name="connsiteX508" fmla="*/ 2645480 w 2997261"/>
              <a:gd name="connsiteY508" fmla="*/ 1525356 h 3104958"/>
              <a:gd name="connsiteX509" fmla="*/ 2642779 w 2997261"/>
              <a:gd name="connsiteY509" fmla="*/ 1515901 h 3104958"/>
              <a:gd name="connsiteX510" fmla="*/ 2639808 w 2997261"/>
              <a:gd name="connsiteY510" fmla="*/ 1506446 h 3104958"/>
              <a:gd name="connsiteX511" fmla="*/ 2636566 w 2997261"/>
              <a:gd name="connsiteY511" fmla="*/ 1497261 h 3104958"/>
              <a:gd name="connsiteX512" fmla="*/ 2633324 w 2997261"/>
              <a:gd name="connsiteY512" fmla="*/ 1488076 h 3104958"/>
              <a:gd name="connsiteX513" fmla="*/ 2629812 w 2997261"/>
              <a:gd name="connsiteY513" fmla="*/ 1479296 h 3104958"/>
              <a:gd name="connsiteX514" fmla="*/ 2626300 w 2997261"/>
              <a:gd name="connsiteY514" fmla="*/ 1471056 h 3104958"/>
              <a:gd name="connsiteX515" fmla="*/ 2622924 w 2997261"/>
              <a:gd name="connsiteY515" fmla="*/ 1463357 h 3104958"/>
              <a:gd name="connsiteX516" fmla="*/ 2619547 w 2997261"/>
              <a:gd name="connsiteY516" fmla="*/ 1456469 h 3104958"/>
              <a:gd name="connsiteX517" fmla="*/ 2616575 w 2997261"/>
              <a:gd name="connsiteY517" fmla="*/ 1450120 h 3104958"/>
              <a:gd name="connsiteX518" fmla="*/ 2613738 w 2997261"/>
              <a:gd name="connsiteY518" fmla="*/ 1444852 h 3104958"/>
              <a:gd name="connsiteX519" fmla="*/ 2609146 w 2997261"/>
              <a:gd name="connsiteY519" fmla="*/ 1436883 h 3104958"/>
              <a:gd name="connsiteX520" fmla="*/ 2604824 w 2997261"/>
              <a:gd name="connsiteY520" fmla="*/ 1429319 h 3104958"/>
              <a:gd name="connsiteX521" fmla="*/ 2600636 w 2997261"/>
              <a:gd name="connsiteY521" fmla="*/ 1422430 h 3104958"/>
              <a:gd name="connsiteX522" fmla="*/ 2596720 w 2997261"/>
              <a:gd name="connsiteY522" fmla="*/ 1415947 h 3104958"/>
              <a:gd name="connsiteX523" fmla="*/ 2592802 w 2997261"/>
              <a:gd name="connsiteY523" fmla="*/ 1409733 h 3104958"/>
              <a:gd name="connsiteX524" fmla="*/ 2588885 w 2997261"/>
              <a:gd name="connsiteY524" fmla="*/ 1403925 h 3104958"/>
              <a:gd name="connsiteX525" fmla="*/ 2585103 w 2997261"/>
              <a:gd name="connsiteY525" fmla="*/ 1398117 h 3104958"/>
              <a:gd name="connsiteX526" fmla="*/ 2581186 w 2997261"/>
              <a:gd name="connsiteY526" fmla="*/ 1392444 h 3104958"/>
              <a:gd name="connsiteX527" fmla="*/ 2577134 w 2997261"/>
              <a:gd name="connsiteY527" fmla="*/ 1387041 h 3104958"/>
              <a:gd name="connsiteX528" fmla="*/ 2573082 w 2997261"/>
              <a:gd name="connsiteY528" fmla="*/ 1381503 h 3104958"/>
              <a:gd name="connsiteX529" fmla="*/ 2568895 w 2997261"/>
              <a:gd name="connsiteY529" fmla="*/ 1375830 h 3104958"/>
              <a:gd name="connsiteX530" fmla="*/ 2564437 w 2997261"/>
              <a:gd name="connsiteY530" fmla="*/ 1370157 h 3104958"/>
              <a:gd name="connsiteX531" fmla="*/ 2554847 w 2997261"/>
              <a:gd name="connsiteY531" fmla="*/ 1358136 h 3104958"/>
              <a:gd name="connsiteX532" fmla="*/ 2543906 w 2997261"/>
              <a:gd name="connsiteY532" fmla="*/ 1344628 h 3104958"/>
              <a:gd name="connsiteX533" fmla="*/ 2539313 w 2997261"/>
              <a:gd name="connsiteY533" fmla="*/ 1338955 h 3104958"/>
              <a:gd name="connsiteX534" fmla="*/ 2534181 w 2997261"/>
              <a:gd name="connsiteY534" fmla="*/ 1332877 h 3104958"/>
              <a:gd name="connsiteX535" fmla="*/ 2528913 w 2997261"/>
              <a:gd name="connsiteY535" fmla="*/ 1326528 h 3104958"/>
              <a:gd name="connsiteX536" fmla="*/ 2523375 w 2997261"/>
              <a:gd name="connsiteY536" fmla="*/ 1320180 h 3104958"/>
              <a:gd name="connsiteX537" fmla="*/ 2512029 w 2997261"/>
              <a:gd name="connsiteY537" fmla="*/ 1307213 h 3104958"/>
              <a:gd name="connsiteX538" fmla="*/ 2499872 w 2997261"/>
              <a:gd name="connsiteY538" fmla="*/ 1294111 h 3104958"/>
              <a:gd name="connsiteX539" fmla="*/ 2487851 w 2997261"/>
              <a:gd name="connsiteY539" fmla="*/ 1281144 h 3104958"/>
              <a:gd name="connsiteX540" fmla="*/ 2475830 w 2997261"/>
              <a:gd name="connsiteY540" fmla="*/ 1268717 h 3104958"/>
              <a:gd name="connsiteX541" fmla="*/ 2464213 w 2997261"/>
              <a:gd name="connsiteY541" fmla="*/ 1256965 h 3104958"/>
              <a:gd name="connsiteX542" fmla="*/ 2453407 w 2997261"/>
              <a:gd name="connsiteY542" fmla="*/ 1246295 h 3104958"/>
              <a:gd name="connsiteX543" fmla="*/ 2449626 w 2997261"/>
              <a:gd name="connsiteY543" fmla="*/ 1242648 h 3104958"/>
              <a:gd name="connsiteX544" fmla="*/ 2446114 w 2997261"/>
              <a:gd name="connsiteY544" fmla="*/ 1238595 h 3104958"/>
              <a:gd name="connsiteX545" fmla="*/ 2442602 w 2997261"/>
              <a:gd name="connsiteY545" fmla="*/ 1234408 h 3104958"/>
              <a:gd name="connsiteX546" fmla="*/ 2438820 w 2997261"/>
              <a:gd name="connsiteY546" fmla="*/ 1230086 h 3104958"/>
              <a:gd name="connsiteX547" fmla="*/ 2435037 w 2997261"/>
              <a:gd name="connsiteY547" fmla="*/ 1225764 h 3104958"/>
              <a:gd name="connsiteX548" fmla="*/ 2431121 w 2997261"/>
              <a:gd name="connsiteY548" fmla="*/ 1221441 h 3104958"/>
              <a:gd name="connsiteX549" fmla="*/ 2426933 w 2997261"/>
              <a:gd name="connsiteY549" fmla="*/ 1217119 h 3104958"/>
              <a:gd name="connsiteX550" fmla="*/ 2422611 w 2997261"/>
              <a:gd name="connsiteY550" fmla="*/ 1212932 h 3104958"/>
              <a:gd name="connsiteX551" fmla="*/ 2197580 w 2997261"/>
              <a:gd name="connsiteY551" fmla="*/ 1014914 h 3104958"/>
              <a:gd name="connsiteX552" fmla="*/ 2186369 w 2997261"/>
              <a:gd name="connsiteY552" fmla="*/ 1006134 h 3104958"/>
              <a:gd name="connsiteX553" fmla="*/ 2174753 w 2997261"/>
              <a:gd name="connsiteY553" fmla="*/ 996814 h 3104958"/>
              <a:gd name="connsiteX554" fmla="*/ 2163137 w 2997261"/>
              <a:gd name="connsiteY554" fmla="*/ 987224 h 3104958"/>
              <a:gd name="connsiteX555" fmla="*/ 2151520 w 2997261"/>
              <a:gd name="connsiteY555" fmla="*/ 977769 h 3104958"/>
              <a:gd name="connsiteX556" fmla="*/ 2139769 w 2997261"/>
              <a:gd name="connsiteY556" fmla="*/ 968179 h 3104958"/>
              <a:gd name="connsiteX557" fmla="*/ 2127883 w 2997261"/>
              <a:gd name="connsiteY557" fmla="*/ 958589 h 3104958"/>
              <a:gd name="connsiteX558" fmla="*/ 2115996 w 2997261"/>
              <a:gd name="connsiteY558" fmla="*/ 949269 h 3104958"/>
              <a:gd name="connsiteX559" fmla="*/ 2104245 w 2997261"/>
              <a:gd name="connsiteY559" fmla="*/ 940354 h 3104958"/>
              <a:gd name="connsiteX560" fmla="*/ 2091548 w 2997261"/>
              <a:gd name="connsiteY560" fmla="*/ 931034 h 3104958"/>
              <a:gd name="connsiteX561" fmla="*/ 2079257 w 2997261"/>
              <a:gd name="connsiteY561" fmla="*/ 921714 h 3104958"/>
              <a:gd name="connsiteX562" fmla="*/ 2067235 w 2997261"/>
              <a:gd name="connsiteY562" fmla="*/ 912799 h 3104958"/>
              <a:gd name="connsiteX563" fmla="*/ 2055214 w 2997261"/>
              <a:gd name="connsiteY563" fmla="*/ 903884 h 3104958"/>
              <a:gd name="connsiteX564" fmla="*/ 2043462 w 2997261"/>
              <a:gd name="connsiteY564" fmla="*/ 895104 h 3104958"/>
              <a:gd name="connsiteX565" fmla="*/ 2031711 w 2997261"/>
              <a:gd name="connsiteY565" fmla="*/ 886325 h 3104958"/>
              <a:gd name="connsiteX566" fmla="*/ 2020095 w 2997261"/>
              <a:gd name="connsiteY566" fmla="*/ 877680 h 3104958"/>
              <a:gd name="connsiteX567" fmla="*/ 2008478 w 2997261"/>
              <a:gd name="connsiteY567" fmla="*/ 869170 h 3104958"/>
              <a:gd name="connsiteX568" fmla="*/ 1996727 w 2997261"/>
              <a:gd name="connsiteY568" fmla="*/ 860525 h 3104958"/>
              <a:gd name="connsiteX569" fmla="*/ 1984840 w 2997261"/>
              <a:gd name="connsiteY569" fmla="*/ 852016 h 3104958"/>
              <a:gd name="connsiteX570" fmla="*/ 1972954 w 2997261"/>
              <a:gd name="connsiteY570" fmla="*/ 843371 h 3104958"/>
              <a:gd name="connsiteX571" fmla="*/ 1960663 w 2997261"/>
              <a:gd name="connsiteY571" fmla="*/ 834727 h 3104958"/>
              <a:gd name="connsiteX572" fmla="*/ 1948371 w 2997261"/>
              <a:gd name="connsiteY572" fmla="*/ 825947 h 3104958"/>
              <a:gd name="connsiteX573" fmla="*/ 1935540 w 2997261"/>
              <a:gd name="connsiteY573" fmla="*/ 817167 h 3104958"/>
              <a:gd name="connsiteX574" fmla="*/ 1922437 w 2997261"/>
              <a:gd name="connsiteY574" fmla="*/ 808117 h 3104958"/>
              <a:gd name="connsiteX575" fmla="*/ 1909065 w 2997261"/>
              <a:gd name="connsiteY575" fmla="*/ 799202 h 3104958"/>
              <a:gd name="connsiteX576" fmla="*/ 1896368 w 2997261"/>
              <a:gd name="connsiteY576" fmla="*/ 790557 h 3104958"/>
              <a:gd name="connsiteX577" fmla="*/ 1883536 w 2997261"/>
              <a:gd name="connsiteY577" fmla="*/ 782183 h 3104958"/>
              <a:gd name="connsiteX578" fmla="*/ 1870705 w 2997261"/>
              <a:gd name="connsiteY578" fmla="*/ 773943 h 3104958"/>
              <a:gd name="connsiteX579" fmla="*/ 1857872 w 2997261"/>
              <a:gd name="connsiteY579" fmla="*/ 765569 h 3104958"/>
              <a:gd name="connsiteX580" fmla="*/ 1844906 w 2997261"/>
              <a:gd name="connsiteY580" fmla="*/ 757465 h 3104958"/>
              <a:gd name="connsiteX581" fmla="*/ 1831939 w 2997261"/>
              <a:gd name="connsiteY581" fmla="*/ 749225 h 3104958"/>
              <a:gd name="connsiteX582" fmla="*/ 1818837 w 2997261"/>
              <a:gd name="connsiteY582" fmla="*/ 740986 h 3104958"/>
              <a:gd name="connsiteX583" fmla="*/ 1805599 w 2997261"/>
              <a:gd name="connsiteY583" fmla="*/ 732746 h 3104958"/>
              <a:gd name="connsiteX584" fmla="*/ 1793037 w 2997261"/>
              <a:gd name="connsiteY584" fmla="*/ 724642 h 3104958"/>
              <a:gd name="connsiteX585" fmla="*/ 1780071 w 2997261"/>
              <a:gd name="connsiteY585" fmla="*/ 716808 h 3104958"/>
              <a:gd name="connsiteX586" fmla="*/ 1766969 w 2997261"/>
              <a:gd name="connsiteY586" fmla="*/ 708838 h 3104958"/>
              <a:gd name="connsiteX587" fmla="*/ 1753867 w 2997261"/>
              <a:gd name="connsiteY587" fmla="*/ 701139 h 3104958"/>
              <a:gd name="connsiteX588" fmla="*/ 1740629 w 2997261"/>
              <a:gd name="connsiteY588" fmla="*/ 693440 h 3104958"/>
              <a:gd name="connsiteX589" fmla="*/ 1727257 w 2997261"/>
              <a:gd name="connsiteY589" fmla="*/ 685741 h 3104958"/>
              <a:gd name="connsiteX590" fmla="*/ 1713886 w 2997261"/>
              <a:gd name="connsiteY590" fmla="*/ 678041 h 3104958"/>
              <a:gd name="connsiteX591" fmla="*/ 1700243 w 2997261"/>
              <a:gd name="connsiteY591" fmla="*/ 670342 h 3104958"/>
              <a:gd name="connsiteX592" fmla="*/ 1686466 w 2997261"/>
              <a:gd name="connsiteY592" fmla="*/ 662778 h 3104958"/>
              <a:gd name="connsiteX593" fmla="*/ 1672688 w 2997261"/>
              <a:gd name="connsiteY593" fmla="*/ 655214 h 3104958"/>
              <a:gd name="connsiteX594" fmla="*/ 1659046 w 2997261"/>
              <a:gd name="connsiteY594" fmla="*/ 647785 h 3104958"/>
              <a:gd name="connsiteX595" fmla="*/ 1645133 w 2997261"/>
              <a:gd name="connsiteY595" fmla="*/ 640356 h 3104958"/>
              <a:gd name="connsiteX596" fmla="*/ 1631221 w 2997261"/>
              <a:gd name="connsiteY596" fmla="*/ 633062 h 3104958"/>
              <a:gd name="connsiteX597" fmla="*/ 1617038 w 2997261"/>
              <a:gd name="connsiteY597" fmla="*/ 625768 h 3104958"/>
              <a:gd name="connsiteX598" fmla="*/ 1602990 w 2997261"/>
              <a:gd name="connsiteY598" fmla="*/ 618474 h 3104958"/>
              <a:gd name="connsiteX599" fmla="*/ 1588943 w 2997261"/>
              <a:gd name="connsiteY599" fmla="*/ 611315 h 3104958"/>
              <a:gd name="connsiteX600" fmla="*/ 1579218 w 2997261"/>
              <a:gd name="connsiteY600" fmla="*/ 606453 h 3104958"/>
              <a:gd name="connsiteX601" fmla="*/ 1569087 w 2997261"/>
              <a:gd name="connsiteY601" fmla="*/ 601320 h 3104958"/>
              <a:gd name="connsiteX602" fmla="*/ 1558687 w 2997261"/>
              <a:gd name="connsiteY602" fmla="*/ 596187 h 3104958"/>
              <a:gd name="connsiteX603" fmla="*/ 1548016 w 2997261"/>
              <a:gd name="connsiteY603" fmla="*/ 590919 h 3104958"/>
              <a:gd name="connsiteX604" fmla="*/ 1537075 w 2997261"/>
              <a:gd name="connsiteY604" fmla="*/ 585921 h 3104958"/>
              <a:gd name="connsiteX605" fmla="*/ 1525864 w 2997261"/>
              <a:gd name="connsiteY605" fmla="*/ 580654 h 3104958"/>
              <a:gd name="connsiteX606" fmla="*/ 1514788 w 2997261"/>
              <a:gd name="connsiteY606" fmla="*/ 575386 h 3104958"/>
              <a:gd name="connsiteX607" fmla="*/ 1503442 w 2997261"/>
              <a:gd name="connsiteY607" fmla="*/ 570118 h 3104958"/>
              <a:gd name="connsiteX608" fmla="*/ 1492231 w 2997261"/>
              <a:gd name="connsiteY608" fmla="*/ 564985 h 3104958"/>
              <a:gd name="connsiteX609" fmla="*/ 1480750 w 2997261"/>
              <a:gd name="connsiteY609" fmla="*/ 559717 h 3104958"/>
              <a:gd name="connsiteX610" fmla="*/ 1469539 w 2997261"/>
              <a:gd name="connsiteY610" fmla="*/ 554855 h 3104958"/>
              <a:gd name="connsiteX611" fmla="*/ 1458328 w 2997261"/>
              <a:gd name="connsiteY611" fmla="*/ 549857 h 3104958"/>
              <a:gd name="connsiteX612" fmla="*/ 1447387 w 2997261"/>
              <a:gd name="connsiteY612" fmla="*/ 544994 h 3104958"/>
              <a:gd name="connsiteX613" fmla="*/ 1436581 w 2997261"/>
              <a:gd name="connsiteY613" fmla="*/ 540402 h 3104958"/>
              <a:gd name="connsiteX614" fmla="*/ 1425910 w 2997261"/>
              <a:gd name="connsiteY614" fmla="*/ 535945 h 3104958"/>
              <a:gd name="connsiteX615" fmla="*/ 1415510 w 2997261"/>
              <a:gd name="connsiteY615" fmla="*/ 531622 h 3104958"/>
              <a:gd name="connsiteX616" fmla="*/ 1408621 w 2997261"/>
              <a:gd name="connsiteY616" fmla="*/ 528786 h 3104958"/>
              <a:gd name="connsiteX617" fmla="*/ 1401193 w 2997261"/>
              <a:gd name="connsiteY617" fmla="*/ 525409 h 3104958"/>
              <a:gd name="connsiteX618" fmla="*/ 1393493 w 2997261"/>
              <a:gd name="connsiteY618" fmla="*/ 522032 h 3104958"/>
              <a:gd name="connsiteX619" fmla="*/ 1385389 w 2997261"/>
              <a:gd name="connsiteY619" fmla="*/ 518520 h 3104958"/>
              <a:gd name="connsiteX620" fmla="*/ 1377555 w 2997261"/>
              <a:gd name="connsiteY620" fmla="*/ 515008 h 3104958"/>
              <a:gd name="connsiteX621" fmla="*/ 1369720 w 2997261"/>
              <a:gd name="connsiteY621" fmla="*/ 511766 h 3104958"/>
              <a:gd name="connsiteX622" fmla="*/ 1365939 w 2997261"/>
              <a:gd name="connsiteY622" fmla="*/ 510416 h 3104958"/>
              <a:gd name="connsiteX623" fmla="*/ 1362291 w 2997261"/>
              <a:gd name="connsiteY623" fmla="*/ 509200 h 3104958"/>
              <a:gd name="connsiteX624" fmla="*/ 1358644 w 2997261"/>
              <a:gd name="connsiteY624" fmla="*/ 507985 h 3104958"/>
              <a:gd name="connsiteX625" fmla="*/ 1355403 w 2997261"/>
              <a:gd name="connsiteY625" fmla="*/ 507039 h 3104958"/>
              <a:gd name="connsiteX626" fmla="*/ 1351216 w 2997261"/>
              <a:gd name="connsiteY626" fmla="*/ 504742 h 3104958"/>
              <a:gd name="connsiteX627" fmla="*/ 1346758 w 2997261"/>
              <a:gd name="connsiteY627" fmla="*/ 502446 h 3104958"/>
              <a:gd name="connsiteX628" fmla="*/ 1341895 w 2997261"/>
              <a:gd name="connsiteY628" fmla="*/ 500285 h 3104958"/>
              <a:gd name="connsiteX629" fmla="*/ 1336762 w 2997261"/>
              <a:gd name="connsiteY629" fmla="*/ 498124 h 3104958"/>
              <a:gd name="connsiteX630" fmla="*/ 1331495 w 2997261"/>
              <a:gd name="connsiteY630" fmla="*/ 496098 h 3104958"/>
              <a:gd name="connsiteX631" fmla="*/ 1326227 w 2997261"/>
              <a:gd name="connsiteY631" fmla="*/ 494072 h 3104958"/>
              <a:gd name="connsiteX632" fmla="*/ 1321229 w 2997261"/>
              <a:gd name="connsiteY632" fmla="*/ 492046 h 3104958"/>
              <a:gd name="connsiteX633" fmla="*/ 1316637 w 2997261"/>
              <a:gd name="connsiteY633" fmla="*/ 490155 h 3104958"/>
              <a:gd name="connsiteX634" fmla="*/ 1288541 w 2997261"/>
              <a:gd name="connsiteY634" fmla="*/ 478269 h 3104958"/>
              <a:gd name="connsiteX635" fmla="*/ 1259906 w 2997261"/>
              <a:gd name="connsiteY635" fmla="*/ 466382 h 3104958"/>
              <a:gd name="connsiteX636" fmla="*/ 1231136 w 2997261"/>
              <a:gd name="connsiteY636" fmla="*/ 454631 h 3104958"/>
              <a:gd name="connsiteX637" fmla="*/ 1202095 w 2997261"/>
              <a:gd name="connsiteY637" fmla="*/ 443149 h 3104958"/>
              <a:gd name="connsiteX638" fmla="*/ 1187642 w 2997261"/>
              <a:gd name="connsiteY638" fmla="*/ 437476 h 3104958"/>
              <a:gd name="connsiteX639" fmla="*/ 1172919 w 2997261"/>
              <a:gd name="connsiteY639" fmla="*/ 431803 h 3104958"/>
              <a:gd name="connsiteX640" fmla="*/ 1158197 w 2997261"/>
              <a:gd name="connsiteY640" fmla="*/ 426130 h 3104958"/>
              <a:gd name="connsiteX641" fmla="*/ 1143339 w 2997261"/>
              <a:gd name="connsiteY641" fmla="*/ 420727 h 3104958"/>
              <a:gd name="connsiteX642" fmla="*/ 1128751 w 2997261"/>
              <a:gd name="connsiteY642" fmla="*/ 415324 h 3104958"/>
              <a:gd name="connsiteX643" fmla="*/ 1113893 w 2997261"/>
              <a:gd name="connsiteY643" fmla="*/ 409921 h 3104958"/>
              <a:gd name="connsiteX644" fmla="*/ 1099035 w 2997261"/>
              <a:gd name="connsiteY644" fmla="*/ 404653 h 3104958"/>
              <a:gd name="connsiteX645" fmla="*/ 1084177 w 2997261"/>
              <a:gd name="connsiteY645" fmla="*/ 399656 h 3104958"/>
              <a:gd name="connsiteX646" fmla="*/ 1069184 w 2997261"/>
              <a:gd name="connsiteY646" fmla="*/ 394523 h 3104958"/>
              <a:gd name="connsiteX647" fmla="*/ 1054191 w 2997261"/>
              <a:gd name="connsiteY647" fmla="*/ 389525 h 3104958"/>
              <a:gd name="connsiteX648" fmla="*/ 1039198 w 2997261"/>
              <a:gd name="connsiteY648" fmla="*/ 384798 h 3104958"/>
              <a:gd name="connsiteX649" fmla="*/ 1024205 w 2997261"/>
              <a:gd name="connsiteY649" fmla="*/ 379935 h 3104958"/>
              <a:gd name="connsiteX650" fmla="*/ 1009212 w 2997261"/>
              <a:gd name="connsiteY650" fmla="*/ 375342 h 3104958"/>
              <a:gd name="connsiteX651" fmla="*/ 994218 w 2997261"/>
              <a:gd name="connsiteY651" fmla="*/ 370885 h 3104958"/>
              <a:gd name="connsiteX652" fmla="*/ 979091 w 2997261"/>
              <a:gd name="connsiteY652" fmla="*/ 366563 h 3104958"/>
              <a:gd name="connsiteX653" fmla="*/ 964098 w 2997261"/>
              <a:gd name="connsiteY653" fmla="*/ 362375 h 3104958"/>
              <a:gd name="connsiteX654" fmla="*/ 948969 w 2997261"/>
              <a:gd name="connsiteY654" fmla="*/ 358188 h 3104958"/>
              <a:gd name="connsiteX655" fmla="*/ 933976 w 2997261"/>
              <a:gd name="connsiteY655" fmla="*/ 354271 h 3104958"/>
              <a:gd name="connsiteX656" fmla="*/ 918848 w 2997261"/>
              <a:gd name="connsiteY656" fmla="*/ 350489 h 3104958"/>
              <a:gd name="connsiteX657" fmla="*/ 903855 w 2997261"/>
              <a:gd name="connsiteY657" fmla="*/ 346842 h 3104958"/>
              <a:gd name="connsiteX658" fmla="*/ 888727 w 2997261"/>
              <a:gd name="connsiteY658" fmla="*/ 343465 h 3104958"/>
              <a:gd name="connsiteX659" fmla="*/ 873599 w 2997261"/>
              <a:gd name="connsiteY659" fmla="*/ 340224 h 3104958"/>
              <a:gd name="connsiteX660" fmla="*/ 858606 w 2997261"/>
              <a:gd name="connsiteY660" fmla="*/ 337116 h 3104958"/>
              <a:gd name="connsiteX661" fmla="*/ 843343 w 2997261"/>
              <a:gd name="connsiteY661" fmla="*/ 334145 h 3104958"/>
              <a:gd name="connsiteX662" fmla="*/ 836184 w 2997261"/>
              <a:gd name="connsiteY662" fmla="*/ 332794 h 3104958"/>
              <a:gd name="connsiteX663" fmla="*/ 826459 w 2997261"/>
              <a:gd name="connsiteY663" fmla="*/ 331309 h 3104958"/>
              <a:gd name="connsiteX664" fmla="*/ 814707 w 2997261"/>
              <a:gd name="connsiteY664" fmla="*/ 329553 h 3104958"/>
              <a:gd name="connsiteX665" fmla="*/ 801200 w 2997261"/>
              <a:gd name="connsiteY665" fmla="*/ 327662 h 3104958"/>
              <a:gd name="connsiteX666" fmla="*/ 786342 w 2997261"/>
              <a:gd name="connsiteY666" fmla="*/ 325770 h 3104958"/>
              <a:gd name="connsiteX667" fmla="*/ 770673 w 2997261"/>
              <a:gd name="connsiteY667" fmla="*/ 323744 h 3104958"/>
              <a:gd name="connsiteX668" fmla="*/ 754195 w 2997261"/>
              <a:gd name="connsiteY668" fmla="*/ 321718 h 3104958"/>
              <a:gd name="connsiteX669" fmla="*/ 737581 w 2997261"/>
              <a:gd name="connsiteY669" fmla="*/ 319827 h 3104958"/>
              <a:gd name="connsiteX670" fmla="*/ 720967 w 2997261"/>
              <a:gd name="connsiteY670" fmla="*/ 318071 h 3104958"/>
              <a:gd name="connsiteX671" fmla="*/ 704893 w 2997261"/>
              <a:gd name="connsiteY671" fmla="*/ 316721 h 3104958"/>
              <a:gd name="connsiteX672" fmla="*/ 689495 w 2997261"/>
              <a:gd name="connsiteY672" fmla="*/ 315505 h 3104958"/>
              <a:gd name="connsiteX673" fmla="*/ 675312 w 2997261"/>
              <a:gd name="connsiteY673" fmla="*/ 314695 h 3104958"/>
              <a:gd name="connsiteX674" fmla="*/ 668694 w 2997261"/>
              <a:gd name="connsiteY674" fmla="*/ 314559 h 3104958"/>
              <a:gd name="connsiteX675" fmla="*/ 662616 w 2997261"/>
              <a:gd name="connsiteY675" fmla="*/ 314424 h 3104958"/>
              <a:gd name="connsiteX676" fmla="*/ 493128 w 2997261"/>
              <a:gd name="connsiteY676" fmla="*/ 0 h 3104958"/>
              <a:gd name="connsiteX677" fmla="*/ 500081 w 2997261"/>
              <a:gd name="connsiteY677" fmla="*/ 0 h 3104958"/>
              <a:gd name="connsiteX678" fmla="*/ 507712 w 2997261"/>
              <a:gd name="connsiteY678" fmla="*/ 170 h 3104958"/>
              <a:gd name="connsiteX679" fmla="*/ 516021 w 2997261"/>
              <a:gd name="connsiteY679" fmla="*/ 339 h 3104958"/>
              <a:gd name="connsiteX680" fmla="*/ 533827 w 2997261"/>
              <a:gd name="connsiteY680" fmla="*/ 1357 h 3104958"/>
              <a:gd name="connsiteX681" fmla="*/ 553158 w 2997261"/>
              <a:gd name="connsiteY681" fmla="*/ 2883 h 3104958"/>
              <a:gd name="connsiteX682" fmla="*/ 573338 w 2997261"/>
              <a:gd name="connsiteY682" fmla="*/ 4579 h 3104958"/>
              <a:gd name="connsiteX683" fmla="*/ 594195 w 2997261"/>
              <a:gd name="connsiteY683" fmla="*/ 6783 h 3104958"/>
              <a:gd name="connsiteX684" fmla="*/ 615054 w 2997261"/>
              <a:gd name="connsiteY684" fmla="*/ 9157 h 3104958"/>
              <a:gd name="connsiteX685" fmla="*/ 635742 w 2997261"/>
              <a:gd name="connsiteY685" fmla="*/ 11701 h 3104958"/>
              <a:gd name="connsiteX686" fmla="*/ 655413 w 2997261"/>
              <a:gd name="connsiteY686" fmla="*/ 14245 h 3104958"/>
              <a:gd name="connsiteX687" fmla="*/ 674066 w 2997261"/>
              <a:gd name="connsiteY687" fmla="*/ 16619 h 3104958"/>
              <a:gd name="connsiteX688" fmla="*/ 691024 w 2997261"/>
              <a:gd name="connsiteY688" fmla="*/ 18993 h 3104958"/>
              <a:gd name="connsiteX689" fmla="*/ 705777 w 2997261"/>
              <a:gd name="connsiteY689" fmla="*/ 21198 h 3104958"/>
              <a:gd name="connsiteX690" fmla="*/ 717986 w 2997261"/>
              <a:gd name="connsiteY690" fmla="*/ 23062 h 3104958"/>
              <a:gd name="connsiteX691" fmla="*/ 726974 w 2997261"/>
              <a:gd name="connsiteY691" fmla="*/ 24758 h 3104958"/>
              <a:gd name="connsiteX692" fmla="*/ 746136 w 2997261"/>
              <a:gd name="connsiteY692" fmla="*/ 28489 h 3104958"/>
              <a:gd name="connsiteX693" fmla="*/ 764959 w 2997261"/>
              <a:gd name="connsiteY693" fmla="*/ 32390 h 3104958"/>
              <a:gd name="connsiteX694" fmla="*/ 783951 w 2997261"/>
              <a:gd name="connsiteY694" fmla="*/ 36460 h 3104958"/>
              <a:gd name="connsiteX695" fmla="*/ 802944 w 2997261"/>
              <a:gd name="connsiteY695" fmla="*/ 40698 h 3104958"/>
              <a:gd name="connsiteX696" fmla="*/ 821767 w 2997261"/>
              <a:gd name="connsiteY696" fmla="*/ 45278 h 3104958"/>
              <a:gd name="connsiteX697" fmla="*/ 840759 w 2997261"/>
              <a:gd name="connsiteY697" fmla="*/ 50026 h 3104958"/>
              <a:gd name="connsiteX698" fmla="*/ 859583 w 2997261"/>
              <a:gd name="connsiteY698" fmla="*/ 54943 h 3104958"/>
              <a:gd name="connsiteX699" fmla="*/ 878575 w 2997261"/>
              <a:gd name="connsiteY699" fmla="*/ 60200 h 3104958"/>
              <a:gd name="connsiteX700" fmla="*/ 897398 w 2997261"/>
              <a:gd name="connsiteY700" fmla="*/ 65457 h 3104958"/>
              <a:gd name="connsiteX701" fmla="*/ 916391 w 2997261"/>
              <a:gd name="connsiteY701" fmla="*/ 70883 h 3104958"/>
              <a:gd name="connsiteX702" fmla="*/ 935214 w 2997261"/>
              <a:gd name="connsiteY702" fmla="*/ 76480 h 3104958"/>
              <a:gd name="connsiteX703" fmla="*/ 954036 w 2997261"/>
              <a:gd name="connsiteY703" fmla="*/ 82245 h 3104958"/>
              <a:gd name="connsiteX704" fmla="*/ 972859 w 2997261"/>
              <a:gd name="connsiteY704" fmla="*/ 88350 h 3104958"/>
              <a:gd name="connsiteX705" fmla="*/ 991683 w 2997261"/>
              <a:gd name="connsiteY705" fmla="*/ 94285 h 3104958"/>
              <a:gd name="connsiteX706" fmla="*/ 1010505 w 2997261"/>
              <a:gd name="connsiteY706" fmla="*/ 100559 h 3104958"/>
              <a:gd name="connsiteX707" fmla="*/ 1029328 w 2997261"/>
              <a:gd name="connsiteY707" fmla="*/ 107003 h 3104958"/>
              <a:gd name="connsiteX708" fmla="*/ 1047982 w 2997261"/>
              <a:gd name="connsiteY708" fmla="*/ 113278 h 3104958"/>
              <a:gd name="connsiteX709" fmla="*/ 1066635 w 2997261"/>
              <a:gd name="connsiteY709" fmla="*/ 119891 h 3104958"/>
              <a:gd name="connsiteX710" fmla="*/ 1085288 w 2997261"/>
              <a:gd name="connsiteY710" fmla="*/ 126674 h 3104958"/>
              <a:gd name="connsiteX711" fmla="*/ 1103603 w 2997261"/>
              <a:gd name="connsiteY711" fmla="*/ 133457 h 3104958"/>
              <a:gd name="connsiteX712" fmla="*/ 1122256 w 2997261"/>
              <a:gd name="connsiteY712" fmla="*/ 140240 h 3104958"/>
              <a:gd name="connsiteX713" fmla="*/ 1140740 w 2997261"/>
              <a:gd name="connsiteY713" fmla="*/ 147363 h 3104958"/>
              <a:gd name="connsiteX714" fmla="*/ 1159224 w 2997261"/>
              <a:gd name="connsiteY714" fmla="*/ 154485 h 3104958"/>
              <a:gd name="connsiteX715" fmla="*/ 1177369 w 2997261"/>
              <a:gd name="connsiteY715" fmla="*/ 161607 h 3104958"/>
              <a:gd name="connsiteX716" fmla="*/ 1213827 w 2997261"/>
              <a:gd name="connsiteY716" fmla="*/ 176021 h 3104958"/>
              <a:gd name="connsiteX717" fmla="*/ 1249947 w 2997261"/>
              <a:gd name="connsiteY717" fmla="*/ 190775 h 3104958"/>
              <a:gd name="connsiteX718" fmla="*/ 1285898 w 2997261"/>
              <a:gd name="connsiteY718" fmla="*/ 205698 h 3104958"/>
              <a:gd name="connsiteX719" fmla="*/ 1321169 w 2997261"/>
              <a:gd name="connsiteY719" fmla="*/ 220620 h 3104958"/>
              <a:gd name="connsiteX720" fmla="*/ 1326935 w 2997261"/>
              <a:gd name="connsiteY720" fmla="*/ 222994 h 3104958"/>
              <a:gd name="connsiteX721" fmla="*/ 1333209 w 2997261"/>
              <a:gd name="connsiteY721" fmla="*/ 225537 h 3104958"/>
              <a:gd name="connsiteX722" fmla="*/ 1339822 w 2997261"/>
              <a:gd name="connsiteY722" fmla="*/ 228082 h 3104958"/>
              <a:gd name="connsiteX723" fmla="*/ 1346436 w 2997261"/>
              <a:gd name="connsiteY723" fmla="*/ 230625 h 3104958"/>
              <a:gd name="connsiteX724" fmla="*/ 1352880 w 2997261"/>
              <a:gd name="connsiteY724" fmla="*/ 233338 h 3104958"/>
              <a:gd name="connsiteX725" fmla="*/ 1358985 w 2997261"/>
              <a:gd name="connsiteY725" fmla="*/ 236051 h 3104958"/>
              <a:gd name="connsiteX726" fmla="*/ 1364580 w 2997261"/>
              <a:gd name="connsiteY726" fmla="*/ 238935 h 3104958"/>
              <a:gd name="connsiteX727" fmla="*/ 1369838 w 2997261"/>
              <a:gd name="connsiteY727" fmla="*/ 241817 h 3104958"/>
              <a:gd name="connsiteX728" fmla="*/ 1373908 w 2997261"/>
              <a:gd name="connsiteY728" fmla="*/ 243004 h 3104958"/>
              <a:gd name="connsiteX729" fmla="*/ 1378486 w 2997261"/>
              <a:gd name="connsiteY729" fmla="*/ 244530 h 3104958"/>
              <a:gd name="connsiteX730" fmla="*/ 1383065 w 2997261"/>
              <a:gd name="connsiteY730" fmla="*/ 246057 h 3104958"/>
              <a:gd name="connsiteX731" fmla="*/ 1387813 w 2997261"/>
              <a:gd name="connsiteY731" fmla="*/ 247752 h 3104958"/>
              <a:gd name="connsiteX732" fmla="*/ 1397648 w 2997261"/>
              <a:gd name="connsiteY732" fmla="*/ 251822 h 3104958"/>
              <a:gd name="connsiteX733" fmla="*/ 1407483 w 2997261"/>
              <a:gd name="connsiteY733" fmla="*/ 256231 h 3104958"/>
              <a:gd name="connsiteX734" fmla="*/ 1417658 w 2997261"/>
              <a:gd name="connsiteY734" fmla="*/ 260640 h 3104958"/>
              <a:gd name="connsiteX735" fmla="*/ 1427324 w 2997261"/>
              <a:gd name="connsiteY735" fmla="*/ 264880 h 3104958"/>
              <a:gd name="connsiteX736" fmla="*/ 1436650 w 2997261"/>
              <a:gd name="connsiteY736" fmla="*/ 269119 h 3104958"/>
              <a:gd name="connsiteX737" fmla="*/ 1445299 w 2997261"/>
              <a:gd name="connsiteY737" fmla="*/ 272681 h 3104958"/>
              <a:gd name="connsiteX738" fmla="*/ 1458357 w 2997261"/>
              <a:gd name="connsiteY738" fmla="*/ 278107 h 3104958"/>
              <a:gd name="connsiteX739" fmla="*/ 1471753 w 2997261"/>
              <a:gd name="connsiteY739" fmla="*/ 283703 h 3104958"/>
              <a:gd name="connsiteX740" fmla="*/ 1485319 w 2997261"/>
              <a:gd name="connsiteY740" fmla="*/ 289468 h 3104958"/>
              <a:gd name="connsiteX741" fmla="*/ 1499055 w 2997261"/>
              <a:gd name="connsiteY741" fmla="*/ 295573 h 3104958"/>
              <a:gd name="connsiteX742" fmla="*/ 1513130 w 2997261"/>
              <a:gd name="connsiteY742" fmla="*/ 301848 h 3104958"/>
              <a:gd name="connsiteX743" fmla="*/ 1527204 w 2997261"/>
              <a:gd name="connsiteY743" fmla="*/ 307953 h 3104958"/>
              <a:gd name="connsiteX744" fmla="*/ 1541619 w 2997261"/>
              <a:gd name="connsiteY744" fmla="*/ 314566 h 3104958"/>
              <a:gd name="connsiteX745" fmla="*/ 1555693 w 2997261"/>
              <a:gd name="connsiteY745" fmla="*/ 321009 h 3104958"/>
              <a:gd name="connsiteX746" fmla="*/ 1569938 w 2997261"/>
              <a:gd name="connsiteY746" fmla="*/ 327623 h 3104958"/>
              <a:gd name="connsiteX747" fmla="*/ 1583843 w 2997261"/>
              <a:gd name="connsiteY747" fmla="*/ 334237 h 3104958"/>
              <a:gd name="connsiteX748" fmla="*/ 1597917 w 2997261"/>
              <a:gd name="connsiteY748" fmla="*/ 340850 h 3104958"/>
              <a:gd name="connsiteX749" fmla="*/ 1611653 w 2997261"/>
              <a:gd name="connsiteY749" fmla="*/ 347125 h 3104958"/>
              <a:gd name="connsiteX750" fmla="*/ 1625050 w 2997261"/>
              <a:gd name="connsiteY750" fmla="*/ 353738 h 3104958"/>
              <a:gd name="connsiteX751" fmla="*/ 1638107 w 2997261"/>
              <a:gd name="connsiteY751" fmla="*/ 360182 h 3104958"/>
              <a:gd name="connsiteX752" fmla="*/ 1650826 w 2997261"/>
              <a:gd name="connsiteY752" fmla="*/ 366626 h 3104958"/>
              <a:gd name="connsiteX753" fmla="*/ 1663035 w 2997261"/>
              <a:gd name="connsiteY753" fmla="*/ 372731 h 3104958"/>
              <a:gd name="connsiteX754" fmla="*/ 1680671 w 2997261"/>
              <a:gd name="connsiteY754" fmla="*/ 381719 h 3104958"/>
              <a:gd name="connsiteX755" fmla="*/ 1698307 w 2997261"/>
              <a:gd name="connsiteY755" fmla="*/ 390876 h 3104958"/>
              <a:gd name="connsiteX756" fmla="*/ 1716112 w 2997261"/>
              <a:gd name="connsiteY756" fmla="*/ 400033 h 3104958"/>
              <a:gd name="connsiteX757" fmla="*/ 1733578 w 2997261"/>
              <a:gd name="connsiteY757" fmla="*/ 409190 h 3104958"/>
              <a:gd name="connsiteX758" fmla="*/ 1751045 w 2997261"/>
              <a:gd name="connsiteY758" fmla="*/ 418516 h 3104958"/>
              <a:gd name="connsiteX759" fmla="*/ 1768173 w 2997261"/>
              <a:gd name="connsiteY759" fmla="*/ 427844 h 3104958"/>
              <a:gd name="connsiteX760" fmla="*/ 1785469 w 2997261"/>
              <a:gd name="connsiteY760" fmla="*/ 437340 h 3104958"/>
              <a:gd name="connsiteX761" fmla="*/ 1802766 w 2997261"/>
              <a:gd name="connsiteY761" fmla="*/ 446836 h 3104958"/>
              <a:gd name="connsiteX762" fmla="*/ 1819893 w 2997261"/>
              <a:gd name="connsiteY762" fmla="*/ 456502 h 3104958"/>
              <a:gd name="connsiteX763" fmla="*/ 1836681 w 2997261"/>
              <a:gd name="connsiteY763" fmla="*/ 466168 h 3104958"/>
              <a:gd name="connsiteX764" fmla="*/ 1853469 w 2997261"/>
              <a:gd name="connsiteY764" fmla="*/ 475834 h 3104958"/>
              <a:gd name="connsiteX765" fmla="*/ 1870087 w 2997261"/>
              <a:gd name="connsiteY765" fmla="*/ 485499 h 3104958"/>
              <a:gd name="connsiteX766" fmla="*/ 1886537 w 2997261"/>
              <a:gd name="connsiteY766" fmla="*/ 495166 h 3104958"/>
              <a:gd name="connsiteX767" fmla="*/ 1902985 w 2997261"/>
              <a:gd name="connsiteY767" fmla="*/ 505170 h 3104958"/>
              <a:gd name="connsiteX768" fmla="*/ 1919265 w 2997261"/>
              <a:gd name="connsiteY768" fmla="*/ 515006 h 3104958"/>
              <a:gd name="connsiteX769" fmla="*/ 1935035 w 2997261"/>
              <a:gd name="connsiteY769" fmla="*/ 525181 h 3104958"/>
              <a:gd name="connsiteX770" fmla="*/ 1951653 w 2997261"/>
              <a:gd name="connsiteY770" fmla="*/ 535525 h 3104958"/>
              <a:gd name="connsiteX771" fmla="*/ 1968103 w 2997261"/>
              <a:gd name="connsiteY771" fmla="*/ 545869 h 3104958"/>
              <a:gd name="connsiteX772" fmla="*/ 1984382 w 2997261"/>
              <a:gd name="connsiteY772" fmla="*/ 556213 h 3104958"/>
              <a:gd name="connsiteX773" fmla="*/ 2000661 w 2997261"/>
              <a:gd name="connsiteY773" fmla="*/ 566388 h 3104958"/>
              <a:gd name="connsiteX774" fmla="*/ 2016771 w 2997261"/>
              <a:gd name="connsiteY774" fmla="*/ 576901 h 3104958"/>
              <a:gd name="connsiteX775" fmla="*/ 2032881 w 2997261"/>
              <a:gd name="connsiteY775" fmla="*/ 587246 h 3104958"/>
              <a:gd name="connsiteX776" fmla="*/ 2048991 w 2997261"/>
              <a:gd name="connsiteY776" fmla="*/ 597760 h 3104958"/>
              <a:gd name="connsiteX777" fmla="*/ 2064930 w 2997261"/>
              <a:gd name="connsiteY777" fmla="*/ 608613 h 3104958"/>
              <a:gd name="connsiteX778" fmla="*/ 2081719 w 2997261"/>
              <a:gd name="connsiteY778" fmla="*/ 619805 h 3104958"/>
              <a:gd name="connsiteX779" fmla="*/ 2098168 w 2997261"/>
              <a:gd name="connsiteY779" fmla="*/ 631167 h 3104958"/>
              <a:gd name="connsiteX780" fmla="*/ 2114277 w 2997261"/>
              <a:gd name="connsiteY780" fmla="*/ 642189 h 3104958"/>
              <a:gd name="connsiteX781" fmla="*/ 2129709 w 2997261"/>
              <a:gd name="connsiteY781" fmla="*/ 653212 h 3104958"/>
              <a:gd name="connsiteX782" fmla="*/ 2145140 w 2997261"/>
              <a:gd name="connsiteY782" fmla="*/ 664065 h 3104958"/>
              <a:gd name="connsiteX783" fmla="*/ 2160063 w 2997261"/>
              <a:gd name="connsiteY783" fmla="*/ 674918 h 3104958"/>
              <a:gd name="connsiteX784" fmla="*/ 2174986 w 2997261"/>
              <a:gd name="connsiteY784" fmla="*/ 685600 h 3104958"/>
              <a:gd name="connsiteX785" fmla="*/ 2189739 w 2997261"/>
              <a:gd name="connsiteY785" fmla="*/ 696454 h 3104958"/>
              <a:gd name="connsiteX786" fmla="*/ 2204322 w 2997261"/>
              <a:gd name="connsiteY786" fmla="*/ 707137 h 3104958"/>
              <a:gd name="connsiteX787" fmla="*/ 2218906 w 2997261"/>
              <a:gd name="connsiteY787" fmla="*/ 717990 h 3104958"/>
              <a:gd name="connsiteX788" fmla="*/ 2233659 w 2997261"/>
              <a:gd name="connsiteY788" fmla="*/ 729013 h 3104958"/>
              <a:gd name="connsiteX789" fmla="*/ 2248413 w 2997261"/>
              <a:gd name="connsiteY789" fmla="*/ 740035 h 3104958"/>
              <a:gd name="connsiteX790" fmla="*/ 2263504 w 2997261"/>
              <a:gd name="connsiteY790" fmla="*/ 751227 h 3104958"/>
              <a:gd name="connsiteX791" fmla="*/ 2278597 w 2997261"/>
              <a:gd name="connsiteY791" fmla="*/ 762419 h 3104958"/>
              <a:gd name="connsiteX792" fmla="*/ 2294029 w 2997261"/>
              <a:gd name="connsiteY792" fmla="*/ 774120 h 3104958"/>
              <a:gd name="connsiteX793" fmla="*/ 2309969 w 2997261"/>
              <a:gd name="connsiteY793" fmla="*/ 785821 h 3104958"/>
              <a:gd name="connsiteX794" fmla="*/ 2324721 w 2997261"/>
              <a:gd name="connsiteY794" fmla="*/ 797013 h 3104958"/>
              <a:gd name="connsiteX795" fmla="*/ 2339644 w 2997261"/>
              <a:gd name="connsiteY795" fmla="*/ 808714 h 3104958"/>
              <a:gd name="connsiteX796" fmla="*/ 2354567 w 2997261"/>
              <a:gd name="connsiteY796" fmla="*/ 820754 h 3104958"/>
              <a:gd name="connsiteX797" fmla="*/ 2369320 w 2997261"/>
              <a:gd name="connsiteY797" fmla="*/ 832794 h 3104958"/>
              <a:gd name="connsiteX798" fmla="*/ 2383903 w 2997261"/>
              <a:gd name="connsiteY798" fmla="*/ 844664 h 3104958"/>
              <a:gd name="connsiteX799" fmla="*/ 2398487 w 2997261"/>
              <a:gd name="connsiteY799" fmla="*/ 856704 h 3104958"/>
              <a:gd name="connsiteX800" fmla="*/ 2413071 w 2997261"/>
              <a:gd name="connsiteY800" fmla="*/ 868405 h 3104958"/>
              <a:gd name="connsiteX801" fmla="*/ 2427145 w 2997261"/>
              <a:gd name="connsiteY801" fmla="*/ 879428 h 3104958"/>
              <a:gd name="connsiteX802" fmla="*/ 2709660 w 2997261"/>
              <a:gd name="connsiteY802" fmla="*/ 1128027 h 3104958"/>
              <a:gd name="connsiteX803" fmla="*/ 2715087 w 2997261"/>
              <a:gd name="connsiteY803" fmla="*/ 1133285 h 3104958"/>
              <a:gd name="connsiteX804" fmla="*/ 2720343 w 2997261"/>
              <a:gd name="connsiteY804" fmla="*/ 1138711 h 3104958"/>
              <a:gd name="connsiteX805" fmla="*/ 2725261 w 2997261"/>
              <a:gd name="connsiteY805" fmla="*/ 1144138 h 3104958"/>
              <a:gd name="connsiteX806" fmla="*/ 2730009 w 2997261"/>
              <a:gd name="connsiteY806" fmla="*/ 1149564 h 3104958"/>
              <a:gd name="connsiteX807" fmla="*/ 2734757 w 2997261"/>
              <a:gd name="connsiteY807" fmla="*/ 1154990 h 3104958"/>
              <a:gd name="connsiteX808" fmla="*/ 2739166 w 2997261"/>
              <a:gd name="connsiteY808" fmla="*/ 1160247 h 3104958"/>
              <a:gd name="connsiteX809" fmla="*/ 2743575 w 2997261"/>
              <a:gd name="connsiteY809" fmla="*/ 1165335 h 3104958"/>
              <a:gd name="connsiteX810" fmla="*/ 2748323 w 2997261"/>
              <a:gd name="connsiteY810" fmla="*/ 1169913 h 3104958"/>
              <a:gd name="connsiteX811" fmla="*/ 2761889 w 2997261"/>
              <a:gd name="connsiteY811" fmla="*/ 1183310 h 3104958"/>
              <a:gd name="connsiteX812" fmla="*/ 2776472 w 2997261"/>
              <a:gd name="connsiteY812" fmla="*/ 1198063 h 3104958"/>
              <a:gd name="connsiteX813" fmla="*/ 2791565 w 2997261"/>
              <a:gd name="connsiteY813" fmla="*/ 1213664 h 3104958"/>
              <a:gd name="connsiteX814" fmla="*/ 2806657 w 2997261"/>
              <a:gd name="connsiteY814" fmla="*/ 1229943 h 3104958"/>
              <a:gd name="connsiteX815" fmla="*/ 2821919 w 2997261"/>
              <a:gd name="connsiteY815" fmla="*/ 1246393 h 3104958"/>
              <a:gd name="connsiteX816" fmla="*/ 2836164 w 2997261"/>
              <a:gd name="connsiteY816" fmla="*/ 1262672 h 3104958"/>
              <a:gd name="connsiteX817" fmla="*/ 2843116 w 2997261"/>
              <a:gd name="connsiteY817" fmla="*/ 1270642 h 3104958"/>
              <a:gd name="connsiteX818" fmla="*/ 2849730 w 2997261"/>
              <a:gd name="connsiteY818" fmla="*/ 1278612 h 3104958"/>
              <a:gd name="connsiteX819" fmla="*/ 2856174 w 2997261"/>
              <a:gd name="connsiteY819" fmla="*/ 1286243 h 3104958"/>
              <a:gd name="connsiteX820" fmla="*/ 2861939 w 2997261"/>
              <a:gd name="connsiteY820" fmla="*/ 1293366 h 3104958"/>
              <a:gd name="connsiteX821" fmla="*/ 2875675 w 2997261"/>
              <a:gd name="connsiteY821" fmla="*/ 1310323 h 3104958"/>
              <a:gd name="connsiteX822" fmla="*/ 2887715 w 2997261"/>
              <a:gd name="connsiteY822" fmla="*/ 1325415 h 3104958"/>
              <a:gd name="connsiteX823" fmla="*/ 2893311 w 2997261"/>
              <a:gd name="connsiteY823" fmla="*/ 1332538 h 3104958"/>
              <a:gd name="connsiteX824" fmla="*/ 2898567 w 2997261"/>
              <a:gd name="connsiteY824" fmla="*/ 1339660 h 3104958"/>
              <a:gd name="connsiteX825" fmla="*/ 2903655 w 2997261"/>
              <a:gd name="connsiteY825" fmla="*/ 1346613 h 3104958"/>
              <a:gd name="connsiteX826" fmla="*/ 2908742 w 2997261"/>
              <a:gd name="connsiteY826" fmla="*/ 1353396 h 3104958"/>
              <a:gd name="connsiteX827" fmla="*/ 2913660 w 2997261"/>
              <a:gd name="connsiteY827" fmla="*/ 1360518 h 3104958"/>
              <a:gd name="connsiteX828" fmla="*/ 2918408 w 2997261"/>
              <a:gd name="connsiteY828" fmla="*/ 1367810 h 3104958"/>
              <a:gd name="connsiteX829" fmla="*/ 2923326 w 2997261"/>
              <a:gd name="connsiteY829" fmla="*/ 1375101 h 3104958"/>
              <a:gd name="connsiteX830" fmla="*/ 2928244 w 2997261"/>
              <a:gd name="connsiteY830" fmla="*/ 1382902 h 3104958"/>
              <a:gd name="connsiteX831" fmla="*/ 2933161 w 2997261"/>
              <a:gd name="connsiteY831" fmla="*/ 1391042 h 3104958"/>
              <a:gd name="connsiteX832" fmla="*/ 2938418 w 2997261"/>
              <a:gd name="connsiteY832" fmla="*/ 1399690 h 3104958"/>
              <a:gd name="connsiteX833" fmla="*/ 2943844 w 2997261"/>
              <a:gd name="connsiteY833" fmla="*/ 1409187 h 3104958"/>
              <a:gd name="connsiteX834" fmla="*/ 2949610 w 2997261"/>
              <a:gd name="connsiteY834" fmla="*/ 1419191 h 3104958"/>
              <a:gd name="connsiteX835" fmla="*/ 2953171 w 2997261"/>
              <a:gd name="connsiteY835" fmla="*/ 1425805 h 3104958"/>
              <a:gd name="connsiteX836" fmla="*/ 2956902 w 2997261"/>
              <a:gd name="connsiteY836" fmla="*/ 1433775 h 3104958"/>
              <a:gd name="connsiteX837" fmla="*/ 2961141 w 2997261"/>
              <a:gd name="connsiteY837" fmla="*/ 1442424 h 3104958"/>
              <a:gd name="connsiteX838" fmla="*/ 2965381 w 2997261"/>
              <a:gd name="connsiteY838" fmla="*/ 1452090 h 3104958"/>
              <a:gd name="connsiteX839" fmla="*/ 2969790 w 2997261"/>
              <a:gd name="connsiteY839" fmla="*/ 1462434 h 3104958"/>
              <a:gd name="connsiteX840" fmla="*/ 2974199 w 2997261"/>
              <a:gd name="connsiteY840" fmla="*/ 1473457 h 3104958"/>
              <a:gd name="connsiteX841" fmla="*/ 2978269 w 2997261"/>
              <a:gd name="connsiteY841" fmla="*/ 1484988 h 3104958"/>
              <a:gd name="connsiteX842" fmla="*/ 2982339 w 2997261"/>
              <a:gd name="connsiteY842" fmla="*/ 1496519 h 3104958"/>
              <a:gd name="connsiteX843" fmla="*/ 2986069 w 2997261"/>
              <a:gd name="connsiteY843" fmla="*/ 1508389 h 3104958"/>
              <a:gd name="connsiteX844" fmla="*/ 2989460 w 2997261"/>
              <a:gd name="connsiteY844" fmla="*/ 1520260 h 3104958"/>
              <a:gd name="connsiteX845" fmla="*/ 2990817 w 2997261"/>
              <a:gd name="connsiteY845" fmla="*/ 1526025 h 3104958"/>
              <a:gd name="connsiteX846" fmla="*/ 2992174 w 2997261"/>
              <a:gd name="connsiteY846" fmla="*/ 1531961 h 3104958"/>
              <a:gd name="connsiteX847" fmla="*/ 2993530 w 2997261"/>
              <a:gd name="connsiteY847" fmla="*/ 1537726 h 3104958"/>
              <a:gd name="connsiteX848" fmla="*/ 2994548 w 2997261"/>
              <a:gd name="connsiteY848" fmla="*/ 1543322 h 3104958"/>
              <a:gd name="connsiteX849" fmla="*/ 2995566 w 2997261"/>
              <a:gd name="connsiteY849" fmla="*/ 1548748 h 3104958"/>
              <a:gd name="connsiteX850" fmla="*/ 2996244 w 2997261"/>
              <a:gd name="connsiteY850" fmla="*/ 1554175 h 3104958"/>
              <a:gd name="connsiteX851" fmla="*/ 2996753 w 2997261"/>
              <a:gd name="connsiteY851" fmla="*/ 1559432 h 3104958"/>
              <a:gd name="connsiteX852" fmla="*/ 2997092 w 2997261"/>
              <a:gd name="connsiteY852" fmla="*/ 1564520 h 3104958"/>
              <a:gd name="connsiteX853" fmla="*/ 2997261 w 2997261"/>
              <a:gd name="connsiteY853" fmla="*/ 1569437 h 3104958"/>
              <a:gd name="connsiteX854" fmla="*/ 2997261 w 2997261"/>
              <a:gd name="connsiteY854" fmla="*/ 1574185 h 3104958"/>
              <a:gd name="connsiteX855" fmla="*/ 2996922 w 2997261"/>
              <a:gd name="connsiteY855" fmla="*/ 1578594 h 3104958"/>
              <a:gd name="connsiteX856" fmla="*/ 2996244 w 2997261"/>
              <a:gd name="connsiteY856" fmla="*/ 1582834 h 3104958"/>
              <a:gd name="connsiteX857" fmla="*/ 2994548 w 2997261"/>
              <a:gd name="connsiteY857" fmla="*/ 1592499 h 3104958"/>
              <a:gd name="connsiteX858" fmla="*/ 2992683 w 2997261"/>
              <a:gd name="connsiteY858" fmla="*/ 1601826 h 3104958"/>
              <a:gd name="connsiteX859" fmla="*/ 2990648 w 2997261"/>
              <a:gd name="connsiteY859" fmla="*/ 1611153 h 3104958"/>
              <a:gd name="connsiteX860" fmla="*/ 2988274 w 2997261"/>
              <a:gd name="connsiteY860" fmla="*/ 1619971 h 3104958"/>
              <a:gd name="connsiteX861" fmla="*/ 2986069 w 2997261"/>
              <a:gd name="connsiteY861" fmla="*/ 1628959 h 3104958"/>
              <a:gd name="connsiteX862" fmla="*/ 2983525 w 2997261"/>
              <a:gd name="connsiteY862" fmla="*/ 1637607 h 3104958"/>
              <a:gd name="connsiteX863" fmla="*/ 2980812 w 2997261"/>
              <a:gd name="connsiteY863" fmla="*/ 1646255 h 3104958"/>
              <a:gd name="connsiteX864" fmla="*/ 2977930 w 2997261"/>
              <a:gd name="connsiteY864" fmla="*/ 1654565 h 3104958"/>
              <a:gd name="connsiteX865" fmla="*/ 2974877 w 2997261"/>
              <a:gd name="connsiteY865" fmla="*/ 1662705 h 3104958"/>
              <a:gd name="connsiteX866" fmla="*/ 2971655 w 2997261"/>
              <a:gd name="connsiteY866" fmla="*/ 1670844 h 3104958"/>
              <a:gd name="connsiteX867" fmla="*/ 2968434 w 2997261"/>
              <a:gd name="connsiteY867" fmla="*/ 1678814 h 3104958"/>
              <a:gd name="connsiteX868" fmla="*/ 2965042 w 2997261"/>
              <a:gd name="connsiteY868" fmla="*/ 1686615 h 3104958"/>
              <a:gd name="connsiteX869" fmla="*/ 2961311 w 2997261"/>
              <a:gd name="connsiteY869" fmla="*/ 1694415 h 3104958"/>
              <a:gd name="connsiteX870" fmla="*/ 2957749 w 2997261"/>
              <a:gd name="connsiteY870" fmla="*/ 1702046 h 3104958"/>
              <a:gd name="connsiteX871" fmla="*/ 2953850 w 2997261"/>
              <a:gd name="connsiteY871" fmla="*/ 1709508 h 3104958"/>
              <a:gd name="connsiteX872" fmla="*/ 2949949 w 2997261"/>
              <a:gd name="connsiteY872" fmla="*/ 1716969 h 3104958"/>
              <a:gd name="connsiteX873" fmla="*/ 2945879 w 2997261"/>
              <a:gd name="connsiteY873" fmla="*/ 1724430 h 3104958"/>
              <a:gd name="connsiteX874" fmla="*/ 2941640 w 2997261"/>
              <a:gd name="connsiteY874" fmla="*/ 1731553 h 3104958"/>
              <a:gd name="connsiteX875" fmla="*/ 2937231 w 2997261"/>
              <a:gd name="connsiteY875" fmla="*/ 1738845 h 3104958"/>
              <a:gd name="connsiteX876" fmla="*/ 2932822 w 2997261"/>
              <a:gd name="connsiteY876" fmla="*/ 1745967 h 3104958"/>
              <a:gd name="connsiteX877" fmla="*/ 2928413 w 2997261"/>
              <a:gd name="connsiteY877" fmla="*/ 1752919 h 3104958"/>
              <a:gd name="connsiteX878" fmla="*/ 2923665 w 2997261"/>
              <a:gd name="connsiteY878" fmla="*/ 1760041 h 3104958"/>
              <a:gd name="connsiteX879" fmla="*/ 2919087 w 2997261"/>
              <a:gd name="connsiteY879" fmla="*/ 1767164 h 3104958"/>
              <a:gd name="connsiteX880" fmla="*/ 2914169 w 2997261"/>
              <a:gd name="connsiteY880" fmla="*/ 1774117 h 3104958"/>
              <a:gd name="connsiteX881" fmla="*/ 2904503 w 2997261"/>
              <a:gd name="connsiteY881" fmla="*/ 1787852 h 3104958"/>
              <a:gd name="connsiteX882" fmla="*/ 2894158 w 2997261"/>
              <a:gd name="connsiteY882" fmla="*/ 1801927 h 3104958"/>
              <a:gd name="connsiteX883" fmla="*/ 2883815 w 2997261"/>
              <a:gd name="connsiteY883" fmla="*/ 1815663 h 3104958"/>
              <a:gd name="connsiteX884" fmla="*/ 2873131 w 2997261"/>
              <a:gd name="connsiteY884" fmla="*/ 1829569 h 3104958"/>
              <a:gd name="connsiteX885" fmla="*/ 2867196 w 2997261"/>
              <a:gd name="connsiteY885" fmla="*/ 1837030 h 3104958"/>
              <a:gd name="connsiteX886" fmla="*/ 2861430 w 2997261"/>
              <a:gd name="connsiteY886" fmla="*/ 1844152 h 3104958"/>
              <a:gd name="connsiteX887" fmla="*/ 2858378 w 2997261"/>
              <a:gd name="connsiteY887" fmla="*/ 1847713 h 3104958"/>
              <a:gd name="connsiteX888" fmla="*/ 2855156 w 2997261"/>
              <a:gd name="connsiteY888" fmla="*/ 1850935 h 3104958"/>
              <a:gd name="connsiteX889" fmla="*/ 2851934 w 2997261"/>
              <a:gd name="connsiteY889" fmla="*/ 1854327 h 3104958"/>
              <a:gd name="connsiteX890" fmla="*/ 2848373 w 2997261"/>
              <a:gd name="connsiteY890" fmla="*/ 1857379 h 3104958"/>
              <a:gd name="connsiteX891" fmla="*/ 2846508 w 2997261"/>
              <a:gd name="connsiteY891" fmla="*/ 1860092 h 3104958"/>
              <a:gd name="connsiteX892" fmla="*/ 2842269 w 2997261"/>
              <a:gd name="connsiteY892" fmla="*/ 1864841 h 3104958"/>
              <a:gd name="connsiteX893" fmla="*/ 2836333 w 2997261"/>
              <a:gd name="connsiteY893" fmla="*/ 1871454 h 3104958"/>
              <a:gd name="connsiteX894" fmla="*/ 2828703 w 2997261"/>
              <a:gd name="connsiteY894" fmla="*/ 1879593 h 3104958"/>
              <a:gd name="connsiteX895" fmla="*/ 2819885 w 2997261"/>
              <a:gd name="connsiteY895" fmla="*/ 1889090 h 3104958"/>
              <a:gd name="connsiteX896" fmla="*/ 2810049 w 2997261"/>
              <a:gd name="connsiteY896" fmla="*/ 1899604 h 3104958"/>
              <a:gd name="connsiteX897" fmla="*/ 2799366 w 2997261"/>
              <a:gd name="connsiteY897" fmla="*/ 1910796 h 3104958"/>
              <a:gd name="connsiteX898" fmla="*/ 2788343 w 2997261"/>
              <a:gd name="connsiteY898" fmla="*/ 1922157 h 3104958"/>
              <a:gd name="connsiteX899" fmla="*/ 2777151 w 2997261"/>
              <a:gd name="connsiteY899" fmla="*/ 1933689 h 3104958"/>
              <a:gd name="connsiteX900" fmla="*/ 2765959 w 2997261"/>
              <a:gd name="connsiteY900" fmla="*/ 1945051 h 3104958"/>
              <a:gd name="connsiteX901" fmla="*/ 2755276 w 2997261"/>
              <a:gd name="connsiteY901" fmla="*/ 1956073 h 3104958"/>
              <a:gd name="connsiteX902" fmla="*/ 2745440 w 2997261"/>
              <a:gd name="connsiteY902" fmla="*/ 1966247 h 3104958"/>
              <a:gd name="connsiteX903" fmla="*/ 2736283 w 2997261"/>
              <a:gd name="connsiteY903" fmla="*/ 1975405 h 3104958"/>
              <a:gd name="connsiteX904" fmla="*/ 2728313 w 2997261"/>
              <a:gd name="connsiteY904" fmla="*/ 1983375 h 3104958"/>
              <a:gd name="connsiteX905" fmla="*/ 2722038 w 2997261"/>
              <a:gd name="connsiteY905" fmla="*/ 1989649 h 3104958"/>
              <a:gd name="connsiteX906" fmla="*/ 2717460 w 2997261"/>
              <a:gd name="connsiteY906" fmla="*/ 1993889 h 3104958"/>
              <a:gd name="connsiteX907" fmla="*/ 2711864 w 2997261"/>
              <a:gd name="connsiteY907" fmla="*/ 1999315 h 3104958"/>
              <a:gd name="connsiteX908" fmla="*/ 2706269 w 2997261"/>
              <a:gd name="connsiteY908" fmla="*/ 2004911 h 3104958"/>
              <a:gd name="connsiteX909" fmla="*/ 2700842 w 2997261"/>
              <a:gd name="connsiteY909" fmla="*/ 2009999 h 3104958"/>
              <a:gd name="connsiteX910" fmla="*/ 2695415 w 2997261"/>
              <a:gd name="connsiteY910" fmla="*/ 2015255 h 3104958"/>
              <a:gd name="connsiteX911" fmla="*/ 2689989 w 2997261"/>
              <a:gd name="connsiteY911" fmla="*/ 2020513 h 3104958"/>
              <a:gd name="connsiteX912" fmla="*/ 2684393 w 2997261"/>
              <a:gd name="connsiteY912" fmla="*/ 2025939 h 3104958"/>
              <a:gd name="connsiteX913" fmla="*/ 2678967 w 2997261"/>
              <a:gd name="connsiteY913" fmla="*/ 2031365 h 3104958"/>
              <a:gd name="connsiteX914" fmla="*/ 2673370 w 2997261"/>
              <a:gd name="connsiteY914" fmla="*/ 2037131 h 3104958"/>
              <a:gd name="connsiteX915" fmla="*/ 2637759 w 2997261"/>
              <a:gd name="connsiteY915" fmla="*/ 2068842 h 3104958"/>
              <a:gd name="connsiteX916" fmla="*/ 2634198 w 2997261"/>
              <a:gd name="connsiteY916" fmla="*/ 2072233 h 3104958"/>
              <a:gd name="connsiteX917" fmla="*/ 2631824 w 2997261"/>
              <a:gd name="connsiteY917" fmla="*/ 2074438 h 3104958"/>
              <a:gd name="connsiteX918" fmla="*/ 2629789 w 2997261"/>
              <a:gd name="connsiteY918" fmla="*/ 2076473 h 3104958"/>
              <a:gd name="connsiteX919" fmla="*/ 2626228 w 2997261"/>
              <a:gd name="connsiteY919" fmla="*/ 2079186 h 3104958"/>
              <a:gd name="connsiteX920" fmla="*/ 2620124 w 2997261"/>
              <a:gd name="connsiteY920" fmla="*/ 2084273 h 3104958"/>
              <a:gd name="connsiteX921" fmla="*/ 2612323 w 2997261"/>
              <a:gd name="connsiteY921" fmla="*/ 2090548 h 3104958"/>
              <a:gd name="connsiteX922" fmla="*/ 2603674 w 2997261"/>
              <a:gd name="connsiteY922" fmla="*/ 2098009 h 3104958"/>
              <a:gd name="connsiteX923" fmla="*/ 2594178 w 2997261"/>
              <a:gd name="connsiteY923" fmla="*/ 2106318 h 3104958"/>
              <a:gd name="connsiteX924" fmla="*/ 2584004 w 2997261"/>
              <a:gd name="connsiteY924" fmla="*/ 2115475 h 3104958"/>
              <a:gd name="connsiteX925" fmla="*/ 2573320 w 2997261"/>
              <a:gd name="connsiteY925" fmla="*/ 2124802 h 3104958"/>
              <a:gd name="connsiteX926" fmla="*/ 2562298 w 2997261"/>
              <a:gd name="connsiteY926" fmla="*/ 2134468 h 3104958"/>
              <a:gd name="connsiteX927" fmla="*/ 2551106 w 2997261"/>
              <a:gd name="connsiteY927" fmla="*/ 2144303 h 3104958"/>
              <a:gd name="connsiteX928" fmla="*/ 2540083 w 2997261"/>
              <a:gd name="connsiteY928" fmla="*/ 2153800 h 3104958"/>
              <a:gd name="connsiteX929" fmla="*/ 2529570 w 2997261"/>
              <a:gd name="connsiteY929" fmla="*/ 2163127 h 3104958"/>
              <a:gd name="connsiteX930" fmla="*/ 2519395 w 2997261"/>
              <a:gd name="connsiteY930" fmla="*/ 2171775 h 3104958"/>
              <a:gd name="connsiteX931" fmla="*/ 2510068 w 2997261"/>
              <a:gd name="connsiteY931" fmla="*/ 2179745 h 3104958"/>
              <a:gd name="connsiteX932" fmla="*/ 2501420 w 2997261"/>
              <a:gd name="connsiteY932" fmla="*/ 2186698 h 3104958"/>
              <a:gd name="connsiteX933" fmla="*/ 2494128 w 2997261"/>
              <a:gd name="connsiteY933" fmla="*/ 2192294 h 3104958"/>
              <a:gd name="connsiteX934" fmla="*/ 2491075 w 2997261"/>
              <a:gd name="connsiteY934" fmla="*/ 2194668 h 3104958"/>
              <a:gd name="connsiteX935" fmla="*/ 2488193 w 2997261"/>
              <a:gd name="connsiteY935" fmla="*/ 2196703 h 3104958"/>
              <a:gd name="connsiteX936" fmla="*/ 2485649 w 2997261"/>
              <a:gd name="connsiteY936" fmla="*/ 2198229 h 3104958"/>
              <a:gd name="connsiteX937" fmla="*/ 2483445 w 2997261"/>
              <a:gd name="connsiteY937" fmla="*/ 2199416 h 3104958"/>
              <a:gd name="connsiteX938" fmla="*/ 2481579 w 2997261"/>
              <a:gd name="connsiteY938" fmla="*/ 2201451 h 3104958"/>
              <a:gd name="connsiteX939" fmla="*/ 2478358 w 2997261"/>
              <a:gd name="connsiteY939" fmla="*/ 2204503 h 3104958"/>
              <a:gd name="connsiteX940" fmla="*/ 2474118 w 2997261"/>
              <a:gd name="connsiteY940" fmla="*/ 2208234 h 3104958"/>
              <a:gd name="connsiteX941" fmla="*/ 2468862 w 2997261"/>
              <a:gd name="connsiteY941" fmla="*/ 2212643 h 3104958"/>
              <a:gd name="connsiteX942" fmla="*/ 2455634 w 2997261"/>
              <a:gd name="connsiteY942" fmla="*/ 2223496 h 3104958"/>
              <a:gd name="connsiteX943" fmla="*/ 2439355 w 2997261"/>
              <a:gd name="connsiteY943" fmla="*/ 2236723 h 3104958"/>
              <a:gd name="connsiteX944" fmla="*/ 2420533 w 2997261"/>
              <a:gd name="connsiteY944" fmla="*/ 2251646 h 3104958"/>
              <a:gd name="connsiteX945" fmla="*/ 2400013 w 2997261"/>
              <a:gd name="connsiteY945" fmla="*/ 2267925 h 3104958"/>
              <a:gd name="connsiteX946" fmla="*/ 2378138 w 2997261"/>
              <a:gd name="connsiteY946" fmla="*/ 2285052 h 3104958"/>
              <a:gd name="connsiteX947" fmla="*/ 2355585 w 2997261"/>
              <a:gd name="connsiteY947" fmla="*/ 2302519 h 3104958"/>
              <a:gd name="connsiteX948" fmla="*/ 2333031 w 2997261"/>
              <a:gd name="connsiteY948" fmla="*/ 2319816 h 3104958"/>
              <a:gd name="connsiteX949" fmla="*/ 2310986 w 2997261"/>
              <a:gd name="connsiteY949" fmla="*/ 2336604 h 3104958"/>
              <a:gd name="connsiteX950" fmla="*/ 2290128 w 2997261"/>
              <a:gd name="connsiteY950" fmla="*/ 2352544 h 3104958"/>
              <a:gd name="connsiteX951" fmla="*/ 2270966 w 2997261"/>
              <a:gd name="connsiteY951" fmla="*/ 2366958 h 3104958"/>
              <a:gd name="connsiteX952" fmla="*/ 2254347 w 2997261"/>
              <a:gd name="connsiteY952" fmla="*/ 2379168 h 3104958"/>
              <a:gd name="connsiteX953" fmla="*/ 2240442 w 2997261"/>
              <a:gd name="connsiteY953" fmla="*/ 2389003 h 3104958"/>
              <a:gd name="connsiteX954" fmla="*/ 2234846 w 2997261"/>
              <a:gd name="connsiteY954" fmla="*/ 2393073 h 3104958"/>
              <a:gd name="connsiteX955" fmla="*/ 2230268 w 2997261"/>
              <a:gd name="connsiteY955" fmla="*/ 2396296 h 3104958"/>
              <a:gd name="connsiteX956" fmla="*/ 2226707 w 2997261"/>
              <a:gd name="connsiteY956" fmla="*/ 2398330 h 3104958"/>
              <a:gd name="connsiteX957" fmla="*/ 2224163 w 2997261"/>
              <a:gd name="connsiteY957" fmla="*/ 2399856 h 3104958"/>
              <a:gd name="connsiteX958" fmla="*/ 2218567 w 2997261"/>
              <a:gd name="connsiteY958" fmla="*/ 2404435 h 3104958"/>
              <a:gd name="connsiteX959" fmla="*/ 2209749 w 2997261"/>
              <a:gd name="connsiteY959" fmla="*/ 2411048 h 3104958"/>
              <a:gd name="connsiteX960" fmla="*/ 2198217 w 2997261"/>
              <a:gd name="connsiteY960" fmla="*/ 2419358 h 3104958"/>
              <a:gd name="connsiteX961" fmla="*/ 2184651 w 2997261"/>
              <a:gd name="connsiteY961" fmla="*/ 2429023 h 3104958"/>
              <a:gd name="connsiteX962" fmla="*/ 2169050 w 2997261"/>
              <a:gd name="connsiteY962" fmla="*/ 2439876 h 3104958"/>
              <a:gd name="connsiteX963" fmla="*/ 2152601 w 2997261"/>
              <a:gd name="connsiteY963" fmla="*/ 2451577 h 3104958"/>
              <a:gd name="connsiteX964" fmla="*/ 2134966 w 2997261"/>
              <a:gd name="connsiteY964" fmla="*/ 2463618 h 3104958"/>
              <a:gd name="connsiteX965" fmla="*/ 2117160 w 2997261"/>
              <a:gd name="connsiteY965" fmla="*/ 2475827 h 3104958"/>
              <a:gd name="connsiteX966" fmla="*/ 2099185 w 2997261"/>
              <a:gd name="connsiteY966" fmla="*/ 2488037 h 3104958"/>
              <a:gd name="connsiteX967" fmla="*/ 2081719 w 2997261"/>
              <a:gd name="connsiteY967" fmla="*/ 2499737 h 3104958"/>
              <a:gd name="connsiteX968" fmla="*/ 2065269 w 2997261"/>
              <a:gd name="connsiteY968" fmla="*/ 2510760 h 3104958"/>
              <a:gd name="connsiteX969" fmla="*/ 2050178 w 2997261"/>
              <a:gd name="connsiteY969" fmla="*/ 2520595 h 3104958"/>
              <a:gd name="connsiteX970" fmla="*/ 2036951 w 2997261"/>
              <a:gd name="connsiteY970" fmla="*/ 2528904 h 3104958"/>
              <a:gd name="connsiteX971" fmla="*/ 2025928 w 2997261"/>
              <a:gd name="connsiteY971" fmla="*/ 2535857 h 3104958"/>
              <a:gd name="connsiteX972" fmla="*/ 2021180 w 2997261"/>
              <a:gd name="connsiteY972" fmla="*/ 2538570 h 3104958"/>
              <a:gd name="connsiteX973" fmla="*/ 2017619 w 2997261"/>
              <a:gd name="connsiteY973" fmla="*/ 2540605 h 3104958"/>
              <a:gd name="connsiteX974" fmla="*/ 2014397 w 2997261"/>
              <a:gd name="connsiteY974" fmla="*/ 2542132 h 3104958"/>
              <a:gd name="connsiteX975" fmla="*/ 2012362 w 2997261"/>
              <a:gd name="connsiteY975" fmla="*/ 2543149 h 3104958"/>
              <a:gd name="connsiteX976" fmla="*/ 2010666 w 2997261"/>
              <a:gd name="connsiteY976" fmla="*/ 2544845 h 3104958"/>
              <a:gd name="connsiteX977" fmla="*/ 2007444 w 2997261"/>
              <a:gd name="connsiteY977" fmla="*/ 2547219 h 3104958"/>
              <a:gd name="connsiteX978" fmla="*/ 2003205 w 2997261"/>
              <a:gd name="connsiteY978" fmla="*/ 2550102 h 3104958"/>
              <a:gd name="connsiteX979" fmla="*/ 1997779 w 2997261"/>
              <a:gd name="connsiteY979" fmla="*/ 2553832 h 3104958"/>
              <a:gd name="connsiteX980" fmla="*/ 1984043 w 2997261"/>
              <a:gd name="connsiteY980" fmla="*/ 2562481 h 3104958"/>
              <a:gd name="connsiteX981" fmla="*/ 1966576 w 2997261"/>
              <a:gd name="connsiteY981" fmla="*/ 2573503 h 3104958"/>
              <a:gd name="connsiteX982" fmla="*/ 1946227 w 2997261"/>
              <a:gd name="connsiteY982" fmla="*/ 2585883 h 3104958"/>
              <a:gd name="connsiteX983" fmla="*/ 1923674 w 2997261"/>
              <a:gd name="connsiteY983" fmla="*/ 2599279 h 3104958"/>
              <a:gd name="connsiteX984" fmla="*/ 1899594 w 2997261"/>
              <a:gd name="connsiteY984" fmla="*/ 2613354 h 3104958"/>
              <a:gd name="connsiteX985" fmla="*/ 1874327 w 2997261"/>
              <a:gd name="connsiteY985" fmla="*/ 2628107 h 3104958"/>
              <a:gd name="connsiteX986" fmla="*/ 1848890 w 2997261"/>
              <a:gd name="connsiteY986" fmla="*/ 2642691 h 3104958"/>
              <a:gd name="connsiteX987" fmla="*/ 1823963 w 2997261"/>
              <a:gd name="connsiteY987" fmla="*/ 2657105 h 3104958"/>
              <a:gd name="connsiteX988" fmla="*/ 1799883 w 2997261"/>
              <a:gd name="connsiteY988" fmla="*/ 2670502 h 3104958"/>
              <a:gd name="connsiteX989" fmla="*/ 1777499 w 2997261"/>
              <a:gd name="connsiteY989" fmla="*/ 2682880 h 3104958"/>
              <a:gd name="connsiteX990" fmla="*/ 1757320 w 2997261"/>
              <a:gd name="connsiteY990" fmla="*/ 2693903 h 3104958"/>
              <a:gd name="connsiteX991" fmla="*/ 1740362 w 2997261"/>
              <a:gd name="connsiteY991" fmla="*/ 2702890 h 3104958"/>
              <a:gd name="connsiteX992" fmla="*/ 1733070 w 2997261"/>
              <a:gd name="connsiteY992" fmla="*/ 2706791 h 3104958"/>
              <a:gd name="connsiteX993" fmla="*/ 1726965 w 2997261"/>
              <a:gd name="connsiteY993" fmla="*/ 2709674 h 3104958"/>
              <a:gd name="connsiteX994" fmla="*/ 1721708 w 2997261"/>
              <a:gd name="connsiteY994" fmla="*/ 2712218 h 3104958"/>
              <a:gd name="connsiteX995" fmla="*/ 1717638 w 2997261"/>
              <a:gd name="connsiteY995" fmla="*/ 2713913 h 3104958"/>
              <a:gd name="connsiteX996" fmla="*/ 1711533 w 2997261"/>
              <a:gd name="connsiteY996" fmla="*/ 2717644 h 3104958"/>
              <a:gd name="connsiteX997" fmla="*/ 1705429 w 2997261"/>
              <a:gd name="connsiteY997" fmla="*/ 2721375 h 3104958"/>
              <a:gd name="connsiteX998" fmla="*/ 1698816 w 2997261"/>
              <a:gd name="connsiteY998" fmla="*/ 2724936 h 3104958"/>
              <a:gd name="connsiteX999" fmla="*/ 1692033 w 2997261"/>
              <a:gd name="connsiteY999" fmla="*/ 2728667 h 3104958"/>
              <a:gd name="connsiteX1000" fmla="*/ 1677788 w 2997261"/>
              <a:gd name="connsiteY1000" fmla="*/ 2735619 h 3104958"/>
              <a:gd name="connsiteX1001" fmla="*/ 1663035 w 2997261"/>
              <a:gd name="connsiteY1001" fmla="*/ 2742572 h 3104958"/>
              <a:gd name="connsiteX1002" fmla="*/ 1648281 w 2997261"/>
              <a:gd name="connsiteY1002" fmla="*/ 2749524 h 3104958"/>
              <a:gd name="connsiteX1003" fmla="*/ 1633529 w 2997261"/>
              <a:gd name="connsiteY1003" fmla="*/ 2756307 h 3104958"/>
              <a:gd name="connsiteX1004" fmla="*/ 1619454 w 2997261"/>
              <a:gd name="connsiteY1004" fmla="*/ 2762751 h 3104958"/>
              <a:gd name="connsiteX1005" fmla="*/ 1606057 w 2997261"/>
              <a:gd name="connsiteY1005" fmla="*/ 2769365 h 3104958"/>
              <a:gd name="connsiteX1006" fmla="*/ 1599105 w 2997261"/>
              <a:gd name="connsiteY1006" fmla="*/ 2772926 h 3104958"/>
              <a:gd name="connsiteX1007" fmla="*/ 1591983 w 2997261"/>
              <a:gd name="connsiteY1007" fmla="*/ 2776148 h 3104958"/>
              <a:gd name="connsiteX1008" fmla="*/ 1584860 w 2997261"/>
              <a:gd name="connsiteY1008" fmla="*/ 2779540 h 3104958"/>
              <a:gd name="connsiteX1009" fmla="*/ 1577738 w 2997261"/>
              <a:gd name="connsiteY1009" fmla="*/ 2782592 h 3104958"/>
              <a:gd name="connsiteX1010" fmla="*/ 1570785 w 2997261"/>
              <a:gd name="connsiteY1010" fmla="*/ 2785984 h 3104958"/>
              <a:gd name="connsiteX1011" fmla="*/ 1563494 w 2997261"/>
              <a:gd name="connsiteY1011" fmla="*/ 2789036 h 3104958"/>
              <a:gd name="connsiteX1012" fmla="*/ 1556371 w 2997261"/>
              <a:gd name="connsiteY1012" fmla="*/ 2792088 h 3104958"/>
              <a:gd name="connsiteX1013" fmla="*/ 1549419 w 2997261"/>
              <a:gd name="connsiteY1013" fmla="*/ 2795480 h 3104958"/>
              <a:gd name="connsiteX1014" fmla="*/ 1543144 w 2997261"/>
              <a:gd name="connsiteY1014" fmla="*/ 2798362 h 3104958"/>
              <a:gd name="connsiteX1015" fmla="*/ 1536192 w 2997261"/>
              <a:gd name="connsiteY1015" fmla="*/ 2801754 h 3104958"/>
              <a:gd name="connsiteX1016" fmla="*/ 1528392 w 2997261"/>
              <a:gd name="connsiteY1016" fmla="*/ 2805315 h 3104958"/>
              <a:gd name="connsiteX1017" fmla="*/ 1520252 w 2997261"/>
              <a:gd name="connsiteY1017" fmla="*/ 2809046 h 3104958"/>
              <a:gd name="connsiteX1018" fmla="*/ 1512281 w 2997261"/>
              <a:gd name="connsiteY1018" fmla="*/ 2812777 h 3104958"/>
              <a:gd name="connsiteX1019" fmla="*/ 1504481 w 2997261"/>
              <a:gd name="connsiteY1019" fmla="*/ 2815829 h 3104958"/>
              <a:gd name="connsiteX1020" fmla="*/ 1497189 w 2997261"/>
              <a:gd name="connsiteY1020" fmla="*/ 2818542 h 3104958"/>
              <a:gd name="connsiteX1021" fmla="*/ 1490915 w 2997261"/>
              <a:gd name="connsiteY1021" fmla="*/ 2820577 h 3104958"/>
              <a:gd name="connsiteX1022" fmla="*/ 1482776 w 2997261"/>
              <a:gd name="connsiteY1022" fmla="*/ 2824817 h 3104958"/>
              <a:gd name="connsiteX1023" fmla="*/ 1473619 w 2997261"/>
              <a:gd name="connsiteY1023" fmla="*/ 2828887 h 3104958"/>
              <a:gd name="connsiteX1024" fmla="*/ 1463952 w 2997261"/>
              <a:gd name="connsiteY1024" fmla="*/ 2833126 h 3104958"/>
              <a:gd name="connsiteX1025" fmla="*/ 1453947 w 2997261"/>
              <a:gd name="connsiteY1025" fmla="*/ 2837196 h 3104958"/>
              <a:gd name="connsiteX1026" fmla="*/ 1443603 w 2997261"/>
              <a:gd name="connsiteY1026" fmla="*/ 2841266 h 3104958"/>
              <a:gd name="connsiteX1027" fmla="*/ 1433598 w 2997261"/>
              <a:gd name="connsiteY1027" fmla="*/ 2845166 h 3104958"/>
              <a:gd name="connsiteX1028" fmla="*/ 1423763 w 2997261"/>
              <a:gd name="connsiteY1028" fmla="*/ 2848727 h 3104958"/>
              <a:gd name="connsiteX1029" fmla="*/ 1414945 w 2997261"/>
              <a:gd name="connsiteY1029" fmla="*/ 2852458 h 3104958"/>
              <a:gd name="connsiteX1030" fmla="*/ 1406636 w 2997261"/>
              <a:gd name="connsiteY1030" fmla="*/ 2855849 h 3104958"/>
              <a:gd name="connsiteX1031" fmla="*/ 1395274 w 2997261"/>
              <a:gd name="connsiteY1031" fmla="*/ 2860258 h 3104958"/>
              <a:gd name="connsiteX1032" fmla="*/ 1381708 w 2997261"/>
              <a:gd name="connsiteY1032" fmla="*/ 2865685 h 3104958"/>
              <a:gd name="connsiteX1033" fmla="*/ 1366276 w 2997261"/>
              <a:gd name="connsiteY1033" fmla="*/ 2872128 h 3104958"/>
              <a:gd name="connsiteX1034" fmla="*/ 1348979 w 2997261"/>
              <a:gd name="connsiteY1034" fmla="*/ 2878911 h 3104958"/>
              <a:gd name="connsiteX1035" fmla="*/ 1330496 w 2997261"/>
              <a:gd name="connsiteY1035" fmla="*/ 2886373 h 3104958"/>
              <a:gd name="connsiteX1036" fmla="*/ 1311503 w 2997261"/>
              <a:gd name="connsiteY1036" fmla="*/ 2894004 h 3104958"/>
              <a:gd name="connsiteX1037" fmla="*/ 1292342 w 2997261"/>
              <a:gd name="connsiteY1037" fmla="*/ 2901805 h 3104958"/>
              <a:gd name="connsiteX1038" fmla="*/ 1273009 w 2997261"/>
              <a:gd name="connsiteY1038" fmla="*/ 2909266 h 3104958"/>
              <a:gd name="connsiteX1039" fmla="*/ 1254356 w 2997261"/>
              <a:gd name="connsiteY1039" fmla="*/ 2916727 h 3104958"/>
              <a:gd name="connsiteX1040" fmla="*/ 1236890 w 2997261"/>
              <a:gd name="connsiteY1040" fmla="*/ 2923511 h 3104958"/>
              <a:gd name="connsiteX1041" fmla="*/ 1220950 w 2997261"/>
              <a:gd name="connsiteY1041" fmla="*/ 2929785 h 3104958"/>
              <a:gd name="connsiteX1042" fmla="*/ 1206705 w 2997261"/>
              <a:gd name="connsiteY1042" fmla="*/ 2935042 h 3104958"/>
              <a:gd name="connsiteX1043" fmla="*/ 1194834 w 2997261"/>
              <a:gd name="connsiteY1043" fmla="*/ 2939282 h 3104958"/>
              <a:gd name="connsiteX1044" fmla="*/ 1186016 w 2997261"/>
              <a:gd name="connsiteY1044" fmla="*/ 2942334 h 3104958"/>
              <a:gd name="connsiteX1045" fmla="*/ 1180082 w 2997261"/>
              <a:gd name="connsiteY1045" fmla="*/ 2944030 h 3104958"/>
              <a:gd name="connsiteX1046" fmla="*/ 1177369 w 2997261"/>
              <a:gd name="connsiteY1046" fmla="*/ 2945386 h 3104958"/>
              <a:gd name="connsiteX1047" fmla="*/ 1172960 w 2997261"/>
              <a:gd name="connsiteY1047" fmla="*/ 2947590 h 3104958"/>
              <a:gd name="connsiteX1048" fmla="*/ 1166855 w 2997261"/>
              <a:gd name="connsiteY1048" fmla="*/ 2950304 h 3104958"/>
              <a:gd name="connsiteX1049" fmla="*/ 1159393 w 2997261"/>
              <a:gd name="connsiteY1049" fmla="*/ 2953187 h 3104958"/>
              <a:gd name="connsiteX1050" fmla="*/ 1141079 w 2997261"/>
              <a:gd name="connsiteY1050" fmla="*/ 2960139 h 3104958"/>
              <a:gd name="connsiteX1051" fmla="*/ 1120561 w 2997261"/>
              <a:gd name="connsiteY1051" fmla="*/ 2967771 h 3104958"/>
              <a:gd name="connsiteX1052" fmla="*/ 1099363 w 2997261"/>
              <a:gd name="connsiteY1052" fmla="*/ 2975062 h 3104958"/>
              <a:gd name="connsiteX1053" fmla="*/ 1079862 w 2997261"/>
              <a:gd name="connsiteY1053" fmla="*/ 2982184 h 3104958"/>
              <a:gd name="connsiteX1054" fmla="*/ 1063752 w 2997261"/>
              <a:gd name="connsiteY1054" fmla="*/ 2987781 h 3104958"/>
              <a:gd name="connsiteX1055" fmla="*/ 1053239 w 2997261"/>
              <a:gd name="connsiteY1055" fmla="*/ 2991172 h 3104958"/>
              <a:gd name="connsiteX1056" fmla="*/ 1026954 w 2997261"/>
              <a:gd name="connsiteY1056" fmla="*/ 2999990 h 3104958"/>
              <a:gd name="connsiteX1057" fmla="*/ 1001179 w 2997261"/>
              <a:gd name="connsiteY1057" fmla="*/ 3008469 h 3104958"/>
              <a:gd name="connsiteX1058" fmla="*/ 975573 w 2997261"/>
              <a:gd name="connsiteY1058" fmla="*/ 3016609 h 3104958"/>
              <a:gd name="connsiteX1059" fmla="*/ 950136 w 2997261"/>
              <a:gd name="connsiteY1059" fmla="*/ 3024579 h 3104958"/>
              <a:gd name="connsiteX1060" fmla="*/ 925039 w 2997261"/>
              <a:gd name="connsiteY1060" fmla="*/ 3032380 h 3104958"/>
              <a:gd name="connsiteX1061" fmla="*/ 899602 w 2997261"/>
              <a:gd name="connsiteY1061" fmla="*/ 3040010 h 3104958"/>
              <a:gd name="connsiteX1062" fmla="*/ 874336 w 2997261"/>
              <a:gd name="connsiteY1062" fmla="*/ 3047132 h 3104958"/>
              <a:gd name="connsiteX1063" fmla="*/ 848899 w 2997261"/>
              <a:gd name="connsiteY1063" fmla="*/ 3053915 h 3104958"/>
              <a:gd name="connsiteX1064" fmla="*/ 836181 w 2997261"/>
              <a:gd name="connsiteY1064" fmla="*/ 3057138 h 3104958"/>
              <a:gd name="connsiteX1065" fmla="*/ 823294 w 2997261"/>
              <a:gd name="connsiteY1065" fmla="*/ 3060529 h 3104958"/>
              <a:gd name="connsiteX1066" fmla="*/ 810406 w 2997261"/>
              <a:gd name="connsiteY1066" fmla="*/ 3063582 h 3104958"/>
              <a:gd name="connsiteX1067" fmla="*/ 797687 w 2997261"/>
              <a:gd name="connsiteY1067" fmla="*/ 3066464 h 3104958"/>
              <a:gd name="connsiteX1068" fmla="*/ 784630 w 2997261"/>
              <a:gd name="connsiteY1068" fmla="*/ 3069516 h 3104958"/>
              <a:gd name="connsiteX1069" fmla="*/ 771403 w 2997261"/>
              <a:gd name="connsiteY1069" fmla="*/ 3072400 h 3104958"/>
              <a:gd name="connsiteX1070" fmla="*/ 758515 w 2997261"/>
              <a:gd name="connsiteY1070" fmla="*/ 3075113 h 3104958"/>
              <a:gd name="connsiteX1071" fmla="*/ 745288 w 2997261"/>
              <a:gd name="connsiteY1071" fmla="*/ 3077826 h 3104958"/>
              <a:gd name="connsiteX1072" fmla="*/ 731891 w 2997261"/>
              <a:gd name="connsiteY1072" fmla="*/ 3080369 h 3104958"/>
              <a:gd name="connsiteX1073" fmla="*/ 718325 w 2997261"/>
              <a:gd name="connsiteY1073" fmla="*/ 3082574 h 3104958"/>
              <a:gd name="connsiteX1074" fmla="*/ 704929 w 2997261"/>
              <a:gd name="connsiteY1074" fmla="*/ 3084948 h 3104958"/>
              <a:gd name="connsiteX1075" fmla="*/ 691193 w 2997261"/>
              <a:gd name="connsiteY1075" fmla="*/ 3087322 h 3104958"/>
              <a:gd name="connsiteX1076" fmla="*/ 677457 w 2997261"/>
              <a:gd name="connsiteY1076" fmla="*/ 3089357 h 3104958"/>
              <a:gd name="connsiteX1077" fmla="*/ 663383 w 2997261"/>
              <a:gd name="connsiteY1077" fmla="*/ 3091392 h 3104958"/>
              <a:gd name="connsiteX1078" fmla="*/ 649308 w 2997261"/>
              <a:gd name="connsiteY1078" fmla="*/ 3093088 h 3104958"/>
              <a:gd name="connsiteX1079" fmla="*/ 635064 w 2997261"/>
              <a:gd name="connsiteY1079" fmla="*/ 3094784 h 3104958"/>
              <a:gd name="connsiteX1080" fmla="*/ 625059 w 2997261"/>
              <a:gd name="connsiteY1080" fmla="*/ 3095971 h 3104958"/>
              <a:gd name="connsiteX1081" fmla="*/ 614715 w 2997261"/>
              <a:gd name="connsiteY1081" fmla="*/ 3097158 h 3104958"/>
              <a:gd name="connsiteX1082" fmla="*/ 604540 w 2997261"/>
              <a:gd name="connsiteY1082" fmla="*/ 3098345 h 3104958"/>
              <a:gd name="connsiteX1083" fmla="*/ 594366 w 2997261"/>
              <a:gd name="connsiteY1083" fmla="*/ 3099362 h 3104958"/>
              <a:gd name="connsiteX1084" fmla="*/ 584021 w 2997261"/>
              <a:gd name="connsiteY1084" fmla="*/ 3100380 h 3104958"/>
              <a:gd name="connsiteX1085" fmla="*/ 573847 w 2997261"/>
              <a:gd name="connsiteY1085" fmla="*/ 3101058 h 3104958"/>
              <a:gd name="connsiteX1086" fmla="*/ 563502 w 2997261"/>
              <a:gd name="connsiteY1086" fmla="*/ 3101906 h 3104958"/>
              <a:gd name="connsiteX1087" fmla="*/ 553158 w 2997261"/>
              <a:gd name="connsiteY1087" fmla="*/ 3102584 h 3104958"/>
              <a:gd name="connsiteX1088" fmla="*/ 542645 w 2997261"/>
              <a:gd name="connsiteY1088" fmla="*/ 3103262 h 3104958"/>
              <a:gd name="connsiteX1089" fmla="*/ 532470 w 2997261"/>
              <a:gd name="connsiteY1089" fmla="*/ 3103771 h 3104958"/>
              <a:gd name="connsiteX1090" fmla="*/ 522126 w 2997261"/>
              <a:gd name="connsiteY1090" fmla="*/ 3104111 h 3104958"/>
              <a:gd name="connsiteX1091" fmla="*/ 511612 w 2997261"/>
              <a:gd name="connsiteY1091" fmla="*/ 3104619 h 3104958"/>
              <a:gd name="connsiteX1092" fmla="*/ 501438 w 2997261"/>
              <a:gd name="connsiteY1092" fmla="*/ 3104789 h 3104958"/>
              <a:gd name="connsiteX1093" fmla="*/ 491093 w 2997261"/>
              <a:gd name="connsiteY1093" fmla="*/ 3104958 h 3104958"/>
              <a:gd name="connsiteX1094" fmla="*/ 480749 w 2997261"/>
              <a:gd name="connsiteY1094" fmla="*/ 3104958 h 3104958"/>
              <a:gd name="connsiteX1095" fmla="*/ 470744 w 2997261"/>
              <a:gd name="connsiteY1095" fmla="*/ 3104789 h 3104958"/>
              <a:gd name="connsiteX1096" fmla="*/ 465488 w 2997261"/>
              <a:gd name="connsiteY1096" fmla="*/ 3104789 h 3104958"/>
              <a:gd name="connsiteX1097" fmla="*/ 460570 w 2997261"/>
              <a:gd name="connsiteY1097" fmla="*/ 3104619 h 3104958"/>
              <a:gd name="connsiteX1098" fmla="*/ 455652 w 2997261"/>
              <a:gd name="connsiteY1098" fmla="*/ 3104111 h 3104958"/>
              <a:gd name="connsiteX1099" fmla="*/ 450734 w 2997261"/>
              <a:gd name="connsiteY1099" fmla="*/ 3103771 h 3104958"/>
              <a:gd name="connsiteX1100" fmla="*/ 446156 w 2997261"/>
              <a:gd name="connsiteY1100" fmla="*/ 3103262 h 3104958"/>
              <a:gd name="connsiteX1101" fmla="*/ 441407 w 2997261"/>
              <a:gd name="connsiteY1101" fmla="*/ 3102584 h 3104958"/>
              <a:gd name="connsiteX1102" fmla="*/ 436829 w 2997261"/>
              <a:gd name="connsiteY1102" fmla="*/ 3101906 h 3104958"/>
              <a:gd name="connsiteX1103" fmla="*/ 432250 w 2997261"/>
              <a:gd name="connsiteY1103" fmla="*/ 3101058 h 3104958"/>
              <a:gd name="connsiteX1104" fmla="*/ 423432 w 2997261"/>
              <a:gd name="connsiteY1104" fmla="*/ 3099362 h 3104958"/>
              <a:gd name="connsiteX1105" fmla="*/ 414784 w 2997261"/>
              <a:gd name="connsiteY1105" fmla="*/ 3097158 h 3104958"/>
              <a:gd name="connsiteX1106" fmla="*/ 406475 w 2997261"/>
              <a:gd name="connsiteY1106" fmla="*/ 3094614 h 3104958"/>
              <a:gd name="connsiteX1107" fmla="*/ 398335 w 2997261"/>
              <a:gd name="connsiteY1107" fmla="*/ 3091731 h 3104958"/>
              <a:gd name="connsiteX1108" fmla="*/ 390535 w 2997261"/>
              <a:gd name="connsiteY1108" fmla="*/ 3088679 h 3104958"/>
              <a:gd name="connsiteX1109" fmla="*/ 383073 w 2997261"/>
              <a:gd name="connsiteY1109" fmla="*/ 3085287 h 3104958"/>
              <a:gd name="connsiteX1110" fmla="*/ 375612 w 2997261"/>
              <a:gd name="connsiteY1110" fmla="*/ 3081896 h 3104958"/>
              <a:gd name="connsiteX1111" fmla="*/ 368490 w 2997261"/>
              <a:gd name="connsiteY1111" fmla="*/ 3077995 h 3104958"/>
              <a:gd name="connsiteX1112" fmla="*/ 361537 w 2997261"/>
              <a:gd name="connsiteY1112" fmla="*/ 3073925 h 3104958"/>
              <a:gd name="connsiteX1113" fmla="*/ 354585 w 2997261"/>
              <a:gd name="connsiteY1113" fmla="*/ 3069686 h 3104958"/>
              <a:gd name="connsiteX1114" fmla="*/ 347971 w 2997261"/>
              <a:gd name="connsiteY1114" fmla="*/ 3065107 h 3104958"/>
              <a:gd name="connsiteX1115" fmla="*/ 341358 w 2997261"/>
              <a:gd name="connsiteY1115" fmla="*/ 3060529 h 3104958"/>
              <a:gd name="connsiteX1116" fmla="*/ 335761 w 2997261"/>
              <a:gd name="connsiteY1116" fmla="*/ 3056289 h 3104958"/>
              <a:gd name="connsiteX1117" fmla="*/ 330165 w 2997261"/>
              <a:gd name="connsiteY1117" fmla="*/ 3052050 h 3104958"/>
              <a:gd name="connsiteX1118" fmla="*/ 325078 w 2997261"/>
              <a:gd name="connsiteY1118" fmla="*/ 3047302 h 3104958"/>
              <a:gd name="connsiteX1119" fmla="*/ 319651 w 2997261"/>
              <a:gd name="connsiteY1119" fmla="*/ 3042723 h 3104958"/>
              <a:gd name="connsiteX1120" fmla="*/ 314395 w 2997261"/>
              <a:gd name="connsiteY1120" fmla="*/ 3037806 h 3104958"/>
              <a:gd name="connsiteX1121" fmla="*/ 309308 w 2997261"/>
              <a:gd name="connsiteY1121" fmla="*/ 3032719 h 3104958"/>
              <a:gd name="connsiteX1122" fmla="*/ 304221 w 2997261"/>
              <a:gd name="connsiteY1122" fmla="*/ 3027461 h 3104958"/>
              <a:gd name="connsiteX1123" fmla="*/ 299133 w 2997261"/>
              <a:gd name="connsiteY1123" fmla="*/ 3022205 h 3104958"/>
              <a:gd name="connsiteX1124" fmla="*/ 294385 w 2997261"/>
              <a:gd name="connsiteY1124" fmla="*/ 3016609 h 3104958"/>
              <a:gd name="connsiteX1125" fmla="*/ 289467 w 2997261"/>
              <a:gd name="connsiteY1125" fmla="*/ 3011013 h 3104958"/>
              <a:gd name="connsiteX1126" fmla="*/ 284889 w 2997261"/>
              <a:gd name="connsiteY1126" fmla="*/ 3005247 h 3104958"/>
              <a:gd name="connsiteX1127" fmla="*/ 280141 w 2997261"/>
              <a:gd name="connsiteY1127" fmla="*/ 2999312 h 3104958"/>
              <a:gd name="connsiteX1128" fmla="*/ 275562 w 2997261"/>
              <a:gd name="connsiteY1128" fmla="*/ 2993207 h 3104958"/>
              <a:gd name="connsiteX1129" fmla="*/ 270983 w 2997261"/>
              <a:gd name="connsiteY1129" fmla="*/ 2986932 h 3104958"/>
              <a:gd name="connsiteX1130" fmla="*/ 266574 w 2997261"/>
              <a:gd name="connsiteY1130" fmla="*/ 2980488 h 3104958"/>
              <a:gd name="connsiteX1131" fmla="*/ 262165 w 2997261"/>
              <a:gd name="connsiteY1131" fmla="*/ 2974044 h 3104958"/>
              <a:gd name="connsiteX1132" fmla="*/ 257926 w 2997261"/>
              <a:gd name="connsiteY1132" fmla="*/ 2967431 h 3104958"/>
              <a:gd name="connsiteX1133" fmla="*/ 253686 w 2997261"/>
              <a:gd name="connsiteY1133" fmla="*/ 2960648 h 3104958"/>
              <a:gd name="connsiteX1134" fmla="*/ 249447 w 2997261"/>
              <a:gd name="connsiteY1134" fmla="*/ 2953526 h 3104958"/>
              <a:gd name="connsiteX1135" fmla="*/ 245378 w 2997261"/>
              <a:gd name="connsiteY1135" fmla="*/ 2946573 h 3104958"/>
              <a:gd name="connsiteX1136" fmla="*/ 241308 w 2997261"/>
              <a:gd name="connsiteY1136" fmla="*/ 2939451 h 3104958"/>
              <a:gd name="connsiteX1137" fmla="*/ 237238 w 2997261"/>
              <a:gd name="connsiteY1137" fmla="*/ 2931989 h 3104958"/>
              <a:gd name="connsiteX1138" fmla="*/ 233507 w 2997261"/>
              <a:gd name="connsiteY1138" fmla="*/ 2924698 h 3104958"/>
              <a:gd name="connsiteX1139" fmla="*/ 229607 w 2997261"/>
              <a:gd name="connsiteY1139" fmla="*/ 2917067 h 3104958"/>
              <a:gd name="connsiteX1140" fmla="*/ 225876 w 2997261"/>
              <a:gd name="connsiteY1140" fmla="*/ 2909266 h 3104958"/>
              <a:gd name="connsiteX1141" fmla="*/ 222145 w 2997261"/>
              <a:gd name="connsiteY1141" fmla="*/ 2901635 h 3104958"/>
              <a:gd name="connsiteX1142" fmla="*/ 218415 w 2997261"/>
              <a:gd name="connsiteY1142" fmla="*/ 2893665 h 3104958"/>
              <a:gd name="connsiteX1143" fmla="*/ 214854 w 2997261"/>
              <a:gd name="connsiteY1143" fmla="*/ 2885695 h 3104958"/>
              <a:gd name="connsiteX1144" fmla="*/ 207731 w 2997261"/>
              <a:gd name="connsiteY1144" fmla="*/ 2869246 h 3104958"/>
              <a:gd name="connsiteX1145" fmla="*/ 200948 w 2997261"/>
              <a:gd name="connsiteY1145" fmla="*/ 2852458 h 3104958"/>
              <a:gd name="connsiteX1146" fmla="*/ 195352 w 2997261"/>
              <a:gd name="connsiteY1146" fmla="*/ 2837874 h 3104958"/>
              <a:gd name="connsiteX1147" fmla="*/ 189756 w 2997261"/>
              <a:gd name="connsiteY1147" fmla="*/ 2822782 h 3104958"/>
              <a:gd name="connsiteX1148" fmla="*/ 184161 w 2997261"/>
              <a:gd name="connsiteY1148" fmla="*/ 2807520 h 3104958"/>
              <a:gd name="connsiteX1149" fmla="*/ 178734 w 2997261"/>
              <a:gd name="connsiteY1149" fmla="*/ 2791410 h 3104958"/>
              <a:gd name="connsiteX1150" fmla="*/ 173308 w 2997261"/>
              <a:gd name="connsiteY1150" fmla="*/ 2775131 h 3104958"/>
              <a:gd name="connsiteX1151" fmla="*/ 168050 w 2997261"/>
              <a:gd name="connsiteY1151" fmla="*/ 2758342 h 3104958"/>
              <a:gd name="connsiteX1152" fmla="*/ 162794 w 2997261"/>
              <a:gd name="connsiteY1152" fmla="*/ 2741215 h 3104958"/>
              <a:gd name="connsiteX1153" fmla="*/ 157537 w 2997261"/>
              <a:gd name="connsiteY1153" fmla="*/ 2724088 h 3104958"/>
              <a:gd name="connsiteX1154" fmla="*/ 152450 w 2997261"/>
              <a:gd name="connsiteY1154" fmla="*/ 2706282 h 3104958"/>
              <a:gd name="connsiteX1155" fmla="*/ 147532 w 2997261"/>
              <a:gd name="connsiteY1155" fmla="*/ 2688477 h 3104958"/>
              <a:gd name="connsiteX1156" fmla="*/ 142444 w 2997261"/>
              <a:gd name="connsiteY1156" fmla="*/ 2670332 h 3104958"/>
              <a:gd name="connsiteX1157" fmla="*/ 137527 w 2997261"/>
              <a:gd name="connsiteY1157" fmla="*/ 2652017 h 3104958"/>
              <a:gd name="connsiteX1158" fmla="*/ 132948 w 2997261"/>
              <a:gd name="connsiteY1158" fmla="*/ 2633534 h 3104958"/>
              <a:gd name="connsiteX1159" fmla="*/ 128031 w 2997261"/>
              <a:gd name="connsiteY1159" fmla="*/ 2614880 h 3104958"/>
              <a:gd name="connsiteX1160" fmla="*/ 123622 w 2997261"/>
              <a:gd name="connsiteY1160" fmla="*/ 2596396 h 3104958"/>
              <a:gd name="connsiteX1161" fmla="*/ 118874 w 2997261"/>
              <a:gd name="connsiteY1161" fmla="*/ 2577573 h 3104958"/>
              <a:gd name="connsiteX1162" fmla="*/ 110225 w 2997261"/>
              <a:gd name="connsiteY1162" fmla="*/ 2540097 h 3104958"/>
              <a:gd name="connsiteX1163" fmla="*/ 102085 w 2997261"/>
              <a:gd name="connsiteY1163" fmla="*/ 2502450 h 3104958"/>
              <a:gd name="connsiteX1164" fmla="*/ 94115 w 2997261"/>
              <a:gd name="connsiteY1164" fmla="*/ 2465313 h 3104958"/>
              <a:gd name="connsiteX1165" fmla="*/ 86654 w 2997261"/>
              <a:gd name="connsiteY1165" fmla="*/ 2428684 h 3104958"/>
              <a:gd name="connsiteX1166" fmla="*/ 79701 w 2997261"/>
              <a:gd name="connsiteY1166" fmla="*/ 2392734 h 3104958"/>
              <a:gd name="connsiteX1167" fmla="*/ 73427 w 2997261"/>
              <a:gd name="connsiteY1167" fmla="*/ 2357971 h 3104958"/>
              <a:gd name="connsiteX1168" fmla="*/ 67492 w 2997261"/>
              <a:gd name="connsiteY1168" fmla="*/ 2324394 h 3104958"/>
              <a:gd name="connsiteX1169" fmla="*/ 62066 w 2997261"/>
              <a:gd name="connsiteY1169" fmla="*/ 2292514 h 3104958"/>
              <a:gd name="connsiteX1170" fmla="*/ 59182 w 2997261"/>
              <a:gd name="connsiteY1170" fmla="*/ 2273352 h 3104958"/>
              <a:gd name="connsiteX1171" fmla="*/ 56130 w 2997261"/>
              <a:gd name="connsiteY1171" fmla="*/ 2254190 h 3104958"/>
              <a:gd name="connsiteX1172" fmla="*/ 53248 w 2997261"/>
              <a:gd name="connsiteY1172" fmla="*/ 2235027 h 3104958"/>
              <a:gd name="connsiteX1173" fmla="*/ 50534 w 2997261"/>
              <a:gd name="connsiteY1173" fmla="*/ 2215695 h 3104958"/>
              <a:gd name="connsiteX1174" fmla="*/ 47651 w 2997261"/>
              <a:gd name="connsiteY1174" fmla="*/ 2196534 h 3104958"/>
              <a:gd name="connsiteX1175" fmla="*/ 45277 w 2997261"/>
              <a:gd name="connsiteY1175" fmla="*/ 2177202 h 3104958"/>
              <a:gd name="connsiteX1176" fmla="*/ 42734 w 2997261"/>
              <a:gd name="connsiteY1176" fmla="*/ 2157869 h 3104958"/>
              <a:gd name="connsiteX1177" fmla="*/ 40190 w 2997261"/>
              <a:gd name="connsiteY1177" fmla="*/ 2138538 h 3104958"/>
              <a:gd name="connsiteX1178" fmla="*/ 37816 w 2997261"/>
              <a:gd name="connsiteY1178" fmla="*/ 2119376 h 3104958"/>
              <a:gd name="connsiteX1179" fmla="*/ 35442 w 2997261"/>
              <a:gd name="connsiteY1179" fmla="*/ 2099874 h 3104958"/>
              <a:gd name="connsiteX1180" fmla="*/ 33407 w 2997261"/>
              <a:gd name="connsiteY1180" fmla="*/ 2080543 h 3104958"/>
              <a:gd name="connsiteX1181" fmla="*/ 31202 w 2997261"/>
              <a:gd name="connsiteY1181" fmla="*/ 2061041 h 3104958"/>
              <a:gd name="connsiteX1182" fmla="*/ 29167 w 2997261"/>
              <a:gd name="connsiteY1182" fmla="*/ 2041709 h 3104958"/>
              <a:gd name="connsiteX1183" fmla="*/ 27132 w 2997261"/>
              <a:gd name="connsiteY1183" fmla="*/ 2022377 h 3104958"/>
              <a:gd name="connsiteX1184" fmla="*/ 25267 w 2997261"/>
              <a:gd name="connsiteY1184" fmla="*/ 2002877 h 3104958"/>
              <a:gd name="connsiteX1185" fmla="*/ 23402 w 2997261"/>
              <a:gd name="connsiteY1185" fmla="*/ 1983544 h 3104958"/>
              <a:gd name="connsiteX1186" fmla="*/ 21537 w 2997261"/>
              <a:gd name="connsiteY1186" fmla="*/ 1962856 h 3104958"/>
              <a:gd name="connsiteX1187" fmla="*/ 19841 w 2997261"/>
              <a:gd name="connsiteY1187" fmla="*/ 1942337 h 3104958"/>
              <a:gd name="connsiteX1188" fmla="*/ 18314 w 2997261"/>
              <a:gd name="connsiteY1188" fmla="*/ 1921818 h 3104958"/>
              <a:gd name="connsiteX1189" fmla="*/ 16619 w 2997261"/>
              <a:gd name="connsiteY1189" fmla="*/ 1901469 h 3104958"/>
              <a:gd name="connsiteX1190" fmla="*/ 15262 w 2997261"/>
              <a:gd name="connsiteY1190" fmla="*/ 1880781 h 3104958"/>
              <a:gd name="connsiteX1191" fmla="*/ 13905 w 2997261"/>
              <a:gd name="connsiteY1191" fmla="*/ 1860432 h 3104958"/>
              <a:gd name="connsiteX1192" fmla="*/ 12549 w 2997261"/>
              <a:gd name="connsiteY1192" fmla="*/ 1840082 h 3104958"/>
              <a:gd name="connsiteX1193" fmla="*/ 11531 w 2997261"/>
              <a:gd name="connsiteY1193" fmla="*/ 1819733 h 3104958"/>
              <a:gd name="connsiteX1194" fmla="*/ 10345 w 2997261"/>
              <a:gd name="connsiteY1194" fmla="*/ 1799384 h 3104958"/>
              <a:gd name="connsiteX1195" fmla="*/ 9157 w 2997261"/>
              <a:gd name="connsiteY1195" fmla="*/ 1778865 h 3104958"/>
              <a:gd name="connsiteX1196" fmla="*/ 7971 w 2997261"/>
              <a:gd name="connsiteY1196" fmla="*/ 1758346 h 3104958"/>
              <a:gd name="connsiteX1197" fmla="*/ 6953 w 2997261"/>
              <a:gd name="connsiteY1197" fmla="*/ 1737997 h 3104958"/>
              <a:gd name="connsiteX1198" fmla="*/ 5766 w 2997261"/>
              <a:gd name="connsiteY1198" fmla="*/ 1717478 h 3104958"/>
              <a:gd name="connsiteX1199" fmla="*/ 4579 w 2997261"/>
              <a:gd name="connsiteY1199" fmla="*/ 1696789 h 3104958"/>
              <a:gd name="connsiteX1200" fmla="*/ 3562 w 2997261"/>
              <a:gd name="connsiteY1200" fmla="*/ 1676271 h 3104958"/>
              <a:gd name="connsiteX1201" fmla="*/ 2374 w 2997261"/>
              <a:gd name="connsiteY1201" fmla="*/ 1655582 h 3104958"/>
              <a:gd name="connsiteX1202" fmla="*/ 1696 w 2997261"/>
              <a:gd name="connsiteY1202" fmla="*/ 1641677 h 3104958"/>
              <a:gd name="connsiteX1203" fmla="*/ 1188 w 2997261"/>
              <a:gd name="connsiteY1203" fmla="*/ 1627772 h 3104958"/>
              <a:gd name="connsiteX1204" fmla="*/ 509 w 2997261"/>
              <a:gd name="connsiteY1204" fmla="*/ 1614036 h 3104958"/>
              <a:gd name="connsiteX1205" fmla="*/ 339 w 2997261"/>
              <a:gd name="connsiteY1205" fmla="*/ 1600300 h 3104958"/>
              <a:gd name="connsiteX1206" fmla="*/ 170 w 2997261"/>
              <a:gd name="connsiteY1206" fmla="*/ 1586225 h 3104958"/>
              <a:gd name="connsiteX1207" fmla="*/ 0 w 2997261"/>
              <a:gd name="connsiteY1207" fmla="*/ 1572489 h 3104958"/>
              <a:gd name="connsiteX1208" fmla="*/ 0 w 2997261"/>
              <a:gd name="connsiteY1208" fmla="*/ 1558415 h 3104958"/>
              <a:gd name="connsiteX1209" fmla="*/ 0 w 2997261"/>
              <a:gd name="connsiteY1209" fmla="*/ 1544679 h 3104958"/>
              <a:gd name="connsiteX1210" fmla="*/ 509 w 2997261"/>
              <a:gd name="connsiteY1210" fmla="*/ 1517038 h 3104958"/>
              <a:gd name="connsiteX1211" fmla="*/ 1357 w 2997261"/>
              <a:gd name="connsiteY1211" fmla="*/ 1489227 h 3104958"/>
              <a:gd name="connsiteX1212" fmla="*/ 2374 w 2997261"/>
              <a:gd name="connsiteY1212" fmla="*/ 1461586 h 3104958"/>
              <a:gd name="connsiteX1213" fmla="*/ 3731 w 2997261"/>
              <a:gd name="connsiteY1213" fmla="*/ 1433945 h 3104958"/>
              <a:gd name="connsiteX1214" fmla="*/ 5258 w 2997261"/>
              <a:gd name="connsiteY1214" fmla="*/ 1406303 h 3104958"/>
              <a:gd name="connsiteX1215" fmla="*/ 7122 w 2997261"/>
              <a:gd name="connsiteY1215" fmla="*/ 1378663 h 3104958"/>
              <a:gd name="connsiteX1216" fmla="*/ 9157 w 2997261"/>
              <a:gd name="connsiteY1216" fmla="*/ 1351022 h 3104958"/>
              <a:gd name="connsiteX1217" fmla="*/ 11023 w 2997261"/>
              <a:gd name="connsiteY1217" fmla="*/ 1323550 h 3104958"/>
              <a:gd name="connsiteX1218" fmla="*/ 13397 w 2997261"/>
              <a:gd name="connsiteY1218" fmla="*/ 1296079 h 3104958"/>
              <a:gd name="connsiteX1219" fmla="*/ 15601 w 2997261"/>
              <a:gd name="connsiteY1219" fmla="*/ 1268607 h 3104958"/>
              <a:gd name="connsiteX1220" fmla="*/ 17806 w 2997261"/>
              <a:gd name="connsiteY1220" fmla="*/ 1241135 h 3104958"/>
              <a:gd name="connsiteX1221" fmla="*/ 20180 w 2997261"/>
              <a:gd name="connsiteY1221" fmla="*/ 1213834 h 3104958"/>
              <a:gd name="connsiteX1222" fmla="*/ 21537 w 2997261"/>
              <a:gd name="connsiteY1222" fmla="*/ 1194163 h 3104958"/>
              <a:gd name="connsiteX1223" fmla="*/ 23233 w 2997261"/>
              <a:gd name="connsiteY1223" fmla="*/ 1174661 h 3104958"/>
              <a:gd name="connsiteX1224" fmla="*/ 25097 w 2997261"/>
              <a:gd name="connsiteY1224" fmla="*/ 1154990 h 3104958"/>
              <a:gd name="connsiteX1225" fmla="*/ 27132 w 2997261"/>
              <a:gd name="connsiteY1225" fmla="*/ 1135659 h 3104958"/>
              <a:gd name="connsiteX1226" fmla="*/ 29337 w 2997261"/>
              <a:gd name="connsiteY1226" fmla="*/ 1115988 h 3104958"/>
              <a:gd name="connsiteX1227" fmla="*/ 31372 w 2997261"/>
              <a:gd name="connsiteY1227" fmla="*/ 1096656 h 3104958"/>
              <a:gd name="connsiteX1228" fmla="*/ 33746 w 2997261"/>
              <a:gd name="connsiteY1228" fmla="*/ 1077154 h 3104958"/>
              <a:gd name="connsiteX1229" fmla="*/ 36290 w 2997261"/>
              <a:gd name="connsiteY1229" fmla="*/ 1057823 h 3104958"/>
              <a:gd name="connsiteX1230" fmla="*/ 38833 w 2997261"/>
              <a:gd name="connsiteY1230" fmla="*/ 1038491 h 3104958"/>
              <a:gd name="connsiteX1231" fmla="*/ 41377 w 2997261"/>
              <a:gd name="connsiteY1231" fmla="*/ 1018989 h 3104958"/>
              <a:gd name="connsiteX1232" fmla="*/ 43921 w 2997261"/>
              <a:gd name="connsiteY1232" fmla="*/ 999827 h 3104958"/>
              <a:gd name="connsiteX1233" fmla="*/ 46634 w 2997261"/>
              <a:gd name="connsiteY1233" fmla="*/ 980326 h 3104958"/>
              <a:gd name="connsiteX1234" fmla="*/ 49008 w 2997261"/>
              <a:gd name="connsiteY1234" fmla="*/ 961163 h 3104958"/>
              <a:gd name="connsiteX1235" fmla="*/ 51552 w 2997261"/>
              <a:gd name="connsiteY1235" fmla="*/ 942002 h 3104958"/>
              <a:gd name="connsiteX1236" fmla="*/ 54265 w 2997261"/>
              <a:gd name="connsiteY1236" fmla="*/ 922839 h 3104958"/>
              <a:gd name="connsiteX1237" fmla="*/ 56808 w 2997261"/>
              <a:gd name="connsiteY1237" fmla="*/ 903507 h 3104958"/>
              <a:gd name="connsiteX1238" fmla="*/ 58674 w 2997261"/>
              <a:gd name="connsiteY1238" fmla="*/ 890789 h 3104958"/>
              <a:gd name="connsiteX1239" fmla="*/ 60370 w 2997261"/>
              <a:gd name="connsiteY1239" fmla="*/ 877901 h 3104958"/>
              <a:gd name="connsiteX1240" fmla="*/ 62235 w 2997261"/>
              <a:gd name="connsiteY1240" fmla="*/ 864844 h 3104958"/>
              <a:gd name="connsiteX1241" fmla="*/ 64440 w 2997261"/>
              <a:gd name="connsiteY1241" fmla="*/ 851956 h 3104958"/>
              <a:gd name="connsiteX1242" fmla="*/ 66475 w 2997261"/>
              <a:gd name="connsiteY1242" fmla="*/ 838729 h 3104958"/>
              <a:gd name="connsiteX1243" fmla="*/ 68679 w 2997261"/>
              <a:gd name="connsiteY1243" fmla="*/ 825502 h 3104958"/>
              <a:gd name="connsiteX1244" fmla="*/ 71053 w 2997261"/>
              <a:gd name="connsiteY1244" fmla="*/ 812444 h 3104958"/>
              <a:gd name="connsiteX1245" fmla="*/ 73427 w 2997261"/>
              <a:gd name="connsiteY1245" fmla="*/ 799387 h 3104958"/>
              <a:gd name="connsiteX1246" fmla="*/ 75801 w 2997261"/>
              <a:gd name="connsiteY1246" fmla="*/ 786160 h 3104958"/>
              <a:gd name="connsiteX1247" fmla="*/ 78175 w 2997261"/>
              <a:gd name="connsiteY1247" fmla="*/ 773103 h 3104958"/>
              <a:gd name="connsiteX1248" fmla="*/ 80719 w 2997261"/>
              <a:gd name="connsiteY1248" fmla="*/ 760215 h 3104958"/>
              <a:gd name="connsiteX1249" fmla="*/ 83262 w 2997261"/>
              <a:gd name="connsiteY1249" fmla="*/ 747157 h 3104958"/>
              <a:gd name="connsiteX1250" fmla="*/ 85806 w 2997261"/>
              <a:gd name="connsiteY1250" fmla="*/ 734269 h 3104958"/>
              <a:gd name="connsiteX1251" fmla="*/ 88519 w 2997261"/>
              <a:gd name="connsiteY1251" fmla="*/ 721721 h 3104958"/>
              <a:gd name="connsiteX1252" fmla="*/ 91063 w 2997261"/>
              <a:gd name="connsiteY1252" fmla="*/ 709172 h 3104958"/>
              <a:gd name="connsiteX1253" fmla="*/ 93776 w 2997261"/>
              <a:gd name="connsiteY1253" fmla="*/ 696623 h 3104958"/>
              <a:gd name="connsiteX1254" fmla="*/ 96489 w 2997261"/>
              <a:gd name="connsiteY1254" fmla="*/ 683905 h 3104958"/>
              <a:gd name="connsiteX1255" fmla="*/ 99203 w 2997261"/>
              <a:gd name="connsiteY1255" fmla="*/ 671526 h 3104958"/>
              <a:gd name="connsiteX1256" fmla="*/ 101916 w 2997261"/>
              <a:gd name="connsiteY1256" fmla="*/ 658977 h 3104958"/>
              <a:gd name="connsiteX1257" fmla="*/ 104629 w 2997261"/>
              <a:gd name="connsiteY1257" fmla="*/ 646598 h 3104958"/>
              <a:gd name="connsiteX1258" fmla="*/ 107342 w 2997261"/>
              <a:gd name="connsiteY1258" fmla="*/ 634219 h 3104958"/>
              <a:gd name="connsiteX1259" fmla="*/ 110056 w 2997261"/>
              <a:gd name="connsiteY1259" fmla="*/ 621840 h 3104958"/>
              <a:gd name="connsiteX1260" fmla="*/ 112938 w 2997261"/>
              <a:gd name="connsiteY1260" fmla="*/ 609291 h 3104958"/>
              <a:gd name="connsiteX1261" fmla="*/ 115821 w 2997261"/>
              <a:gd name="connsiteY1261" fmla="*/ 596742 h 3104958"/>
              <a:gd name="connsiteX1262" fmla="*/ 118025 w 2997261"/>
              <a:gd name="connsiteY1262" fmla="*/ 586907 h 3104958"/>
              <a:gd name="connsiteX1263" fmla="*/ 120739 w 2997261"/>
              <a:gd name="connsiteY1263" fmla="*/ 574867 h 3104958"/>
              <a:gd name="connsiteX1264" fmla="*/ 123791 w 2997261"/>
              <a:gd name="connsiteY1264" fmla="*/ 561301 h 3104958"/>
              <a:gd name="connsiteX1265" fmla="*/ 127013 w 2997261"/>
              <a:gd name="connsiteY1265" fmla="*/ 546887 h 3104958"/>
              <a:gd name="connsiteX1266" fmla="*/ 130574 w 2997261"/>
              <a:gd name="connsiteY1266" fmla="*/ 532812 h 3104958"/>
              <a:gd name="connsiteX1267" fmla="*/ 133965 w 2997261"/>
              <a:gd name="connsiteY1267" fmla="*/ 520093 h 3104958"/>
              <a:gd name="connsiteX1268" fmla="*/ 135661 w 2997261"/>
              <a:gd name="connsiteY1268" fmla="*/ 514328 h 3104958"/>
              <a:gd name="connsiteX1269" fmla="*/ 137188 w 2997261"/>
              <a:gd name="connsiteY1269" fmla="*/ 509240 h 3104958"/>
              <a:gd name="connsiteX1270" fmla="*/ 138713 w 2997261"/>
              <a:gd name="connsiteY1270" fmla="*/ 504831 h 3104958"/>
              <a:gd name="connsiteX1271" fmla="*/ 140240 w 2997261"/>
              <a:gd name="connsiteY1271" fmla="*/ 501100 h 3104958"/>
              <a:gd name="connsiteX1272" fmla="*/ 141766 w 2997261"/>
              <a:gd name="connsiteY1272" fmla="*/ 492792 h 3104958"/>
              <a:gd name="connsiteX1273" fmla="*/ 143971 w 2997261"/>
              <a:gd name="connsiteY1273" fmla="*/ 483635 h 3104958"/>
              <a:gd name="connsiteX1274" fmla="*/ 146514 w 2997261"/>
              <a:gd name="connsiteY1274" fmla="*/ 474307 h 3104958"/>
              <a:gd name="connsiteX1275" fmla="*/ 149227 w 2997261"/>
              <a:gd name="connsiteY1275" fmla="*/ 464642 h 3104958"/>
              <a:gd name="connsiteX1276" fmla="*/ 151941 w 2997261"/>
              <a:gd name="connsiteY1276" fmla="*/ 454806 h 3104958"/>
              <a:gd name="connsiteX1277" fmla="*/ 154824 w 2997261"/>
              <a:gd name="connsiteY1277" fmla="*/ 445310 h 3104958"/>
              <a:gd name="connsiteX1278" fmla="*/ 157537 w 2997261"/>
              <a:gd name="connsiteY1278" fmla="*/ 436322 h 3104958"/>
              <a:gd name="connsiteX1279" fmla="*/ 160081 w 2997261"/>
              <a:gd name="connsiteY1279" fmla="*/ 427844 h 3104958"/>
              <a:gd name="connsiteX1280" fmla="*/ 162794 w 2997261"/>
              <a:gd name="connsiteY1280" fmla="*/ 419026 h 3104958"/>
              <a:gd name="connsiteX1281" fmla="*/ 165507 w 2997261"/>
              <a:gd name="connsiteY1281" fmla="*/ 410037 h 3104958"/>
              <a:gd name="connsiteX1282" fmla="*/ 168220 w 2997261"/>
              <a:gd name="connsiteY1282" fmla="*/ 401390 h 3104958"/>
              <a:gd name="connsiteX1283" fmla="*/ 170934 w 2997261"/>
              <a:gd name="connsiteY1283" fmla="*/ 392572 h 3104958"/>
              <a:gd name="connsiteX1284" fmla="*/ 173477 w 2997261"/>
              <a:gd name="connsiteY1284" fmla="*/ 383923 h 3104958"/>
              <a:gd name="connsiteX1285" fmla="*/ 176190 w 2997261"/>
              <a:gd name="connsiteY1285" fmla="*/ 375275 h 3104958"/>
              <a:gd name="connsiteX1286" fmla="*/ 178903 w 2997261"/>
              <a:gd name="connsiteY1286" fmla="*/ 366626 h 3104958"/>
              <a:gd name="connsiteX1287" fmla="*/ 181616 w 2997261"/>
              <a:gd name="connsiteY1287" fmla="*/ 357808 h 3104958"/>
              <a:gd name="connsiteX1288" fmla="*/ 186704 w 2997261"/>
              <a:gd name="connsiteY1288" fmla="*/ 341868 h 3104958"/>
              <a:gd name="connsiteX1289" fmla="*/ 192130 w 2997261"/>
              <a:gd name="connsiteY1289" fmla="*/ 324740 h 3104958"/>
              <a:gd name="connsiteX1290" fmla="*/ 197896 w 2997261"/>
              <a:gd name="connsiteY1290" fmla="*/ 306596 h 3104958"/>
              <a:gd name="connsiteX1291" fmla="*/ 204170 w 2997261"/>
              <a:gd name="connsiteY1291" fmla="*/ 288621 h 3104958"/>
              <a:gd name="connsiteX1292" fmla="*/ 207223 w 2997261"/>
              <a:gd name="connsiteY1292" fmla="*/ 279464 h 3104958"/>
              <a:gd name="connsiteX1293" fmla="*/ 210445 w 2997261"/>
              <a:gd name="connsiteY1293" fmla="*/ 270646 h 3104958"/>
              <a:gd name="connsiteX1294" fmla="*/ 213836 w 2997261"/>
              <a:gd name="connsiteY1294" fmla="*/ 261997 h 3104958"/>
              <a:gd name="connsiteX1295" fmla="*/ 217058 w 2997261"/>
              <a:gd name="connsiteY1295" fmla="*/ 253688 h 3104958"/>
              <a:gd name="connsiteX1296" fmla="*/ 220450 w 2997261"/>
              <a:gd name="connsiteY1296" fmla="*/ 245718 h 3104958"/>
              <a:gd name="connsiteX1297" fmla="*/ 223841 w 2997261"/>
              <a:gd name="connsiteY1297" fmla="*/ 238086 h 3104958"/>
              <a:gd name="connsiteX1298" fmla="*/ 227233 w 2997261"/>
              <a:gd name="connsiteY1298" fmla="*/ 230964 h 3104958"/>
              <a:gd name="connsiteX1299" fmla="*/ 230455 w 2997261"/>
              <a:gd name="connsiteY1299" fmla="*/ 224351 h 3104958"/>
              <a:gd name="connsiteX1300" fmla="*/ 231812 w 2997261"/>
              <a:gd name="connsiteY1300" fmla="*/ 220620 h 3104958"/>
              <a:gd name="connsiteX1301" fmla="*/ 233507 w 2997261"/>
              <a:gd name="connsiteY1301" fmla="*/ 216550 h 3104958"/>
              <a:gd name="connsiteX1302" fmla="*/ 235203 w 2997261"/>
              <a:gd name="connsiteY1302" fmla="*/ 212311 h 3104958"/>
              <a:gd name="connsiteX1303" fmla="*/ 237068 w 2997261"/>
              <a:gd name="connsiteY1303" fmla="*/ 207902 h 3104958"/>
              <a:gd name="connsiteX1304" fmla="*/ 241647 w 2997261"/>
              <a:gd name="connsiteY1304" fmla="*/ 198405 h 3104958"/>
              <a:gd name="connsiteX1305" fmla="*/ 246564 w 2997261"/>
              <a:gd name="connsiteY1305" fmla="*/ 188401 h 3104958"/>
              <a:gd name="connsiteX1306" fmla="*/ 252330 w 2997261"/>
              <a:gd name="connsiteY1306" fmla="*/ 178226 h 3104958"/>
              <a:gd name="connsiteX1307" fmla="*/ 258434 w 2997261"/>
              <a:gd name="connsiteY1307" fmla="*/ 167543 h 3104958"/>
              <a:gd name="connsiteX1308" fmla="*/ 264709 w 2997261"/>
              <a:gd name="connsiteY1308" fmla="*/ 157029 h 3104958"/>
              <a:gd name="connsiteX1309" fmla="*/ 271322 w 2997261"/>
              <a:gd name="connsiteY1309" fmla="*/ 146345 h 3104958"/>
              <a:gd name="connsiteX1310" fmla="*/ 277936 w 2997261"/>
              <a:gd name="connsiteY1310" fmla="*/ 136001 h 3104958"/>
              <a:gd name="connsiteX1311" fmla="*/ 284719 w 2997261"/>
              <a:gd name="connsiteY1311" fmla="*/ 126166 h 3104958"/>
              <a:gd name="connsiteX1312" fmla="*/ 291163 w 2997261"/>
              <a:gd name="connsiteY1312" fmla="*/ 116839 h 3104958"/>
              <a:gd name="connsiteX1313" fmla="*/ 297438 w 2997261"/>
              <a:gd name="connsiteY1313" fmla="*/ 108021 h 3104958"/>
              <a:gd name="connsiteX1314" fmla="*/ 303542 w 2997261"/>
              <a:gd name="connsiteY1314" fmla="*/ 100390 h 3104958"/>
              <a:gd name="connsiteX1315" fmla="*/ 309138 w 2997261"/>
              <a:gd name="connsiteY1315" fmla="*/ 93268 h 3104958"/>
              <a:gd name="connsiteX1316" fmla="*/ 311682 w 2997261"/>
              <a:gd name="connsiteY1316" fmla="*/ 90385 h 3104958"/>
              <a:gd name="connsiteX1317" fmla="*/ 314225 w 2997261"/>
              <a:gd name="connsiteY1317" fmla="*/ 87671 h 3104958"/>
              <a:gd name="connsiteX1318" fmla="*/ 316430 w 2997261"/>
              <a:gd name="connsiteY1318" fmla="*/ 85467 h 3104958"/>
              <a:gd name="connsiteX1319" fmla="*/ 318465 w 2997261"/>
              <a:gd name="connsiteY1319" fmla="*/ 83263 h 3104958"/>
              <a:gd name="connsiteX1320" fmla="*/ 326774 w 2997261"/>
              <a:gd name="connsiteY1320" fmla="*/ 75632 h 3104958"/>
              <a:gd name="connsiteX1321" fmla="*/ 333727 w 2997261"/>
              <a:gd name="connsiteY1321" fmla="*/ 68679 h 3104958"/>
              <a:gd name="connsiteX1322" fmla="*/ 340340 w 2997261"/>
              <a:gd name="connsiteY1322" fmla="*/ 62235 h 3104958"/>
              <a:gd name="connsiteX1323" fmla="*/ 346953 w 2997261"/>
              <a:gd name="connsiteY1323" fmla="*/ 56300 h 3104958"/>
              <a:gd name="connsiteX1324" fmla="*/ 350176 w 2997261"/>
              <a:gd name="connsiteY1324" fmla="*/ 53417 h 3104958"/>
              <a:gd name="connsiteX1325" fmla="*/ 353736 w 2997261"/>
              <a:gd name="connsiteY1325" fmla="*/ 50534 h 3104958"/>
              <a:gd name="connsiteX1326" fmla="*/ 357467 w 2997261"/>
              <a:gd name="connsiteY1326" fmla="*/ 47482 h 3104958"/>
              <a:gd name="connsiteX1327" fmla="*/ 361537 w 2997261"/>
              <a:gd name="connsiteY1327" fmla="*/ 44429 h 3104958"/>
              <a:gd name="connsiteX1328" fmla="*/ 365946 w 2997261"/>
              <a:gd name="connsiteY1328" fmla="*/ 41377 h 3104958"/>
              <a:gd name="connsiteX1329" fmla="*/ 370864 w 2997261"/>
              <a:gd name="connsiteY1329" fmla="*/ 37985 h 3104958"/>
              <a:gd name="connsiteX1330" fmla="*/ 376120 w 2997261"/>
              <a:gd name="connsiteY1330" fmla="*/ 34764 h 3104958"/>
              <a:gd name="connsiteX1331" fmla="*/ 381886 w 2997261"/>
              <a:gd name="connsiteY1331" fmla="*/ 31202 h 3104958"/>
              <a:gd name="connsiteX1332" fmla="*/ 386295 w 2997261"/>
              <a:gd name="connsiteY1332" fmla="*/ 28659 h 3104958"/>
              <a:gd name="connsiteX1333" fmla="*/ 391043 w 2997261"/>
              <a:gd name="connsiteY1333" fmla="*/ 25946 h 3104958"/>
              <a:gd name="connsiteX1334" fmla="*/ 395622 w 2997261"/>
              <a:gd name="connsiteY1334" fmla="*/ 23402 h 3104958"/>
              <a:gd name="connsiteX1335" fmla="*/ 400709 w 2997261"/>
              <a:gd name="connsiteY1335" fmla="*/ 21198 h 3104958"/>
              <a:gd name="connsiteX1336" fmla="*/ 405796 w 2997261"/>
              <a:gd name="connsiteY1336" fmla="*/ 18824 h 3104958"/>
              <a:gd name="connsiteX1337" fmla="*/ 410884 w 2997261"/>
              <a:gd name="connsiteY1337" fmla="*/ 16450 h 3104958"/>
              <a:gd name="connsiteX1338" fmla="*/ 416141 w 2997261"/>
              <a:gd name="connsiteY1338" fmla="*/ 14415 h 3104958"/>
              <a:gd name="connsiteX1339" fmla="*/ 421567 w 2997261"/>
              <a:gd name="connsiteY1339" fmla="*/ 12380 h 3104958"/>
              <a:gd name="connsiteX1340" fmla="*/ 426994 w 2997261"/>
              <a:gd name="connsiteY1340" fmla="*/ 10684 h 3104958"/>
              <a:gd name="connsiteX1341" fmla="*/ 432759 w 2997261"/>
              <a:gd name="connsiteY1341" fmla="*/ 8988 h 3104958"/>
              <a:gd name="connsiteX1342" fmla="*/ 438525 w 2997261"/>
              <a:gd name="connsiteY1342" fmla="*/ 7292 h 3104958"/>
              <a:gd name="connsiteX1343" fmla="*/ 444290 w 2997261"/>
              <a:gd name="connsiteY1343" fmla="*/ 5936 h 3104958"/>
              <a:gd name="connsiteX1344" fmla="*/ 450225 w 2997261"/>
              <a:gd name="connsiteY1344" fmla="*/ 4918 h 3104958"/>
              <a:gd name="connsiteX1345" fmla="*/ 455991 w 2997261"/>
              <a:gd name="connsiteY1345" fmla="*/ 4070 h 3104958"/>
              <a:gd name="connsiteX1346" fmla="*/ 461926 w 2997261"/>
              <a:gd name="connsiteY1346" fmla="*/ 3222 h 3104958"/>
              <a:gd name="connsiteX1347" fmla="*/ 468201 w 2997261"/>
              <a:gd name="connsiteY1347" fmla="*/ 2883 h 3104958"/>
              <a:gd name="connsiteX1348" fmla="*/ 471422 w 2997261"/>
              <a:gd name="connsiteY1348" fmla="*/ 1866 h 3104958"/>
              <a:gd name="connsiteX1349" fmla="*/ 475831 w 2997261"/>
              <a:gd name="connsiteY1349" fmla="*/ 1187 h 3104958"/>
              <a:gd name="connsiteX1350" fmla="*/ 480579 w 2997261"/>
              <a:gd name="connsiteY1350" fmla="*/ 509 h 3104958"/>
              <a:gd name="connsiteX1351" fmla="*/ 486515 w 2997261"/>
              <a:gd name="connsiteY1351" fmla="*/ 170 h 31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</a:cxnLst>
            <a:rect l="l" t="t" r="r" b="b"/>
            <a:pathLst>
              <a:path w="2997261" h="3104958">
                <a:moveTo>
                  <a:pt x="657078" y="314424"/>
                </a:moveTo>
                <a:lnTo>
                  <a:pt x="651810" y="314559"/>
                </a:lnTo>
                <a:lnTo>
                  <a:pt x="647082" y="314830"/>
                </a:lnTo>
                <a:lnTo>
                  <a:pt x="643301" y="315370"/>
                </a:lnTo>
                <a:lnTo>
                  <a:pt x="639789" y="315910"/>
                </a:lnTo>
                <a:lnTo>
                  <a:pt x="637222" y="316721"/>
                </a:lnTo>
                <a:lnTo>
                  <a:pt x="632224" y="316990"/>
                </a:lnTo>
                <a:lnTo>
                  <a:pt x="627497" y="317666"/>
                </a:lnTo>
                <a:lnTo>
                  <a:pt x="622904" y="318342"/>
                </a:lnTo>
                <a:lnTo>
                  <a:pt x="618177" y="319152"/>
                </a:lnTo>
                <a:lnTo>
                  <a:pt x="613585" y="320233"/>
                </a:lnTo>
                <a:lnTo>
                  <a:pt x="608992" y="321583"/>
                </a:lnTo>
                <a:lnTo>
                  <a:pt x="604399" y="322934"/>
                </a:lnTo>
                <a:lnTo>
                  <a:pt x="600077" y="324285"/>
                </a:lnTo>
                <a:lnTo>
                  <a:pt x="595755" y="325906"/>
                </a:lnTo>
                <a:lnTo>
                  <a:pt x="591568" y="327526"/>
                </a:lnTo>
                <a:lnTo>
                  <a:pt x="587515" y="329417"/>
                </a:lnTo>
                <a:lnTo>
                  <a:pt x="583463" y="331309"/>
                </a:lnTo>
                <a:lnTo>
                  <a:pt x="579411" y="333065"/>
                </a:lnTo>
                <a:lnTo>
                  <a:pt x="575764" y="335091"/>
                </a:lnTo>
                <a:lnTo>
                  <a:pt x="571982" y="337252"/>
                </a:lnTo>
                <a:lnTo>
                  <a:pt x="568470" y="339278"/>
                </a:lnTo>
                <a:lnTo>
                  <a:pt x="563878" y="342114"/>
                </a:lnTo>
                <a:lnTo>
                  <a:pt x="559690" y="344681"/>
                </a:lnTo>
                <a:lnTo>
                  <a:pt x="555774" y="347382"/>
                </a:lnTo>
                <a:lnTo>
                  <a:pt x="552262" y="349814"/>
                </a:lnTo>
                <a:lnTo>
                  <a:pt x="549019" y="352245"/>
                </a:lnTo>
                <a:lnTo>
                  <a:pt x="546048" y="354676"/>
                </a:lnTo>
                <a:lnTo>
                  <a:pt x="543211" y="356972"/>
                </a:lnTo>
                <a:lnTo>
                  <a:pt x="540645" y="359269"/>
                </a:lnTo>
                <a:lnTo>
                  <a:pt x="535377" y="363996"/>
                </a:lnTo>
                <a:lnTo>
                  <a:pt x="530109" y="369129"/>
                </a:lnTo>
                <a:lnTo>
                  <a:pt x="524571" y="374667"/>
                </a:lnTo>
                <a:lnTo>
                  <a:pt x="517953" y="380745"/>
                </a:lnTo>
                <a:lnTo>
                  <a:pt x="516332" y="382501"/>
                </a:lnTo>
                <a:lnTo>
                  <a:pt x="514576" y="384257"/>
                </a:lnTo>
                <a:lnTo>
                  <a:pt x="512550" y="386419"/>
                </a:lnTo>
                <a:lnTo>
                  <a:pt x="510524" y="388715"/>
                </a:lnTo>
                <a:lnTo>
                  <a:pt x="506067" y="394388"/>
                </a:lnTo>
                <a:lnTo>
                  <a:pt x="501204" y="400466"/>
                </a:lnTo>
                <a:lnTo>
                  <a:pt x="496207" y="407490"/>
                </a:lnTo>
                <a:lnTo>
                  <a:pt x="491074" y="414919"/>
                </a:lnTo>
                <a:lnTo>
                  <a:pt x="485671" y="422753"/>
                </a:lnTo>
                <a:lnTo>
                  <a:pt x="480403" y="430993"/>
                </a:lnTo>
                <a:lnTo>
                  <a:pt x="475135" y="439502"/>
                </a:lnTo>
                <a:lnTo>
                  <a:pt x="470137" y="447877"/>
                </a:lnTo>
                <a:lnTo>
                  <a:pt x="465275" y="456387"/>
                </a:lnTo>
                <a:lnTo>
                  <a:pt x="460682" y="464490"/>
                </a:lnTo>
                <a:lnTo>
                  <a:pt x="456765" y="472460"/>
                </a:lnTo>
                <a:lnTo>
                  <a:pt x="453118" y="480024"/>
                </a:lnTo>
                <a:lnTo>
                  <a:pt x="451633" y="483536"/>
                </a:lnTo>
                <a:lnTo>
                  <a:pt x="450281" y="486913"/>
                </a:lnTo>
                <a:lnTo>
                  <a:pt x="448931" y="490155"/>
                </a:lnTo>
                <a:lnTo>
                  <a:pt x="447850" y="493127"/>
                </a:lnTo>
                <a:lnTo>
                  <a:pt x="445284" y="498394"/>
                </a:lnTo>
                <a:lnTo>
                  <a:pt x="442583" y="504067"/>
                </a:lnTo>
                <a:lnTo>
                  <a:pt x="439881" y="510145"/>
                </a:lnTo>
                <a:lnTo>
                  <a:pt x="437179" y="516494"/>
                </a:lnTo>
                <a:lnTo>
                  <a:pt x="434613" y="523112"/>
                </a:lnTo>
                <a:lnTo>
                  <a:pt x="431912" y="530001"/>
                </a:lnTo>
                <a:lnTo>
                  <a:pt x="429345" y="537025"/>
                </a:lnTo>
                <a:lnTo>
                  <a:pt x="426914" y="544319"/>
                </a:lnTo>
                <a:lnTo>
                  <a:pt x="421916" y="558637"/>
                </a:lnTo>
                <a:lnTo>
                  <a:pt x="417324" y="573090"/>
                </a:lnTo>
                <a:lnTo>
                  <a:pt x="413002" y="586732"/>
                </a:lnTo>
                <a:lnTo>
                  <a:pt x="408949" y="599429"/>
                </a:lnTo>
                <a:lnTo>
                  <a:pt x="406788" y="606453"/>
                </a:lnTo>
                <a:lnTo>
                  <a:pt x="404627" y="613341"/>
                </a:lnTo>
                <a:lnTo>
                  <a:pt x="402466" y="620230"/>
                </a:lnTo>
                <a:lnTo>
                  <a:pt x="400440" y="627119"/>
                </a:lnTo>
                <a:lnTo>
                  <a:pt x="398279" y="634143"/>
                </a:lnTo>
                <a:lnTo>
                  <a:pt x="396118" y="641031"/>
                </a:lnTo>
                <a:lnTo>
                  <a:pt x="393956" y="648190"/>
                </a:lnTo>
                <a:lnTo>
                  <a:pt x="391795" y="655214"/>
                </a:lnTo>
                <a:lnTo>
                  <a:pt x="389769" y="661968"/>
                </a:lnTo>
                <a:lnTo>
                  <a:pt x="387608" y="669127"/>
                </a:lnTo>
                <a:lnTo>
                  <a:pt x="385311" y="676691"/>
                </a:lnTo>
                <a:lnTo>
                  <a:pt x="383151" y="684525"/>
                </a:lnTo>
                <a:lnTo>
                  <a:pt x="380989" y="692224"/>
                </a:lnTo>
                <a:lnTo>
                  <a:pt x="378963" y="699653"/>
                </a:lnTo>
                <a:lnTo>
                  <a:pt x="377208" y="706947"/>
                </a:lnTo>
                <a:lnTo>
                  <a:pt x="375992" y="713565"/>
                </a:lnTo>
                <a:lnTo>
                  <a:pt x="374776" y="716537"/>
                </a:lnTo>
                <a:lnTo>
                  <a:pt x="373561" y="720049"/>
                </a:lnTo>
                <a:lnTo>
                  <a:pt x="372345" y="724101"/>
                </a:lnTo>
                <a:lnTo>
                  <a:pt x="370994" y="728694"/>
                </a:lnTo>
                <a:lnTo>
                  <a:pt x="368293" y="738824"/>
                </a:lnTo>
                <a:lnTo>
                  <a:pt x="365456" y="750036"/>
                </a:lnTo>
                <a:lnTo>
                  <a:pt x="362890" y="761517"/>
                </a:lnTo>
                <a:lnTo>
                  <a:pt x="360459" y="772323"/>
                </a:lnTo>
                <a:lnTo>
                  <a:pt x="358297" y="781913"/>
                </a:lnTo>
                <a:lnTo>
                  <a:pt x="356541" y="789747"/>
                </a:lnTo>
                <a:lnTo>
                  <a:pt x="354245" y="799743"/>
                </a:lnTo>
                <a:lnTo>
                  <a:pt x="351949" y="809738"/>
                </a:lnTo>
                <a:lnTo>
                  <a:pt x="349788" y="819598"/>
                </a:lnTo>
                <a:lnTo>
                  <a:pt x="347626" y="829459"/>
                </a:lnTo>
                <a:lnTo>
                  <a:pt x="345466" y="839319"/>
                </a:lnTo>
                <a:lnTo>
                  <a:pt x="343304" y="849314"/>
                </a:lnTo>
                <a:lnTo>
                  <a:pt x="341143" y="859175"/>
                </a:lnTo>
                <a:lnTo>
                  <a:pt x="338982" y="869305"/>
                </a:lnTo>
                <a:lnTo>
                  <a:pt x="336821" y="879301"/>
                </a:lnTo>
                <a:lnTo>
                  <a:pt x="334795" y="889296"/>
                </a:lnTo>
                <a:lnTo>
                  <a:pt x="332633" y="899292"/>
                </a:lnTo>
                <a:lnTo>
                  <a:pt x="330608" y="909557"/>
                </a:lnTo>
                <a:lnTo>
                  <a:pt x="328581" y="919958"/>
                </a:lnTo>
                <a:lnTo>
                  <a:pt x="326555" y="930223"/>
                </a:lnTo>
                <a:lnTo>
                  <a:pt x="324664" y="940624"/>
                </a:lnTo>
                <a:lnTo>
                  <a:pt x="322773" y="951159"/>
                </a:lnTo>
                <a:lnTo>
                  <a:pt x="320882" y="961560"/>
                </a:lnTo>
                <a:lnTo>
                  <a:pt x="318991" y="971961"/>
                </a:lnTo>
                <a:lnTo>
                  <a:pt x="317235" y="982497"/>
                </a:lnTo>
                <a:lnTo>
                  <a:pt x="315614" y="993032"/>
                </a:lnTo>
                <a:lnTo>
                  <a:pt x="313858" y="1003298"/>
                </a:lnTo>
                <a:lnTo>
                  <a:pt x="312373" y="1013699"/>
                </a:lnTo>
                <a:lnTo>
                  <a:pt x="311022" y="1023964"/>
                </a:lnTo>
                <a:lnTo>
                  <a:pt x="309536" y="1034095"/>
                </a:lnTo>
                <a:lnTo>
                  <a:pt x="307510" y="1049493"/>
                </a:lnTo>
                <a:lnTo>
                  <a:pt x="305349" y="1064756"/>
                </a:lnTo>
                <a:lnTo>
                  <a:pt x="303323" y="1080020"/>
                </a:lnTo>
                <a:lnTo>
                  <a:pt x="301432" y="1095283"/>
                </a:lnTo>
                <a:lnTo>
                  <a:pt x="299271" y="1110817"/>
                </a:lnTo>
                <a:lnTo>
                  <a:pt x="297245" y="1126079"/>
                </a:lnTo>
                <a:lnTo>
                  <a:pt x="295218" y="1141613"/>
                </a:lnTo>
                <a:lnTo>
                  <a:pt x="293192" y="1157012"/>
                </a:lnTo>
                <a:lnTo>
                  <a:pt x="291166" y="1172410"/>
                </a:lnTo>
                <a:lnTo>
                  <a:pt x="289275" y="1187943"/>
                </a:lnTo>
                <a:lnTo>
                  <a:pt x="287654" y="1203342"/>
                </a:lnTo>
                <a:lnTo>
                  <a:pt x="285899" y="1219010"/>
                </a:lnTo>
                <a:lnTo>
                  <a:pt x="284278" y="1234408"/>
                </a:lnTo>
                <a:lnTo>
                  <a:pt x="282791" y="1250077"/>
                </a:lnTo>
                <a:lnTo>
                  <a:pt x="281441" y="1265610"/>
                </a:lnTo>
                <a:lnTo>
                  <a:pt x="280360" y="1281279"/>
                </a:lnTo>
                <a:lnTo>
                  <a:pt x="278469" y="1303026"/>
                </a:lnTo>
                <a:lnTo>
                  <a:pt x="276713" y="1324908"/>
                </a:lnTo>
                <a:lnTo>
                  <a:pt x="274957" y="1346789"/>
                </a:lnTo>
                <a:lnTo>
                  <a:pt x="273066" y="1368671"/>
                </a:lnTo>
                <a:lnTo>
                  <a:pt x="271580" y="1390553"/>
                </a:lnTo>
                <a:lnTo>
                  <a:pt x="269960" y="1412570"/>
                </a:lnTo>
                <a:lnTo>
                  <a:pt x="268474" y="1434587"/>
                </a:lnTo>
                <a:lnTo>
                  <a:pt x="267258" y="1456604"/>
                </a:lnTo>
                <a:lnTo>
                  <a:pt x="266177" y="1478621"/>
                </a:lnTo>
                <a:lnTo>
                  <a:pt x="265367" y="1500638"/>
                </a:lnTo>
                <a:lnTo>
                  <a:pt x="264692" y="1522790"/>
                </a:lnTo>
                <a:lnTo>
                  <a:pt x="264287" y="1544807"/>
                </a:lnTo>
                <a:lnTo>
                  <a:pt x="264287" y="1555747"/>
                </a:lnTo>
                <a:lnTo>
                  <a:pt x="264287" y="1566959"/>
                </a:lnTo>
                <a:lnTo>
                  <a:pt x="264421" y="1577900"/>
                </a:lnTo>
                <a:lnTo>
                  <a:pt x="264557" y="1589110"/>
                </a:lnTo>
                <a:lnTo>
                  <a:pt x="264692" y="1600052"/>
                </a:lnTo>
                <a:lnTo>
                  <a:pt x="265232" y="1610992"/>
                </a:lnTo>
                <a:lnTo>
                  <a:pt x="265638" y="1622069"/>
                </a:lnTo>
                <a:lnTo>
                  <a:pt x="266177" y="1633145"/>
                </a:lnTo>
                <a:lnTo>
                  <a:pt x="267123" y="1649624"/>
                </a:lnTo>
                <a:lnTo>
                  <a:pt x="267933" y="1665967"/>
                </a:lnTo>
                <a:lnTo>
                  <a:pt x="268879" y="1682446"/>
                </a:lnTo>
                <a:lnTo>
                  <a:pt x="269825" y="1698790"/>
                </a:lnTo>
                <a:lnTo>
                  <a:pt x="270635" y="1714999"/>
                </a:lnTo>
                <a:lnTo>
                  <a:pt x="271580" y="1731343"/>
                </a:lnTo>
                <a:lnTo>
                  <a:pt x="272526" y="1747687"/>
                </a:lnTo>
                <a:lnTo>
                  <a:pt x="273472" y="1763895"/>
                </a:lnTo>
                <a:lnTo>
                  <a:pt x="274282" y="1780105"/>
                </a:lnTo>
                <a:lnTo>
                  <a:pt x="275363" y="1796313"/>
                </a:lnTo>
                <a:lnTo>
                  <a:pt x="276443" y="1812522"/>
                </a:lnTo>
                <a:lnTo>
                  <a:pt x="277523" y="1829001"/>
                </a:lnTo>
                <a:lnTo>
                  <a:pt x="278875" y="1845209"/>
                </a:lnTo>
                <a:lnTo>
                  <a:pt x="280090" y="1861553"/>
                </a:lnTo>
                <a:lnTo>
                  <a:pt x="281441" y="1877898"/>
                </a:lnTo>
                <a:lnTo>
                  <a:pt x="282927" y="1894376"/>
                </a:lnTo>
                <a:lnTo>
                  <a:pt x="284413" y="1909774"/>
                </a:lnTo>
                <a:lnTo>
                  <a:pt x="285899" y="1925308"/>
                </a:lnTo>
                <a:lnTo>
                  <a:pt x="287519" y="1940706"/>
                </a:lnTo>
                <a:lnTo>
                  <a:pt x="289140" y="1956104"/>
                </a:lnTo>
                <a:lnTo>
                  <a:pt x="290896" y="1971638"/>
                </a:lnTo>
                <a:lnTo>
                  <a:pt x="292517" y="1987037"/>
                </a:lnTo>
                <a:lnTo>
                  <a:pt x="294408" y="2002570"/>
                </a:lnTo>
                <a:lnTo>
                  <a:pt x="296299" y="2017833"/>
                </a:lnTo>
                <a:lnTo>
                  <a:pt x="298325" y="2033232"/>
                </a:lnTo>
                <a:lnTo>
                  <a:pt x="300351" y="2048630"/>
                </a:lnTo>
                <a:lnTo>
                  <a:pt x="302242" y="2064029"/>
                </a:lnTo>
                <a:lnTo>
                  <a:pt x="304538" y="2079291"/>
                </a:lnTo>
                <a:lnTo>
                  <a:pt x="306699" y="2094690"/>
                </a:lnTo>
                <a:lnTo>
                  <a:pt x="308996" y="2109953"/>
                </a:lnTo>
                <a:lnTo>
                  <a:pt x="311427" y="2125216"/>
                </a:lnTo>
                <a:lnTo>
                  <a:pt x="313723" y="2140479"/>
                </a:lnTo>
                <a:lnTo>
                  <a:pt x="318045" y="2165873"/>
                </a:lnTo>
                <a:lnTo>
                  <a:pt x="322773" y="2192618"/>
                </a:lnTo>
                <a:lnTo>
                  <a:pt x="327771" y="2220308"/>
                </a:lnTo>
                <a:lnTo>
                  <a:pt x="333309" y="2248943"/>
                </a:lnTo>
                <a:lnTo>
                  <a:pt x="339252" y="2278119"/>
                </a:lnTo>
                <a:lnTo>
                  <a:pt x="345601" y="2307701"/>
                </a:lnTo>
                <a:lnTo>
                  <a:pt x="352084" y="2337686"/>
                </a:lnTo>
                <a:lnTo>
                  <a:pt x="358972" y="2367538"/>
                </a:lnTo>
                <a:lnTo>
                  <a:pt x="362755" y="2382531"/>
                </a:lnTo>
                <a:lnTo>
                  <a:pt x="366266" y="2397254"/>
                </a:lnTo>
                <a:lnTo>
                  <a:pt x="370184" y="2412112"/>
                </a:lnTo>
                <a:lnTo>
                  <a:pt x="373830" y="2426835"/>
                </a:lnTo>
                <a:lnTo>
                  <a:pt x="377748" y="2441423"/>
                </a:lnTo>
                <a:lnTo>
                  <a:pt x="381800" y="2455876"/>
                </a:lnTo>
                <a:lnTo>
                  <a:pt x="385717" y="2470058"/>
                </a:lnTo>
                <a:lnTo>
                  <a:pt x="389769" y="2484241"/>
                </a:lnTo>
                <a:lnTo>
                  <a:pt x="393956" y="2497883"/>
                </a:lnTo>
                <a:lnTo>
                  <a:pt x="398144" y="2511526"/>
                </a:lnTo>
                <a:lnTo>
                  <a:pt x="402331" y="2524898"/>
                </a:lnTo>
                <a:lnTo>
                  <a:pt x="406653" y="2537865"/>
                </a:lnTo>
                <a:lnTo>
                  <a:pt x="410976" y="2550697"/>
                </a:lnTo>
                <a:lnTo>
                  <a:pt x="415433" y="2562854"/>
                </a:lnTo>
                <a:lnTo>
                  <a:pt x="419890" y="2574875"/>
                </a:lnTo>
                <a:lnTo>
                  <a:pt x="424348" y="2586492"/>
                </a:lnTo>
                <a:lnTo>
                  <a:pt x="429751" y="2599863"/>
                </a:lnTo>
                <a:lnTo>
                  <a:pt x="435424" y="2612966"/>
                </a:lnTo>
                <a:lnTo>
                  <a:pt x="438260" y="2619314"/>
                </a:lnTo>
                <a:lnTo>
                  <a:pt x="441232" y="2625663"/>
                </a:lnTo>
                <a:lnTo>
                  <a:pt x="444203" y="2631741"/>
                </a:lnTo>
                <a:lnTo>
                  <a:pt x="447175" y="2637955"/>
                </a:lnTo>
                <a:lnTo>
                  <a:pt x="450281" y="2644033"/>
                </a:lnTo>
                <a:lnTo>
                  <a:pt x="453253" y="2649841"/>
                </a:lnTo>
                <a:lnTo>
                  <a:pt x="456495" y="2655784"/>
                </a:lnTo>
                <a:lnTo>
                  <a:pt x="459736" y="2661457"/>
                </a:lnTo>
                <a:lnTo>
                  <a:pt x="462979" y="2666995"/>
                </a:lnTo>
                <a:lnTo>
                  <a:pt x="466355" y="2672668"/>
                </a:lnTo>
                <a:lnTo>
                  <a:pt x="469732" y="2678071"/>
                </a:lnTo>
                <a:lnTo>
                  <a:pt x="473109" y="2683339"/>
                </a:lnTo>
                <a:lnTo>
                  <a:pt x="476621" y="2688472"/>
                </a:lnTo>
                <a:lnTo>
                  <a:pt x="480133" y="2693605"/>
                </a:lnTo>
                <a:lnTo>
                  <a:pt x="483780" y="2698602"/>
                </a:lnTo>
                <a:lnTo>
                  <a:pt x="487427" y="2703465"/>
                </a:lnTo>
                <a:lnTo>
                  <a:pt x="491208" y="2708192"/>
                </a:lnTo>
                <a:lnTo>
                  <a:pt x="494855" y="2712785"/>
                </a:lnTo>
                <a:lnTo>
                  <a:pt x="498773" y="2717242"/>
                </a:lnTo>
                <a:lnTo>
                  <a:pt x="502555" y="2721700"/>
                </a:lnTo>
                <a:lnTo>
                  <a:pt x="506607" y="2725887"/>
                </a:lnTo>
                <a:lnTo>
                  <a:pt x="510659" y="2730074"/>
                </a:lnTo>
                <a:lnTo>
                  <a:pt x="514711" y="2734127"/>
                </a:lnTo>
                <a:lnTo>
                  <a:pt x="518899" y="2738044"/>
                </a:lnTo>
                <a:lnTo>
                  <a:pt x="523221" y="2741691"/>
                </a:lnTo>
                <a:lnTo>
                  <a:pt x="527273" y="2745473"/>
                </a:lnTo>
                <a:lnTo>
                  <a:pt x="531730" y="2748850"/>
                </a:lnTo>
                <a:lnTo>
                  <a:pt x="536188" y="2752226"/>
                </a:lnTo>
                <a:lnTo>
                  <a:pt x="541456" y="2755874"/>
                </a:lnTo>
                <a:lnTo>
                  <a:pt x="546723" y="2759520"/>
                </a:lnTo>
                <a:lnTo>
                  <a:pt x="552262" y="2762897"/>
                </a:lnTo>
                <a:lnTo>
                  <a:pt x="557799" y="2766139"/>
                </a:lnTo>
                <a:lnTo>
                  <a:pt x="563473" y="2769245"/>
                </a:lnTo>
                <a:lnTo>
                  <a:pt x="569415" y="2771947"/>
                </a:lnTo>
                <a:lnTo>
                  <a:pt x="575358" y="2774648"/>
                </a:lnTo>
                <a:lnTo>
                  <a:pt x="581572" y="2777080"/>
                </a:lnTo>
                <a:lnTo>
                  <a:pt x="588056" y="2779376"/>
                </a:lnTo>
                <a:lnTo>
                  <a:pt x="594674" y="2781402"/>
                </a:lnTo>
                <a:lnTo>
                  <a:pt x="601563" y="2783158"/>
                </a:lnTo>
                <a:lnTo>
                  <a:pt x="608586" y="2784509"/>
                </a:lnTo>
                <a:lnTo>
                  <a:pt x="612233" y="2785184"/>
                </a:lnTo>
                <a:lnTo>
                  <a:pt x="615880" y="2785725"/>
                </a:lnTo>
                <a:lnTo>
                  <a:pt x="619663" y="2786265"/>
                </a:lnTo>
                <a:lnTo>
                  <a:pt x="623310" y="2786670"/>
                </a:lnTo>
                <a:lnTo>
                  <a:pt x="627227" y="2786940"/>
                </a:lnTo>
                <a:lnTo>
                  <a:pt x="631144" y="2787346"/>
                </a:lnTo>
                <a:lnTo>
                  <a:pt x="635061" y="2787481"/>
                </a:lnTo>
                <a:lnTo>
                  <a:pt x="639248" y="2787481"/>
                </a:lnTo>
                <a:lnTo>
                  <a:pt x="647217" y="2787615"/>
                </a:lnTo>
                <a:lnTo>
                  <a:pt x="655457" y="2787615"/>
                </a:lnTo>
                <a:lnTo>
                  <a:pt x="663696" y="2787481"/>
                </a:lnTo>
                <a:lnTo>
                  <a:pt x="671800" y="2787346"/>
                </a:lnTo>
                <a:lnTo>
                  <a:pt x="680175" y="2786940"/>
                </a:lnTo>
                <a:lnTo>
                  <a:pt x="688414" y="2786670"/>
                </a:lnTo>
                <a:lnTo>
                  <a:pt x="696519" y="2786265"/>
                </a:lnTo>
                <a:lnTo>
                  <a:pt x="704893" y="2785725"/>
                </a:lnTo>
                <a:lnTo>
                  <a:pt x="713133" y="2785184"/>
                </a:lnTo>
                <a:lnTo>
                  <a:pt x="721373" y="2784509"/>
                </a:lnTo>
                <a:lnTo>
                  <a:pt x="729476" y="2783969"/>
                </a:lnTo>
                <a:lnTo>
                  <a:pt x="737716" y="2783158"/>
                </a:lnTo>
                <a:lnTo>
                  <a:pt x="745821" y="2782347"/>
                </a:lnTo>
                <a:lnTo>
                  <a:pt x="753925" y="2781402"/>
                </a:lnTo>
                <a:lnTo>
                  <a:pt x="762164" y="2780457"/>
                </a:lnTo>
                <a:lnTo>
                  <a:pt x="770133" y="2779511"/>
                </a:lnTo>
                <a:lnTo>
                  <a:pt x="781479" y="2778160"/>
                </a:lnTo>
                <a:lnTo>
                  <a:pt x="792690" y="2776810"/>
                </a:lnTo>
                <a:lnTo>
                  <a:pt x="803901" y="2775189"/>
                </a:lnTo>
                <a:lnTo>
                  <a:pt x="814842" y="2773568"/>
                </a:lnTo>
                <a:lnTo>
                  <a:pt x="825783" y="2771677"/>
                </a:lnTo>
                <a:lnTo>
                  <a:pt x="836454" y="2769786"/>
                </a:lnTo>
                <a:lnTo>
                  <a:pt x="847260" y="2768030"/>
                </a:lnTo>
                <a:lnTo>
                  <a:pt x="857931" y="2766004"/>
                </a:lnTo>
                <a:lnTo>
                  <a:pt x="868467" y="2763843"/>
                </a:lnTo>
                <a:lnTo>
                  <a:pt x="878732" y="2761681"/>
                </a:lnTo>
                <a:lnTo>
                  <a:pt x="889267" y="2759386"/>
                </a:lnTo>
                <a:lnTo>
                  <a:pt x="899668" y="2756954"/>
                </a:lnTo>
                <a:lnTo>
                  <a:pt x="909799" y="2754658"/>
                </a:lnTo>
                <a:lnTo>
                  <a:pt x="920064" y="2752226"/>
                </a:lnTo>
                <a:lnTo>
                  <a:pt x="930329" y="2749525"/>
                </a:lnTo>
                <a:lnTo>
                  <a:pt x="940460" y="2746959"/>
                </a:lnTo>
                <a:lnTo>
                  <a:pt x="960721" y="2741555"/>
                </a:lnTo>
                <a:lnTo>
                  <a:pt x="980846" y="2735883"/>
                </a:lnTo>
                <a:lnTo>
                  <a:pt x="1001107" y="2729804"/>
                </a:lnTo>
                <a:lnTo>
                  <a:pt x="1021098" y="2723591"/>
                </a:lnTo>
                <a:lnTo>
                  <a:pt x="1041359" y="2717242"/>
                </a:lnTo>
                <a:lnTo>
                  <a:pt x="1061755" y="2710758"/>
                </a:lnTo>
                <a:lnTo>
                  <a:pt x="1082286" y="2704005"/>
                </a:lnTo>
                <a:lnTo>
                  <a:pt x="1103222" y="2696981"/>
                </a:lnTo>
                <a:lnTo>
                  <a:pt x="1111597" y="2694280"/>
                </a:lnTo>
                <a:lnTo>
                  <a:pt x="1124429" y="2689822"/>
                </a:lnTo>
                <a:lnTo>
                  <a:pt x="1139962" y="2684150"/>
                </a:lnTo>
                <a:lnTo>
                  <a:pt x="1156846" y="2678341"/>
                </a:lnTo>
                <a:lnTo>
                  <a:pt x="1173190" y="2672263"/>
                </a:lnTo>
                <a:lnTo>
                  <a:pt x="1187777" y="2666725"/>
                </a:lnTo>
                <a:lnTo>
                  <a:pt x="1193721" y="2664428"/>
                </a:lnTo>
                <a:lnTo>
                  <a:pt x="1198584" y="2662268"/>
                </a:lnTo>
                <a:lnTo>
                  <a:pt x="1202095" y="2660512"/>
                </a:lnTo>
                <a:lnTo>
                  <a:pt x="1204256" y="2659431"/>
                </a:lnTo>
                <a:lnTo>
                  <a:pt x="1208984" y="2658081"/>
                </a:lnTo>
                <a:lnTo>
                  <a:pt x="1216008" y="2655649"/>
                </a:lnTo>
                <a:lnTo>
                  <a:pt x="1225463" y="2652272"/>
                </a:lnTo>
                <a:lnTo>
                  <a:pt x="1236809" y="2648085"/>
                </a:lnTo>
                <a:lnTo>
                  <a:pt x="1249506" y="2643087"/>
                </a:lnTo>
                <a:lnTo>
                  <a:pt x="1263418" y="2637684"/>
                </a:lnTo>
                <a:lnTo>
                  <a:pt x="1278276" y="2631741"/>
                </a:lnTo>
                <a:lnTo>
                  <a:pt x="1293674" y="2625798"/>
                </a:lnTo>
                <a:lnTo>
                  <a:pt x="1308938" y="2619585"/>
                </a:lnTo>
                <a:lnTo>
                  <a:pt x="1324066" y="2613506"/>
                </a:lnTo>
                <a:lnTo>
                  <a:pt x="1338789" y="2607563"/>
                </a:lnTo>
                <a:lnTo>
                  <a:pt x="1352566" y="2602160"/>
                </a:lnTo>
                <a:lnTo>
                  <a:pt x="1364858" y="2597027"/>
                </a:lnTo>
                <a:lnTo>
                  <a:pt x="1375664" y="2592705"/>
                </a:lnTo>
                <a:lnTo>
                  <a:pt x="1384713" y="2589193"/>
                </a:lnTo>
                <a:lnTo>
                  <a:pt x="1391332" y="2586492"/>
                </a:lnTo>
                <a:lnTo>
                  <a:pt x="1398356" y="2583520"/>
                </a:lnTo>
                <a:lnTo>
                  <a:pt x="1406190" y="2580683"/>
                </a:lnTo>
                <a:lnTo>
                  <a:pt x="1414159" y="2577577"/>
                </a:lnTo>
                <a:lnTo>
                  <a:pt x="1422398" y="2574335"/>
                </a:lnTo>
                <a:lnTo>
                  <a:pt x="1430368" y="2571093"/>
                </a:lnTo>
                <a:lnTo>
                  <a:pt x="1438067" y="2567716"/>
                </a:lnTo>
                <a:lnTo>
                  <a:pt x="1445361" y="2564475"/>
                </a:lnTo>
                <a:lnTo>
                  <a:pt x="1451845" y="2561098"/>
                </a:lnTo>
                <a:lnTo>
                  <a:pt x="1456842" y="2559477"/>
                </a:lnTo>
                <a:lnTo>
                  <a:pt x="1462650" y="2557316"/>
                </a:lnTo>
                <a:lnTo>
                  <a:pt x="1468863" y="2554885"/>
                </a:lnTo>
                <a:lnTo>
                  <a:pt x="1475212" y="2551913"/>
                </a:lnTo>
                <a:lnTo>
                  <a:pt x="1481696" y="2548941"/>
                </a:lnTo>
                <a:lnTo>
                  <a:pt x="1487909" y="2546105"/>
                </a:lnTo>
                <a:lnTo>
                  <a:pt x="1493447" y="2543403"/>
                </a:lnTo>
                <a:lnTo>
                  <a:pt x="1498445" y="2541107"/>
                </a:lnTo>
                <a:lnTo>
                  <a:pt x="1503982" y="2538406"/>
                </a:lnTo>
                <a:lnTo>
                  <a:pt x="1509656" y="2535974"/>
                </a:lnTo>
                <a:lnTo>
                  <a:pt x="1515464" y="2533543"/>
                </a:lnTo>
                <a:lnTo>
                  <a:pt x="1521002" y="2530841"/>
                </a:lnTo>
                <a:lnTo>
                  <a:pt x="1526674" y="2528410"/>
                </a:lnTo>
                <a:lnTo>
                  <a:pt x="1532348" y="2525708"/>
                </a:lnTo>
                <a:lnTo>
                  <a:pt x="1538021" y="2523142"/>
                </a:lnTo>
                <a:lnTo>
                  <a:pt x="1543559" y="2520305"/>
                </a:lnTo>
                <a:lnTo>
                  <a:pt x="1554230" y="2515037"/>
                </a:lnTo>
                <a:lnTo>
                  <a:pt x="1565440" y="2509905"/>
                </a:lnTo>
                <a:lnTo>
                  <a:pt x="1577192" y="2504502"/>
                </a:lnTo>
                <a:lnTo>
                  <a:pt x="1588943" y="2498964"/>
                </a:lnTo>
                <a:lnTo>
                  <a:pt x="1600695" y="2493426"/>
                </a:lnTo>
                <a:lnTo>
                  <a:pt x="1612041" y="2487888"/>
                </a:lnTo>
                <a:lnTo>
                  <a:pt x="1617444" y="2484917"/>
                </a:lnTo>
                <a:lnTo>
                  <a:pt x="1622712" y="2482080"/>
                </a:lnTo>
                <a:lnTo>
                  <a:pt x="1627574" y="2479108"/>
                </a:lnTo>
                <a:lnTo>
                  <a:pt x="1632437" y="2476137"/>
                </a:lnTo>
                <a:lnTo>
                  <a:pt x="1635678" y="2474786"/>
                </a:lnTo>
                <a:lnTo>
                  <a:pt x="1639865" y="2472760"/>
                </a:lnTo>
                <a:lnTo>
                  <a:pt x="1644728" y="2470463"/>
                </a:lnTo>
                <a:lnTo>
                  <a:pt x="1650536" y="2467357"/>
                </a:lnTo>
                <a:lnTo>
                  <a:pt x="1664044" y="2460198"/>
                </a:lnTo>
                <a:lnTo>
                  <a:pt x="1680117" y="2451418"/>
                </a:lnTo>
                <a:lnTo>
                  <a:pt x="1697947" y="2441558"/>
                </a:lnTo>
                <a:lnTo>
                  <a:pt x="1717127" y="2430887"/>
                </a:lnTo>
                <a:lnTo>
                  <a:pt x="1736982" y="2419406"/>
                </a:lnTo>
                <a:lnTo>
                  <a:pt x="1757244" y="2407789"/>
                </a:lnTo>
                <a:lnTo>
                  <a:pt x="1777369" y="2396038"/>
                </a:lnTo>
                <a:lnTo>
                  <a:pt x="1796549" y="2384827"/>
                </a:lnTo>
                <a:lnTo>
                  <a:pt x="1814515" y="2374157"/>
                </a:lnTo>
                <a:lnTo>
                  <a:pt x="1830723" y="2364296"/>
                </a:lnTo>
                <a:lnTo>
                  <a:pt x="1844635" y="2355516"/>
                </a:lnTo>
                <a:lnTo>
                  <a:pt x="1855576" y="2348628"/>
                </a:lnTo>
                <a:lnTo>
                  <a:pt x="1859899" y="2345656"/>
                </a:lnTo>
                <a:lnTo>
                  <a:pt x="1863275" y="2343360"/>
                </a:lnTo>
                <a:lnTo>
                  <a:pt x="1865842" y="2341469"/>
                </a:lnTo>
                <a:lnTo>
                  <a:pt x="1867193" y="2340118"/>
                </a:lnTo>
                <a:lnTo>
                  <a:pt x="1868814" y="2339307"/>
                </a:lnTo>
                <a:lnTo>
                  <a:pt x="1871380" y="2338092"/>
                </a:lnTo>
                <a:lnTo>
                  <a:pt x="1874217" y="2336471"/>
                </a:lnTo>
                <a:lnTo>
                  <a:pt x="1877998" y="2334309"/>
                </a:lnTo>
                <a:lnTo>
                  <a:pt x="1886778" y="2328772"/>
                </a:lnTo>
                <a:lnTo>
                  <a:pt x="1897314" y="2322153"/>
                </a:lnTo>
                <a:lnTo>
                  <a:pt x="1909335" y="2314319"/>
                </a:lnTo>
                <a:lnTo>
                  <a:pt x="1922437" y="2305539"/>
                </a:lnTo>
                <a:lnTo>
                  <a:pt x="1936350" y="2296219"/>
                </a:lnTo>
                <a:lnTo>
                  <a:pt x="1950667" y="2286494"/>
                </a:lnTo>
                <a:lnTo>
                  <a:pt x="1964850" y="2276768"/>
                </a:lnTo>
                <a:lnTo>
                  <a:pt x="1978897" y="2267178"/>
                </a:lnTo>
                <a:lnTo>
                  <a:pt x="1992000" y="2257858"/>
                </a:lnTo>
                <a:lnTo>
                  <a:pt x="2004426" y="2249214"/>
                </a:lnTo>
                <a:lnTo>
                  <a:pt x="2015232" y="2241514"/>
                </a:lnTo>
                <a:lnTo>
                  <a:pt x="2024417" y="2234896"/>
                </a:lnTo>
                <a:lnTo>
                  <a:pt x="2031441" y="2229628"/>
                </a:lnTo>
                <a:lnTo>
                  <a:pt x="2035898" y="2225981"/>
                </a:lnTo>
                <a:lnTo>
                  <a:pt x="2037924" y="2224766"/>
                </a:lnTo>
                <a:lnTo>
                  <a:pt x="2040761" y="2223144"/>
                </a:lnTo>
                <a:lnTo>
                  <a:pt x="2044408" y="2220578"/>
                </a:lnTo>
                <a:lnTo>
                  <a:pt x="2048865" y="2217336"/>
                </a:lnTo>
                <a:lnTo>
                  <a:pt x="2059941" y="2209502"/>
                </a:lnTo>
                <a:lnTo>
                  <a:pt x="2073178" y="2199777"/>
                </a:lnTo>
                <a:lnTo>
                  <a:pt x="2088442" y="2188295"/>
                </a:lnTo>
                <a:lnTo>
                  <a:pt x="2105055" y="2175599"/>
                </a:lnTo>
                <a:lnTo>
                  <a:pt x="2122615" y="2162226"/>
                </a:lnTo>
                <a:lnTo>
                  <a:pt x="2140579" y="2148449"/>
                </a:lnTo>
                <a:lnTo>
                  <a:pt x="2158544" y="2134536"/>
                </a:lnTo>
                <a:lnTo>
                  <a:pt x="2175968" y="2120894"/>
                </a:lnTo>
                <a:lnTo>
                  <a:pt x="2192312" y="2107927"/>
                </a:lnTo>
                <a:lnTo>
                  <a:pt x="2207305" y="2096041"/>
                </a:lnTo>
                <a:lnTo>
                  <a:pt x="2220272" y="2085505"/>
                </a:lnTo>
                <a:lnTo>
                  <a:pt x="2230808" y="2076860"/>
                </a:lnTo>
                <a:lnTo>
                  <a:pt x="2234995" y="2073348"/>
                </a:lnTo>
                <a:lnTo>
                  <a:pt x="2238372" y="2070376"/>
                </a:lnTo>
                <a:lnTo>
                  <a:pt x="2240938" y="2067945"/>
                </a:lnTo>
                <a:lnTo>
                  <a:pt x="2242424" y="2066324"/>
                </a:lnTo>
                <a:lnTo>
                  <a:pt x="2244180" y="2065379"/>
                </a:lnTo>
                <a:lnTo>
                  <a:pt x="2246206" y="2064163"/>
                </a:lnTo>
                <a:lnTo>
                  <a:pt x="2248502" y="2062542"/>
                </a:lnTo>
                <a:lnTo>
                  <a:pt x="2250934" y="2060651"/>
                </a:lnTo>
                <a:lnTo>
                  <a:pt x="2256742" y="2056194"/>
                </a:lnTo>
                <a:lnTo>
                  <a:pt x="2263630" y="2050656"/>
                </a:lnTo>
                <a:lnTo>
                  <a:pt x="2271060" y="2044307"/>
                </a:lnTo>
                <a:lnTo>
                  <a:pt x="2279164" y="2037419"/>
                </a:lnTo>
                <a:lnTo>
                  <a:pt x="2287539" y="2029990"/>
                </a:lnTo>
                <a:lnTo>
                  <a:pt x="2296319" y="2022425"/>
                </a:lnTo>
                <a:lnTo>
                  <a:pt x="2305233" y="2014591"/>
                </a:lnTo>
                <a:lnTo>
                  <a:pt x="2314013" y="2006892"/>
                </a:lnTo>
                <a:lnTo>
                  <a:pt x="2322523" y="1999463"/>
                </a:lnTo>
                <a:lnTo>
                  <a:pt x="2330627" y="1992169"/>
                </a:lnTo>
                <a:lnTo>
                  <a:pt x="2338191" y="1985551"/>
                </a:lnTo>
                <a:lnTo>
                  <a:pt x="2345079" y="1979607"/>
                </a:lnTo>
                <a:lnTo>
                  <a:pt x="2351293" y="1974610"/>
                </a:lnTo>
                <a:lnTo>
                  <a:pt x="2356155" y="1970558"/>
                </a:lnTo>
                <a:lnTo>
                  <a:pt x="2358991" y="1968396"/>
                </a:lnTo>
                <a:lnTo>
                  <a:pt x="2360612" y="1966775"/>
                </a:lnTo>
                <a:lnTo>
                  <a:pt x="2362503" y="1965019"/>
                </a:lnTo>
                <a:lnTo>
                  <a:pt x="2365340" y="1962318"/>
                </a:lnTo>
                <a:lnTo>
                  <a:pt x="2393705" y="1937059"/>
                </a:lnTo>
                <a:lnTo>
                  <a:pt x="2398163" y="1932467"/>
                </a:lnTo>
                <a:lnTo>
                  <a:pt x="2402485" y="1928144"/>
                </a:lnTo>
                <a:lnTo>
                  <a:pt x="2406942" y="1923822"/>
                </a:lnTo>
                <a:lnTo>
                  <a:pt x="2411265" y="1919635"/>
                </a:lnTo>
                <a:lnTo>
                  <a:pt x="2415587" y="1915448"/>
                </a:lnTo>
                <a:lnTo>
                  <a:pt x="2419910" y="1911395"/>
                </a:lnTo>
                <a:lnTo>
                  <a:pt x="2424367" y="1906938"/>
                </a:lnTo>
                <a:lnTo>
                  <a:pt x="2428824" y="1902615"/>
                </a:lnTo>
                <a:lnTo>
                  <a:pt x="2432471" y="1899239"/>
                </a:lnTo>
                <a:lnTo>
                  <a:pt x="2437469" y="1894241"/>
                </a:lnTo>
                <a:lnTo>
                  <a:pt x="2443817" y="1887892"/>
                </a:lnTo>
                <a:lnTo>
                  <a:pt x="2451111" y="1880599"/>
                </a:lnTo>
                <a:lnTo>
                  <a:pt x="2458945" y="1872494"/>
                </a:lnTo>
                <a:lnTo>
                  <a:pt x="2467455" y="1863715"/>
                </a:lnTo>
                <a:lnTo>
                  <a:pt x="2476370" y="1854664"/>
                </a:lnTo>
                <a:lnTo>
                  <a:pt x="2485285" y="1845480"/>
                </a:lnTo>
                <a:lnTo>
                  <a:pt x="2494064" y="1836430"/>
                </a:lnTo>
                <a:lnTo>
                  <a:pt x="2502574" y="1827515"/>
                </a:lnTo>
                <a:lnTo>
                  <a:pt x="2510408" y="1819140"/>
                </a:lnTo>
                <a:lnTo>
                  <a:pt x="2517432" y="1811577"/>
                </a:lnTo>
                <a:lnTo>
                  <a:pt x="2523510" y="1805093"/>
                </a:lnTo>
                <a:lnTo>
                  <a:pt x="2528238" y="1799825"/>
                </a:lnTo>
                <a:lnTo>
                  <a:pt x="2531614" y="1796043"/>
                </a:lnTo>
                <a:lnTo>
                  <a:pt x="2533100" y="1793882"/>
                </a:lnTo>
                <a:lnTo>
                  <a:pt x="2535937" y="1791451"/>
                </a:lnTo>
                <a:lnTo>
                  <a:pt x="2538503" y="1788749"/>
                </a:lnTo>
                <a:lnTo>
                  <a:pt x="2541069" y="1786183"/>
                </a:lnTo>
                <a:lnTo>
                  <a:pt x="2543501" y="1783346"/>
                </a:lnTo>
                <a:lnTo>
                  <a:pt x="2548093" y="1777673"/>
                </a:lnTo>
                <a:lnTo>
                  <a:pt x="2552821" y="1771730"/>
                </a:lnTo>
                <a:lnTo>
                  <a:pt x="2561330" y="1760654"/>
                </a:lnTo>
                <a:lnTo>
                  <a:pt x="2569570" y="1749713"/>
                </a:lnTo>
                <a:lnTo>
                  <a:pt x="2577809" y="1738501"/>
                </a:lnTo>
                <a:lnTo>
                  <a:pt x="2585509" y="1727561"/>
                </a:lnTo>
                <a:lnTo>
                  <a:pt x="2589426" y="1722023"/>
                </a:lnTo>
                <a:lnTo>
                  <a:pt x="2593072" y="1716350"/>
                </a:lnTo>
                <a:lnTo>
                  <a:pt x="2596855" y="1710677"/>
                </a:lnTo>
                <a:lnTo>
                  <a:pt x="2600367" y="1705138"/>
                </a:lnTo>
                <a:lnTo>
                  <a:pt x="2603878" y="1699466"/>
                </a:lnTo>
                <a:lnTo>
                  <a:pt x="2607390" y="1693657"/>
                </a:lnTo>
                <a:lnTo>
                  <a:pt x="2610767" y="1687984"/>
                </a:lnTo>
                <a:lnTo>
                  <a:pt x="2614009" y="1682041"/>
                </a:lnTo>
                <a:lnTo>
                  <a:pt x="2617115" y="1676098"/>
                </a:lnTo>
                <a:lnTo>
                  <a:pt x="2620222" y="1670155"/>
                </a:lnTo>
                <a:lnTo>
                  <a:pt x="2623059" y="1664076"/>
                </a:lnTo>
                <a:lnTo>
                  <a:pt x="2626030" y="1657863"/>
                </a:lnTo>
                <a:lnTo>
                  <a:pt x="2628731" y="1651650"/>
                </a:lnTo>
                <a:lnTo>
                  <a:pt x="2631298" y="1645301"/>
                </a:lnTo>
                <a:lnTo>
                  <a:pt x="2633864" y="1638817"/>
                </a:lnTo>
                <a:lnTo>
                  <a:pt x="2636296" y="1632334"/>
                </a:lnTo>
                <a:lnTo>
                  <a:pt x="2638592" y="1625715"/>
                </a:lnTo>
                <a:lnTo>
                  <a:pt x="2640753" y="1618827"/>
                </a:lnTo>
                <a:lnTo>
                  <a:pt x="2642779" y="1611938"/>
                </a:lnTo>
                <a:lnTo>
                  <a:pt x="2644535" y="1604779"/>
                </a:lnTo>
                <a:lnTo>
                  <a:pt x="2646426" y="1597755"/>
                </a:lnTo>
                <a:lnTo>
                  <a:pt x="2648047" y="1590326"/>
                </a:lnTo>
                <a:lnTo>
                  <a:pt x="2649533" y="1582897"/>
                </a:lnTo>
                <a:lnTo>
                  <a:pt x="2650884" y="1575198"/>
                </a:lnTo>
                <a:lnTo>
                  <a:pt x="2651423" y="1571821"/>
                </a:lnTo>
                <a:lnTo>
                  <a:pt x="2651694" y="1568309"/>
                </a:lnTo>
                <a:lnTo>
                  <a:pt x="2651694" y="1564527"/>
                </a:lnTo>
                <a:lnTo>
                  <a:pt x="2651559" y="1560610"/>
                </a:lnTo>
                <a:lnTo>
                  <a:pt x="2651289" y="1556558"/>
                </a:lnTo>
                <a:lnTo>
                  <a:pt x="2650884" y="1552370"/>
                </a:lnTo>
                <a:lnTo>
                  <a:pt x="2650343" y="1548048"/>
                </a:lnTo>
                <a:lnTo>
                  <a:pt x="2649533" y="1543726"/>
                </a:lnTo>
                <a:lnTo>
                  <a:pt x="2648722" y="1539268"/>
                </a:lnTo>
                <a:lnTo>
                  <a:pt x="2647642" y="1534676"/>
                </a:lnTo>
                <a:lnTo>
                  <a:pt x="2646561" y="1529949"/>
                </a:lnTo>
                <a:lnTo>
                  <a:pt x="2645480" y="1525356"/>
                </a:lnTo>
                <a:lnTo>
                  <a:pt x="2642779" y="1515901"/>
                </a:lnTo>
                <a:lnTo>
                  <a:pt x="2639808" y="1506446"/>
                </a:lnTo>
                <a:lnTo>
                  <a:pt x="2636566" y="1497261"/>
                </a:lnTo>
                <a:lnTo>
                  <a:pt x="2633324" y="1488076"/>
                </a:lnTo>
                <a:lnTo>
                  <a:pt x="2629812" y="1479296"/>
                </a:lnTo>
                <a:lnTo>
                  <a:pt x="2626300" y="1471056"/>
                </a:lnTo>
                <a:lnTo>
                  <a:pt x="2622924" y="1463357"/>
                </a:lnTo>
                <a:lnTo>
                  <a:pt x="2619547" y="1456469"/>
                </a:lnTo>
                <a:lnTo>
                  <a:pt x="2616575" y="1450120"/>
                </a:lnTo>
                <a:lnTo>
                  <a:pt x="2613738" y="1444852"/>
                </a:lnTo>
                <a:lnTo>
                  <a:pt x="2609146" y="1436883"/>
                </a:lnTo>
                <a:lnTo>
                  <a:pt x="2604824" y="1429319"/>
                </a:lnTo>
                <a:lnTo>
                  <a:pt x="2600636" y="1422430"/>
                </a:lnTo>
                <a:lnTo>
                  <a:pt x="2596720" y="1415947"/>
                </a:lnTo>
                <a:lnTo>
                  <a:pt x="2592802" y="1409733"/>
                </a:lnTo>
                <a:lnTo>
                  <a:pt x="2588885" y="1403925"/>
                </a:lnTo>
                <a:lnTo>
                  <a:pt x="2585103" y="1398117"/>
                </a:lnTo>
                <a:lnTo>
                  <a:pt x="2581186" y="1392444"/>
                </a:lnTo>
                <a:lnTo>
                  <a:pt x="2577134" y="1387041"/>
                </a:lnTo>
                <a:lnTo>
                  <a:pt x="2573082" y="1381503"/>
                </a:lnTo>
                <a:lnTo>
                  <a:pt x="2568895" y="1375830"/>
                </a:lnTo>
                <a:lnTo>
                  <a:pt x="2564437" y="1370157"/>
                </a:lnTo>
                <a:lnTo>
                  <a:pt x="2554847" y="1358136"/>
                </a:lnTo>
                <a:lnTo>
                  <a:pt x="2543906" y="1344628"/>
                </a:lnTo>
                <a:lnTo>
                  <a:pt x="2539313" y="1338955"/>
                </a:lnTo>
                <a:lnTo>
                  <a:pt x="2534181" y="1332877"/>
                </a:lnTo>
                <a:lnTo>
                  <a:pt x="2528913" y="1326528"/>
                </a:lnTo>
                <a:lnTo>
                  <a:pt x="2523375" y="1320180"/>
                </a:lnTo>
                <a:lnTo>
                  <a:pt x="2512029" y="1307213"/>
                </a:lnTo>
                <a:lnTo>
                  <a:pt x="2499872" y="1294111"/>
                </a:lnTo>
                <a:lnTo>
                  <a:pt x="2487851" y="1281144"/>
                </a:lnTo>
                <a:lnTo>
                  <a:pt x="2475830" y="1268717"/>
                </a:lnTo>
                <a:lnTo>
                  <a:pt x="2464213" y="1256965"/>
                </a:lnTo>
                <a:lnTo>
                  <a:pt x="2453407" y="1246295"/>
                </a:lnTo>
                <a:lnTo>
                  <a:pt x="2449626" y="1242648"/>
                </a:lnTo>
                <a:lnTo>
                  <a:pt x="2446114" y="1238595"/>
                </a:lnTo>
                <a:lnTo>
                  <a:pt x="2442602" y="1234408"/>
                </a:lnTo>
                <a:lnTo>
                  <a:pt x="2438820" y="1230086"/>
                </a:lnTo>
                <a:lnTo>
                  <a:pt x="2435037" y="1225764"/>
                </a:lnTo>
                <a:lnTo>
                  <a:pt x="2431121" y="1221441"/>
                </a:lnTo>
                <a:lnTo>
                  <a:pt x="2426933" y="1217119"/>
                </a:lnTo>
                <a:lnTo>
                  <a:pt x="2422611" y="1212932"/>
                </a:lnTo>
                <a:lnTo>
                  <a:pt x="2197580" y="1014914"/>
                </a:lnTo>
                <a:lnTo>
                  <a:pt x="2186369" y="1006134"/>
                </a:lnTo>
                <a:lnTo>
                  <a:pt x="2174753" y="996814"/>
                </a:lnTo>
                <a:lnTo>
                  <a:pt x="2163137" y="987224"/>
                </a:lnTo>
                <a:lnTo>
                  <a:pt x="2151520" y="977769"/>
                </a:lnTo>
                <a:lnTo>
                  <a:pt x="2139769" y="968179"/>
                </a:lnTo>
                <a:lnTo>
                  <a:pt x="2127883" y="958589"/>
                </a:lnTo>
                <a:lnTo>
                  <a:pt x="2115996" y="949269"/>
                </a:lnTo>
                <a:lnTo>
                  <a:pt x="2104245" y="940354"/>
                </a:lnTo>
                <a:lnTo>
                  <a:pt x="2091548" y="931034"/>
                </a:lnTo>
                <a:lnTo>
                  <a:pt x="2079257" y="921714"/>
                </a:lnTo>
                <a:lnTo>
                  <a:pt x="2067235" y="912799"/>
                </a:lnTo>
                <a:lnTo>
                  <a:pt x="2055214" y="903884"/>
                </a:lnTo>
                <a:lnTo>
                  <a:pt x="2043462" y="895104"/>
                </a:lnTo>
                <a:lnTo>
                  <a:pt x="2031711" y="886325"/>
                </a:lnTo>
                <a:lnTo>
                  <a:pt x="2020095" y="877680"/>
                </a:lnTo>
                <a:lnTo>
                  <a:pt x="2008478" y="869170"/>
                </a:lnTo>
                <a:lnTo>
                  <a:pt x="1996727" y="860525"/>
                </a:lnTo>
                <a:lnTo>
                  <a:pt x="1984840" y="852016"/>
                </a:lnTo>
                <a:lnTo>
                  <a:pt x="1972954" y="843371"/>
                </a:lnTo>
                <a:lnTo>
                  <a:pt x="1960663" y="834727"/>
                </a:lnTo>
                <a:lnTo>
                  <a:pt x="1948371" y="825947"/>
                </a:lnTo>
                <a:lnTo>
                  <a:pt x="1935540" y="817167"/>
                </a:lnTo>
                <a:lnTo>
                  <a:pt x="1922437" y="808117"/>
                </a:lnTo>
                <a:lnTo>
                  <a:pt x="1909065" y="799202"/>
                </a:lnTo>
                <a:lnTo>
                  <a:pt x="1896368" y="790557"/>
                </a:lnTo>
                <a:lnTo>
                  <a:pt x="1883536" y="782183"/>
                </a:lnTo>
                <a:lnTo>
                  <a:pt x="1870705" y="773943"/>
                </a:lnTo>
                <a:lnTo>
                  <a:pt x="1857872" y="765569"/>
                </a:lnTo>
                <a:lnTo>
                  <a:pt x="1844906" y="757465"/>
                </a:lnTo>
                <a:lnTo>
                  <a:pt x="1831939" y="749225"/>
                </a:lnTo>
                <a:lnTo>
                  <a:pt x="1818837" y="740986"/>
                </a:lnTo>
                <a:lnTo>
                  <a:pt x="1805599" y="732746"/>
                </a:lnTo>
                <a:lnTo>
                  <a:pt x="1793037" y="724642"/>
                </a:lnTo>
                <a:lnTo>
                  <a:pt x="1780071" y="716808"/>
                </a:lnTo>
                <a:lnTo>
                  <a:pt x="1766969" y="708838"/>
                </a:lnTo>
                <a:lnTo>
                  <a:pt x="1753867" y="701139"/>
                </a:lnTo>
                <a:lnTo>
                  <a:pt x="1740629" y="693440"/>
                </a:lnTo>
                <a:lnTo>
                  <a:pt x="1727257" y="685741"/>
                </a:lnTo>
                <a:lnTo>
                  <a:pt x="1713886" y="678041"/>
                </a:lnTo>
                <a:lnTo>
                  <a:pt x="1700243" y="670342"/>
                </a:lnTo>
                <a:lnTo>
                  <a:pt x="1686466" y="662778"/>
                </a:lnTo>
                <a:lnTo>
                  <a:pt x="1672688" y="655214"/>
                </a:lnTo>
                <a:lnTo>
                  <a:pt x="1659046" y="647785"/>
                </a:lnTo>
                <a:lnTo>
                  <a:pt x="1645133" y="640356"/>
                </a:lnTo>
                <a:lnTo>
                  <a:pt x="1631221" y="633062"/>
                </a:lnTo>
                <a:lnTo>
                  <a:pt x="1617038" y="625768"/>
                </a:lnTo>
                <a:lnTo>
                  <a:pt x="1602990" y="618474"/>
                </a:lnTo>
                <a:lnTo>
                  <a:pt x="1588943" y="611315"/>
                </a:lnTo>
                <a:lnTo>
                  <a:pt x="1579218" y="606453"/>
                </a:lnTo>
                <a:lnTo>
                  <a:pt x="1569087" y="601320"/>
                </a:lnTo>
                <a:lnTo>
                  <a:pt x="1558687" y="596187"/>
                </a:lnTo>
                <a:lnTo>
                  <a:pt x="1548016" y="590919"/>
                </a:lnTo>
                <a:lnTo>
                  <a:pt x="1537075" y="585921"/>
                </a:lnTo>
                <a:lnTo>
                  <a:pt x="1525864" y="580654"/>
                </a:lnTo>
                <a:lnTo>
                  <a:pt x="1514788" y="575386"/>
                </a:lnTo>
                <a:lnTo>
                  <a:pt x="1503442" y="570118"/>
                </a:lnTo>
                <a:lnTo>
                  <a:pt x="1492231" y="564985"/>
                </a:lnTo>
                <a:lnTo>
                  <a:pt x="1480750" y="559717"/>
                </a:lnTo>
                <a:lnTo>
                  <a:pt x="1469539" y="554855"/>
                </a:lnTo>
                <a:lnTo>
                  <a:pt x="1458328" y="549857"/>
                </a:lnTo>
                <a:lnTo>
                  <a:pt x="1447387" y="544994"/>
                </a:lnTo>
                <a:lnTo>
                  <a:pt x="1436581" y="540402"/>
                </a:lnTo>
                <a:lnTo>
                  <a:pt x="1425910" y="535945"/>
                </a:lnTo>
                <a:lnTo>
                  <a:pt x="1415510" y="531622"/>
                </a:lnTo>
                <a:lnTo>
                  <a:pt x="1408621" y="528786"/>
                </a:lnTo>
                <a:lnTo>
                  <a:pt x="1401193" y="525409"/>
                </a:lnTo>
                <a:lnTo>
                  <a:pt x="1393493" y="522032"/>
                </a:lnTo>
                <a:lnTo>
                  <a:pt x="1385389" y="518520"/>
                </a:lnTo>
                <a:lnTo>
                  <a:pt x="1377555" y="515008"/>
                </a:lnTo>
                <a:lnTo>
                  <a:pt x="1369720" y="511766"/>
                </a:lnTo>
                <a:lnTo>
                  <a:pt x="1365939" y="510416"/>
                </a:lnTo>
                <a:lnTo>
                  <a:pt x="1362291" y="509200"/>
                </a:lnTo>
                <a:lnTo>
                  <a:pt x="1358644" y="507985"/>
                </a:lnTo>
                <a:lnTo>
                  <a:pt x="1355403" y="507039"/>
                </a:lnTo>
                <a:lnTo>
                  <a:pt x="1351216" y="504742"/>
                </a:lnTo>
                <a:lnTo>
                  <a:pt x="1346758" y="502446"/>
                </a:lnTo>
                <a:lnTo>
                  <a:pt x="1341895" y="500285"/>
                </a:lnTo>
                <a:lnTo>
                  <a:pt x="1336762" y="498124"/>
                </a:lnTo>
                <a:lnTo>
                  <a:pt x="1331495" y="496098"/>
                </a:lnTo>
                <a:lnTo>
                  <a:pt x="1326227" y="494072"/>
                </a:lnTo>
                <a:lnTo>
                  <a:pt x="1321229" y="492046"/>
                </a:lnTo>
                <a:lnTo>
                  <a:pt x="1316637" y="490155"/>
                </a:lnTo>
                <a:lnTo>
                  <a:pt x="1288541" y="478269"/>
                </a:lnTo>
                <a:lnTo>
                  <a:pt x="1259906" y="466382"/>
                </a:lnTo>
                <a:lnTo>
                  <a:pt x="1231136" y="454631"/>
                </a:lnTo>
                <a:lnTo>
                  <a:pt x="1202095" y="443149"/>
                </a:lnTo>
                <a:lnTo>
                  <a:pt x="1187642" y="437476"/>
                </a:lnTo>
                <a:lnTo>
                  <a:pt x="1172919" y="431803"/>
                </a:lnTo>
                <a:lnTo>
                  <a:pt x="1158197" y="426130"/>
                </a:lnTo>
                <a:lnTo>
                  <a:pt x="1143339" y="420727"/>
                </a:lnTo>
                <a:lnTo>
                  <a:pt x="1128751" y="415324"/>
                </a:lnTo>
                <a:lnTo>
                  <a:pt x="1113893" y="409921"/>
                </a:lnTo>
                <a:lnTo>
                  <a:pt x="1099035" y="404653"/>
                </a:lnTo>
                <a:lnTo>
                  <a:pt x="1084177" y="399656"/>
                </a:lnTo>
                <a:lnTo>
                  <a:pt x="1069184" y="394523"/>
                </a:lnTo>
                <a:lnTo>
                  <a:pt x="1054191" y="389525"/>
                </a:lnTo>
                <a:lnTo>
                  <a:pt x="1039198" y="384798"/>
                </a:lnTo>
                <a:lnTo>
                  <a:pt x="1024205" y="379935"/>
                </a:lnTo>
                <a:lnTo>
                  <a:pt x="1009212" y="375342"/>
                </a:lnTo>
                <a:lnTo>
                  <a:pt x="994218" y="370885"/>
                </a:lnTo>
                <a:lnTo>
                  <a:pt x="979091" y="366563"/>
                </a:lnTo>
                <a:lnTo>
                  <a:pt x="964098" y="362375"/>
                </a:lnTo>
                <a:lnTo>
                  <a:pt x="948969" y="358188"/>
                </a:lnTo>
                <a:lnTo>
                  <a:pt x="933976" y="354271"/>
                </a:lnTo>
                <a:lnTo>
                  <a:pt x="918848" y="350489"/>
                </a:lnTo>
                <a:lnTo>
                  <a:pt x="903855" y="346842"/>
                </a:lnTo>
                <a:lnTo>
                  <a:pt x="888727" y="343465"/>
                </a:lnTo>
                <a:lnTo>
                  <a:pt x="873599" y="340224"/>
                </a:lnTo>
                <a:lnTo>
                  <a:pt x="858606" y="337116"/>
                </a:lnTo>
                <a:lnTo>
                  <a:pt x="843343" y="334145"/>
                </a:lnTo>
                <a:lnTo>
                  <a:pt x="836184" y="332794"/>
                </a:lnTo>
                <a:lnTo>
                  <a:pt x="826459" y="331309"/>
                </a:lnTo>
                <a:lnTo>
                  <a:pt x="814707" y="329553"/>
                </a:lnTo>
                <a:lnTo>
                  <a:pt x="801200" y="327662"/>
                </a:lnTo>
                <a:lnTo>
                  <a:pt x="786342" y="325770"/>
                </a:lnTo>
                <a:lnTo>
                  <a:pt x="770673" y="323744"/>
                </a:lnTo>
                <a:lnTo>
                  <a:pt x="754195" y="321718"/>
                </a:lnTo>
                <a:lnTo>
                  <a:pt x="737581" y="319827"/>
                </a:lnTo>
                <a:lnTo>
                  <a:pt x="720967" y="318071"/>
                </a:lnTo>
                <a:lnTo>
                  <a:pt x="704893" y="316721"/>
                </a:lnTo>
                <a:lnTo>
                  <a:pt x="689495" y="315505"/>
                </a:lnTo>
                <a:lnTo>
                  <a:pt x="675312" y="314695"/>
                </a:lnTo>
                <a:lnTo>
                  <a:pt x="668694" y="314559"/>
                </a:lnTo>
                <a:lnTo>
                  <a:pt x="662616" y="314424"/>
                </a:lnTo>
                <a:close/>
                <a:moveTo>
                  <a:pt x="493128" y="0"/>
                </a:moveTo>
                <a:lnTo>
                  <a:pt x="500081" y="0"/>
                </a:lnTo>
                <a:lnTo>
                  <a:pt x="507712" y="170"/>
                </a:lnTo>
                <a:lnTo>
                  <a:pt x="516021" y="339"/>
                </a:lnTo>
                <a:lnTo>
                  <a:pt x="533827" y="1357"/>
                </a:lnTo>
                <a:lnTo>
                  <a:pt x="553158" y="2883"/>
                </a:lnTo>
                <a:lnTo>
                  <a:pt x="573338" y="4579"/>
                </a:lnTo>
                <a:lnTo>
                  <a:pt x="594195" y="6783"/>
                </a:lnTo>
                <a:lnTo>
                  <a:pt x="615054" y="9157"/>
                </a:lnTo>
                <a:lnTo>
                  <a:pt x="635742" y="11701"/>
                </a:lnTo>
                <a:lnTo>
                  <a:pt x="655413" y="14245"/>
                </a:lnTo>
                <a:lnTo>
                  <a:pt x="674066" y="16619"/>
                </a:lnTo>
                <a:lnTo>
                  <a:pt x="691024" y="18993"/>
                </a:lnTo>
                <a:lnTo>
                  <a:pt x="705777" y="21198"/>
                </a:lnTo>
                <a:lnTo>
                  <a:pt x="717986" y="23062"/>
                </a:lnTo>
                <a:lnTo>
                  <a:pt x="726974" y="24758"/>
                </a:lnTo>
                <a:lnTo>
                  <a:pt x="746136" y="28489"/>
                </a:lnTo>
                <a:lnTo>
                  <a:pt x="764959" y="32390"/>
                </a:lnTo>
                <a:lnTo>
                  <a:pt x="783951" y="36460"/>
                </a:lnTo>
                <a:lnTo>
                  <a:pt x="802944" y="40698"/>
                </a:lnTo>
                <a:lnTo>
                  <a:pt x="821767" y="45278"/>
                </a:lnTo>
                <a:lnTo>
                  <a:pt x="840759" y="50026"/>
                </a:lnTo>
                <a:lnTo>
                  <a:pt x="859583" y="54943"/>
                </a:lnTo>
                <a:lnTo>
                  <a:pt x="878575" y="60200"/>
                </a:lnTo>
                <a:lnTo>
                  <a:pt x="897398" y="65457"/>
                </a:lnTo>
                <a:lnTo>
                  <a:pt x="916391" y="70883"/>
                </a:lnTo>
                <a:lnTo>
                  <a:pt x="935214" y="76480"/>
                </a:lnTo>
                <a:lnTo>
                  <a:pt x="954036" y="82245"/>
                </a:lnTo>
                <a:lnTo>
                  <a:pt x="972859" y="88350"/>
                </a:lnTo>
                <a:lnTo>
                  <a:pt x="991683" y="94285"/>
                </a:lnTo>
                <a:lnTo>
                  <a:pt x="1010505" y="100559"/>
                </a:lnTo>
                <a:lnTo>
                  <a:pt x="1029328" y="107003"/>
                </a:lnTo>
                <a:lnTo>
                  <a:pt x="1047982" y="113278"/>
                </a:lnTo>
                <a:lnTo>
                  <a:pt x="1066635" y="119891"/>
                </a:lnTo>
                <a:lnTo>
                  <a:pt x="1085288" y="126674"/>
                </a:lnTo>
                <a:lnTo>
                  <a:pt x="1103603" y="133457"/>
                </a:lnTo>
                <a:lnTo>
                  <a:pt x="1122256" y="140240"/>
                </a:lnTo>
                <a:lnTo>
                  <a:pt x="1140740" y="147363"/>
                </a:lnTo>
                <a:lnTo>
                  <a:pt x="1159224" y="154485"/>
                </a:lnTo>
                <a:lnTo>
                  <a:pt x="1177369" y="161607"/>
                </a:lnTo>
                <a:lnTo>
                  <a:pt x="1213827" y="176021"/>
                </a:lnTo>
                <a:lnTo>
                  <a:pt x="1249947" y="190775"/>
                </a:lnTo>
                <a:lnTo>
                  <a:pt x="1285898" y="205698"/>
                </a:lnTo>
                <a:lnTo>
                  <a:pt x="1321169" y="220620"/>
                </a:lnTo>
                <a:lnTo>
                  <a:pt x="1326935" y="222994"/>
                </a:lnTo>
                <a:lnTo>
                  <a:pt x="1333209" y="225537"/>
                </a:lnTo>
                <a:lnTo>
                  <a:pt x="1339822" y="228082"/>
                </a:lnTo>
                <a:lnTo>
                  <a:pt x="1346436" y="230625"/>
                </a:lnTo>
                <a:lnTo>
                  <a:pt x="1352880" y="233338"/>
                </a:lnTo>
                <a:lnTo>
                  <a:pt x="1358985" y="236051"/>
                </a:lnTo>
                <a:lnTo>
                  <a:pt x="1364580" y="238935"/>
                </a:lnTo>
                <a:lnTo>
                  <a:pt x="1369838" y="241817"/>
                </a:lnTo>
                <a:lnTo>
                  <a:pt x="1373908" y="243004"/>
                </a:lnTo>
                <a:lnTo>
                  <a:pt x="1378486" y="244530"/>
                </a:lnTo>
                <a:lnTo>
                  <a:pt x="1383065" y="246057"/>
                </a:lnTo>
                <a:lnTo>
                  <a:pt x="1387813" y="247752"/>
                </a:lnTo>
                <a:lnTo>
                  <a:pt x="1397648" y="251822"/>
                </a:lnTo>
                <a:lnTo>
                  <a:pt x="1407483" y="256231"/>
                </a:lnTo>
                <a:lnTo>
                  <a:pt x="1417658" y="260640"/>
                </a:lnTo>
                <a:lnTo>
                  <a:pt x="1427324" y="264880"/>
                </a:lnTo>
                <a:lnTo>
                  <a:pt x="1436650" y="269119"/>
                </a:lnTo>
                <a:lnTo>
                  <a:pt x="1445299" y="272681"/>
                </a:lnTo>
                <a:lnTo>
                  <a:pt x="1458357" y="278107"/>
                </a:lnTo>
                <a:lnTo>
                  <a:pt x="1471753" y="283703"/>
                </a:lnTo>
                <a:lnTo>
                  <a:pt x="1485319" y="289468"/>
                </a:lnTo>
                <a:lnTo>
                  <a:pt x="1499055" y="295573"/>
                </a:lnTo>
                <a:lnTo>
                  <a:pt x="1513130" y="301848"/>
                </a:lnTo>
                <a:lnTo>
                  <a:pt x="1527204" y="307953"/>
                </a:lnTo>
                <a:lnTo>
                  <a:pt x="1541619" y="314566"/>
                </a:lnTo>
                <a:lnTo>
                  <a:pt x="1555693" y="321009"/>
                </a:lnTo>
                <a:lnTo>
                  <a:pt x="1569938" y="327623"/>
                </a:lnTo>
                <a:lnTo>
                  <a:pt x="1583843" y="334237"/>
                </a:lnTo>
                <a:lnTo>
                  <a:pt x="1597917" y="340850"/>
                </a:lnTo>
                <a:lnTo>
                  <a:pt x="1611653" y="347125"/>
                </a:lnTo>
                <a:lnTo>
                  <a:pt x="1625050" y="353738"/>
                </a:lnTo>
                <a:lnTo>
                  <a:pt x="1638107" y="360182"/>
                </a:lnTo>
                <a:lnTo>
                  <a:pt x="1650826" y="366626"/>
                </a:lnTo>
                <a:lnTo>
                  <a:pt x="1663035" y="372731"/>
                </a:lnTo>
                <a:lnTo>
                  <a:pt x="1680671" y="381719"/>
                </a:lnTo>
                <a:lnTo>
                  <a:pt x="1698307" y="390876"/>
                </a:lnTo>
                <a:lnTo>
                  <a:pt x="1716112" y="400033"/>
                </a:lnTo>
                <a:lnTo>
                  <a:pt x="1733578" y="409190"/>
                </a:lnTo>
                <a:lnTo>
                  <a:pt x="1751045" y="418516"/>
                </a:lnTo>
                <a:lnTo>
                  <a:pt x="1768173" y="427844"/>
                </a:lnTo>
                <a:lnTo>
                  <a:pt x="1785469" y="437340"/>
                </a:lnTo>
                <a:lnTo>
                  <a:pt x="1802766" y="446836"/>
                </a:lnTo>
                <a:lnTo>
                  <a:pt x="1819893" y="456502"/>
                </a:lnTo>
                <a:lnTo>
                  <a:pt x="1836681" y="466168"/>
                </a:lnTo>
                <a:lnTo>
                  <a:pt x="1853469" y="475834"/>
                </a:lnTo>
                <a:lnTo>
                  <a:pt x="1870087" y="485499"/>
                </a:lnTo>
                <a:lnTo>
                  <a:pt x="1886537" y="495166"/>
                </a:lnTo>
                <a:lnTo>
                  <a:pt x="1902985" y="505170"/>
                </a:lnTo>
                <a:lnTo>
                  <a:pt x="1919265" y="515006"/>
                </a:lnTo>
                <a:lnTo>
                  <a:pt x="1935035" y="525181"/>
                </a:lnTo>
                <a:lnTo>
                  <a:pt x="1951653" y="535525"/>
                </a:lnTo>
                <a:lnTo>
                  <a:pt x="1968103" y="545869"/>
                </a:lnTo>
                <a:lnTo>
                  <a:pt x="1984382" y="556213"/>
                </a:lnTo>
                <a:lnTo>
                  <a:pt x="2000661" y="566388"/>
                </a:lnTo>
                <a:lnTo>
                  <a:pt x="2016771" y="576901"/>
                </a:lnTo>
                <a:lnTo>
                  <a:pt x="2032881" y="587246"/>
                </a:lnTo>
                <a:lnTo>
                  <a:pt x="2048991" y="597760"/>
                </a:lnTo>
                <a:lnTo>
                  <a:pt x="2064930" y="608613"/>
                </a:lnTo>
                <a:lnTo>
                  <a:pt x="2081719" y="619805"/>
                </a:lnTo>
                <a:lnTo>
                  <a:pt x="2098168" y="631167"/>
                </a:lnTo>
                <a:lnTo>
                  <a:pt x="2114277" y="642189"/>
                </a:lnTo>
                <a:lnTo>
                  <a:pt x="2129709" y="653212"/>
                </a:lnTo>
                <a:lnTo>
                  <a:pt x="2145140" y="664065"/>
                </a:lnTo>
                <a:lnTo>
                  <a:pt x="2160063" y="674918"/>
                </a:lnTo>
                <a:lnTo>
                  <a:pt x="2174986" y="685600"/>
                </a:lnTo>
                <a:lnTo>
                  <a:pt x="2189739" y="696454"/>
                </a:lnTo>
                <a:lnTo>
                  <a:pt x="2204322" y="707137"/>
                </a:lnTo>
                <a:lnTo>
                  <a:pt x="2218906" y="717990"/>
                </a:lnTo>
                <a:lnTo>
                  <a:pt x="2233659" y="729013"/>
                </a:lnTo>
                <a:lnTo>
                  <a:pt x="2248413" y="740035"/>
                </a:lnTo>
                <a:lnTo>
                  <a:pt x="2263504" y="751227"/>
                </a:lnTo>
                <a:lnTo>
                  <a:pt x="2278597" y="762419"/>
                </a:lnTo>
                <a:lnTo>
                  <a:pt x="2294029" y="774120"/>
                </a:lnTo>
                <a:lnTo>
                  <a:pt x="2309969" y="785821"/>
                </a:lnTo>
                <a:lnTo>
                  <a:pt x="2324721" y="797013"/>
                </a:lnTo>
                <a:lnTo>
                  <a:pt x="2339644" y="808714"/>
                </a:lnTo>
                <a:lnTo>
                  <a:pt x="2354567" y="820754"/>
                </a:lnTo>
                <a:lnTo>
                  <a:pt x="2369320" y="832794"/>
                </a:lnTo>
                <a:lnTo>
                  <a:pt x="2383903" y="844664"/>
                </a:lnTo>
                <a:lnTo>
                  <a:pt x="2398487" y="856704"/>
                </a:lnTo>
                <a:lnTo>
                  <a:pt x="2413071" y="868405"/>
                </a:lnTo>
                <a:lnTo>
                  <a:pt x="2427145" y="879428"/>
                </a:lnTo>
                <a:lnTo>
                  <a:pt x="2709660" y="1128027"/>
                </a:lnTo>
                <a:lnTo>
                  <a:pt x="2715087" y="1133285"/>
                </a:lnTo>
                <a:lnTo>
                  <a:pt x="2720343" y="1138711"/>
                </a:lnTo>
                <a:lnTo>
                  <a:pt x="2725261" y="1144138"/>
                </a:lnTo>
                <a:lnTo>
                  <a:pt x="2730009" y="1149564"/>
                </a:lnTo>
                <a:lnTo>
                  <a:pt x="2734757" y="1154990"/>
                </a:lnTo>
                <a:lnTo>
                  <a:pt x="2739166" y="1160247"/>
                </a:lnTo>
                <a:lnTo>
                  <a:pt x="2743575" y="1165335"/>
                </a:lnTo>
                <a:lnTo>
                  <a:pt x="2748323" y="1169913"/>
                </a:lnTo>
                <a:lnTo>
                  <a:pt x="2761889" y="1183310"/>
                </a:lnTo>
                <a:lnTo>
                  <a:pt x="2776472" y="1198063"/>
                </a:lnTo>
                <a:lnTo>
                  <a:pt x="2791565" y="1213664"/>
                </a:lnTo>
                <a:lnTo>
                  <a:pt x="2806657" y="1229943"/>
                </a:lnTo>
                <a:lnTo>
                  <a:pt x="2821919" y="1246393"/>
                </a:lnTo>
                <a:lnTo>
                  <a:pt x="2836164" y="1262672"/>
                </a:lnTo>
                <a:lnTo>
                  <a:pt x="2843116" y="1270642"/>
                </a:lnTo>
                <a:lnTo>
                  <a:pt x="2849730" y="1278612"/>
                </a:lnTo>
                <a:lnTo>
                  <a:pt x="2856174" y="1286243"/>
                </a:lnTo>
                <a:lnTo>
                  <a:pt x="2861939" y="1293366"/>
                </a:lnTo>
                <a:lnTo>
                  <a:pt x="2875675" y="1310323"/>
                </a:lnTo>
                <a:lnTo>
                  <a:pt x="2887715" y="1325415"/>
                </a:lnTo>
                <a:lnTo>
                  <a:pt x="2893311" y="1332538"/>
                </a:lnTo>
                <a:lnTo>
                  <a:pt x="2898567" y="1339660"/>
                </a:lnTo>
                <a:lnTo>
                  <a:pt x="2903655" y="1346613"/>
                </a:lnTo>
                <a:lnTo>
                  <a:pt x="2908742" y="1353396"/>
                </a:lnTo>
                <a:lnTo>
                  <a:pt x="2913660" y="1360518"/>
                </a:lnTo>
                <a:lnTo>
                  <a:pt x="2918408" y="1367810"/>
                </a:lnTo>
                <a:lnTo>
                  <a:pt x="2923326" y="1375101"/>
                </a:lnTo>
                <a:lnTo>
                  <a:pt x="2928244" y="1382902"/>
                </a:lnTo>
                <a:lnTo>
                  <a:pt x="2933161" y="1391042"/>
                </a:lnTo>
                <a:lnTo>
                  <a:pt x="2938418" y="1399690"/>
                </a:lnTo>
                <a:lnTo>
                  <a:pt x="2943844" y="1409187"/>
                </a:lnTo>
                <a:lnTo>
                  <a:pt x="2949610" y="1419191"/>
                </a:lnTo>
                <a:lnTo>
                  <a:pt x="2953171" y="1425805"/>
                </a:lnTo>
                <a:lnTo>
                  <a:pt x="2956902" y="1433775"/>
                </a:lnTo>
                <a:lnTo>
                  <a:pt x="2961141" y="1442424"/>
                </a:lnTo>
                <a:lnTo>
                  <a:pt x="2965381" y="1452090"/>
                </a:lnTo>
                <a:lnTo>
                  <a:pt x="2969790" y="1462434"/>
                </a:lnTo>
                <a:lnTo>
                  <a:pt x="2974199" y="1473457"/>
                </a:lnTo>
                <a:lnTo>
                  <a:pt x="2978269" y="1484988"/>
                </a:lnTo>
                <a:lnTo>
                  <a:pt x="2982339" y="1496519"/>
                </a:lnTo>
                <a:lnTo>
                  <a:pt x="2986069" y="1508389"/>
                </a:lnTo>
                <a:lnTo>
                  <a:pt x="2989460" y="1520260"/>
                </a:lnTo>
                <a:lnTo>
                  <a:pt x="2990817" y="1526025"/>
                </a:lnTo>
                <a:lnTo>
                  <a:pt x="2992174" y="1531961"/>
                </a:lnTo>
                <a:lnTo>
                  <a:pt x="2993530" y="1537726"/>
                </a:lnTo>
                <a:lnTo>
                  <a:pt x="2994548" y="1543322"/>
                </a:lnTo>
                <a:lnTo>
                  <a:pt x="2995566" y="1548748"/>
                </a:lnTo>
                <a:lnTo>
                  <a:pt x="2996244" y="1554175"/>
                </a:lnTo>
                <a:lnTo>
                  <a:pt x="2996753" y="1559432"/>
                </a:lnTo>
                <a:lnTo>
                  <a:pt x="2997092" y="1564520"/>
                </a:lnTo>
                <a:lnTo>
                  <a:pt x="2997261" y="1569437"/>
                </a:lnTo>
                <a:lnTo>
                  <a:pt x="2997261" y="1574185"/>
                </a:lnTo>
                <a:lnTo>
                  <a:pt x="2996922" y="1578594"/>
                </a:lnTo>
                <a:lnTo>
                  <a:pt x="2996244" y="1582834"/>
                </a:lnTo>
                <a:lnTo>
                  <a:pt x="2994548" y="1592499"/>
                </a:lnTo>
                <a:lnTo>
                  <a:pt x="2992683" y="1601826"/>
                </a:lnTo>
                <a:lnTo>
                  <a:pt x="2990648" y="1611153"/>
                </a:lnTo>
                <a:lnTo>
                  <a:pt x="2988274" y="1619971"/>
                </a:lnTo>
                <a:lnTo>
                  <a:pt x="2986069" y="1628959"/>
                </a:lnTo>
                <a:lnTo>
                  <a:pt x="2983525" y="1637607"/>
                </a:lnTo>
                <a:lnTo>
                  <a:pt x="2980812" y="1646255"/>
                </a:lnTo>
                <a:lnTo>
                  <a:pt x="2977930" y="1654565"/>
                </a:lnTo>
                <a:lnTo>
                  <a:pt x="2974877" y="1662705"/>
                </a:lnTo>
                <a:lnTo>
                  <a:pt x="2971655" y="1670844"/>
                </a:lnTo>
                <a:lnTo>
                  <a:pt x="2968434" y="1678814"/>
                </a:lnTo>
                <a:lnTo>
                  <a:pt x="2965042" y="1686615"/>
                </a:lnTo>
                <a:lnTo>
                  <a:pt x="2961311" y="1694415"/>
                </a:lnTo>
                <a:lnTo>
                  <a:pt x="2957749" y="1702046"/>
                </a:lnTo>
                <a:lnTo>
                  <a:pt x="2953850" y="1709508"/>
                </a:lnTo>
                <a:lnTo>
                  <a:pt x="2949949" y="1716969"/>
                </a:lnTo>
                <a:lnTo>
                  <a:pt x="2945879" y="1724430"/>
                </a:lnTo>
                <a:lnTo>
                  <a:pt x="2941640" y="1731553"/>
                </a:lnTo>
                <a:lnTo>
                  <a:pt x="2937231" y="1738845"/>
                </a:lnTo>
                <a:lnTo>
                  <a:pt x="2932822" y="1745967"/>
                </a:lnTo>
                <a:lnTo>
                  <a:pt x="2928413" y="1752919"/>
                </a:lnTo>
                <a:lnTo>
                  <a:pt x="2923665" y="1760041"/>
                </a:lnTo>
                <a:lnTo>
                  <a:pt x="2919087" y="1767164"/>
                </a:lnTo>
                <a:lnTo>
                  <a:pt x="2914169" y="1774117"/>
                </a:lnTo>
                <a:lnTo>
                  <a:pt x="2904503" y="1787852"/>
                </a:lnTo>
                <a:lnTo>
                  <a:pt x="2894158" y="1801927"/>
                </a:lnTo>
                <a:lnTo>
                  <a:pt x="2883815" y="1815663"/>
                </a:lnTo>
                <a:lnTo>
                  <a:pt x="2873131" y="1829569"/>
                </a:lnTo>
                <a:lnTo>
                  <a:pt x="2867196" y="1837030"/>
                </a:lnTo>
                <a:lnTo>
                  <a:pt x="2861430" y="1844152"/>
                </a:lnTo>
                <a:lnTo>
                  <a:pt x="2858378" y="1847713"/>
                </a:lnTo>
                <a:lnTo>
                  <a:pt x="2855156" y="1850935"/>
                </a:lnTo>
                <a:lnTo>
                  <a:pt x="2851934" y="1854327"/>
                </a:lnTo>
                <a:lnTo>
                  <a:pt x="2848373" y="1857379"/>
                </a:lnTo>
                <a:lnTo>
                  <a:pt x="2846508" y="1860092"/>
                </a:lnTo>
                <a:lnTo>
                  <a:pt x="2842269" y="1864841"/>
                </a:lnTo>
                <a:lnTo>
                  <a:pt x="2836333" y="1871454"/>
                </a:lnTo>
                <a:lnTo>
                  <a:pt x="2828703" y="1879593"/>
                </a:lnTo>
                <a:lnTo>
                  <a:pt x="2819885" y="1889090"/>
                </a:lnTo>
                <a:lnTo>
                  <a:pt x="2810049" y="1899604"/>
                </a:lnTo>
                <a:lnTo>
                  <a:pt x="2799366" y="1910796"/>
                </a:lnTo>
                <a:lnTo>
                  <a:pt x="2788343" y="1922157"/>
                </a:lnTo>
                <a:lnTo>
                  <a:pt x="2777151" y="1933689"/>
                </a:lnTo>
                <a:lnTo>
                  <a:pt x="2765959" y="1945051"/>
                </a:lnTo>
                <a:lnTo>
                  <a:pt x="2755276" y="1956073"/>
                </a:lnTo>
                <a:lnTo>
                  <a:pt x="2745440" y="1966247"/>
                </a:lnTo>
                <a:lnTo>
                  <a:pt x="2736283" y="1975405"/>
                </a:lnTo>
                <a:lnTo>
                  <a:pt x="2728313" y="1983375"/>
                </a:lnTo>
                <a:lnTo>
                  <a:pt x="2722038" y="1989649"/>
                </a:lnTo>
                <a:lnTo>
                  <a:pt x="2717460" y="1993889"/>
                </a:lnTo>
                <a:lnTo>
                  <a:pt x="2711864" y="1999315"/>
                </a:lnTo>
                <a:lnTo>
                  <a:pt x="2706269" y="2004911"/>
                </a:lnTo>
                <a:lnTo>
                  <a:pt x="2700842" y="2009999"/>
                </a:lnTo>
                <a:lnTo>
                  <a:pt x="2695415" y="2015255"/>
                </a:lnTo>
                <a:lnTo>
                  <a:pt x="2689989" y="2020513"/>
                </a:lnTo>
                <a:lnTo>
                  <a:pt x="2684393" y="2025939"/>
                </a:lnTo>
                <a:lnTo>
                  <a:pt x="2678967" y="2031365"/>
                </a:lnTo>
                <a:lnTo>
                  <a:pt x="2673370" y="2037131"/>
                </a:lnTo>
                <a:lnTo>
                  <a:pt x="2637759" y="2068842"/>
                </a:lnTo>
                <a:lnTo>
                  <a:pt x="2634198" y="2072233"/>
                </a:lnTo>
                <a:lnTo>
                  <a:pt x="2631824" y="2074438"/>
                </a:lnTo>
                <a:lnTo>
                  <a:pt x="2629789" y="2076473"/>
                </a:lnTo>
                <a:lnTo>
                  <a:pt x="2626228" y="2079186"/>
                </a:lnTo>
                <a:lnTo>
                  <a:pt x="2620124" y="2084273"/>
                </a:lnTo>
                <a:lnTo>
                  <a:pt x="2612323" y="2090548"/>
                </a:lnTo>
                <a:lnTo>
                  <a:pt x="2603674" y="2098009"/>
                </a:lnTo>
                <a:lnTo>
                  <a:pt x="2594178" y="2106318"/>
                </a:lnTo>
                <a:lnTo>
                  <a:pt x="2584004" y="2115475"/>
                </a:lnTo>
                <a:lnTo>
                  <a:pt x="2573320" y="2124802"/>
                </a:lnTo>
                <a:lnTo>
                  <a:pt x="2562298" y="2134468"/>
                </a:lnTo>
                <a:lnTo>
                  <a:pt x="2551106" y="2144303"/>
                </a:lnTo>
                <a:lnTo>
                  <a:pt x="2540083" y="2153800"/>
                </a:lnTo>
                <a:lnTo>
                  <a:pt x="2529570" y="2163127"/>
                </a:lnTo>
                <a:lnTo>
                  <a:pt x="2519395" y="2171775"/>
                </a:lnTo>
                <a:lnTo>
                  <a:pt x="2510068" y="2179745"/>
                </a:lnTo>
                <a:lnTo>
                  <a:pt x="2501420" y="2186698"/>
                </a:lnTo>
                <a:lnTo>
                  <a:pt x="2494128" y="2192294"/>
                </a:lnTo>
                <a:lnTo>
                  <a:pt x="2491075" y="2194668"/>
                </a:lnTo>
                <a:lnTo>
                  <a:pt x="2488193" y="2196703"/>
                </a:lnTo>
                <a:lnTo>
                  <a:pt x="2485649" y="2198229"/>
                </a:lnTo>
                <a:lnTo>
                  <a:pt x="2483445" y="2199416"/>
                </a:lnTo>
                <a:lnTo>
                  <a:pt x="2481579" y="2201451"/>
                </a:lnTo>
                <a:lnTo>
                  <a:pt x="2478358" y="2204503"/>
                </a:lnTo>
                <a:lnTo>
                  <a:pt x="2474118" y="2208234"/>
                </a:lnTo>
                <a:lnTo>
                  <a:pt x="2468862" y="2212643"/>
                </a:lnTo>
                <a:lnTo>
                  <a:pt x="2455634" y="2223496"/>
                </a:lnTo>
                <a:lnTo>
                  <a:pt x="2439355" y="2236723"/>
                </a:lnTo>
                <a:lnTo>
                  <a:pt x="2420533" y="2251646"/>
                </a:lnTo>
                <a:lnTo>
                  <a:pt x="2400013" y="2267925"/>
                </a:lnTo>
                <a:lnTo>
                  <a:pt x="2378138" y="2285052"/>
                </a:lnTo>
                <a:lnTo>
                  <a:pt x="2355585" y="2302519"/>
                </a:lnTo>
                <a:lnTo>
                  <a:pt x="2333031" y="2319816"/>
                </a:lnTo>
                <a:lnTo>
                  <a:pt x="2310986" y="2336604"/>
                </a:lnTo>
                <a:lnTo>
                  <a:pt x="2290128" y="2352544"/>
                </a:lnTo>
                <a:lnTo>
                  <a:pt x="2270966" y="2366958"/>
                </a:lnTo>
                <a:lnTo>
                  <a:pt x="2254347" y="2379168"/>
                </a:lnTo>
                <a:lnTo>
                  <a:pt x="2240442" y="2389003"/>
                </a:lnTo>
                <a:lnTo>
                  <a:pt x="2234846" y="2393073"/>
                </a:lnTo>
                <a:lnTo>
                  <a:pt x="2230268" y="2396296"/>
                </a:lnTo>
                <a:lnTo>
                  <a:pt x="2226707" y="2398330"/>
                </a:lnTo>
                <a:lnTo>
                  <a:pt x="2224163" y="2399856"/>
                </a:lnTo>
                <a:lnTo>
                  <a:pt x="2218567" y="2404435"/>
                </a:lnTo>
                <a:lnTo>
                  <a:pt x="2209749" y="2411048"/>
                </a:lnTo>
                <a:lnTo>
                  <a:pt x="2198217" y="2419358"/>
                </a:lnTo>
                <a:lnTo>
                  <a:pt x="2184651" y="2429023"/>
                </a:lnTo>
                <a:lnTo>
                  <a:pt x="2169050" y="2439876"/>
                </a:lnTo>
                <a:lnTo>
                  <a:pt x="2152601" y="2451577"/>
                </a:lnTo>
                <a:lnTo>
                  <a:pt x="2134966" y="2463618"/>
                </a:lnTo>
                <a:lnTo>
                  <a:pt x="2117160" y="2475827"/>
                </a:lnTo>
                <a:lnTo>
                  <a:pt x="2099185" y="2488037"/>
                </a:lnTo>
                <a:lnTo>
                  <a:pt x="2081719" y="2499737"/>
                </a:lnTo>
                <a:lnTo>
                  <a:pt x="2065269" y="2510760"/>
                </a:lnTo>
                <a:lnTo>
                  <a:pt x="2050178" y="2520595"/>
                </a:lnTo>
                <a:lnTo>
                  <a:pt x="2036951" y="2528904"/>
                </a:lnTo>
                <a:lnTo>
                  <a:pt x="2025928" y="2535857"/>
                </a:lnTo>
                <a:lnTo>
                  <a:pt x="2021180" y="2538570"/>
                </a:lnTo>
                <a:lnTo>
                  <a:pt x="2017619" y="2540605"/>
                </a:lnTo>
                <a:lnTo>
                  <a:pt x="2014397" y="2542132"/>
                </a:lnTo>
                <a:lnTo>
                  <a:pt x="2012362" y="2543149"/>
                </a:lnTo>
                <a:lnTo>
                  <a:pt x="2010666" y="2544845"/>
                </a:lnTo>
                <a:lnTo>
                  <a:pt x="2007444" y="2547219"/>
                </a:lnTo>
                <a:lnTo>
                  <a:pt x="2003205" y="2550102"/>
                </a:lnTo>
                <a:lnTo>
                  <a:pt x="1997779" y="2553832"/>
                </a:lnTo>
                <a:lnTo>
                  <a:pt x="1984043" y="2562481"/>
                </a:lnTo>
                <a:lnTo>
                  <a:pt x="1966576" y="2573503"/>
                </a:lnTo>
                <a:lnTo>
                  <a:pt x="1946227" y="2585883"/>
                </a:lnTo>
                <a:lnTo>
                  <a:pt x="1923674" y="2599279"/>
                </a:lnTo>
                <a:lnTo>
                  <a:pt x="1899594" y="2613354"/>
                </a:lnTo>
                <a:lnTo>
                  <a:pt x="1874327" y="2628107"/>
                </a:lnTo>
                <a:lnTo>
                  <a:pt x="1848890" y="2642691"/>
                </a:lnTo>
                <a:lnTo>
                  <a:pt x="1823963" y="2657105"/>
                </a:lnTo>
                <a:lnTo>
                  <a:pt x="1799883" y="2670502"/>
                </a:lnTo>
                <a:lnTo>
                  <a:pt x="1777499" y="2682880"/>
                </a:lnTo>
                <a:lnTo>
                  <a:pt x="1757320" y="2693903"/>
                </a:lnTo>
                <a:lnTo>
                  <a:pt x="1740362" y="2702890"/>
                </a:lnTo>
                <a:lnTo>
                  <a:pt x="1733070" y="2706791"/>
                </a:lnTo>
                <a:lnTo>
                  <a:pt x="1726965" y="2709674"/>
                </a:lnTo>
                <a:lnTo>
                  <a:pt x="1721708" y="2712218"/>
                </a:lnTo>
                <a:lnTo>
                  <a:pt x="1717638" y="2713913"/>
                </a:lnTo>
                <a:lnTo>
                  <a:pt x="1711533" y="2717644"/>
                </a:lnTo>
                <a:lnTo>
                  <a:pt x="1705429" y="2721375"/>
                </a:lnTo>
                <a:lnTo>
                  <a:pt x="1698816" y="2724936"/>
                </a:lnTo>
                <a:lnTo>
                  <a:pt x="1692033" y="2728667"/>
                </a:lnTo>
                <a:lnTo>
                  <a:pt x="1677788" y="2735619"/>
                </a:lnTo>
                <a:lnTo>
                  <a:pt x="1663035" y="2742572"/>
                </a:lnTo>
                <a:lnTo>
                  <a:pt x="1648281" y="2749524"/>
                </a:lnTo>
                <a:lnTo>
                  <a:pt x="1633529" y="2756307"/>
                </a:lnTo>
                <a:lnTo>
                  <a:pt x="1619454" y="2762751"/>
                </a:lnTo>
                <a:lnTo>
                  <a:pt x="1606057" y="2769365"/>
                </a:lnTo>
                <a:lnTo>
                  <a:pt x="1599105" y="2772926"/>
                </a:lnTo>
                <a:lnTo>
                  <a:pt x="1591983" y="2776148"/>
                </a:lnTo>
                <a:lnTo>
                  <a:pt x="1584860" y="2779540"/>
                </a:lnTo>
                <a:lnTo>
                  <a:pt x="1577738" y="2782592"/>
                </a:lnTo>
                <a:lnTo>
                  <a:pt x="1570785" y="2785984"/>
                </a:lnTo>
                <a:lnTo>
                  <a:pt x="1563494" y="2789036"/>
                </a:lnTo>
                <a:lnTo>
                  <a:pt x="1556371" y="2792088"/>
                </a:lnTo>
                <a:lnTo>
                  <a:pt x="1549419" y="2795480"/>
                </a:lnTo>
                <a:lnTo>
                  <a:pt x="1543144" y="2798362"/>
                </a:lnTo>
                <a:lnTo>
                  <a:pt x="1536192" y="2801754"/>
                </a:lnTo>
                <a:lnTo>
                  <a:pt x="1528392" y="2805315"/>
                </a:lnTo>
                <a:lnTo>
                  <a:pt x="1520252" y="2809046"/>
                </a:lnTo>
                <a:lnTo>
                  <a:pt x="1512281" y="2812777"/>
                </a:lnTo>
                <a:lnTo>
                  <a:pt x="1504481" y="2815829"/>
                </a:lnTo>
                <a:lnTo>
                  <a:pt x="1497189" y="2818542"/>
                </a:lnTo>
                <a:lnTo>
                  <a:pt x="1490915" y="2820577"/>
                </a:lnTo>
                <a:lnTo>
                  <a:pt x="1482776" y="2824817"/>
                </a:lnTo>
                <a:lnTo>
                  <a:pt x="1473619" y="2828887"/>
                </a:lnTo>
                <a:lnTo>
                  <a:pt x="1463952" y="2833126"/>
                </a:lnTo>
                <a:lnTo>
                  <a:pt x="1453947" y="2837196"/>
                </a:lnTo>
                <a:lnTo>
                  <a:pt x="1443603" y="2841266"/>
                </a:lnTo>
                <a:lnTo>
                  <a:pt x="1433598" y="2845166"/>
                </a:lnTo>
                <a:lnTo>
                  <a:pt x="1423763" y="2848727"/>
                </a:lnTo>
                <a:lnTo>
                  <a:pt x="1414945" y="2852458"/>
                </a:lnTo>
                <a:lnTo>
                  <a:pt x="1406636" y="2855849"/>
                </a:lnTo>
                <a:lnTo>
                  <a:pt x="1395274" y="2860258"/>
                </a:lnTo>
                <a:lnTo>
                  <a:pt x="1381708" y="2865685"/>
                </a:lnTo>
                <a:lnTo>
                  <a:pt x="1366276" y="2872128"/>
                </a:lnTo>
                <a:lnTo>
                  <a:pt x="1348979" y="2878911"/>
                </a:lnTo>
                <a:lnTo>
                  <a:pt x="1330496" y="2886373"/>
                </a:lnTo>
                <a:lnTo>
                  <a:pt x="1311503" y="2894004"/>
                </a:lnTo>
                <a:lnTo>
                  <a:pt x="1292342" y="2901805"/>
                </a:lnTo>
                <a:lnTo>
                  <a:pt x="1273009" y="2909266"/>
                </a:lnTo>
                <a:lnTo>
                  <a:pt x="1254356" y="2916727"/>
                </a:lnTo>
                <a:lnTo>
                  <a:pt x="1236890" y="2923511"/>
                </a:lnTo>
                <a:lnTo>
                  <a:pt x="1220950" y="2929785"/>
                </a:lnTo>
                <a:lnTo>
                  <a:pt x="1206705" y="2935042"/>
                </a:lnTo>
                <a:lnTo>
                  <a:pt x="1194834" y="2939282"/>
                </a:lnTo>
                <a:lnTo>
                  <a:pt x="1186016" y="2942334"/>
                </a:lnTo>
                <a:lnTo>
                  <a:pt x="1180082" y="2944030"/>
                </a:lnTo>
                <a:lnTo>
                  <a:pt x="1177369" y="2945386"/>
                </a:lnTo>
                <a:lnTo>
                  <a:pt x="1172960" y="2947590"/>
                </a:lnTo>
                <a:lnTo>
                  <a:pt x="1166855" y="2950304"/>
                </a:lnTo>
                <a:lnTo>
                  <a:pt x="1159393" y="2953187"/>
                </a:lnTo>
                <a:lnTo>
                  <a:pt x="1141079" y="2960139"/>
                </a:lnTo>
                <a:lnTo>
                  <a:pt x="1120561" y="2967771"/>
                </a:lnTo>
                <a:lnTo>
                  <a:pt x="1099363" y="2975062"/>
                </a:lnTo>
                <a:lnTo>
                  <a:pt x="1079862" y="2982184"/>
                </a:lnTo>
                <a:lnTo>
                  <a:pt x="1063752" y="2987781"/>
                </a:lnTo>
                <a:lnTo>
                  <a:pt x="1053239" y="2991172"/>
                </a:lnTo>
                <a:lnTo>
                  <a:pt x="1026954" y="2999990"/>
                </a:lnTo>
                <a:lnTo>
                  <a:pt x="1001179" y="3008469"/>
                </a:lnTo>
                <a:lnTo>
                  <a:pt x="975573" y="3016609"/>
                </a:lnTo>
                <a:lnTo>
                  <a:pt x="950136" y="3024579"/>
                </a:lnTo>
                <a:lnTo>
                  <a:pt x="925039" y="3032380"/>
                </a:lnTo>
                <a:lnTo>
                  <a:pt x="899602" y="3040010"/>
                </a:lnTo>
                <a:lnTo>
                  <a:pt x="874336" y="3047132"/>
                </a:lnTo>
                <a:lnTo>
                  <a:pt x="848899" y="3053915"/>
                </a:lnTo>
                <a:lnTo>
                  <a:pt x="836181" y="3057138"/>
                </a:lnTo>
                <a:lnTo>
                  <a:pt x="823294" y="3060529"/>
                </a:lnTo>
                <a:lnTo>
                  <a:pt x="810406" y="3063582"/>
                </a:lnTo>
                <a:lnTo>
                  <a:pt x="797687" y="3066464"/>
                </a:lnTo>
                <a:lnTo>
                  <a:pt x="784630" y="3069516"/>
                </a:lnTo>
                <a:lnTo>
                  <a:pt x="771403" y="3072400"/>
                </a:lnTo>
                <a:lnTo>
                  <a:pt x="758515" y="3075113"/>
                </a:lnTo>
                <a:lnTo>
                  <a:pt x="745288" y="3077826"/>
                </a:lnTo>
                <a:lnTo>
                  <a:pt x="731891" y="3080369"/>
                </a:lnTo>
                <a:lnTo>
                  <a:pt x="718325" y="3082574"/>
                </a:lnTo>
                <a:lnTo>
                  <a:pt x="704929" y="3084948"/>
                </a:lnTo>
                <a:lnTo>
                  <a:pt x="691193" y="3087322"/>
                </a:lnTo>
                <a:lnTo>
                  <a:pt x="677457" y="3089357"/>
                </a:lnTo>
                <a:lnTo>
                  <a:pt x="663383" y="3091392"/>
                </a:lnTo>
                <a:lnTo>
                  <a:pt x="649308" y="3093088"/>
                </a:lnTo>
                <a:lnTo>
                  <a:pt x="635064" y="3094784"/>
                </a:lnTo>
                <a:lnTo>
                  <a:pt x="625059" y="3095971"/>
                </a:lnTo>
                <a:lnTo>
                  <a:pt x="614715" y="3097158"/>
                </a:lnTo>
                <a:lnTo>
                  <a:pt x="604540" y="3098345"/>
                </a:lnTo>
                <a:lnTo>
                  <a:pt x="594366" y="3099362"/>
                </a:lnTo>
                <a:lnTo>
                  <a:pt x="584021" y="3100380"/>
                </a:lnTo>
                <a:lnTo>
                  <a:pt x="573847" y="3101058"/>
                </a:lnTo>
                <a:lnTo>
                  <a:pt x="563502" y="3101906"/>
                </a:lnTo>
                <a:lnTo>
                  <a:pt x="553158" y="3102584"/>
                </a:lnTo>
                <a:lnTo>
                  <a:pt x="542645" y="3103262"/>
                </a:lnTo>
                <a:lnTo>
                  <a:pt x="532470" y="3103771"/>
                </a:lnTo>
                <a:lnTo>
                  <a:pt x="522126" y="3104111"/>
                </a:lnTo>
                <a:lnTo>
                  <a:pt x="511612" y="3104619"/>
                </a:lnTo>
                <a:lnTo>
                  <a:pt x="501438" y="3104789"/>
                </a:lnTo>
                <a:lnTo>
                  <a:pt x="491093" y="3104958"/>
                </a:lnTo>
                <a:lnTo>
                  <a:pt x="480749" y="3104958"/>
                </a:lnTo>
                <a:lnTo>
                  <a:pt x="470744" y="3104789"/>
                </a:lnTo>
                <a:lnTo>
                  <a:pt x="465488" y="3104789"/>
                </a:lnTo>
                <a:lnTo>
                  <a:pt x="460570" y="3104619"/>
                </a:lnTo>
                <a:lnTo>
                  <a:pt x="455652" y="3104111"/>
                </a:lnTo>
                <a:lnTo>
                  <a:pt x="450734" y="3103771"/>
                </a:lnTo>
                <a:lnTo>
                  <a:pt x="446156" y="3103262"/>
                </a:lnTo>
                <a:lnTo>
                  <a:pt x="441407" y="3102584"/>
                </a:lnTo>
                <a:lnTo>
                  <a:pt x="436829" y="3101906"/>
                </a:lnTo>
                <a:lnTo>
                  <a:pt x="432250" y="3101058"/>
                </a:lnTo>
                <a:lnTo>
                  <a:pt x="423432" y="3099362"/>
                </a:lnTo>
                <a:lnTo>
                  <a:pt x="414784" y="3097158"/>
                </a:lnTo>
                <a:lnTo>
                  <a:pt x="406475" y="3094614"/>
                </a:lnTo>
                <a:lnTo>
                  <a:pt x="398335" y="3091731"/>
                </a:lnTo>
                <a:lnTo>
                  <a:pt x="390535" y="3088679"/>
                </a:lnTo>
                <a:lnTo>
                  <a:pt x="383073" y="3085287"/>
                </a:lnTo>
                <a:lnTo>
                  <a:pt x="375612" y="3081896"/>
                </a:lnTo>
                <a:lnTo>
                  <a:pt x="368490" y="3077995"/>
                </a:lnTo>
                <a:lnTo>
                  <a:pt x="361537" y="3073925"/>
                </a:lnTo>
                <a:lnTo>
                  <a:pt x="354585" y="3069686"/>
                </a:lnTo>
                <a:lnTo>
                  <a:pt x="347971" y="3065107"/>
                </a:lnTo>
                <a:lnTo>
                  <a:pt x="341358" y="3060529"/>
                </a:lnTo>
                <a:lnTo>
                  <a:pt x="335761" y="3056289"/>
                </a:lnTo>
                <a:lnTo>
                  <a:pt x="330165" y="3052050"/>
                </a:lnTo>
                <a:lnTo>
                  <a:pt x="325078" y="3047302"/>
                </a:lnTo>
                <a:lnTo>
                  <a:pt x="319651" y="3042723"/>
                </a:lnTo>
                <a:lnTo>
                  <a:pt x="314395" y="3037806"/>
                </a:lnTo>
                <a:lnTo>
                  <a:pt x="309308" y="3032719"/>
                </a:lnTo>
                <a:lnTo>
                  <a:pt x="304221" y="3027461"/>
                </a:lnTo>
                <a:lnTo>
                  <a:pt x="299133" y="3022205"/>
                </a:lnTo>
                <a:lnTo>
                  <a:pt x="294385" y="3016609"/>
                </a:lnTo>
                <a:lnTo>
                  <a:pt x="289467" y="3011013"/>
                </a:lnTo>
                <a:lnTo>
                  <a:pt x="284889" y="3005247"/>
                </a:lnTo>
                <a:lnTo>
                  <a:pt x="280141" y="2999312"/>
                </a:lnTo>
                <a:lnTo>
                  <a:pt x="275562" y="2993207"/>
                </a:lnTo>
                <a:lnTo>
                  <a:pt x="270983" y="2986932"/>
                </a:lnTo>
                <a:lnTo>
                  <a:pt x="266574" y="2980488"/>
                </a:lnTo>
                <a:lnTo>
                  <a:pt x="262165" y="2974044"/>
                </a:lnTo>
                <a:lnTo>
                  <a:pt x="257926" y="2967431"/>
                </a:lnTo>
                <a:lnTo>
                  <a:pt x="253686" y="2960648"/>
                </a:lnTo>
                <a:lnTo>
                  <a:pt x="249447" y="2953526"/>
                </a:lnTo>
                <a:lnTo>
                  <a:pt x="245378" y="2946573"/>
                </a:lnTo>
                <a:lnTo>
                  <a:pt x="241308" y="2939451"/>
                </a:lnTo>
                <a:lnTo>
                  <a:pt x="237238" y="2931989"/>
                </a:lnTo>
                <a:lnTo>
                  <a:pt x="233507" y="2924698"/>
                </a:lnTo>
                <a:lnTo>
                  <a:pt x="229607" y="2917067"/>
                </a:lnTo>
                <a:lnTo>
                  <a:pt x="225876" y="2909266"/>
                </a:lnTo>
                <a:lnTo>
                  <a:pt x="222145" y="2901635"/>
                </a:lnTo>
                <a:lnTo>
                  <a:pt x="218415" y="2893665"/>
                </a:lnTo>
                <a:lnTo>
                  <a:pt x="214854" y="2885695"/>
                </a:lnTo>
                <a:lnTo>
                  <a:pt x="207731" y="2869246"/>
                </a:lnTo>
                <a:lnTo>
                  <a:pt x="200948" y="2852458"/>
                </a:lnTo>
                <a:lnTo>
                  <a:pt x="195352" y="2837874"/>
                </a:lnTo>
                <a:lnTo>
                  <a:pt x="189756" y="2822782"/>
                </a:lnTo>
                <a:lnTo>
                  <a:pt x="184161" y="2807520"/>
                </a:lnTo>
                <a:lnTo>
                  <a:pt x="178734" y="2791410"/>
                </a:lnTo>
                <a:lnTo>
                  <a:pt x="173308" y="2775131"/>
                </a:lnTo>
                <a:lnTo>
                  <a:pt x="168050" y="2758342"/>
                </a:lnTo>
                <a:lnTo>
                  <a:pt x="162794" y="2741215"/>
                </a:lnTo>
                <a:lnTo>
                  <a:pt x="157537" y="2724088"/>
                </a:lnTo>
                <a:lnTo>
                  <a:pt x="152450" y="2706282"/>
                </a:lnTo>
                <a:lnTo>
                  <a:pt x="147532" y="2688477"/>
                </a:lnTo>
                <a:lnTo>
                  <a:pt x="142444" y="2670332"/>
                </a:lnTo>
                <a:lnTo>
                  <a:pt x="137527" y="2652017"/>
                </a:lnTo>
                <a:lnTo>
                  <a:pt x="132948" y="2633534"/>
                </a:lnTo>
                <a:lnTo>
                  <a:pt x="128031" y="2614880"/>
                </a:lnTo>
                <a:lnTo>
                  <a:pt x="123622" y="2596396"/>
                </a:lnTo>
                <a:lnTo>
                  <a:pt x="118874" y="2577573"/>
                </a:lnTo>
                <a:lnTo>
                  <a:pt x="110225" y="2540097"/>
                </a:lnTo>
                <a:lnTo>
                  <a:pt x="102085" y="2502450"/>
                </a:lnTo>
                <a:lnTo>
                  <a:pt x="94115" y="2465313"/>
                </a:lnTo>
                <a:lnTo>
                  <a:pt x="86654" y="2428684"/>
                </a:lnTo>
                <a:lnTo>
                  <a:pt x="79701" y="2392734"/>
                </a:lnTo>
                <a:lnTo>
                  <a:pt x="73427" y="2357971"/>
                </a:lnTo>
                <a:lnTo>
                  <a:pt x="67492" y="2324394"/>
                </a:lnTo>
                <a:lnTo>
                  <a:pt x="62066" y="2292514"/>
                </a:lnTo>
                <a:lnTo>
                  <a:pt x="59182" y="2273352"/>
                </a:lnTo>
                <a:lnTo>
                  <a:pt x="56130" y="2254190"/>
                </a:lnTo>
                <a:lnTo>
                  <a:pt x="53248" y="2235027"/>
                </a:lnTo>
                <a:lnTo>
                  <a:pt x="50534" y="2215695"/>
                </a:lnTo>
                <a:lnTo>
                  <a:pt x="47651" y="2196534"/>
                </a:lnTo>
                <a:lnTo>
                  <a:pt x="45277" y="2177202"/>
                </a:lnTo>
                <a:lnTo>
                  <a:pt x="42734" y="2157869"/>
                </a:lnTo>
                <a:lnTo>
                  <a:pt x="40190" y="2138538"/>
                </a:lnTo>
                <a:lnTo>
                  <a:pt x="37816" y="2119376"/>
                </a:lnTo>
                <a:lnTo>
                  <a:pt x="35442" y="2099874"/>
                </a:lnTo>
                <a:lnTo>
                  <a:pt x="33407" y="2080543"/>
                </a:lnTo>
                <a:lnTo>
                  <a:pt x="31202" y="2061041"/>
                </a:lnTo>
                <a:lnTo>
                  <a:pt x="29167" y="2041709"/>
                </a:lnTo>
                <a:lnTo>
                  <a:pt x="27132" y="2022377"/>
                </a:lnTo>
                <a:lnTo>
                  <a:pt x="25267" y="2002877"/>
                </a:lnTo>
                <a:lnTo>
                  <a:pt x="23402" y="1983544"/>
                </a:lnTo>
                <a:lnTo>
                  <a:pt x="21537" y="1962856"/>
                </a:lnTo>
                <a:lnTo>
                  <a:pt x="19841" y="1942337"/>
                </a:lnTo>
                <a:lnTo>
                  <a:pt x="18314" y="1921818"/>
                </a:lnTo>
                <a:lnTo>
                  <a:pt x="16619" y="1901469"/>
                </a:lnTo>
                <a:lnTo>
                  <a:pt x="15262" y="1880781"/>
                </a:lnTo>
                <a:lnTo>
                  <a:pt x="13905" y="1860432"/>
                </a:lnTo>
                <a:lnTo>
                  <a:pt x="12549" y="1840082"/>
                </a:lnTo>
                <a:lnTo>
                  <a:pt x="11531" y="1819733"/>
                </a:lnTo>
                <a:lnTo>
                  <a:pt x="10345" y="1799384"/>
                </a:lnTo>
                <a:lnTo>
                  <a:pt x="9157" y="1778865"/>
                </a:lnTo>
                <a:lnTo>
                  <a:pt x="7971" y="1758346"/>
                </a:lnTo>
                <a:lnTo>
                  <a:pt x="6953" y="1737997"/>
                </a:lnTo>
                <a:lnTo>
                  <a:pt x="5766" y="1717478"/>
                </a:lnTo>
                <a:lnTo>
                  <a:pt x="4579" y="1696789"/>
                </a:lnTo>
                <a:lnTo>
                  <a:pt x="3562" y="1676271"/>
                </a:lnTo>
                <a:lnTo>
                  <a:pt x="2374" y="1655582"/>
                </a:lnTo>
                <a:lnTo>
                  <a:pt x="1696" y="1641677"/>
                </a:lnTo>
                <a:lnTo>
                  <a:pt x="1188" y="1627772"/>
                </a:lnTo>
                <a:lnTo>
                  <a:pt x="509" y="1614036"/>
                </a:lnTo>
                <a:lnTo>
                  <a:pt x="339" y="1600300"/>
                </a:lnTo>
                <a:lnTo>
                  <a:pt x="170" y="1586225"/>
                </a:lnTo>
                <a:lnTo>
                  <a:pt x="0" y="1572489"/>
                </a:lnTo>
                <a:lnTo>
                  <a:pt x="0" y="1558415"/>
                </a:lnTo>
                <a:lnTo>
                  <a:pt x="0" y="1544679"/>
                </a:lnTo>
                <a:lnTo>
                  <a:pt x="509" y="1517038"/>
                </a:lnTo>
                <a:lnTo>
                  <a:pt x="1357" y="1489227"/>
                </a:lnTo>
                <a:lnTo>
                  <a:pt x="2374" y="1461586"/>
                </a:lnTo>
                <a:lnTo>
                  <a:pt x="3731" y="1433945"/>
                </a:lnTo>
                <a:lnTo>
                  <a:pt x="5258" y="1406303"/>
                </a:lnTo>
                <a:lnTo>
                  <a:pt x="7122" y="1378663"/>
                </a:lnTo>
                <a:lnTo>
                  <a:pt x="9157" y="1351022"/>
                </a:lnTo>
                <a:lnTo>
                  <a:pt x="11023" y="1323550"/>
                </a:lnTo>
                <a:lnTo>
                  <a:pt x="13397" y="1296079"/>
                </a:lnTo>
                <a:lnTo>
                  <a:pt x="15601" y="1268607"/>
                </a:lnTo>
                <a:lnTo>
                  <a:pt x="17806" y="1241135"/>
                </a:lnTo>
                <a:lnTo>
                  <a:pt x="20180" y="1213834"/>
                </a:lnTo>
                <a:lnTo>
                  <a:pt x="21537" y="1194163"/>
                </a:lnTo>
                <a:lnTo>
                  <a:pt x="23233" y="1174661"/>
                </a:lnTo>
                <a:lnTo>
                  <a:pt x="25097" y="1154990"/>
                </a:lnTo>
                <a:lnTo>
                  <a:pt x="27132" y="1135659"/>
                </a:lnTo>
                <a:lnTo>
                  <a:pt x="29337" y="1115988"/>
                </a:lnTo>
                <a:lnTo>
                  <a:pt x="31372" y="1096656"/>
                </a:lnTo>
                <a:lnTo>
                  <a:pt x="33746" y="1077154"/>
                </a:lnTo>
                <a:lnTo>
                  <a:pt x="36290" y="1057823"/>
                </a:lnTo>
                <a:lnTo>
                  <a:pt x="38833" y="1038491"/>
                </a:lnTo>
                <a:lnTo>
                  <a:pt x="41377" y="1018989"/>
                </a:lnTo>
                <a:lnTo>
                  <a:pt x="43921" y="999827"/>
                </a:lnTo>
                <a:lnTo>
                  <a:pt x="46634" y="980326"/>
                </a:lnTo>
                <a:lnTo>
                  <a:pt x="49008" y="961163"/>
                </a:lnTo>
                <a:lnTo>
                  <a:pt x="51552" y="942002"/>
                </a:lnTo>
                <a:lnTo>
                  <a:pt x="54265" y="922839"/>
                </a:lnTo>
                <a:lnTo>
                  <a:pt x="56808" y="903507"/>
                </a:lnTo>
                <a:lnTo>
                  <a:pt x="58674" y="890789"/>
                </a:lnTo>
                <a:lnTo>
                  <a:pt x="60370" y="877901"/>
                </a:lnTo>
                <a:lnTo>
                  <a:pt x="62235" y="864844"/>
                </a:lnTo>
                <a:lnTo>
                  <a:pt x="64440" y="851956"/>
                </a:lnTo>
                <a:lnTo>
                  <a:pt x="66475" y="838729"/>
                </a:lnTo>
                <a:lnTo>
                  <a:pt x="68679" y="825502"/>
                </a:lnTo>
                <a:lnTo>
                  <a:pt x="71053" y="812444"/>
                </a:lnTo>
                <a:lnTo>
                  <a:pt x="73427" y="799387"/>
                </a:lnTo>
                <a:lnTo>
                  <a:pt x="75801" y="786160"/>
                </a:lnTo>
                <a:lnTo>
                  <a:pt x="78175" y="773103"/>
                </a:lnTo>
                <a:lnTo>
                  <a:pt x="80719" y="760215"/>
                </a:lnTo>
                <a:lnTo>
                  <a:pt x="83262" y="747157"/>
                </a:lnTo>
                <a:lnTo>
                  <a:pt x="85806" y="734269"/>
                </a:lnTo>
                <a:lnTo>
                  <a:pt x="88519" y="721721"/>
                </a:lnTo>
                <a:lnTo>
                  <a:pt x="91063" y="709172"/>
                </a:lnTo>
                <a:lnTo>
                  <a:pt x="93776" y="696623"/>
                </a:lnTo>
                <a:lnTo>
                  <a:pt x="96489" y="683905"/>
                </a:lnTo>
                <a:lnTo>
                  <a:pt x="99203" y="671526"/>
                </a:lnTo>
                <a:lnTo>
                  <a:pt x="101916" y="658977"/>
                </a:lnTo>
                <a:lnTo>
                  <a:pt x="104629" y="646598"/>
                </a:lnTo>
                <a:lnTo>
                  <a:pt x="107342" y="634219"/>
                </a:lnTo>
                <a:lnTo>
                  <a:pt x="110056" y="621840"/>
                </a:lnTo>
                <a:lnTo>
                  <a:pt x="112938" y="609291"/>
                </a:lnTo>
                <a:lnTo>
                  <a:pt x="115821" y="596742"/>
                </a:lnTo>
                <a:lnTo>
                  <a:pt x="118025" y="586907"/>
                </a:lnTo>
                <a:lnTo>
                  <a:pt x="120739" y="574867"/>
                </a:lnTo>
                <a:lnTo>
                  <a:pt x="123791" y="561301"/>
                </a:lnTo>
                <a:lnTo>
                  <a:pt x="127013" y="546887"/>
                </a:lnTo>
                <a:lnTo>
                  <a:pt x="130574" y="532812"/>
                </a:lnTo>
                <a:lnTo>
                  <a:pt x="133965" y="520093"/>
                </a:lnTo>
                <a:lnTo>
                  <a:pt x="135661" y="514328"/>
                </a:lnTo>
                <a:lnTo>
                  <a:pt x="137188" y="509240"/>
                </a:lnTo>
                <a:lnTo>
                  <a:pt x="138713" y="504831"/>
                </a:lnTo>
                <a:lnTo>
                  <a:pt x="140240" y="501100"/>
                </a:lnTo>
                <a:lnTo>
                  <a:pt x="141766" y="492792"/>
                </a:lnTo>
                <a:lnTo>
                  <a:pt x="143971" y="483635"/>
                </a:lnTo>
                <a:lnTo>
                  <a:pt x="146514" y="474307"/>
                </a:lnTo>
                <a:lnTo>
                  <a:pt x="149227" y="464642"/>
                </a:lnTo>
                <a:lnTo>
                  <a:pt x="151941" y="454806"/>
                </a:lnTo>
                <a:lnTo>
                  <a:pt x="154824" y="445310"/>
                </a:lnTo>
                <a:lnTo>
                  <a:pt x="157537" y="436322"/>
                </a:lnTo>
                <a:lnTo>
                  <a:pt x="160081" y="427844"/>
                </a:lnTo>
                <a:lnTo>
                  <a:pt x="162794" y="419026"/>
                </a:lnTo>
                <a:lnTo>
                  <a:pt x="165507" y="410037"/>
                </a:lnTo>
                <a:lnTo>
                  <a:pt x="168220" y="401390"/>
                </a:lnTo>
                <a:lnTo>
                  <a:pt x="170934" y="392572"/>
                </a:lnTo>
                <a:lnTo>
                  <a:pt x="173477" y="383923"/>
                </a:lnTo>
                <a:lnTo>
                  <a:pt x="176190" y="375275"/>
                </a:lnTo>
                <a:lnTo>
                  <a:pt x="178903" y="366626"/>
                </a:lnTo>
                <a:lnTo>
                  <a:pt x="181616" y="357808"/>
                </a:lnTo>
                <a:lnTo>
                  <a:pt x="186704" y="341868"/>
                </a:lnTo>
                <a:lnTo>
                  <a:pt x="192130" y="324740"/>
                </a:lnTo>
                <a:lnTo>
                  <a:pt x="197896" y="306596"/>
                </a:lnTo>
                <a:lnTo>
                  <a:pt x="204170" y="288621"/>
                </a:lnTo>
                <a:lnTo>
                  <a:pt x="207223" y="279464"/>
                </a:lnTo>
                <a:lnTo>
                  <a:pt x="210445" y="270646"/>
                </a:lnTo>
                <a:lnTo>
                  <a:pt x="213836" y="261997"/>
                </a:lnTo>
                <a:lnTo>
                  <a:pt x="217058" y="253688"/>
                </a:lnTo>
                <a:lnTo>
                  <a:pt x="220450" y="245718"/>
                </a:lnTo>
                <a:lnTo>
                  <a:pt x="223841" y="238086"/>
                </a:lnTo>
                <a:lnTo>
                  <a:pt x="227233" y="230964"/>
                </a:lnTo>
                <a:lnTo>
                  <a:pt x="230455" y="224351"/>
                </a:lnTo>
                <a:lnTo>
                  <a:pt x="231812" y="220620"/>
                </a:lnTo>
                <a:lnTo>
                  <a:pt x="233507" y="216550"/>
                </a:lnTo>
                <a:lnTo>
                  <a:pt x="235203" y="212311"/>
                </a:lnTo>
                <a:lnTo>
                  <a:pt x="237068" y="207902"/>
                </a:lnTo>
                <a:lnTo>
                  <a:pt x="241647" y="198405"/>
                </a:lnTo>
                <a:lnTo>
                  <a:pt x="246564" y="188401"/>
                </a:lnTo>
                <a:lnTo>
                  <a:pt x="252330" y="178226"/>
                </a:lnTo>
                <a:lnTo>
                  <a:pt x="258434" y="167543"/>
                </a:lnTo>
                <a:lnTo>
                  <a:pt x="264709" y="157029"/>
                </a:lnTo>
                <a:lnTo>
                  <a:pt x="271322" y="146345"/>
                </a:lnTo>
                <a:lnTo>
                  <a:pt x="277936" y="136001"/>
                </a:lnTo>
                <a:lnTo>
                  <a:pt x="284719" y="126166"/>
                </a:lnTo>
                <a:lnTo>
                  <a:pt x="291163" y="116839"/>
                </a:lnTo>
                <a:lnTo>
                  <a:pt x="297438" y="108021"/>
                </a:lnTo>
                <a:lnTo>
                  <a:pt x="303542" y="100390"/>
                </a:lnTo>
                <a:lnTo>
                  <a:pt x="309138" y="93268"/>
                </a:lnTo>
                <a:lnTo>
                  <a:pt x="311682" y="90385"/>
                </a:lnTo>
                <a:lnTo>
                  <a:pt x="314225" y="87671"/>
                </a:lnTo>
                <a:lnTo>
                  <a:pt x="316430" y="85467"/>
                </a:lnTo>
                <a:lnTo>
                  <a:pt x="318465" y="83263"/>
                </a:lnTo>
                <a:lnTo>
                  <a:pt x="326774" y="75632"/>
                </a:lnTo>
                <a:lnTo>
                  <a:pt x="333727" y="68679"/>
                </a:lnTo>
                <a:lnTo>
                  <a:pt x="340340" y="62235"/>
                </a:lnTo>
                <a:lnTo>
                  <a:pt x="346953" y="56300"/>
                </a:lnTo>
                <a:lnTo>
                  <a:pt x="350176" y="53417"/>
                </a:lnTo>
                <a:lnTo>
                  <a:pt x="353736" y="50534"/>
                </a:lnTo>
                <a:lnTo>
                  <a:pt x="357467" y="47482"/>
                </a:lnTo>
                <a:lnTo>
                  <a:pt x="361537" y="44429"/>
                </a:lnTo>
                <a:lnTo>
                  <a:pt x="365946" y="41377"/>
                </a:lnTo>
                <a:lnTo>
                  <a:pt x="370864" y="37985"/>
                </a:lnTo>
                <a:lnTo>
                  <a:pt x="376120" y="34764"/>
                </a:lnTo>
                <a:lnTo>
                  <a:pt x="381886" y="31202"/>
                </a:lnTo>
                <a:lnTo>
                  <a:pt x="386295" y="28659"/>
                </a:lnTo>
                <a:lnTo>
                  <a:pt x="391043" y="25946"/>
                </a:lnTo>
                <a:lnTo>
                  <a:pt x="395622" y="23402"/>
                </a:lnTo>
                <a:lnTo>
                  <a:pt x="400709" y="21198"/>
                </a:lnTo>
                <a:lnTo>
                  <a:pt x="405796" y="18824"/>
                </a:lnTo>
                <a:lnTo>
                  <a:pt x="410884" y="16450"/>
                </a:lnTo>
                <a:lnTo>
                  <a:pt x="416141" y="14415"/>
                </a:lnTo>
                <a:lnTo>
                  <a:pt x="421567" y="12380"/>
                </a:lnTo>
                <a:lnTo>
                  <a:pt x="426994" y="10684"/>
                </a:lnTo>
                <a:lnTo>
                  <a:pt x="432759" y="8988"/>
                </a:lnTo>
                <a:lnTo>
                  <a:pt x="438525" y="7292"/>
                </a:lnTo>
                <a:lnTo>
                  <a:pt x="444290" y="5936"/>
                </a:lnTo>
                <a:lnTo>
                  <a:pt x="450225" y="4918"/>
                </a:lnTo>
                <a:lnTo>
                  <a:pt x="455991" y="4070"/>
                </a:lnTo>
                <a:lnTo>
                  <a:pt x="461926" y="3222"/>
                </a:lnTo>
                <a:lnTo>
                  <a:pt x="468201" y="2883"/>
                </a:lnTo>
                <a:lnTo>
                  <a:pt x="471422" y="1866"/>
                </a:lnTo>
                <a:lnTo>
                  <a:pt x="475831" y="1187"/>
                </a:lnTo>
                <a:lnTo>
                  <a:pt x="480579" y="509"/>
                </a:lnTo>
                <a:lnTo>
                  <a:pt x="486515" y="1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DC3B85-6D43-4BBF-8C69-184E387425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553" y="2083933"/>
            <a:ext cx="2736314" cy="2834632"/>
          </a:xfrm>
          <a:custGeom>
            <a:avLst/>
            <a:gdLst>
              <a:gd name="connsiteX0" fmla="*/ 321282 w 1952768"/>
              <a:gd name="connsiteY0" fmla="*/ 0 h 2022935"/>
              <a:gd name="connsiteX1" fmla="*/ 325811 w 1952768"/>
              <a:gd name="connsiteY1" fmla="*/ 0 h 2022935"/>
              <a:gd name="connsiteX2" fmla="*/ 330783 w 1952768"/>
              <a:gd name="connsiteY2" fmla="*/ 110 h 2022935"/>
              <a:gd name="connsiteX3" fmla="*/ 336196 w 1952768"/>
              <a:gd name="connsiteY3" fmla="*/ 221 h 2022935"/>
              <a:gd name="connsiteX4" fmla="*/ 347797 w 1952768"/>
              <a:gd name="connsiteY4" fmla="*/ 884 h 2022935"/>
              <a:gd name="connsiteX5" fmla="*/ 360392 w 1952768"/>
              <a:gd name="connsiteY5" fmla="*/ 1878 h 2022935"/>
              <a:gd name="connsiteX6" fmla="*/ 373540 w 1952768"/>
              <a:gd name="connsiteY6" fmla="*/ 2983 h 2022935"/>
              <a:gd name="connsiteX7" fmla="*/ 387129 w 1952768"/>
              <a:gd name="connsiteY7" fmla="*/ 4419 h 2022935"/>
              <a:gd name="connsiteX8" fmla="*/ 400718 w 1952768"/>
              <a:gd name="connsiteY8" fmla="*/ 5966 h 2022935"/>
              <a:gd name="connsiteX9" fmla="*/ 414197 w 1952768"/>
              <a:gd name="connsiteY9" fmla="*/ 7624 h 2022935"/>
              <a:gd name="connsiteX10" fmla="*/ 427013 w 1952768"/>
              <a:gd name="connsiteY10" fmla="*/ 9281 h 2022935"/>
              <a:gd name="connsiteX11" fmla="*/ 439166 w 1952768"/>
              <a:gd name="connsiteY11" fmla="*/ 10828 h 2022935"/>
              <a:gd name="connsiteX12" fmla="*/ 450214 w 1952768"/>
              <a:gd name="connsiteY12" fmla="*/ 12374 h 2022935"/>
              <a:gd name="connsiteX13" fmla="*/ 459826 w 1952768"/>
              <a:gd name="connsiteY13" fmla="*/ 13811 h 2022935"/>
              <a:gd name="connsiteX14" fmla="*/ 467780 w 1952768"/>
              <a:gd name="connsiteY14" fmla="*/ 15026 h 2022935"/>
              <a:gd name="connsiteX15" fmla="*/ 473636 w 1952768"/>
              <a:gd name="connsiteY15" fmla="*/ 16130 h 2022935"/>
              <a:gd name="connsiteX16" fmla="*/ 486121 w 1952768"/>
              <a:gd name="connsiteY16" fmla="*/ 18561 h 2022935"/>
              <a:gd name="connsiteX17" fmla="*/ 498384 w 1952768"/>
              <a:gd name="connsiteY17" fmla="*/ 21103 h 2022935"/>
              <a:gd name="connsiteX18" fmla="*/ 510758 w 1952768"/>
              <a:gd name="connsiteY18" fmla="*/ 23754 h 2022935"/>
              <a:gd name="connsiteX19" fmla="*/ 523132 w 1952768"/>
              <a:gd name="connsiteY19" fmla="*/ 26516 h 2022935"/>
              <a:gd name="connsiteX20" fmla="*/ 535395 w 1952768"/>
              <a:gd name="connsiteY20" fmla="*/ 29499 h 2022935"/>
              <a:gd name="connsiteX21" fmla="*/ 547769 w 1952768"/>
              <a:gd name="connsiteY21" fmla="*/ 32592 h 2022935"/>
              <a:gd name="connsiteX22" fmla="*/ 560033 w 1952768"/>
              <a:gd name="connsiteY22" fmla="*/ 35797 h 2022935"/>
              <a:gd name="connsiteX23" fmla="*/ 572407 w 1952768"/>
              <a:gd name="connsiteY23" fmla="*/ 39221 h 2022935"/>
              <a:gd name="connsiteX24" fmla="*/ 584670 w 1952768"/>
              <a:gd name="connsiteY24" fmla="*/ 42646 h 2022935"/>
              <a:gd name="connsiteX25" fmla="*/ 597044 w 1952768"/>
              <a:gd name="connsiteY25" fmla="*/ 46182 h 2022935"/>
              <a:gd name="connsiteX26" fmla="*/ 609308 w 1952768"/>
              <a:gd name="connsiteY26" fmla="*/ 49828 h 2022935"/>
              <a:gd name="connsiteX27" fmla="*/ 621571 w 1952768"/>
              <a:gd name="connsiteY27" fmla="*/ 53584 h 2022935"/>
              <a:gd name="connsiteX28" fmla="*/ 633835 w 1952768"/>
              <a:gd name="connsiteY28" fmla="*/ 57562 h 2022935"/>
              <a:gd name="connsiteX29" fmla="*/ 646098 w 1952768"/>
              <a:gd name="connsiteY29" fmla="*/ 61429 h 2022935"/>
              <a:gd name="connsiteX30" fmla="*/ 658362 w 1952768"/>
              <a:gd name="connsiteY30" fmla="*/ 65516 h 2022935"/>
              <a:gd name="connsiteX31" fmla="*/ 670625 w 1952768"/>
              <a:gd name="connsiteY31" fmla="*/ 69715 h 2022935"/>
              <a:gd name="connsiteX32" fmla="*/ 682778 w 1952768"/>
              <a:gd name="connsiteY32" fmla="*/ 73802 h 2022935"/>
              <a:gd name="connsiteX33" fmla="*/ 694931 w 1952768"/>
              <a:gd name="connsiteY33" fmla="*/ 78111 h 2022935"/>
              <a:gd name="connsiteX34" fmla="*/ 707084 w 1952768"/>
              <a:gd name="connsiteY34" fmla="*/ 82530 h 2022935"/>
              <a:gd name="connsiteX35" fmla="*/ 719017 w 1952768"/>
              <a:gd name="connsiteY35" fmla="*/ 86950 h 2022935"/>
              <a:gd name="connsiteX36" fmla="*/ 731170 w 1952768"/>
              <a:gd name="connsiteY36" fmla="*/ 91370 h 2022935"/>
              <a:gd name="connsiteX37" fmla="*/ 743212 w 1952768"/>
              <a:gd name="connsiteY37" fmla="*/ 96009 h 2022935"/>
              <a:gd name="connsiteX38" fmla="*/ 755254 w 1952768"/>
              <a:gd name="connsiteY38" fmla="*/ 100650 h 2022935"/>
              <a:gd name="connsiteX39" fmla="*/ 767076 w 1952768"/>
              <a:gd name="connsiteY39" fmla="*/ 105290 h 2022935"/>
              <a:gd name="connsiteX40" fmla="*/ 790829 w 1952768"/>
              <a:gd name="connsiteY40" fmla="*/ 114681 h 2022935"/>
              <a:gd name="connsiteX41" fmla="*/ 814362 w 1952768"/>
              <a:gd name="connsiteY41" fmla="*/ 124293 h 2022935"/>
              <a:gd name="connsiteX42" fmla="*/ 837784 w 1952768"/>
              <a:gd name="connsiteY42" fmla="*/ 134016 h 2022935"/>
              <a:gd name="connsiteX43" fmla="*/ 860765 w 1952768"/>
              <a:gd name="connsiteY43" fmla="*/ 143738 h 2022935"/>
              <a:gd name="connsiteX44" fmla="*/ 864521 w 1952768"/>
              <a:gd name="connsiteY44" fmla="*/ 145285 h 2022935"/>
              <a:gd name="connsiteX45" fmla="*/ 868609 w 1952768"/>
              <a:gd name="connsiteY45" fmla="*/ 146942 h 2022935"/>
              <a:gd name="connsiteX46" fmla="*/ 872918 w 1952768"/>
              <a:gd name="connsiteY46" fmla="*/ 148599 h 2022935"/>
              <a:gd name="connsiteX47" fmla="*/ 877226 w 1952768"/>
              <a:gd name="connsiteY47" fmla="*/ 150256 h 2022935"/>
              <a:gd name="connsiteX48" fmla="*/ 881425 w 1952768"/>
              <a:gd name="connsiteY48" fmla="*/ 152024 h 2022935"/>
              <a:gd name="connsiteX49" fmla="*/ 885402 w 1952768"/>
              <a:gd name="connsiteY49" fmla="*/ 153792 h 2022935"/>
              <a:gd name="connsiteX50" fmla="*/ 889048 w 1952768"/>
              <a:gd name="connsiteY50" fmla="*/ 155670 h 2022935"/>
              <a:gd name="connsiteX51" fmla="*/ 892473 w 1952768"/>
              <a:gd name="connsiteY51" fmla="*/ 157548 h 2022935"/>
              <a:gd name="connsiteX52" fmla="*/ 895124 w 1952768"/>
              <a:gd name="connsiteY52" fmla="*/ 158322 h 2022935"/>
              <a:gd name="connsiteX53" fmla="*/ 898107 w 1952768"/>
              <a:gd name="connsiteY53" fmla="*/ 159316 h 2022935"/>
              <a:gd name="connsiteX54" fmla="*/ 901091 w 1952768"/>
              <a:gd name="connsiteY54" fmla="*/ 160310 h 2022935"/>
              <a:gd name="connsiteX55" fmla="*/ 904184 w 1952768"/>
              <a:gd name="connsiteY55" fmla="*/ 161415 h 2022935"/>
              <a:gd name="connsiteX56" fmla="*/ 910592 w 1952768"/>
              <a:gd name="connsiteY56" fmla="*/ 164066 h 2022935"/>
              <a:gd name="connsiteX57" fmla="*/ 917000 w 1952768"/>
              <a:gd name="connsiteY57" fmla="*/ 166939 h 2022935"/>
              <a:gd name="connsiteX58" fmla="*/ 923629 w 1952768"/>
              <a:gd name="connsiteY58" fmla="*/ 169812 h 2022935"/>
              <a:gd name="connsiteX59" fmla="*/ 929927 w 1952768"/>
              <a:gd name="connsiteY59" fmla="*/ 172574 h 2022935"/>
              <a:gd name="connsiteX60" fmla="*/ 936003 w 1952768"/>
              <a:gd name="connsiteY60" fmla="*/ 175336 h 2022935"/>
              <a:gd name="connsiteX61" fmla="*/ 941638 w 1952768"/>
              <a:gd name="connsiteY61" fmla="*/ 177656 h 2022935"/>
              <a:gd name="connsiteX62" fmla="*/ 950144 w 1952768"/>
              <a:gd name="connsiteY62" fmla="*/ 181192 h 2022935"/>
              <a:gd name="connsiteX63" fmla="*/ 958873 w 1952768"/>
              <a:gd name="connsiteY63" fmla="*/ 184837 h 2022935"/>
              <a:gd name="connsiteX64" fmla="*/ 967711 w 1952768"/>
              <a:gd name="connsiteY64" fmla="*/ 188594 h 2022935"/>
              <a:gd name="connsiteX65" fmla="*/ 976660 w 1952768"/>
              <a:gd name="connsiteY65" fmla="*/ 192571 h 2022935"/>
              <a:gd name="connsiteX66" fmla="*/ 985830 w 1952768"/>
              <a:gd name="connsiteY66" fmla="*/ 196659 h 2022935"/>
              <a:gd name="connsiteX67" fmla="*/ 995000 w 1952768"/>
              <a:gd name="connsiteY67" fmla="*/ 200637 h 2022935"/>
              <a:gd name="connsiteX68" fmla="*/ 1004391 w 1952768"/>
              <a:gd name="connsiteY68" fmla="*/ 204945 h 2022935"/>
              <a:gd name="connsiteX69" fmla="*/ 1013561 w 1952768"/>
              <a:gd name="connsiteY69" fmla="*/ 209143 h 2022935"/>
              <a:gd name="connsiteX70" fmla="*/ 1022841 w 1952768"/>
              <a:gd name="connsiteY70" fmla="*/ 213452 h 2022935"/>
              <a:gd name="connsiteX71" fmla="*/ 1031901 w 1952768"/>
              <a:gd name="connsiteY71" fmla="*/ 217761 h 2022935"/>
              <a:gd name="connsiteX72" fmla="*/ 1041071 w 1952768"/>
              <a:gd name="connsiteY72" fmla="*/ 222070 h 2022935"/>
              <a:gd name="connsiteX73" fmla="*/ 1050020 w 1952768"/>
              <a:gd name="connsiteY73" fmla="*/ 226158 h 2022935"/>
              <a:gd name="connsiteX74" fmla="*/ 1058748 w 1952768"/>
              <a:gd name="connsiteY74" fmla="*/ 230467 h 2022935"/>
              <a:gd name="connsiteX75" fmla="*/ 1067255 w 1952768"/>
              <a:gd name="connsiteY75" fmla="*/ 234665 h 2022935"/>
              <a:gd name="connsiteX76" fmla="*/ 1075541 w 1952768"/>
              <a:gd name="connsiteY76" fmla="*/ 238864 h 2022935"/>
              <a:gd name="connsiteX77" fmla="*/ 1083496 w 1952768"/>
              <a:gd name="connsiteY77" fmla="*/ 242841 h 2022935"/>
              <a:gd name="connsiteX78" fmla="*/ 1094986 w 1952768"/>
              <a:gd name="connsiteY78" fmla="*/ 248696 h 2022935"/>
              <a:gd name="connsiteX79" fmla="*/ 1106477 w 1952768"/>
              <a:gd name="connsiteY79" fmla="*/ 254662 h 2022935"/>
              <a:gd name="connsiteX80" fmla="*/ 1118077 w 1952768"/>
              <a:gd name="connsiteY80" fmla="*/ 260629 h 2022935"/>
              <a:gd name="connsiteX81" fmla="*/ 1129457 w 1952768"/>
              <a:gd name="connsiteY81" fmla="*/ 266595 h 2022935"/>
              <a:gd name="connsiteX82" fmla="*/ 1140837 w 1952768"/>
              <a:gd name="connsiteY82" fmla="*/ 272671 h 2022935"/>
              <a:gd name="connsiteX83" fmla="*/ 1151995 w 1952768"/>
              <a:gd name="connsiteY83" fmla="*/ 278748 h 2022935"/>
              <a:gd name="connsiteX84" fmla="*/ 1163264 w 1952768"/>
              <a:gd name="connsiteY84" fmla="*/ 284935 h 2022935"/>
              <a:gd name="connsiteX85" fmla="*/ 1174533 w 1952768"/>
              <a:gd name="connsiteY85" fmla="*/ 291121 h 2022935"/>
              <a:gd name="connsiteX86" fmla="*/ 1185692 w 1952768"/>
              <a:gd name="connsiteY86" fmla="*/ 297419 h 2022935"/>
              <a:gd name="connsiteX87" fmla="*/ 1196630 w 1952768"/>
              <a:gd name="connsiteY87" fmla="*/ 303717 h 2022935"/>
              <a:gd name="connsiteX88" fmla="*/ 1207567 w 1952768"/>
              <a:gd name="connsiteY88" fmla="*/ 310014 h 2022935"/>
              <a:gd name="connsiteX89" fmla="*/ 1218395 w 1952768"/>
              <a:gd name="connsiteY89" fmla="*/ 316312 h 2022935"/>
              <a:gd name="connsiteX90" fmla="*/ 1229112 w 1952768"/>
              <a:gd name="connsiteY90" fmla="*/ 322609 h 2022935"/>
              <a:gd name="connsiteX91" fmla="*/ 1239828 w 1952768"/>
              <a:gd name="connsiteY91" fmla="*/ 329128 h 2022935"/>
              <a:gd name="connsiteX92" fmla="*/ 1250434 w 1952768"/>
              <a:gd name="connsiteY92" fmla="*/ 335536 h 2022935"/>
              <a:gd name="connsiteX93" fmla="*/ 1260709 w 1952768"/>
              <a:gd name="connsiteY93" fmla="*/ 342165 h 2022935"/>
              <a:gd name="connsiteX94" fmla="*/ 1271537 w 1952768"/>
              <a:gd name="connsiteY94" fmla="*/ 348904 h 2022935"/>
              <a:gd name="connsiteX95" fmla="*/ 1282253 w 1952768"/>
              <a:gd name="connsiteY95" fmla="*/ 355644 h 2022935"/>
              <a:gd name="connsiteX96" fmla="*/ 1292860 w 1952768"/>
              <a:gd name="connsiteY96" fmla="*/ 362383 h 2022935"/>
              <a:gd name="connsiteX97" fmla="*/ 1303465 w 1952768"/>
              <a:gd name="connsiteY97" fmla="*/ 369012 h 2022935"/>
              <a:gd name="connsiteX98" fmla="*/ 1313962 w 1952768"/>
              <a:gd name="connsiteY98" fmla="*/ 375862 h 2022935"/>
              <a:gd name="connsiteX99" fmla="*/ 1324457 w 1952768"/>
              <a:gd name="connsiteY99" fmla="*/ 382601 h 2022935"/>
              <a:gd name="connsiteX100" fmla="*/ 1334953 w 1952768"/>
              <a:gd name="connsiteY100" fmla="*/ 389451 h 2022935"/>
              <a:gd name="connsiteX101" fmla="*/ 1345338 w 1952768"/>
              <a:gd name="connsiteY101" fmla="*/ 396522 h 2022935"/>
              <a:gd name="connsiteX102" fmla="*/ 1356276 w 1952768"/>
              <a:gd name="connsiteY102" fmla="*/ 403814 h 2022935"/>
              <a:gd name="connsiteX103" fmla="*/ 1366993 w 1952768"/>
              <a:gd name="connsiteY103" fmla="*/ 411216 h 2022935"/>
              <a:gd name="connsiteX104" fmla="*/ 1377489 w 1952768"/>
              <a:gd name="connsiteY104" fmla="*/ 418398 h 2022935"/>
              <a:gd name="connsiteX105" fmla="*/ 1387543 w 1952768"/>
              <a:gd name="connsiteY105" fmla="*/ 425579 h 2022935"/>
              <a:gd name="connsiteX106" fmla="*/ 1397596 w 1952768"/>
              <a:gd name="connsiteY106" fmla="*/ 432650 h 2022935"/>
              <a:gd name="connsiteX107" fmla="*/ 1407319 w 1952768"/>
              <a:gd name="connsiteY107" fmla="*/ 439721 h 2022935"/>
              <a:gd name="connsiteX108" fmla="*/ 1417041 w 1952768"/>
              <a:gd name="connsiteY108" fmla="*/ 446681 h 2022935"/>
              <a:gd name="connsiteX109" fmla="*/ 1426653 w 1952768"/>
              <a:gd name="connsiteY109" fmla="*/ 453752 h 2022935"/>
              <a:gd name="connsiteX110" fmla="*/ 1436155 w 1952768"/>
              <a:gd name="connsiteY110" fmla="*/ 460712 h 2022935"/>
              <a:gd name="connsiteX111" fmla="*/ 1445656 w 1952768"/>
              <a:gd name="connsiteY111" fmla="*/ 467783 h 2022935"/>
              <a:gd name="connsiteX112" fmla="*/ 1455268 w 1952768"/>
              <a:gd name="connsiteY112" fmla="*/ 474965 h 2022935"/>
              <a:gd name="connsiteX113" fmla="*/ 1464880 w 1952768"/>
              <a:gd name="connsiteY113" fmla="*/ 482146 h 2022935"/>
              <a:gd name="connsiteX114" fmla="*/ 1474713 w 1952768"/>
              <a:gd name="connsiteY114" fmla="*/ 489438 h 2022935"/>
              <a:gd name="connsiteX115" fmla="*/ 1484546 w 1952768"/>
              <a:gd name="connsiteY115" fmla="*/ 496730 h 2022935"/>
              <a:gd name="connsiteX116" fmla="*/ 1494600 w 1952768"/>
              <a:gd name="connsiteY116" fmla="*/ 504353 h 2022935"/>
              <a:gd name="connsiteX117" fmla="*/ 1504985 w 1952768"/>
              <a:gd name="connsiteY117" fmla="*/ 511976 h 2022935"/>
              <a:gd name="connsiteX118" fmla="*/ 1514597 w 1952768"/>
              <a:gd name="connsiteY118" fmla="*/ 519268 h 2022935"/>
              <a:gd name="connsiteX119" fmla="*/ 1524319 w 1952768"/>
              <a:gd name="connsiteY119" fmla="*/ 526892 h 2022935"/>
              <a:gd name="connsiteX120" fmla="*/ 1534042 w 1952768"/>
              <a:gd name="connsiteY120" fmla="*/ 534736 h 2022935"/>
              <a:gd name="connsiteX121" fmla="*/ 1543653 w 1952768"/>
              <a:gd name="connsiteY121" fmla="*/ 542580 h 2022935"/>
              <a:gd name="connsiteX122" fmla="*/ 1553155 w 1952768"/>
              <a:gd name="connsiteY122" fmla="*/ 550314 h 2022935"/>
              <a:gd name="connsiteX123" fmla="*/ 1562656 w 1952768"/>
              <a:gd name="connsiteY123" fmla="*/ 558158 h 2022935"/>
              <a:gd name="connsiteX124" fmla="*/ 1572158 w 1952768"/>
              <a:gd name="connsiteY124" fmla="*/ 565781 h 2022935"/>
              <a:gd name="connsiteX125" fmla="*/ 1581328 w 1952768"/>
              <a:gd name="connsiteY125" fmla="*/ 572963 h 2022935"/>
              <a:gd name="connsiteX126" fmla="*/ 1765390 w 1952768"/>
              <a:gd name="connsiteY126" fmla="*/ 734930 h 2022935"/>
              <a:gd name="connsiteX127" fmla="*/ 1768926 w 1952768"/>
              <a:gd name="connsiteY127" fmla="*/ 738355 h 2022935"/>
              <a:gd name="connsiteX128" fmla="*/ 1772351 w 1952768"/>
              <a:gd name="connsiteY128" fmla="*/ 741890 h 2022935"/>
              <a:gd name="connsiteX129" fmla="*/ 1775555 w 1952768"/>
              <a:gd name="connsiteY129" fmla="*/ 745426 h 2022935"/>
              <a:gd name="connsiteX130" fmla="*/ 1778649 w 1952768"/>
              <a:gd name="connsiteY130" fmla="*/ 748961 h 2022935"/>
              <a:gd name="connsiteX131" fmla="*/ 1781742 w 1952768"/>
              <a:gd name="connsiteY131" fmla="*/ 752497 h 2022935"/>
              <a:gd name="connsiteX132" fmla="*/ 1784615 w 1952768"/>
              <a:gd name="connsiteY132" fmla="*/ 755922 h 2022935"/>
              <a:gd name="connsiteX133" fmla="*/ 1787487 w 1952768"/>
              <a:gd name="connsiteY133" fmla="*/ 759236 h 2022935"/>
              <a:gd name="connsiteX134" fmla="*/ 1790581 w 1952768"/>
              <a:gd name="connsiteY134" fmla="*/ 762219 h 2022935"/>
              <a:gd name="connsiteX135" fmla="*/ 1799419 w 1952768"/>
              <a:gd name="connsiteY135" fmla="*/ 770947 h 2022935"/>
              <a:gd name="connsiteX136" fmla="*/ 1808921 w 1952768"/>
              <a:gd name="connsiteY136" fmla="*/ 780559 h 2022935"/>
              <a:gd name="connsiteX137" fmla="*/ 1818753 w 1952768"/>
              <a:gd name="connsiteY137" fmla="*/ 790724 h 2022935"/>
              <a:gd name="connsiteX138" fmla="*/ 1828586 w 1952768"/>
              <a:gd name="connsiteY138" fmla="*/ 801330 h 2022935"/>
              <a:gd name="connsiteX139" fmla="*/ 1838529 w 1952768"/>
              <a:gd name="connsiteY139" fmla="*/ 812047 h 2022935"/>
              <a:gd name="connsiteX140" fmla="*/ 1847810 w 1952768"/>
              <a:gd name="connsiteY140" fmla="*/ 822653 h 2022935"/>
              <a:gd name="connsiteX141" fmla="*/ 1852340 w 1952768"/>
              <a:gd name="connsiteY141" fmla="*/ 827846 h 2022935"/>
              <a:gd name="connsiteX142" fmla="*/ 1856649 w 1952768"/>
              <a:gd name="connsiteY142" fmla="*/ 833038 h 2022935"/>
              <a:gd name="connsiteX143" fmla="*/ 1860847 w 1952768"/>
              <a:gd name="connsiteY143" fmla="*/ 838010 h 2022935"/>
              <a:gd name="connsiteX144" fmla="*/ 1864603 w 1952768"/>
              <a:gd name="connsiteY144" fmla="*/ 842650 h 2022935"/>
              <a:gd name="connsiteX145" fmla="*/ 1873553 w 1952768"/>
              <a:gd name="connsiteY145" fmla="*/ 853699 h 2022935"/>
              <a:gd name="connsiteX146" fmla="*/ 1881396 w 1952768"/>
              <a:gd name="connsiteY146" fmla="*/ 863532 h 2022935"/>
              <a:gd name="connsiteX147" fmla="*/ 1885043 w 1952768"/>
              <a:gd name="connsiteY147" fmla="*/ 868172 h 2022935"/>
              <a:gd name="connsiteX148" fmla="*/ 1888467 w 1952768"/>
              <a:gd name="connsiteY148" fmla="*/ 872812 h 2022935"/>
              <a:gd name="connsiteX149" fmla="*/ 1891782 w 1952768"/>
              <a:gd name="connsiteY149" fmla="*/ 877342 h 2022935"/>
              <a:gd name="connsiteX150" fmla="*/ 1895097 w 1952768"/>
              <a:gd name="connsiteY150" fmla="*/ 881761 h 2022935"/>
              <a:gd name="connsiteX151" fmla="*/ 1898300 w 1952768"/>
              <a:gd name="connsiteY151" fmla="*/ 886401 h 2022935"/>
              <a:gd name="connsiteX152" fmla="*/ 1901394 w 1952768"/>
              <a:gd name="connsiteY152" fmla="*/ 891152 h 2022935"/>
              <a:gd name="connsiteX153" fmla="*/ 1904598 w 1952768"/>
              <a:gd name="connsiteY153" fmla="*/ 895903 h 2022935"/>
              <a:gd name="connsiteX154" fmla="*/ 1907802 w 1952768"/>
              <a:gd name="connsiteY154" fmla="*/ 900985 h 2022935"/>
              <a:gd name="connsiteX155" fmla="*/ 1911006 w 1952768"/>
              <a:gd name="connsiteY155" fmla="*/ 906288 h 2022935"/>
              <a:gd name="connsiteX156" fmla="*/ 1914431 w 1952768"/>
              <a:gd name="connsiteY156" fmla="*/ 911923 h 2022935"/>
              <a:gd name="connsiteX157" fmla="*/ 1917966 w 1952768"/>
              <a:gd name="connsiteY157" fmla="*/ 918110 h 2022935"/>
              <a:gd name="connsiteX158" fmla="*/ 1921722 w 1952768"/>
              <a:gd name="connsiteY158" fmla="*/ 924628 h 2022935"/>
              <a:gd name="connsiteX159" fmla="*/ 1924043 w 1952768"/>
              <a:gd name="connsiteY159" fmla="*/ 928937 h 2022935"/>
              <a:gd name="connsiteX160" fmla="*/ 1926473 w 1952768"/>
              <a:gd name="connsiteY160" fmla="*/ 934130 h 2022935"/>
              <a:gd name="connsiteX161" fmla="*/ 1929235 w 1952768"/>
              <a:gd name="connsiteY161" fmla="*/ 939764 h 2022935"/>
              <a:gd name="connsiteX162" fmla="*/ 1931997 w 1952768"/>
              <a:gd name="connsiteY162" fmla="*/ 946062 h 2022935"/>
              <a:gd name="connsiteX163" fmla="*/ 1934870 w 1952768"/>
              <a:gd name="connsiteY163" fmla="*/ 952801 h 2022935"/>
              <a:gd name="connsiteX164" fmla="*/ 1937742 w 1952768"/>
              <a:gd name="connsiteY164" fmla="*/ 959983 h 2022935"/>
              <a:gd name="connsiteX165" fmla="*/ 1940394 w 1952768"/>
              <a:gd name="connsiteY165" fmla="*/ 967496 h 2022935"/>
              <a:gd name="connsiteX166" fmla="*/ 1943046 w 1952768"/>
              <a:gd name="connsiteY166" fmla="*/ 975009 h 2022935"/>
              <a:gd name="connsiteX167" fmla="*/ 1945476 w 1952768"/>
              <a:gd name="connsiteY167" fmla="*/ 982742 h 2022935"/>
              <a:gd name="connsiteX168" fmla="*/ 1947685 w 1952768"/>
              <a:gd name="connsiteY168" fmla="*/ 990476 h 2022935"/>
              <a:gd name="connsiteX169" fmla="*/ 1948569 w 1952768"/>
              <a:gd name="connsiteY169" fmla="*/ 994233 h 2022935"/>
              <a:gd name="connsiteX170" fmla="*/ 1949453 w 1952768"/>
              <a:gd name="connsiteY170" fmla="*/ 998100 h 2022935"/>
              <a:gd name="connsiteX171" fmla="*/ 1950337 w 1952768"/>
              <a:gd name="connsiteY171" fmla="*/ 1001856 h 2022935"/>
              <a:gd name="connsiteX172" fmla="*/ 1951000 w 1952768"/>
              <a:gd name="connsiteY172" fmla="*/ 1005502 h 2022935"/>
              <a:gd name="connsiteX173" fmla="*/ 1951663 w 1952768"/>
              <a:gd name="connsiteY173" fmla="*/ 1009037 h 2022935"/>
              <a:gd name="connsiteX174" fmla="*/ 1952105 w 1952768"/>
              <a:gd name="connsiteY174" fmla="*/ 1012572 h 2022935"/>
              <a:gd name="connsiteX175" fmla="*/ 1952436 w 1952768"/>
              <a:gd name="connsiteY175" fmla="*/ 1015998 h 2022935"/>
              <a:gd name="connsiteX176" fmla="*/ 1952658 w 1952768"/>
              <a:gd name="connsiteY176" fmla="*/ 1019312 h 2022935"/>
              <a:gd name="connsiteX177" fmla="*/ 1952768 w 1952768"/>
              <a:gd name="connsiteY177" fmla="*/ 1022516 h 2022935"/>
              <a:gd name="connsiteX178" fmla="*/ 1952768 w 1952768"/>
              <a:gd name="connsiteY178" fmla="*/ 1025609 h 2022935"/>
              <a:gd name="connsiteX179" fmla="*/ 1952547 w 1952768"/>
              <a:gd name="connsiteY179" fmla="*/ 1028482 h 2022935"/>
              <a:gd name="connsiteX180" fmla="*/ 1952105 w 1952768"/>
              <a:gd name="connsiteY180" fmla="*/ 1031244 h 2022935"/>
              <a:gd name="connsiteX181" fmla="*/ 1951000 w 1952768"/>
              <a:gd name="connsiteY181" fmla="*/ 1037542 h 2022935"/>
              <a:gd name="connsiteX182" fmla="*/ 1949785 w 1952768"/>
              <a:gd name="connsiteY182" fmla="*/ 1043618 h 2022935"/>
              <a:gd name="connsiteX183" fmla="*/ 1948459 w 1952768"/>
              <a:gd name="connsiteY183" fmla="*/ 1049695 h 2022935"/>
              <a:gd name="connsiteX184" fmla="*/ 1946913 w 1952768"/>
              <a:gd name="connsiteY184" fmla="*/ 1055440 h 2022935"/>
              <a:gd name="connsiteX185" fmla="*/ 1945476 w 1952768"/>
              <a:gd name="connsiteY185" fmla="*/ 1061295 h 2022935"/>
              <a:gd name="connsiteX186" fmla="*/ 1943819 w 1952768"/>
              <a:gd name="connsiteY186" fmla="*/ 1066930 h 2022935"/>
              <a:gd name="connsiteX187" fmla="*/ 1942051 w 1952768"/>
              <a:gd name="connsiteY187" fmla="*/ 1072565 h 2022935"/>
              <a:gd name="connsiteX188" fmla="*/ 1940173 w 1952768"/>
              <a:gd name="connsiteY188" fmla="*/ 1077978 h 2022935"/>
              <a:gd name="connsiteX189" fmla="*/ 1938184 w 1952768"/>
              <a:gd name="connsiteY189" fmla="*/ 1083281 h 2022935"/>
              <a:gd name="connsiteX190" fmla="*/ 1936085 w 1952768"/>
              <a:gd name="connsiteY190" fmla="*/ 1088584 h 2022935"/>
              <a:gd name="connsiteX191" fmla="*/ 1933986 w 1952768"/>
              <a:gd name="connsiteY191" fmla="*/ 1093777 h 2022935"/>
              <a:gd name="connsiteX192" fmla="*/ 1931777 w 1952768"/>
              <a:gd name="connsiteY192" fmla="*/ 1098859 h 2022935"/>
              <a:gd name="connsiteX193" fmla="*/ 1929346 w 1952768"/>
              <a:gd name="connsiteY193" fmla="*/ 1103942 h 2022935"/>
              <a:gd name="connsiteX194" fmla="*/ 1927026 w 1952768"/>
              <a:gd name="connsiteY194" fmla="*/ 1108913 h 2022935"/>
              <a:gd name="connsiteX195" fmla="*/ 1924485 w 1952768"/>
              <a:gd name="connsiteY195" fmla="*/ 1113775 h 2022935"/>
              <a:gd name="connsiteX196" fmla="*/ 1921944 w 1952768"/>
              <a:gd name="connsiteY196" fmla="*/ 1118636 h 2022935"/>
              <a:gd name="connsiteX197" fmla="*/ 1919292 w 1952768"/>
              <a:gd name="connsiteY197" fmla="*/ 1123497 h 2022935"/>
              <a:gd name="connsiteX198" fmla="*/ 1916530 w 1952768"/>
              <a:gd name="connsiteY198" fmla="*/ 1128137 h 2022935"/>
              <a:gd name="connsiteX199" fmla="*/ 1913657 w 1952768"/>
              <a:gd name="connsiteY199" fmla="*/ 1132888 h 2022935"/>
              <a:gd name="connsiteX200" fmla="*/ 1910785 w 1952768"/>
              <a:gd name="connsiteY200" fmla="*/ 1137528 h 2022935"/>
              <a:gd name="connsiteX201" fmla="*/ 1907912 w 1952768"/>
              <a:gd name="connsiteY201" fmla="*/ 1142058 h 2022935"/>
              <a:gd name="connsiteX202" fmla="*/ 1904819 w 1952768"/>
              <a:gd name="connsiteY202" fmla="*/ 1146698 h 2022935"/>
              <a:gd name="connsiteX203" fmla="*/ 1901836 w 1952768"/>
              <a:gd name="connsiteY203" fmla="*/ 1151339 h 2022935"/>
              <a:gd name="connsiteX204" fmla="*/ 1898632 w 1952768"/>
              <a:gd name="connsiteY204" fmla="*/ 1155868 h 2022935"/>
              <a:gd name="connsiteX205" fmla="*/ 1892334 w 1952768"/>
              <a:gd name="connsiteY205" fmla="*/ 1164817 h 2022935"/>
              <a:gd name="connsiteX206" fmla="*/ 1885595 w 1952768"/>
              <a:gd name="connsiteY206" fmla="*/ 1173987 h 2022935"/>
              <a:gd name="connsiteX207" fmla="*/ 1878855 w 1952768"/>
              <a:gd name="connsiteY207" fmla="*/ 1182937 h 2022935"/>
              <a:gd name="connsiteX208" fmla="*/ 1871895 w 1952768"/>
              <a:gd name="connsiteY208" fmla="*/ 1191997 h 2022935"/>
              <a:gd name="connsiteX209" fmla="*/ 1868028 w 1952768"/>
              <a:gd name="connsiteY209" fmla="*/ 1196858 h 2022935"/>
              <a:gd name="connsiteX210" fmla="*/ 1864272 w 1952768"/>
              <a:gd name="connsiteY210" fmla="*/ 1201498 h 2022935"/>
              <a:gd name="connsiteX211" fmla="*/ 1862283 w 1952768"/>
              <a:gd name="connsiteY211" fmla="*/ 1203818 h 2022935"/>
              <a:gd name="connsiteX212" fmla="*/ 1860184 w 1952768"/>
              <a:gd name="connsiteY212" fmla="*/ 1205917 h 2022935"/>
              <a:gd name="connsiteX213" fmla="*/ 1858085 w 1952768"/>
              <a:gd name="connsiteY213" fmla="*/ 1208127 h 2022935"/>
              <a:gd name="connsiteX214" fmla="*/ 1855765 w 1952768"/>
              <a:gd name="connsiteY214" fmla="*/ 1210115 h 2022935"/>
              <a:gd name="connsiteX215" fmla="*/ 1854549 w 1952768"/>
              <a:gd name="connsiteY215" fmla="*/ 1211883 h 2022935"/>
              <a:gd name="connsiteX216" fmla="*/ 1851788 w 1952768"/>
              <a:gd name="connsiteY216" fmla="*/ 1214977 h 2022935"/>
              <a:gd name="connsiteX217" fmla="*/ 1847921 w 1952768"/>
              <a:gd name="connsiteY217" fmla="*/ 1219286 h 2022935"/>
              <a:gd name="connsiteX218" fmla="*/ 1842949 w 1952768"/>
              <a:gd name="connsiteY218" fmla="*/ 1224589 h 2022935"/>
              <a:gd name="connsiteX219" fmla="*/ 1837204 w 1952768"/>
              <a:gd name="connsiteY219" fmla="*/ 1230775 h 2022935"/>
              <a:gd name="connsiteX220" fmla="*/ 1830796 w 1952768"/>
              <a:gd name="connsiteY220" fmla="*/ 1237626 h 2022935"/>
              <a:gd name="connsiteX221" fmla="*/ 1823835 w 1952768"/>
              <a:gd name="connsiteY221" fmla="*/ 1244918 h 2022935"/>
              <a:gd name="connsiteX222" fmla="*/ 1816655 w 1952768"/>
              <a:gd name="connsiteY222" fmla="*/ 1252320 h 2022935"/>
              <a:gd name="connsiteX223" fmla="*/ 1809363 w 1952768"/>
              <a:gd name="connsiteY223" fmla="*/ 1259832 h 2022935"/>
              <a:gd name="connsiteX224" fmla="*/ 1802071 w 1952768"/>
              <a:gd name="connsiteY224" fmla="*/ 1267235 h 2022935"/>
              <a:gd name="connsiteX225" fmla="*/ 1795110 w 1952768"/>
              <a:gd name="connsiteY225" fmla="*/ 1274416 h 2022935"/>
              <a:gd name="connsiteX226" fmla="*/ 1788702 w 1952768"/>
              <a:gd name="connsiteY226" fmla="*/ 1281045 h 2022935"/>
              <a:gd name="connsiteX227" fmla="*/ 1782736 w 1952768"/>
              <a:gd name="connsiteY227" fmla="*/ 1287011 h 2022935"/>
              <a:gd name="connsiteX228" fmla="*/ 1777543 w 1952768"/>
              <a:gd name="connsiteY228" fmla="*/ 1292204 h 2022935"/>
              <a:gd name="connsiteX229" fmla="*/ 1773456 w 1952768"/>
              <a:gd name="connsiteY229" fmla="*/ 1296292 h 2022935"/>
              <a:gd name="connsiteX230" fmla="*/ 1770473 w 1952768"/>
              <a:gd name="connsiteY230" fmla="*/ 1299054 h 2022935"/>
              <a:gd name="connsiteX231" fmla="*/ 1766827 w 1952768"/>
              <a:gd name="connsiteY231" fmla="*/ 1302589 h 2022935"/>
              <a:gd name="connsiteX232" fmla="*/ 1763181 w 1952768"/>
              <a:gd name="connsiteY232" fmla="*/ 1306235 h 2022935"/>
              <a:gd name="connsiteX233" fmla="*/ 1759645 w 1952768"/>
              <a:gd name="connsiteY233" fmla="*/ 1309550 h 2022935"/>
              <a:gd name="connsiteX234" fmla="*/ 1756110 w 1952768"/>
              <a:gd name="connsiteY234" fmla="*/ 1312975 h 2022935"/>
              <a:gd name="connsiteX235" fmla="*/ 1752575 w 1952768"/>
              <a:gd name="connsiteY235" fmla="*/ 1316400 h 2022935"/>
              <a:gd name="connsiteX236" fmla="*/ 1748929 w 1952768"/>
              <a:gd name="connsiteY236" fmla="*/ 1319935 h 2022935"/>
              <a:gd name="connsiteX237" fmla="*/ 1745393 w 1952768"/>
              <a:gd name="connsiteY237" fmla="*/ 1323471 h 2022935"/>
              <a:gd name="connsiteX238" fmla="*/ 1741748 w 1952768"/>
              <a:gd name="connsiteY238" fmla="*/ 1327227 h 2022935"/>
              <a:gd name="connsiteX239" fmla="*/ 1718546 w 1952768"/>
              <a:gd name="connsiteY239" fmla="*/ 1347887 h 2022935"/>
              <a:gd name="connsiteX240" fmla="*/ 1716226 w 1952768"/>
              <a:gd name="connsiteY240" fmla="*/ 1350096 h 2022935"/>
              <a:gd name="connsiteX241" fmla="*/ 1714679 w 1952768"/>
              <a:gd name="connsiteY241" fmla="*/ 1351533 h 2022935"/>
              <a:gd name="connsiteX242" fmla="*/ 1713353 w 1952768"/>
              <a:gd name="connsiteY242" fmla="*/ 1352859 h 2022935"/>
              <a:gd name="connsiteX243" fmla="*/ 1711034 w 1952768"/>
              <a:gd name="connsiteY243" fmla="*/ 1354627 h 2022935"/>
              <a:gd name="connsiteX244" fmla="*/ 1707056 w 1952768"/>
              <a:gd name="connsiteY244" fmla="*/ 1357941 h 2022935"/>
              <a:gd name="connsiteX245" fmla="*/ 1701974 w 1952768"/>
              <a:gd name="connsiteY245" fmla="*/ 1362029 h 2022935"/>
              <a:gd name="connsiteX246" fmla="*/ 1696340 w 1952768"/>
              <a:gd name="connsiteY246" fmla="*/ 1366890 h 2022935"/>
              <a:gd name="connsiteX247" fmla="*/ 1690153 w 1952768"/>
              <a:gd name="connsiteY247" fmla="*/ 1372304 h 2022935"/>
              <a:gd name="connsiteX248" fmla="*/ 1683524 w 1952768"/>
              <a:gd name="connsiteY248" fmla="*/ 1378270 h 2022935"/>
              <a:gd name="connsiteX249" fmla="*/ 1676563 w 1952768"/>
              <a:gd name="connsiteY249" fmla="*/ 1384346 h 2022935"/>
              <a:gd name="connsiteX250" fmla="*/ 1669382 w 1952768"/>
              <a:gd name="connsiteY250" fmla="*/ 1390644 h 2022935"/>
              <a:gd name="connsiteX251" fmla="*/ 1662090 w 1952768"/>
              <a:gd name="connsiteY251" fmla="*/ 1397052 h 2022935"/>
              <a:gd name="connsiteX252" fmla="*/ 1654909 w 1952768"/>
              <a:gd name="connsiteY252" fmla="*/ 1403239 h 2022935"/>
              <a:gd name="connsiteX253" fmla="*/ 1648059 w 1952768"/>
              <a:gd name="connsiteY253" fmla="*/ 1409316 h 2022935"/>
              <a:gd name="connsiteX254" fmla="*/ 1641430 w 1952768"/>
              <a:gd name="connsiteY254" fmla="*/ 1414950 h 2022935"/>
              <a:gd name="connsiteX255" fmla="*/ 1635353 w 1952768"/>
              <a:gd name="connsiteY255" fmla="*/ 1420143 h 2022935"/>
              <a:gd name="connsiteX256" fmla="*/ 1629719 w 1952768"/>
              <a:gd name="connsiteY256" fmla="*/ 1424672 h 2022935"/>
              <a:gd name="connsiteX257" fmla="*/ 1624968 w 1952768"/>
              <a:gd name="connsiteY257" fmla="*/ 1428318 h 2022935"/>
              <a:gd name="connsiteX258" fmla="*/ 1622979 w 1952768"/>
              <a:gd name="connsiteY258" fmla="*/ 1429865 h 2022935"/>
              <a:gd name="connsiteX259" fmla="*/ 1621101 w 1952768"/>
              <a:gd name="connsiteY259" fmla="*/ 1431191 h 2022935"/>
              <a:gd name="connsiteX260" fmla="*/ 1619444 w 1952768"/>
              <a:gd name="connsiteY260" fmla="*/ 1432185 h 2022935"/>
              <a:gd name="connsiteX261" fmla="*/ 1618008 w 1952768"/>
              <a:gd name="connsiteY261" fmla="*/ 1432958 h 2022935"/>
              <a:gd name="connsiteX262" fmla="*/ 1616792 w 1952768"/>
              <a:gd name="connsiteY262" fmla="*/ 1434284 h 2022935"/>
              <a:gd name="connsiteX263" fmla="*/ 1614693 w 1952768"/>
              <a:gd name="connsiteY263" fmla="*/ 1436273 h 2022935"/>
              <a:gd name="connsiteX264" fmla="*/ 1611931 w 1952768"/>
              <a:gd name="connsiteY264" fmla="*/ 1438704 h 2022935"/>
              <a:gd name="connsiteX265" fmla="*/ 1608506 w 1952768"/>
              <a:gd name="connsiteY265" fmla="*/ 1441576 h 2022935"/>
              <a:gd name="connsiteX266" fmla="*/ 1599889 w 1952768"/>
              <a:gd name="connsiteY266" fmla="*/ 1448647 h 2022935"/>
              <a:gd name="connsiteX267" fmla="*/ 1589283 w 1952768"/>
              <a:gd name="connsiteY267" fmla="*/ 1457265 h 2022935"/>
              <a:gd name="connsiteX268" fmla="*/ 1577019 w 1952768"/>
              <a:gd name="connsiteY268" fmla="*/ 1466987 h 2022935"/>
              <a:gd name="connsiteX269" fmla="*/ 1563651 w 1952768"/>
              <a:gd name="connsiteY269" fmla="*/ 1477593 h 2022935"/>
              <a:gd name="connsiteX270" fmla="*/ 1549399 w 1952768"/>
              <a:gd name="connsiteY270" fmla="*/ 1488752 h 2022935"/>
              <a:gd name="connsiteX271" fmla="*/ 1534705 w 1952768"/>
              <a:gd name="connsiteY271" fmla="*/ 1500132 h 2022935"/>
              <a:gd name="connsiteX272" fmla="*/ 1520010 w 1952768"/>
              <a:gd name="connsiteY272" fmla="*/ 1511401 h 2022935"/>
              <a:gd name="connsiteX273" fmla="*/ 1505647 w 1952768"/>
              <a:gd name="connsiteY273" fmla="*/ 1522339 h 2022935"/>
              <a:gd name="connsiteX274" fmla="*/ 1492059 w 1952768"/>
              <a:gd name="connsiteY274" fmla="*/ 1532724 h 2022935"/>
              <a:gd name="connsiteX275" fmla="*/ 1479574 w 1952768"/>
              <a:gd name="connsiteY275" fmla="*/ 1542116 h 2022935"/>
              <a:gd name="connsiteX276" fmla="*/ 1468746 w 1952768"/>
              <a:gd name="connsiteY276" fmla="*/ 1550070 h 2022935"/>
              <a:gd name="connsiteX277" fmla="*/ 1459687 w 1952768"/>
              <a:gd name="connsiteY277" fmla="*/ 1556478 h 2022935"/>
              <a:gd name="connsiteX278" fmla="*/ 1456042 w 1952768"/>
              <a:gd name="connsiteY278" fmla="*/ 1559130 h 2022935"/>
              <a:gd name="connsiteX279" fmla="*/ 1453058 w 1952768"/>
              <a:gd name="connsiteY279" fmla="*/ 1561229 h 2022935"/>
              <a:gd name="connsiteX280" fmla="*/ 1450738 w 1952768"/>
              <a:gd name="connsiteY280" fmla="*/ 1562555 h 2022935"/>
              <a:gd name="connsiteX281" fmla="*/ 1449081 w 1952768"/>
              <a:gd name="connsiteY281" fmla="*/ 1563549 h 2022935"/>
              <a:gd name="connsiteX282" fmla="*/ 1445435 w 1952768"/>
              <a:gd name="connsiteY282" fmla="*/ 1566532 h 2022935"/>
              <a:gd name="connsiteX283" fmla="*/ 1439690 w 1952768"/>
              <a:gd name="connsiteY283" fmla="*/ 1570841 h 2022935"/>
              <a:gd name="connsiteX284" fmla="*/ 1432177 w 1952768"/>
              <a:gd name="connsiteY284" fmla="*/ 1576254 h 2022935"/>
              <a:gd name="connsiteX285" fmla="*/ 1423338 w 1952768"/>
              <a:gd name="connsiteY285" fmla="*/ 1582552 h 2022935"/>
              <a:gd name="connsiteX286" fmla="*/ 1413175 w 1952768"/>
              <a:gd name="connsiteY286" fmla="*/ 1589623 h 2022935"/>
              <a:gd name="connsiteX287" fmla="*/ 1402457 w 1952768"/>
              <a:gd name="connsiteY287" fmla="*/ 1597246 h 2022935"/>
              <a:gd name="connsiteX288" fmla="*/ 1390967 w 1952768"/>
              <a:gd name="connsiteY288" fmla="*/ 1605090 h 2022935"/>
              <a:gd name="connsiteX289" fmla="*/ 1379367 w 1952768"/>
              <a:gd name="connsiteY289" fmla="*/ 1613045 h 2022935"/>
              <a:gd name="connsiteX290" fmla="*/ 1367656 w 1952768"/>
              <a:gd name="connsiteY290" fmla="*/ 1621000 h 2022935"/>
              <a:gd name="connsiteX291" fmla="*/ 1356276 w 1952768"/>
              <a:gd name="connsiteY291" fmla="*/ 1628623 h 2022935"/>
              <a:gd name="connsiteX292" fmla="*/ 1345559 w 1952768"/>
              <a:gd name="connsiteY292" fmla="*/ 1635805 h 2022935"/>
              <a:gd name="connsiteX293" fmla="*/ 1335727 w 1952768"/>
              <a:gd name="connsiteY293" fmla="*/ 1642213 h 2022935"/>
              <a:gd name="connsiteX294" fmla="*/ 1327109 w 1952768"/>
              <a:gd name="connsiteY294" fmla="*/ 1647626 h 2022935"/>
              <a:gd name="connsiteX295" fmla="*/ 1319927 w 1952768"/>
              <a:gd name="connsiteY295" fmla="*/ 1652156 h 2022935"/>
              <a:gd name="connsiteX296" fmla="*/ 1316834 w 1952768"/>
              <a:gd name="connsiteY296" fmla="*/ 1653924 h 2022935"/>
              <a:gd name="connsiteX297" fmla="*/ 1314514 w 1952768"/>
              <a:gd name="connsiteY297" fmla="*/ 1655250 h 2022935"/>
              <a:gd name="connsiteX298" fmla="*/ 1312415 w 1952768"/>
              <a:gd name="connsiteY298" fmla="*/ 1656244 h 2022935"/>
              <a:gd name="connsiteX299" fmla="*/ 1311089 w 1952768"/>
              <a:gd name="connsiteY299" fmla="*/ 1656907 h 2022935"/>
              <a:gd name="connsiteX300" fmla="*/ 1309984 w 1952768"/>
              <a:gd name="connsiteY300" fmla="*/ 1658012 h 2022935"/>
              <a:gd name="connsiteX301" fmla="*/ 1307885 w 1952768"/>
              <a:gd name="connsiteY301" fmla="*/ 1659558 h 2022935"/>
              <a:gd name="connsiteX302" fmla="*/ 1305123 w 1952768"/>
              <a:gd name="connsiteY302" fmla="*/ 1661437 h 2022935"/>
              <a:gd name="connsiteX303" fmla="*/ 1301587 w 1952768"/>
              <a:gd name="connsiteY303" fmla="*/ 1663867 h 2022935"/>
              <a:gd name="connsiteX304" fmla="*/ 1292639 w 1952768"/>
              <a:gd name="connsiteY304" fmla="*/ 1669502 h 2022935"/>
              <a:gd name="connsiteX305" fmla="*/ 1281259 w 1952768"/>
              <a:gd name="connsiteY305" fmla="*/ 1676683 h 2022935"/>
              <a:gd name="connsiteX306" fmla="*/ 1268001 w 1952768"/>
              <a:gd name="connsiteY306" fmla="*/ 1684748 h 2022935"/>
              <a:gd name="connsiteX307" fmla="*/ 1253307 w 1952768"/>
              <a:gd name="connsiteY307" fmla="*/ 1693477 h 2022935"/>
              <a:gd name="connsiteX308" fmla="*/ 1237618 w 1952768"/>
              <a:gd name="connsiteY308" fmla="*/ 1702647 h 2022935"/>
              <a:gd name="connsiteX309" fmla="*/ 1221157 w 1952768"/>
              <a:gd name="connsiteY309" fmla="*/ 1712258 h 2022935"/>
              <a:gd name="connsiteX310" fmla="*/ 1204584 w 1952768"/>
              <a:gd name="connsiteY310" fmla="*/ 1721760 h 2022935"/>
              <a:gd name="connsiteX311" fmla="*/ 1188343 w 1952768"/>
              <a:gd name="connsiteY311" fmla="*/ 1731151 h 2022935"/>
              <a:gd name="connsiteX312" fmla="*/ 1172655 w 1952768"/>
              <a:gd name="connsiteY312" fmla="*/ 1739879 h 2022935"/>
              <a:gd name="connsiteX313" fmla="*/ 1158072 w 1952768"/>
              <a:gd name="connsiteY313" fmla="*/ 1747944 h 2022935"/>
              <a:gd name="connsiteX314" fmla="*/ 1144924 w 1952768"/>
              <a:gd name="connsiteY314" fmla="*/ 1755126 h 2022935"/>
              <a:gd name="connsiteX315" fmla="*/ 1133876 w 1952768"/>
              <a:gd name="connsiteY315" fmla="*/ 1760981 h 2022935"/>
              <a:gd name="connsiteX316" fmla="*/ 1129125 w 1952768"/>
              <a:gd name="connsiteY316" fmla="*/ 1763522 h 2022935"/>
              <a:gd name="connsiteX317" fmla="*/ 1125148 w 1952768"/>
              <a:gd name="connsiteY317" fmla="*/ 1765400 h 2022935"/>
              <a:gd name="connsiteX318" fmla="*/ 1121723 w 1952768"/>
              <a:gd name="connsiteY318" fmla="*/ 1767057 h 2022935"/>
              <a:gd name="connsiteX319" fmla="*/ 1119071 w 1952768"/>
              <a:gd name="connsiteY319" fmla="*/ 1768163 h 2022935"/>
              <a:gd name="connsiteX320" fmla="*/ 1115094 w 1952768"/>
              <a:gd name="connsiteY320" fmla="*/ 1770593 h 2022935"/>
              <a:gd name="connsiteX321" fmla="*/ 1111117 w 1952768"/>
              <a:gd name="connsiteY321" fmla="*/ 1773024 h 2022935"/>
              <a:gd name="connsiteX322" fmla="*/ 1106808 w 1952768"/>
              <a:gd name="connsiteY322" fmla="*/ 1775344 h 2022935"/>
              <a:gd name="connsiteX323" fmla="*/ 1102389 w 1952768"/>
              <a:gd name="connsiteY323" fmla="*/ 1777775 h 2022935"/>
              <a:gd name="connsiteX324" fmla="*/ 1093108 w 1952768"/>
              <a:gd name="connsiteY324" fmla="*/ 1782304 h 2022935"/>
              <a:gd name="connsiteX325" fmla="*/ 1083496 w 1952768"/>
              <a:gd name="connsiteY325" fmla="*/ 1786834 h 2022935"/>
              <a:gd name="connsiteX326" fmla="*/ 1073884 w 1952768"/>
              <a:gd name="connsiteY326" fmla="*/ 1791364 h 2022935"/>
              <a:gd name="connsiteX327" fmla="*/ 1064272 w 1952768"/>
              <a:gd name="connsiteY327" fmla="*/ 1795783 h 2022935"/>
              <a:gd name="connsiteX328" fmla="*/ 1055103 w 1952768"/>
              <a:gd name="connsiteY328" fmla="*/ 1799981 h 2022935"/>
              <a:gd name="connsiteX329" fmla="*/ 1046375 w 1952768"/>
              <a:gd name="connsiteY329" fmla="*/ 1804290 h 2022935"/>
              <a:gd name="connsiteX330" fmla="*/ 1041844 w 1952768"/>
              <a:gd name="connsiteY330" fmla="*/ 1806610 h 2022935"/>
              <a:gd name="connsiteX331" fmla="*/ 1037204 w 1952768"/>
              <a:gd name="connsiteY331" fmla="*/ 1808709 h 2022935"/>
              <a:gd name="connsiteX332" fmla="*/ 1032564 w 1952768"/>
              <a:gd name="connsiteY332" fmla="*/ 1810919 h 2022935"/>
              <a:gd name="connsiteX333" fmla="*/ 1027924 w 1952768"/>
              <a:gd name="connsiteY333" fmla="*/ 1812908 h 2022935"/>
              <a:gd name="connsiteX334" fmla="*/ 1023394 w 1952768"/>
              <a:gd name="connsiteY334" fmla="*/ 1815118 h 2022935"/>
              <a:gd name="connsiteX335" fmla="*/ 1018643 w 1952768"/>
              <a:gd name="connsiteY335" fmla="*/ 1817107 h 2022935"/>
              <a:gd name="connsiteX336" fmla="*/ 1014003 w 1952768"/>
              <a:gd name="connsiteY336" fmla="*/ 1819095 h 2022935"/>
              <a:gd name="connsiteX337" fmla="*/ 1009473 w 1952768"/>
              <a:gd name="connsiteY337" fmla="*/ 1821304 h 2022935"/>
              <a:gd name="connsiteX338" fmla="*/ 1005386 w 1952768"/>
              <a:gd name="connsiteY338" fmla="*/ 1823183 h 2022935"/>
              <a:gd name="connsiteX339" fmla="*/ 1000856 w 1952768"/>
              <a:gd name="connsiteY339" fmla="*/ 1825393 h 2022935"/>
              <a:gd name="connsiteX340" fmla="*/ 995774 w 1952768"/>
              <a:gd name="connsiteY340" fmla="*/ 1827713 h 2022935"/>
              <a:gd name="connsiteX341" fmla="*/ 990471 w 1952768"/>
              <a:gd name="connsiteY341" fmla="*/ 1830144 h 2022935"/>
              <a:gd name="connsiteX342" fmla="*/ 985278 w 1952768"/>
              <a:gd name="connsiteY342" fmla="*/ 1832574 h 2022935"/>
              <a:gd name="connsiteX343" fmla="*/ 980196 w 1952768"/>
              <a:gd name="connsiteY343" fmla="*/ 1834563 h 2022935"/>
              <a:gd name="connsiteX344" fmla="*/ 975445 w 1952768"/>
              <a:gd name="connsiteY344" fmla="*/ 1836330 h 2022935"/>
              <a:gd name="connsiteX345" fmla="*/ 971357 w 1952768"/>
              <a:gd name="connsiteY345" fmla="*/ 1837656 h 2022935"/>
              <a:gd name="connsiteX346" fmla="*/ 966054 w 1952768"/>
              <a:gd name="connsiteY346" fmla="*/ 1840418 h 2022935"/>
              <a:gd name="connsiteX347" fmla="*/ 960088 w 1952768"/>
              <a:gd name="connsiteY347" fmla="*/ 1843070 h 2022935"/>
              <a:gd name="connsiteX348" fmla="*/ 953791 w 1952768"/>
              <a:gd name="connsiteY348" fmla="*/ 1845832 h 2022935"/>
              <a:gd name="connsiteX349" fmla="*/ 947272 w 1952768"/>
              <a:gd name="connsiteY349" fmla="*/ 1848483 h 2022935"/>
              <a:gd name="connsiteX350" fmla="*/ 940532 w 1952768"/>
              <a:gd name="connsiteY350" fmla="*/ 1851135 h 2022935"/>
              <a:gd name="connsiteX351" fmla="*/ 934014 w 1952768"/>
              <a:gd name="connsiteY351" fmla="*/ 1853676 h 2022935"/>
              <a:gd name="connsiteX352" fmla="*/ 927606 w 1952768"/>
              <a:gd name="connsiteY352" fmla="*/ 1855996 h 2022935"/>
              <a:gd name="connsiteX353" fmla="*/ 921861 w 1952768"/>
              <a:gd name="connsiteY353" fmla="*/ 1858427 h 2022935"/>
              <a:gd name="connsiteX354" fmla="*/ 916448 w 1952768"/>
              <a:gd name="connsiteY354" fmla="*/ 1860636 h 2022935"/>
              <a:gd name="connsiteX355" fmla="*/ 909045 w 1952768"/>
              <a:gd name="connsiteY355" fmla="*/ 1863509 h 2022935"/>
              <a:gd name="connsiteX356" fmla="*/ 900207 w 1952768"/>
              <a:gd name="connsiteY356" fmla="*/ 1867045 h 2022935"/>
              <a:gd name="connsiteX357" fmla="*/ 890153 w 1952768"/>
              <a:gd name="connsiteY357" fmla="*/ 1871243 h 2022935"/>
              <a:gd name="connsiteX358" fmla="*/ 878884 w 1952768"/>
              <a:gd name="connsiteY358" fmla="*/ 1875662 h 2022935"/>
              <a:gd name="connsiteX359" fmla="*/ 866841 w 1952768"/>
              <a:gd name="connsiteY359" fmla="*/ 1880523 h 2022935"/>
              <a:gd name="connsiteX360" fmla="*/ 854467 w 1952768"/>
              <a:gd name="connsiteY360" fmla="*/ 1885495 h 2022935"/>
              <a:gd name="connsiteX361" fmla="*/ 841983 w 1952768"/>
              <a:gd name="connsiteY361" fmla="*/ 1890577 h 2022935"/>
              <a:gd name="connsiteX362" fmla="*/ 829388 w 1952768"/>
              <a:gd name="connsiteY362" fmla="*/ 1895438 h 2022935"/>
              <a:gd name="connsiteX363" fmla="*/ 817235 w 1952768"/>
              <a:gd name="connsiteY363" fmla="*/ 1900300 h 2022935"/>
              <a:gd name="connsiteX364" fmla="*/ 805855 w 1952768"/>
              <a:gd name="connsiteY364" fmla="*/ 1904719 h 2022935"/>
              <a:gd name="connsiteX365" fmla="*/ 795470 w 1952768"/>
              <a:gd name="connsiteY365" fmla="*/ 1908807 h 2022935"/>
              <a:gd name="connsiteX366" fmla="*/ 786190 w 1952768"/>
              <a:gd name="connsiteY366" fmla="*/ 1912232 h 2022935"/>
              <a:gd name="connsiteX367" fmla="*/ 778456 w 1952768"/>
              <a:gd name="connsiteY367" fmla="*/ 1914994 h 2022935"/>
              <a:gd name="connsiteX368" fmla="*/ 772711 w 1952768"/>
              <a:gd name="connsiteY368" fmla="*/ 1916983 h 2022935"/>
              <a:gd name="connsiteX369" fmla="*/ 768844 w 1952768"/>
              <a:gd name="connsiteY369" fmla="*/ 1918087 h 2022935"/>
              <a:gd name="connsiteX370" fmla="*/ 767076 w 1952768"/>
              <a:gd name="connsiteY370" fmla="*/ 1918971 h 2022935"/>
              <a:gd name="connsiteX371" fmla="*/ 764204 w 1952768"/>
              <a:gd name="connsiteY371" fmla="*/ 1920408 h 2022935"/>
              <a:gd name="connsiteX372" fmla="*/ 760226 w 1952768"/>
              <a:gd name="connsiteY372" fmla="*/ 1922175 h 2022935"/>
              <a:gd name="connsiteX373" fmla="*/ 755365 w 1952768"/>
              <a:gd name="connsiteY373" fmla="*/ 1924053 h 2022935"/>
              <a:gd name="connsiteX374" fmla="*/ 743433 w 1952768"/>
              <a:gd name="connsiteY374" fmla="*/ 1928583 h 2022935"/>
              <a:gd name="connsiteX375" fmla="*/ 730064 w 1952768"/>
              <a:gd name="connsiteY375" fmla="*/ 1933555 h 2022935"/>
              <a:gd name="connsiteX376" fmla="*/ 716254 w 1952768"/>
              <a:gd name="connsiteY376" fmla="*/ 1938306 h 2022935"/>
              <a:gd name="connsiteX377" fmla="*/ 703549 w 1952768"/>
              <a:gd name="connsiteY377" fmla="*/ 1942946 h 2022935"/>
              <a:gd name="connsiteX378" fmla="*/ 693053 w 1952768"/>
              <a:gd name="connsiteY378" fmla="*/ 1946592 h 2022935"/>
              <a:gd name="connsiteX379" fmla="*/ 686203 w 1952768"/>
              <a:gd name="connsiteY379" fmla="*/ 1948801 h 2022935"/>
              <a:gd name="connsiteX380" fmla="*/ 669078 w 1952768"/>
              <a:gd name="connsiteY380" fmla="*/ 1954547 h 2022935"/>
              <a:gd name="connsiteX381" fmla="*/ 652285 w 1952768"/>
              <a:gd name="connsiteY381" fmla="*/ 1960070 h 2022935"/>
              <a:gd name="connsiteX382" fmla="*/ 635603 w 1952768"/>
              <a:gd name="connsiteY382" fmla="*/ 1965374 h 2022935"/>
              <a:gd name="connsiteX383" fmla="*/ 619031 w 1952768"/>
              <a:gd name="connsiteY383" fmla="*/ 1970566 h 2022935"/>
              <a:gd name="connsiteX384" fmla="*/ 602679 w 1952768"/>
              <a:gd name="connsiteY384" fmla="*/ 1975649 h 2022935"/>
              <a:gd name="connsiteX385" fmla="*/ 586107 w 1952768"/>
              <a:gd name="connsiteY385" fmla="*/ 1980621 h 2022935"/>
              <a:gd name="connsiteX386" fmla="*/ 569645 w 1952768"/>
              <a:gd name="connsiteY386" fmla="*/ 1985260 h 2022935"/>
              <a:gd name="connsiteX387" fmla="*/ 553072 w 1952768"/>
              <a:gd name="connsiteY387" fmla="*/ 1989680 h 2022935"/>
              <a:gd name="connsiteX388" fmla="*/ 544786 w 1952768"/>
              <a:gd name="connsiteY388" fmla="*/ 1991779 h 2022935"/>
              <a:gd name="connsiteX389" fmla="*/ 536390 w 1952768"/>
              <a:gd name="connsiteY389" fmla="*/ 1993989 h 2022935"/>
              <a:gd name="connsiteX390" fmla="*/ 527993 w 1952768"/>
              <a:gd name="connsiteY390" fmla="*/ 1995978 h 2022935"/>
              <a:gd name="connsiteX391" fmla="*/ 519707 w 1952768"/>
              <a:gd name="connsiteY391" fmla="*/ 1997855 h 2022935"/>
              <a:gd name="connsiteX392" fmla="*/ 511200 w 1952768"/>
              <a:gd name="connsiteY392" fmla="*/ 1999845 h 2022935"/>
              <a:gd name="connsiteX393" fmla="*/ 502583 w 1952768"/>
              <a:gd name="connsiteY393" fmla="*/ 2001722 h 2022935"/>
              <a:gd name="connsiteX394" fmla="*/ 494186 w 1952768"/>
              <a:gd name="connsiteY394" fmla="*/ 2003490 h 2022935"/>
              <a:gd name="connsiteX395" fmla="*/ 485568 w 1952768"/>
              <a:gd name="connsiteY395" fmla="*/ 2005258 h 2022935"/>
              <a:gd name="connsiteX396" fmla="*/ 476840 w 1952768"/>
              <a:gd name="connsiteY396" fmla="*/ 2006915 h 2022935"/>
              <a:gd name="connsiteX397" fmla="*/ 468002 w 1952768"/>
              <a:gd name="connsiteY397" fmla="*/ 2008352 h 2022935"/>
              <a:gd name="connsiteX398" fmla="*/ 459274 w 1952768"/>
              <a:gd name="connsiteY398" fmla="*/ 2009898 h 2022935"/>
              <a:gd name="connsiteX399" fmla="*/ 450324 w 1952768"/>
              <a:gd name="connsiteY399" fmla="*/ 2011445 h 2022935"/>
              <a:gd name="connsiteX400" fmla="*/ 441375 w 1952768"/>
              <a:gd name="connsiteY400" fmla="*/ 2012771 h 2022935"/>
              <a:gd name="connsiteX401" fmla="*/ 432205 w 1952768"/>
              <a:gd name="connsiteY401" fmla="*/ 2014097 h 2022935"/>
              <a:gd name="connsiteX402" fmla="*/ 423035 w 1952768"/>
              <a:gd name="connsiteY402" fmla="*/ 2015201 h 2022935"/>
              <a:gd name="connsiteX403" fmla="*/ 413755 w 1952768"/>
              <a:gd name="connsiteY403" fmla="*/ 2016306 h 2022935"/>
              <a:gd name="connsiteX404" fmla="*/ 407236 w 1952768"/>
              <a:gd name="connsiteY404" fmla="*/ 2017080 h 2022935"/>
              <a:gd name="connsiteX405" fmla="*/ 400497 w 1952768"/>
              <a:gd name="connsiteY405" fmla="*/ 2017853 h 2022935"/>
              <a:gd name="connsiteX406" fmla="*/ 393868 w 1952768"/>
              <a:gd name="connsiteY406" fmla="*/ 2018626 h 2022935"/>
              <a:gd name="connsiteX407" fmla="*/ 387239 w 1952768"/>
              <a:gd name="connsiteY407" fmla="*/ 2019290 h 2022935"/>
              <a:gd name="connsiteX408" fmla="*/ 380500 w 1952768"/>
              <a:gd name="connsiteY408" fmla="*/ 2019952 h 2022935"/>
              <a:gd name="connsiteX409" fmla="*/ 373871 w 1952768"/>
              <a:gd name="connsiteY409" fmla="*/ 2020394 h 2022935"/>
              <a:gd name="connsiteX410" fmla="*/ 367132 w 1952768"/>
              <a:gd name="connsiteY410" fmla="*/ 2020947 h 2022935"/>
              <a:gd name="connsiteX411" fmla="*/ 360392 w 1952768"/>
              <a:gd name="connsiteY411" fmla="*/ 2021389 h 2022935"/>
              <a:gd name="connsiteX412" fmla="*/ 353542 w 1952768"/>
              <a:gd name="connsiteY412" fmla="*/ 2021831 h 2022935"/>
              <a:gd name="connsiteX413" fmla="*/ 346913 w 1952768"/>
              <a:gd name="connsiteY413" fmla="*/ 2022162 h 2022935"/>
              <a:gd name="connsiteX414" fmla="*/ 340174 w 1952768"/>
              <a:gd name="connsiteY414" fmla="*/ 2022383 h 2022935"/>
              <a:gd name="connsiteX415" fmla="*/ 333324 w 1952768"/>
              <a:gd name="connsiteY415" fmla="*/ 2022714 h 2022935"/>
              <a:gd name="connsiteX416" fmla="*/ 326695 w 1952768"/>
              <a:gd name="connsiteY416" fmla="*/ 2022825 h 2022935"/>
              <a:gd name="connsiteX417" fmla="*/ 319956 w 1952768"/>
              <a:gd name="connsiteY417" fmla="*/ 2022935 h 2022935"/>
              <a:gd name="connsiteX418" fmla="*/ 313216 w 1952768"/>
              <a:gd name="connsiteY418" fmla="*/ 2022935 h 2022935"/>
              <a:gd name="connsiteX419" fmla="*/ 306698 w 1952768"/>
              <a:gd name="connsiteY419" fmla="*/ 2022825 h 2022935"/>
              <a:gd name="connsiteX420" fmla="*/ 303273 w 1952768"/>
              <a:gd name="connsiteY420" fmla="*/ 2022825 h 2022935"/>
              <a:gd name="connsiteX421" fmla="*/ 300069 w 1952768"/>
              <a:gd name="connsiteY421" fmla="*/ 2022714 h 2022935"/>
              <a:gd name="connsiteX422" fmla="*/ 296865 w 1952768"/>
              <a:gd name="connsiteY422" fmla="*/ 2022383 h 2022935"/>
              <a:gd name="connsiteX423" fmla="*/ 293661 w 1952768"/>
              <a:gd name="connsiteY423" fmla="*/ 2022162 h 2022935"/>
              <a:gd name="connsiteX424" fmla="*/ 290678 w 1952768"/>
              <a:gd name="connsiteY424" fmla="*/ 2021831 h 2022935"/>
              <a:gd name="connsiteX425" fmla="*/ 287584 w 1952768"/>
              <a:gd name="connsiteY425" fmla="*/ 2021389 h 2022935"/>
              <a:gd name="connsiteX426" fmla="*/ 284601 w 1952768"/>
              <a:gd name="connsiteY426" fmla="*/ 2020947 h 2022935"/>
              <a:gd name="connsiteX427" fmla="*/ 281618 w 1952768"/>
              <a:gd name="connsiteY427" fmla="*/ 2020394 h 2022935"/>
              <a:gd name="connsiteX428" fmla="*/ 275873 w 1952768"/>
              <a:gd name="connsiteY428" fmla="*/ 2019290 h 2022935"/>
              <a:gd name="connsiteX429" fmla="*/ 270239 w 1952768"/>
              <a:gd name="connsiteY429" fmla="*/ 2017853 h 2022935"/>
              <a:gd name="connsiteX430" fmla="*/ 264825 w 1952768"/>
              <a:gd name="connsiteY430" fmla="*/ 2016196 h 2022935"/>
              <a:gd name="connsiteX431" fmla="*/ 259522 w 1952768"/>
              <a:gd name="connsiteY431" fmla="*/ 2014317 h 2022935"/>
              <a:gd name="connsiteX432" fmla="*/ 254440 w 1952768"/>
              <a:gd name="connsiteY432" fmla="*/ 2012329 h 2022935"/>
              <a:gd name="connsiteX433" fmla="*/ 249579 w 1952768"/>
              <a:gd name="connsiteY433" fmla="*/ 2010119 h 2022935"/>
              <a:gd name="connsiteX434" fmla="*/ 244718 w 1952768"/>
              <a:gd name="connsiteY434" fmla="*/ 2007910 h 2022935"/>
              <a:gd name="connsiteX435" fmla="*/ 240077 w 1952768"/>
              <a:gd name="connsiteY435" fmla="*/ 2005369 h 2022935"/>
              <a:gd name="connsiteX436" fmla="*/ 235548 w 1952768"/>
              <a:gd name="connsiteY436" fmla="*/ 2002717 h 2022935"/>
              <a:gd name="connsiteX437" fmla="*/ 231018 w 1952768"/>
              <a:gd name="connsiteY437" fmla="*/ 1999955 h 2022935"/>
              <a:gd name="connsiteX438" fmla="*/ 226709 w 1952768"/>
              <a:gd name="connsiteY438" fmla="*/ 1996972 h 2022935"/>
              <a:gd name="connsiteX439" fmla="*/ 222400 w 1952768"/>
              <a:gd name="connsiteY439" fmla="*/ 1993989 h 2022935"/>
              <a:gd name="connsiteX440" fmla="*/ 218754 w 1952768"/>
              <a:gd name="connsiteY440" fmla="*/ 1991227 h 2022935"/>
              <a:gd name="connsiteX441" fmla="*/ 215109 w 1952768"/>
              <a:gd name="connsiteY441" fmla="*/ 1988465 h 2022935"/>
              <a:gd name="connsiteX442" fmla="*/ 211794 w 1952768"/>
              <a:gd name="connsiteY442" fmla="*/ 1985371 h 2022935"/>
              <a:gd name="connsiteX443" fmla="*/ 208259 w 1952768"/>
              <a:gd name="connsiteY443" fmla="*/ 1982388 h 2022935"/>
              <a:gd name="connsiteX444" fmla="*/ 204834 w 1952768"/>
              <a:gd name="connsiteY444" fmla="*/ 1979184 h 2022935"/>
              <a:gd name="connsiteX445" fmla="*/ 201519 w 1952768"/>
              <a:gd name="connsiteY445" fmla="*/ 1975870 h 2022935"/>
              <a:gd name="connsiteX446" fmla="*/ 198205 w 1952768"/>
              <a:gd name="connsiteY446" fmla="*/ 1972445 h 2022935"/>
              <a:gd name="connsiteX447" fmla="*/ 194890 w 1952768"/>
              <a:gd name="connsiteY447" fmla="*/ 1969020 h 2022935"/>
              <a:gd name="connsiteX448" fmla="*/ 191797 w 1952768"/>
              <a:gd name="connsiteY448" fmla="*/ 1965374 h 2022935"/>
              <a:gd name="connsiteX449" fmla="*/ 188593 w 1952768"/>
              <a:gd name="connsiteY449" fmla="*/ 1961728 h 2022935"/>
              <a:gd name="connsiteX450" fmla="*/ 185610 w 1952768"/>
              <a:gd name="connsiteY450" fmla="*/ 1957971 h 2022935"/>
              <a:gd name="connsiteX451" fmla="*/ 182516 w 1952768"/>
              <a:gd name="connsiteY451" fmla="*/ 1954105 h 2022935"/>
              <a:gd name="connsiteX452" fmla="*/ 179533 w 1952768"/>
              <a:gd name="connsiteY452" fmla="*/ 1950127 h 2022935"/>
              <a:gd name="connsiteX453" fmla="*/ 176550 w 1952768"/>
              <a:gd name="connsiteY453" fmla="*/ 1946040 h 2022935"/>
              <a:gd name="connsiteX454" fmla="*/ 173678 w 1952768"/>
              <a:gd name="connsiteY454" fmla="*/ 1941841 h 2022935"/>
              <a:gd name="connsiteX455" fmla="*/ 170805 w 1952768"/>
              <a:gd name="connsiteY455" fmla="*/ 1937643 h 2022935"/>
              <a:gd name="connsiteX456" fmla="*/ 168043 w 1952768"/>
              <a:gd name="connsiteY456" fmla="*/ 1933334 h 2022935"/>
              <a:gd name="connsiteX457" fmla="*/ 165281 w 1952768"/>
              <a:gd name="connsiteY457" fmla="*/ 1928915 h 2022935"/>
              <a:gd name="connsiteX458" fmla="*/ 162519 w 1952768"/>
              <a:gd name="connsiteY458" fmla="*/ 1924275 h 2022935"/>
              <a:gd name="connsiteX459" fmla="*/ 159867 w 1952768"/>
              <a:gd name="connsiteY459" fmla="*/ 1919744 h 2022935"/>
              <a:gd name="connsiteX460" fmla="*/ 157216 w 1952768"/>
              <a:gd name="connsiteY460" fmla="*/ 1915104 h 2022935"/>
              <a:gd name="connsiteX461" fmla="*/ 154564 w 1952768"/>
              <a:gd name="connsiteY461" fmla="*/ 1910243 h 2022935"/>
              <a:gd name="connsiteX462" fmla="*/ 152133 w 1952768"/>
              <a:gd name="connsiteY462" fmla="*/ 1905492 h 2022935"/>
              <a:gd name="connsiteX463" fmla="*/ 149593 w 1952768"/>
              <a:gd name="connsiteY463" fmla="*/ 1900521 h 2022935"/>
              <a:gd name="connsiteX464" fmla="*/ 147162 w 1952768"/>
              <a:gd name="connsiteY464" fmla="*/ 1895438 h 2022935"/>
              <a:gd name="connsiteX465" fmla="*/ 144731 w 1952768"/>
              <a:gd name="connsiteY465" fmla="*/ 1890467 h 2022935"/>
              <a:gd name="connsiteX466" fmla="*/ 142301 w 1952768"/>
              <a:gd name="connsiteY466" fmla="*/ 1885274 h 2022935"/>
              <a:gd name="connsiteX467" fmla="*/ 139981 w 1952768"/>
              <a:gd name="connsiteY467" fmla="*/ 1880082 h 2022935"/>
              <a:gd name="connsiteX468" fmla="*/ 135340 w 1952768"/>
              <a:gd name="connsiteY468" fmla="*/ 1869364 h 2022935"/>
              <a:gd name="connsiteX469" fmla="*/ 130921 w 1952768"/>
              <a:gd name="connsiteY469" fmla="*/ 1858427 h 2022935"/>
              <a:gd name="connsiteX470" fmla="*/ 127275 w 1952768"/>
              <a:gd name="connsiteY470" fmla="*/ 1848925 h 2022935"/>
              <a:gd name="connsiteX471" fmla="*/ 123629 w 1952768"/>
              <a:gd name="connsiteY471" fmla="*/ 1839092 h 2022935"/>
              <a:gd name="connsiteX472" fmla="*/ 119984 w 1952768"/>
              <a:gd name="connsiteY472" fmla="*/ 1829149 h 2022935"/>
              <a:gd name="connsiteX473" fmla="*/ 116448 w 1952768"/>
              <a:gd name="connsiteY473" fmla="*/ 1818653 h 2022935"/>
              <a:gd name="connsiteX474" fmla="*/ 112913 w 1952768"/>
              <a:gd name="connsiteY474" fmla="*/ 1808047 h 2022935"/>
              <a:gd name="connsiteX475" fmla="*/ 109488 w 1952768"/>
              <a:gd name="connsiteY475" fmla="*/ 1797109 h 2022935"/>
              <a:gd name="connsiteX476" fmla="*/ 106063 w 1952768"/>
              <a:gd name="connsiteY476" fmla="*/ 1785950 h 2022935"/>
              <a:gd name="connsiteX477" fmla="*/ 102638 w 1952768"/>
              <a:gd name="connsiteY477" fmla="*/ 1774791 h 2022935"/>
              <a:gd name="connsiteX478" fmla="*/ 99323 w 1952768"/>
              <a:gd name="connsiteY478" fmla="*/ 1763191 h 2022935"/>
              <a:gd name="connsiteX479" fmla="*/ 96120 w 1952768"/>
              <a:gd name="connsiteY479" fmla="*/ 1751590 h 2022935"/>
              <a:gd name="connsiteX480" fmla="*/ 92805 w 1952768"/>
              <a:gd name="connsiteY480" fmla="*/ 1739768 h 2022935"/>
              <a:gd name="connsiteX481" fmla="*/ 89601 w 1952768"/>
              <a:gd name="connsiteY481" fmla="*/ 1727837 h 2022935"/>
              <a:gd name="connsiteX482" fmla="*/ 86618 w 1952768"/>
              <a:gd name="connsiteY482" fmla="*/ 1715794 h 2022935"/>
              <a:gd name="connsiteX483" fmla="*/ 83414 w 1952768"/>
              <a:gd name="connsiteY483" fmla="*/ 1703641 h 2022935"/>
              <a:gd name="connsiteX484" fmla="*/ 80542 w 1952768"/>
              <a:gd name="connsiteY484" fmla="*/ 1691598 h 2022935"/>
              <a:gd name="connsiteX485" fmla="*/ 77448 w 1952768"/>
              <a:gd name="connsiteY485" fmla="*/ 1679335 h 2022935"/>
              <a:gd name="connsiteX486" fmla="*/ 71814 w 1952768"/>
              <a:gd name="connsiteY486" fmla="*/ 1654918 h 2022935"/>
              <a:gd name="connsiteX487" fmla="*/ 66510 w 1952768"/>
              <a:gd name="connsiteY487" fmla="*/ 1630391 h 2022935"/>
              <a:gd name="connsiteX488" fmla="*/ 61318 w 1952768"/>
              <a:gd name="connsiteY488" fmla="*/ 1606195 h 2022935"/>
              <a:gd name="connsiteX489" fmla="*/ 56456 w 1952768"/>
              <a:gd name="connsiteY489" fmla="*/ 1582331 h 2022935"/>
              <a:gd name="connsiteX490" fmla="*/ 51927 w 1952768"/>
              <a:gd name="connsiteY490" fmla="*/ 1558909 h 2022935"/>
              <a:gd name="connsiteX491" fmla="*/ 47839 w 1952768"/>
              <a:gd name="connsiteY491" fmla="*/ 1536259 h 2022935"/>
              <a:gd name="connsiteX492" fmla="*/ 43972 w 1952768"/>
              <a:gd name="connsiteY492" fmla="*/ 1514384 h 2022935"/>
              <a:gd name="connsiteX493" fmla="*/ 40436 w 1952768"/>
              <a:gd name="connsiteY493" fmla="*/ 1493613 h 2022935"/>
              <a:gd name="connsiteX494" fmla="*/ 38558 w 1952768"/>
              <a:gd name="connsiteY494" fmla="*/ 1481129 h 2022935"/>
              <a:gd name="connsiteX495" fmla="*/ 36569 w 1952768"/>
              <a:gd name="connsiteY495" fmla="*/ 1468644 h 2022935"/>
              <a:gd name="connsiteX496" fmla="*/ 34691 w 1952768"/>
              <a:gd name="connsiteY496" fmla="*/ 1456160 h 2022935"/>
              <a:gd name="connsiteX497" fmla="*/ 32924 w 1952768"/>
              <a:gd name="connsiteY497" fmla="*/ 1443565 h 2022935"/>
              <a:gd name="connsiteX498" fmla="*/ 31046 w 1952768"/>
              <a:gd name="connsiteY498" fmla="*/ 1431081 h 2022935"/>
              <a:gd name="connsiteX499" fmla="*/ 29499 w 1952768"/>
              <a:gd name="connsiteY499" fmla="*/ 1418486 h 2022935"/>
              <a:gd name="connsiteX500" fmla="*/ 27841 w 1952768"/>
              <a:gd name="connsiteY500" fmla="*/ 1405891 h 2022935"/>
              <a:gd name="connsiteX501" fmla="*/ 26184 w 1952768"/>
              <a:gd name="connsiteY501" fmla="*/ 1393296 h 2022935"/>
              <a:gd name="connsiteX502" fmla="*/ 24638 w 1952768"/>
              <a:gd name="connsiteY502" fmla="*/ 1380811 h 2022935"/>
              <a:gd name="connsiteX503" fmla="*/ 23091 w 1952768"/>
              <a:gd name="connsiteY503" fmla="*/ 1368106 h 2022935"/>
              <a:gd name="connsiteX504" fmla="*/ 21765 w 1952768"/>
              <a:gd name="connsiteY504" fmla="*/ 1355511 h 2022935"/>
              <a:gd name="connsiteX505" fmla="*/ 20329 w 1952768"/>
              <a:gd name="connsiteY505" fmla="*/ 1342805 h 2022935"/>
              <a:gd name="connsiteX506" fmla="*/ 19003 w 1952768"/>
              <a:gd name="connsiteY506" fmla="*/ 1330210 h 2022935"/>
              <a:gd name="connsiteX507" fmla="*/ 17678 w 1952768"/>
              <a:gd name="connsiteY507" fmla="*/ 1317615 h 2022935"/>
              <a:gd name="connsiteX508" fmla="*/ 16462 w 1952768"/>
              <a:gd name="connsiteY508" fmla="*/ 1304909 h 2022935"/>
              <a:gd name="connsiteX509" fmla="*/ 15247 w 1952768"/>
              <a:gd name="connsiteY509" fmla="*/ 1292314 h 2022935"/>
              <a:gd name="connsiteX510" fmla="*/ 14031 w 1952768"/>
              <a:gd name="connsiteY510" fmla="*/ 1278836 h 2022935"/>
              <a:gd name="connsiteX511" fmla="*/ 12927 w 1952768"/>
              <a:gd name="connsiteY511" fmla="*/ 1265467 h 2022935"/>
              <a:gd name="connsiteX512" fmla="*/ 11932 w 1952768"/>
              <a:gd name="connsiteY512" fmla="*/ 1252098 h 2022935"/>
              <a:gd name="connsiteX513" fmla="*/ 10827 w 1952768"/>
              <a:gd name="connsiteY513" fmla="*/ 1238841 h 2022935"/>
              <a:gd name="connsiteX514" fmla="*/ 9944 w 1952768"/>
              <a:gd name="connsiteY514" fmla="*/ 1225362 h 2022935"/>
              <a:gd name="connsiteX515" fmla="*/ 9060 w 1952768"/>
              <a:gd name="connsiteY515" fmla="*/ 1212104 h 2022935"/>
              <a:gd name="connsiteX516" fmla="*/ 8176 w 1952768"/>
              <a:gd name="connsiteY516" fmla="*/ 1198846 h 2022935"/>
              <a:gd name="connsiteX517" fmla="*/ 7513 w 1952768"/>
              <a:gd name="connsiteY517" fmla="*/ 1185588 h 2022935"/>
              <a:gd name="connsiteX518" fmla="*/ 6739 w 1952768"/>
              <a:gd name="connsiteY518" fmla="*/ 1172330 h 2022935"/>
              <a:gd name="connsiteX519" fmla="*/ 5966 w 1952768"/>
              <a:gd name="connsiteY519" fmla="*/ 1158962 h 2022935"/>
              <a:gd name="connsiteX520" fmla="*/ 5193 w 1952768"/>
              <a:gd name="connsiteY520" fmla="*/ 1145594 h 2022935"/>
              <a:gd name="connsiteX521" fmla="*/ 4530 w 1952768"/>
              <a:gd name="connsiteY521" fmla="*/ 1132335 h 2022935"/>
              <a:gd name="connsiteX522" fmla="*/ 3757 w 1952768"/>
              <a:gd name="connsiteY522" fmla="*/ 1118967 h 2022935"/>
              <a:gd name="connsiteX523" fmla="*/ 2983 w 1952768"/>
              <a:gd name="connsiteY523" fmla="*/ 1105488 h 2022935"/>
              <a:gd name="connsiteX524" fmla="*/ 2320 w 1952768"/>
              <a:gd name="connsiteY524" fmla="*/ 1092120 h 2022935"/>
              <a:gd name="connsiteX525" fmla="*/ 1547 w 1952768"/>
              <a:gd name="connsiteY525" fmla="*/ 1078641 h 2022935"/>
              <a:gd name="connsiteX526" fmla="*/ 1105 w 1952768"/>
              <a:gd name="connsiteY526" fmla="*/ 1069582 h 2022935"/>
              <a:gd name="connsiteX527" fmla="*/ 774 w 1952768"/>
              <a:gd name="connsiteY527" fmla="*/ 1060522 h 2022935"/>
              <a:gd name="connsiteX528" fmla="*/ 332 w 1952768"/>
              <a:gd name="connsiteY528" fmla="*/ 1051573 h 2022935"/>
              <a:gd name="connsiteX529" fmla="*/ 221 w 1952768"/>
              <a:gd name="connsiteY529" fmla="*/ 1042624 h 2022935"/>
              <a:gd name="connsiteX530" fmla="*/ 110 w 1952768"/>
              <a:gd name="connsiteY530" fmla="*/ 1033454 h 2022935"/>
              <a:gd name="connsiteX531" fmla="*/ 0 w 1952768"/>
              <a:gd name="connsiteY531" fmla="*/ 1024505 h 2022935"/>
              <a:gd name="connsiteX532" fmla="*/ 0 w 1952768"/>
              <a:gd name="connsiteY532" fmla="*/ 1015335 h 2022935"/>
              <a:gd name="connsiteX533" fmla="*/ 0 w 1952768"/>
              <a:gd name="connsiteY533" fmla="*/ 1006386 h 2022935"/>
              <a:gd name="connsiteX534" fmla="*/ 332 w 1952768"/>
              <a:gd name="connsiteY534" fmla="*/ 988377 h 2022935"/>
              <a:gd name="connsiteX535" fmla="*/ 884 w 1952768"/>
              <a:gd name="connsiteY535" fmla="*/ 970258 h 2022935"/>
              <a:gd name="connsiteX536" fmla="*/ 1547 w 1952768"/>
              <a:gd name="connsiteY536" fmla="*/ 952249 h 2022935"/>
              <a:gd name="connsiteX537" fmla="*/ 2431 w 1952768"/>
              <a:gd name="connsiteY537" fmla="*/ 934241 h 2022935"/>
              <a:gd name="connsiteX538" fmla="*/ 3425 w 1952768"/>
              <a:gd name="connsiteY538" fmla="*/ 916232 h 2022935"/>
              <a:gd name="connsiteX539" fmla="*/ 4641 w 1952768"/>
              <a:gd name="connsiteY539" fmla="*/ 898223 h 2022935"/>
              <a:gd name="connsiteX540" fmla="*/ 5966 w 1952768"/>
              <a:gd name="connsiteY540" fmla="*/ 880214 h 2022935"/>
              <a:gd name="connsiteX541" fmla="*/ 7181 w 1952768"/>
              <a:gd name="connsiteY541" fmla="*/ 862317 h 2022935"/>
              <a:gd name="connsiteX542" fmla="*/ 8728 w 1952768"/>
              <a:gd name="connsiteY542" fmla="*/ 844418 h 2022935"/>
              <a:gd name="connsiteX543" fmla="*/ 10164 w 1952768"/>
              <a:gd name="connsiteY543" fmla="*/ 826520 h 2022935"/>
              <a:gd name="connsiteX544" fmla="*/ 11601 w 1952768"/>
              <a:gd name="connsiteY544" fmla="*/ 808622 h 2022935"/>
              <a:gd name="connsiteX545" fmla="*/ 13147 w 1952768"/>
              <a:gd name="connsiteY545" fmla="*/ 790834 h 2022935"/>
              <a:gd name="connsiteX546" fmla="*/ 14031 w 1952768"/>
              <a:gd name="connsiteY546" fmla="*/ 778018 h 2022935"/>
              <a:gd name="connsiteX547" fmla="*/ 15136 w 1952768"/>
              <a:gd name="connsiteY547" fmla="*/ 765313 h 2022935"/>
              <a:gd name="connsiteX548" fmla="*/ 16352 w 1952768"/>
              <a:gd name="connsiteY548" fmla="*/ 752497 h 2022935"/>
              <a:gd name="connsiteX549" fmla="*/ 17678 w 1952768"/>
              <a:gd name="connsiteY549" fmla="*/ 739902 h 2022935"/>
              <a:gd name="connsiteX550" fmla="*/ 19113 w 1952768"/>
              <a:gd name="connsiteY550" fmla="*/ 727086 h 2022935"/>
              <a:gd name="connsiteX551" fmla="*/ 20439 w 1952768"/>
              <a:gd name="connsiteY551" fmla="*/ 714491 h 2022935"/>
              <a:gd name="connsiteX552" fmla="*/ 21986 w 1952768"/>
              <a:gd name="connsiteY552" fmla="*/ 701786 h 2022935"/>
              <a:gd name="connsiteX553" fmla="*/ 23643 w 1952768"/>
              <a:gd name="connsiteY553" fmla="*/ 689191 h 2022935"/>
              <a:gd name="connsiteX554" fmla="*/ 25300 w 1952768"/>
              <a:gd name="connsiteY554" fmla="*/ 676595 h 2022935"/>
              <a:gd name="connsiteX555" fmla="*/ 26958 w 1952768"/>
              <a:gd name="connsiteY555" fmla="*/ 663890 h 2022935"/>
              <a:gd name="connsiteX556" fmla="*/ 28615 w 1952768"/>
              <a:gd name="connsiteY556" fmla="*/ 651405 h 2022935"/>
              <a:gd name="connsiteX557" fmla="*/ 30383 w 1952768"/>
              <a:gd name="connsiteY557" fmla="*/ 638699 h 2022935"/>
              <a:gd name="connsiteX558" fmla="*/ 31930 w 1952768"/>
              <a:gd name="connsiteY558" fmla="*/ 626215 h 2022935"/>
              <a:gd name="connsiteX559" fmla="*/ 33587 w 1952768"/>
              <a:gd name="connsiteY559" fmla="*/ 613731 h 2022935"/>
              <a:gd name="connsiteX560" fmla="*/ 35354 w 1952768"/>
              <a:gd name="connsiteY560" fmla="*/ 601246 h 2022935"/>
              <a:gd name="connsiteX561" fmla="*/ 37011 w 1952768"/>
              <a:gd name="connsiteY561" fmla="*/ 588651 h 2022935"/>
              <a:gd name="connsiteX562" fmla="*/ 38227 w 1952768"/>
              <a:gd name="connsiteY562" fmla="*/ 580365 h 2022935"/>
              <a:gd name="connsiteX563" fmla="*/ 39332 w 1952768"/>
              <a:gd name="connsiteY563" fmla="*/ 571968 h 2022935"/>
              <a:gd name="connsiteX564" fmla="*/ 40547 w 1952768"/>
              <a:gd name="connsiteY564" fmla="*/ 563461 h 2022935"/>
              <a:gd name="connsiteX565" fmla="*/ 41983 w 1952768"/>
              <a:gd name="connsiteY565" fmla="*/ 555065 h 2022935"/>
              <a:gd name="connsiteX566" fmla="*/ 43309 w 1952768"/>
              <a:gd name="connsiteY566" fmla="*/ 546447 h 2022935"/>
              <a:gd name="connsiteX567" fmla="*/ 44745 w 1952768"/>
              <a:gd name="connsiteY567" fmla="*/ 537829 h 2022935"/>
              <a:gd name="connsiteX568" fmla="*/ 46292 w 1952768"/>
              <a:gd name="connsiteY568" fmla="*/ 529322 h 2022935"/>
              <a:gd name="connsiteX569" fmla="*/ 47839 w 1952768"/>
              <a:gd name="connsiteY569" fmla="*/ 520815 h 2022935"/>
              <a:gd name="connsiteX570" fmla="*/ 49386 w 1952768"/>
              <a:gd name="connsiteY570" fmla="*/ 512197 h 2022935"/>
              <a:gd name="connsiteX571" fmla="*/ 50932 w 1952768"/>
              <a:gd name="connsiteY571" fmla="*/ 503690 h 2022935"/>
              <a:gd name="connsiteX572" fmla="*/ 52589 w 1952768"/>
              <a:gd name="connsiteY572" fmla="*/ 495294 h 2022935"/>
              <a:gd name="connsiteX573" fmla="*/ 54247 w 1952768"/>
              <a:gd name="connsiteY573" fmla="*/ 486786 h 2022935"/>
              <a:gd name="connsiteX574" fmla="*/ 55904 w 1952768"/>
              <a:gd name="connsiteY574" fmla="*/ 478390 h 2022935"/>
              <a:gd name="connsiteX575" fmla="*/ 57672 w 1952768"/>
              <a:gd name="connsiteY575" fmla="*/ 470214 h 2022935"/>
              <a:gd name="connsiteX576" fmla="*/ 59329 w 1952768"/>
              <a:gd name="connsiteY576" fmla="*/ 462038 h 2022935"/>
              <a:gd name="connsiteX577" fmla="*/ 61097 w 1952768"/>
              <a:gd name="connsiteY577" fmla="*/ 453862 h 2022935"/>
              <a:gd name="connsiteX578" fmla="*/ 62864 w 1952768"/>
              <a:gd name="connsiteY578" fmla="*/ 445576 h 2022935"/>
              <a:gd name="connsiteX579" fmla="*/ 64632 w 1952768"/>
              <a:gd name="connsiteY579" fmla="*/ 437511 h 2022935"/>
              <a:gd name="connsiteX580" fmla="*/ 66400 w 1952768"/>
              <a:gd name="connsiteY580" fmla="*/ 429336 h 2022935"/>
              <a:gd name="connsiteX581" fmla="*/ 68167 w 1952768"/>
              <a:gd name="connsiteY581" fmla="*/ 421270 h 2022935"/>
              <a:gd name="connsiteX582" fmla="*/ 69935 w 1952768"/>
              <a:gd name="connsiteY582" fmla="*/ 413205 h 2022935"/>
              <a:gd name="connsiteX583" fmla="*/ 71703 w 1952768"/>
              <a:gd name="connsiteY583" fmla="*/ 405140 h 2022935"/>
              <a:gd name="connsiteX584" fmla="*/ 73581 w 1952768"/>
              <a:gd name="connsiteY584" fmla="*/ 396964 h 2022935"/>
              <a:gd name="connsiteX585" fmla="*/ 75459 w 1952768"/>
              <a:gd name="connsiteY585" fmla="*/ 388788 h 2022935"/>
              <a:gd name="connsiteX586" fmla="*/ 76896 w 1952768"/>
              <a:gd name="connsiteY586" fmla="*/ 382380 h 2022935"/>
              <a:gd name="connsiteX587" fmla="*/ 78663 w 1952768"/>
              <a:gd name="connsiteY587" fmla="*/ 374536 h 2022935"/>
              <a:gd name="connsiteX588" fmla="*/ 80652 w 1952768"/>
              <a:gd name="connsiteY588" fmla="*/ 365697 h 2022935"/>
              <a:gd name="connsiteX589" fmla="*/ 82751 w 1952768"/>
              <a:gd name="connsiteY589" fmla="*/ 356306 h 2022935"/>
              <a:gd name="connsiteX590" fmla="*/ 85071 w 1952768"/>
              <a:gd name="connsiteY590" fmla="*/ 347136 h 2022935"/>
              <a:gd name="connsiteX591" fmla="*/ 87281 w 1952768"/>
              <a:gd name="connsiteY591" fmla="*/ 338850 h 2022935"/>
              <a:gd name="connsiteX592" fmla="*/ 88386 w 1952768"/>
              <a:gd name="connsiteY592" fmla="*/ 335094 h 2022935"/>
              <a:gd name="connsiteX593" fmla="*/ 89380 w 1952768"/>
              <a:gd name="connsiteY593" fmla="*/ 331779 h 2022935"/>
              <a:gd name="connsiteX594" fmla="*/ 90375 w 1952768"/>
              <a:gd name="connsiteY594" fmla="*/ 328906 h 2022935"/>
              <a:gd name="connsiteX595" fmla="*/ 91369 w 1952768"/>
              <a:gd name="connsiteY595" fmla="*/ 326476 h 2022935"/>
              <a:gd name="connsiteX596" fmla="*/ 92363 w 1952768"/>
              <a:gd name="connsiteY596" fmla="*/ 321062 h 2022935"/>
              <a:gd name="connsiteX597" fmla="*/ 93799 w 1952768"/>
              <a:gd name="connsiteY597" fmla="*/ 315096 h 2022935"/>
              <a:gd name="connsiteX598" fmla="*/ 95456 w 1952768"/>
              <a:gd name="connsiteY598" fmla="*/ 309020 h 2022935"/>
              <a:gd name="connsiteX599" fmla="*/ 97224 w 1952768"/>
              <a:gd name="connsiteY599" fmla="*/ 302722 h 2022935"/>
              <a:gd name="connsiteX600" fmla="*/ 98992 w 1952768"/>
              <a:gd name="connsiteY600" fmla="*/ 296314 h 2022935"/>
              <a:gd name="connsiteX601" fmla="*/ 100870 w 1952768"/>
              <a:gd name="connsiteY601" fmla="*/ 290128 h 2022935"/>
              <a:gd name="connsiteX602" fmla="*/ 102638 w 1952768"/>
              <a:gd name="connsiteY602" fmla="*/ 284272 h 2022935"/>
              <a:gd name="connsiteX603" fmla="*/ 104295 w 1952768"/>
              <a:gd name="connsiteY603" fmla="*/ 278748 h 2022935"/>
              <a:gd name="connsiteX604" fmla="*/ 106063 w 1952768"/>
              <a:gd name="connsiteY604" fmla="*/ 273002 h 2022935"/>
              <a:gd name="connsiteX605" fmla="*/ 107831 w 1952768"/>
              <a:gd name="connsiteY605" fmla="*/ 267147 h 2022935"/>
              <a:gd name="connsiteX606" fmla="*/ 109598 w 1952768"/>
              <a:gd name="connsiteY606" fmla="*/ 261513 h 2022935"/>
              <a:gd name="connsiteX607" fmla="*/ 111366 w 1952768"/>
              <a:gd name="connsiteY607" fmla="*/ 255767 h 2022935"/>
              <a:gd name="connsiteX608" fmla="*/ 113023 w 1952768"/>
              <a:gd name="connsiteY608" fmla="*/ 250133 h 2022935"/>
              <a:gd name="connsiteX609" fmla="*/ 114791 w 1952768"/>
              <a:gd name="connsiteY609" fmla="*/ 244498 h 2022935"/>
              <a:gd name="connsiteX610" fmla="*/ 116558 w 1952768"/>
              <a:gd name="connsiteY610" fmla="*/ 238864 h 2022935"/>
              <a:gd name="connsiteX611" fmla="*/ 118326 w 1952768"/>
              <a:gd name="connsiteY611" fmla="*/ 233118 h 2022935"/>
              <a:gd name="connsiteX612" fmla="*/ 121641 w 1952768"/>
              <a:gd name="connsiteY612" fmla="*/ 222733 h 2022935"/>
              <a:gd name="connsiteX613" fmla="*/ 125176 w 1952768"/>
              <a:gd name="connsiteY613" fmla="*/ 211575 h 2022935"/>
              <a:gd name="connsiteX614" fmla="*/ 128933 w 1952768"/>
              <a:gd name="connsiteY614" fmla="*/ 199753 h 2022935"/>
              <a:gd name="connsiteX615" fmla="*/ 133020 w 1952768"/>
              <a:gd name="connsiteY615" fmla="*/ 188041 h 2022935"/>
              <a:gd name="connsiteX616" fmla="*/ 135009 w 1952768"/>
              <a:gd name="connsiteY616" fmla="*/ 182076 h 2022935"/>
              <a:gd name="connsiteX617" fmla="*/ 137108 w 1952768"/>
              <a:gd name="connsiteY617" fmla="*/ 176330 h 2022935"/>
              <a:gd name="connsiteX618" fmla="*/ 139318 w 1952768"/>
              <a:gd name="connsiteY618" fmla="*/ 170696 h 2022935"/>
              <a:gd name="connsiteX619" fmla="*/ 141417 w 1952768"/>
              <a:gd name="connsiteY619" fmla="*/ 165282 h 2022935"/>
              <a:gd name="connsiteX620" fmla="*/ 143627 w 1952768"/>
              <a:gd name="connsiteY620" fmla="*/ 160089 h 2022935"/>
              <a:gd name="connsiteX621" fmla="*/ 145837 w 1952768"/>
              <a:gd name="connsiteY621" fmla="*/ 155118 h 2022935"/>
              <a:gd name="connsiteX622" fmla="*/ 148046 w 1952768"/>
              <a:gd name="connsiteY622" fmla="*/ 150478 h 2022935"/>
              <a:gd name="connsiteX623" fmla="*/ 150145 w 1952768"/>
              <a:gd name="connsiteY623" fmla="*/ 146169 h 2022935"/>
              <a:gd name="connsiteX624" fmla="*/ 151029 w 1952768"/>
              <a:gd name="connsiteY624" fmla="*/ 143738 h 2022935"/>
              <a:gd name="connsiteX625" fmla="*/ 152133 w 1952768"/>
              <a:gd name="connsiteY625" fmla="*/ 141086 h 2022935"/>
              <a:gd name="connsiteX626" fmla="*/ 153239 w 1952768"/>
              <a:gd name="connsiteY626" fmla="*/ 138324 h 2022935"/>
              <a:gd name="connsiteX627" fmla="*/ 154454 w 1952768"/>
              <a:gd name="connsiteY627" fmla="*/ 135452 h 2022935"/>
              <a:gd name="connsiteX628" fmla="*/ 157437 w 1952768"/>
              <a:gd name="connsiteY628" fmla="*/ 129265 h 2022935"/>
              <a:gd name="connsiteX629" fmla="*/ 160641 w 1952768"/>
              <a:gd name="connsiteY629" fmla="*/ 122746 h 2022935"/>
              <a:gd name="connsiteX630" fmla="*/ 164397 w 1952768"/>
              <a:gd name="connsiteY630" fmla="*/ 116118 h 2022935"/>
              <a:gd name="connsiteX631" fmla="*/ 168375 w 1952768"/>
              <a:gd name="connsiteY631" fmla="*/ 109157 h 2022935"/>
              <a:gd name="connsiteX632" fmla="*/ 172462 w 1952768"/>
              <a:gd name="connsiteY632" fmla="*/ 102307 h 2022935"/>
              <a:gd name="connsiteX633" fmla="*/ 176771 w 1952768"/>
              <a:gd name="connsiteY633" fmla="*/ 95347 h 2022935"/>
              <a:gd name="connsiteX634" fmla="*/ 181080 w 1952768"/>
              <a:gd name="connsiteY634" fmla="*/ 88607 h 2022935"/>
              <a:gd name="connsiteX635" fmla="*/ 185499 w 1952768"/>
              <a:gd name="connsiteY635" fmla="*/ 82199 h 2022935"/>
              <a:gd name="connsiteX636" fmla="*/ 189698 w 1952768"/>
              <a:gd name="connsiteY636" fmla="*/ 76123 h 2022935"/>
              <a:gd name="connsiteX637" fmla="*/ 193785 w 1952768"/>
              <a:gd name="connsiteY637" fmla="*/ 70377 h 2022935"/>
              <a:gd name="connsiteX638" fmla="*/ 197763 w 1952768"/>
              <a:gd name="connsiteY638" fmla="*/ 65406 h 2022935"/>
              <a:gd name="connsiteX639" fmla="*/ 201409 w 1952768"/>
              <a:gd name="connsiteY639" fmla="*/ 60766 h 2022935"/>
              <a:gd name="connsiteX640" fmla="*/ 203066 w 1952768"/>
              <a:gd name="connsiteY640" fmla="*/ 58888 h 2022935"/>
              <a:gd name="connsiteX641" fmla="*/ 204723 w 1952768"/>
              <a:gd name="connsiteY641" fmla="*/ 57120 h 2022935"/>
              <a:gd name="connsiteX642" fmla="*/ 206159 w 1952768"/>
              <a:gd name="connsiteY642" fmla="*/ 55683 h 2022935"/>
              <a:gd name="connsiteX643" fmla="*/ 207485 w 1952768"/>
              <a:gd name="connsiteY643" fmla="*/ 54247 h 2022935"/>
              <a:gd name="connsiteX644" fmla="*/ 212899 w 1952768"/>
              <a:gd name="connsiteY644" fmla="*/ 49276 h 2022935"/>
              <a:gd name="connsiteX645" fmla="*/ 217428 w 1952768"/>
              <a:gd name="connsiteY645" fmla="*/ 44745 h 2022935"/>
              <a:gd name="connsiteX646" fmla="*/ 221737 w 1952768"/>
              <a:gd name="connsiteY646" fmla="*/ 40547 h 2022935"/>
              <a:gd name="connsiteX647" fmla="*/ 226046 w 1952768"/>
              <a:gd name="connsiteY647" fmla="*/ 36681 h 2022935"/>
              <a:gd name="connsiteX648" fmla="*/ 228145 w 1952768"/>
              <a:gd name="connsiteY648" fmla="*/ 34802 h 2022935"/>
              <a:gd name="connsiteX649" fmla="*/ 230465 w 1952768"/>
              <a:gd name="connsiteY649" fmla="*/ 32924 h 2022935"/>
              <a:gd name="connsiteX650" fmla="*/ 232896 w 1952768"/>
              <a:gd name="connsiteY650" fmla="*/ 30935 h 2022935"/>
              <a:gd name="connsiteX651" fmla="*/ 235548 w 1952768"/>
              <a:gd name="connsiteY651" fmla="*/ 28947 h 2022935"/>
              <a:gd name="connsiteX652" fmla="*/ 238420 w 1952768"/>
              <a:gd name="connsiteY652" fmla="*/ 26958 h 2022935"/>
              <a:gd name="connsiteX653" fmla="*/ 241624 w 1952768"/>
              <a:gd name="connsiteY653" fmla="*/ 24748 h 2022935"/>
              <a:gd name="connsiteX654" fmla="*/ 245049 w 1952768"/>
              <a:gd name="connsiteY654" fmla="*/ 22649 h 2022935"/>
              <a:gd name="connsiteX655" fmla="*/ 248805 w 1952768"/>
              <a:gd name="connsiteY655" fmla="*/ 20329 h 2022935"/>
              <a:gd name="connsiteX656" fmla="*/ 251678 w 1952768"/>
              <a:gd name="connsiteY656" fmla="*/ 18672 h 2022935"/>
              <a:gd name="connsiteX657" fmla="*/ 254771 w 1952768"/>
              <a:gd name="connsiteY657" fmla="*/ 16904 h 2022935"/>
              <a:gd name="connsiteX658" fmla="*/ 257754 w 1952768"/>
              <a:gd name="connsiteY658" fmla="*/ 15247 h 2022935"/>
              <a:gd name="connsiteX659" fmla="*/ 261069 w 1952768"/>
              <a:gd name="connsiteY659" fmla="*/ 13811 h 2022935"/>
              <a:gd name="connsiteX660" fmla="*/ 264383 w 1952768"/>
              <a:gd name="connsiteY660" fmla="*/ 12264 h 2022935"/>
              <a:gd name="connsiteX661" fmla="*/ 267698 w 1952768"/>
              <a:gd name="connsiteY661" fmla="*/ 10717 h 2022935"/>
              <a:gd name="connsiteX662" fmla="*/ 271123 w 1952768"/>
              <a:gd name="connsiteY662" fmla="*/ 9392 h 2022935"/>
              <a:gd name="connsiteX663" fmla="*/ 274658 w 1952768"/>
              <a:gd name="connsiteY663" fmla="*/ 8066 h 2022935"/>
              <a:gd name="connsiteX664" fmla="*/ 278193 w 1952768"/>
              <a:gd name="connsiteY664" fmla="*/ 6961 h 2022935"/>
              <a:gd name="connsiteX665" fmla="*/ 281950 w 1952768"/>
              <a:gd name="connsiteY665" fmla="*/ 5856 h 2022935"/>
              <a:gd name="connsiteX666" fmla="*/ 285707 w 1952768"/>
              <a:gd name="connsiteY666" fmla="*/ 4751 h 2022935"/>
              <a:gd name="connsiteX667" fmla="*/ 289463 w 1952768"/>
              <a:gd name="connsiteY667" fmla="*/ 3867 h 2022935"/>
              <a:gd name="connsiteX668" fmla="*/ 293329 w 1952768"/>
              <a:gd name="connsiteY668" fmla="*/ 3204 h 2022935"/>
              <a:gd name="connsiteX669" fmla="*/ 297086 w 1952768"/>
              <a:gd name="connsiteY669" fmla="*/ 2652 h 2022935"/>
              <a:gd name="connsiteX670" fmla="*/ 300953 w 1952768"/>
              <a:gd name="connsiteY670" fmla="*/ 2099 h 2022935"/>
              <a:gd name="connsiteX671" fmla="*/ 305041 w 1952768"/>
              <a:gd name="connsiteY671" fmla="*/ 1878 h 2022935"/>
              <a:gd name="connsiteX672" fmla="*/ 307140 w 1952768"/>
              <a:gd name="connsiteY672" fmla="*/ 1216 h 2022935"/>
              <a:gd name="connsiteX673" fmla="*/ 310013 w 1952768"/>
              <a:gd name="connsiteY673" fmla="*/ 774 h 2022935"/>
              <a:gd name="connsiteX674" fmla="*/ 313106 w 1952768"/>
              <a:gd name="connsiteY674" fmla="*/ 332 h 2022935"/>
              <a:gd name="connsiteX675" fmla="*/ 316973 w 1952768"/>
              <a:gd name="connsiteY675" fmla="*/ 110 h 20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1952768" h="2022935">
                <a:moveTo>
                  <a:pt x="321282" y="0"/>
                </a:moveTo>
                <a:lnTo>
                  <a:pt x="325811" y="0"/>
                </a:lnTo>
                <a:lnTo>
                  <a:pt x="330783" y="110"/>
                </a:lnTo>
                <a:lnTo>
                  <a:pt x="336196" y="221"/>
                </a:lnTo>
                <a:lnTo>
                  <a:pt x="347797" y="884"/>
                </a:lnTo>
                <a:lnTo>
                  <a:pt x="360392" y="1878"/>
                </a:lnTo>
                <a:lnTo>
                  <a:pt x="373540" y="2983"/>
                </a:lnTo>
                <a:lnTo>
                  <a:pt x="387129" y="4419"/>
                </a:lnTo>
                <a:lnTo>
                  <a:pt x="400718" y="5966"/>
                </a:lnTo>
                <a:lnTo>
                  <a:pt x="414197" y="7624"/>
                </a:lnTo>
                <a:lnTo>
                  <a:pt x="427013" y="9281"/>
                </a:lnTo>
                <a:lnTo>
                  <a:pt x="439166" y="10828"/>
                </a:lnTo>
                <a:lnTo>
                  <a:pt x="450214" y="12374"/>
                </a:lnTo>
                <a:lnTo>
                  <a:pt x="459826" y="13811"/>
                </a:lnTo>
                <a:lnTo>
                  <a:pt x="467780" y="15026"/>
                </a:lnTo>
                <a:lnTo>
                  <a:pt x="473636" y="16130"/>
                </a:lnTo>
                <a:lnTo>
                  <a:pt x="486121" y="18561"/>
                </a:lnTo>
                <a:lnTo>
                  <a:pt x="498384" y="21103"/>
                </a:lnTo>
                <a:lnTo>
                  <a:pt x="510758" y="23754"/>
                </a:lnTo>
                <a:lnTo>
                  <a:pt x="523132" y="26516"/>
                </a:lnTo>
                <a:lnTo>
                  <a:pt x="535395" y="29499"/>
                </a:lnTo>
                <a:lnTo>
                  <a:pt x="547769" y="32592"/>
                </a:lnTo>
                <a:lnTo>
                  <a:pt x="560033" y="35797"/>
                </a:lnTo>
                <a:lnTo>
                  <a:pt x="572407" y="39221"/>
                </a:lnTo>
                <a:lnTo>
                  <a:pt x="584670" y="42646"/>
                </a:lnTo>
                <a:lnTo>
                  <a:pt x="597044" y="46182"/>
                </a:lnTo>
                <a:lnTo>
                  <a:pt x="609308" y="49828"/>
                </a:lnTo>
                <a:lnTo>
                  <a:pt x="621571" y="53584"/>
                </a:lnTo>
                <a:lnTo>
                  <a:pt x="633835" y="57562"/>
                </a:lnTo>
                <a:lnTo>
                  <a:pt x="646098" y="61429"/>
                </a:lnTo>
                <a:lnTo>
                  <a:pt x="658362" y="65516"/>
                </a:lnTo>
                <a:lnTo>
                  <a:pt x="670625" y="69715"/>
                </a:lnTo>
                <a:lnTo>
                  <a:pt x="682778" y="73802"/>
                </a:lnTo>
                <a:lnTo>
                  <a:pt x="694931" y="78111"/>
                </a:lnTo>
                <a:lnTo>
                  <a:pt x="707084" y="82530"/>
                </a:lnTo>
                <a:lnTo>
                  <a:pt x="719017" y="86950"/>
                </a:lnTo>
                <a:lnTo>
                  <a:pt x="731170" y="91370"/>
                </a:lnTo>
                <a:lnTo>
                  <a:pt x="743212" y="96009"/>
                </a:lnTo>
                <a:lnTo>
                  <a:pt x="755254" y="100650"/>
                </a:lnTo>
                <a:lnTo>
                  <a:pt x="767076" y="105290"/>
                </a:lnTo>
                <a:lnTo>
                  <a:pt x="790829" y="114681"/>
                </a:lnTo>
                <a:lnTo>
                  <a:pt x="814362" y="124293"/>
                </a:lnTo>
                <a:lnTo>
                  <a:pt x="837784" y="134016"/>
                </a:lnTo>
                <a:lnTo>
                  <a:pt x="860765" y="143738"/>
                </a:lnTo>
                <a:lnTo>
                  <a:pt x="864521" y="145285"/>
                </a:lnTo>
                <a:lnTo>
                  <a:pt x="868609" y="146942"/>
                </a:lnTo>
                <a:lnTo>
                  <a:pt x="872918" y="148599"/>
                </a:lnTo>
                <a:lnTo>
                  <a:pt x="877226" y="150256"/>
                </a:lnTo>
                <a:lnTo>
                  <a:pt x="881425" y="152024"/>
                </a:lnTo>
                <a:lnTo>
                  <a:pt x="885402" y="153792"/>
                </a:lnTo>
                <a:lnTo>
                  <a:pt x="889048" y="155670"/>
                </a:lnTo>
                <a:lnTo>
                  <a:pt x="892473" y="157548"/>
                </a:lnTo>
                <a:lnTo>
                  <a:pt x="895124" y="158322"/>
                </a:lnTo>
                <a:lnTo>
                  <a:pt x="898107" y="159316"/>
                </a:lnTo>
                <a:lnTo>
                  <a:pt x="901091" y="160310"/>
                </a:lnTo>
                <a:lnTo>
                  <a:pt x="904184" y="161415"/>
                </a:lnTo>
                <a:lnTo>
                  <a:pt x="910592" y="164066"/>
                </a:lnTo>
                <a:lnTo>
                  <a:pt x="917000" y="166939"/>
                </a:lnTo>
                <a:lnTo>
                  <a:pt x="923629" y="169812"/>
                </a:lnTo>
                <a:lnTo>
                  <a:pt x="929927" y="172574"/>
                </a:lnTo>
                <a:lnTo>
                  <a:pt x="936003" y="175336"/>
                </a:lnTo>
                <a:lnTo>
                  <a:pt x="941638" y="177656"/>
                </a:lnTo>
                <a:lnTo>
                  <a:pt x="950144" y="181192"/>
                </a:lnTo>
                <a:lnTo>
                  <a:pt x="958873" y="184837"/>
                </a:lnTo>
                <a:lnTo>
                  <a:pt x="967711" y="188594"/>
                </a:lnTo>
                <a:lnTo>
                  <a:pt x="976660" y="192571"/>
                </a:lnTo>
                <a:lnTo>
                  <a:pt x="985830" y="196659"/>
                </a:lnTo>
                <a:lnTo>
                  <a:pt x="995000" y="200637"/>
                </a:lnTo>
                <a:lnTo>
                  <a:pt x="1004391" y="204945"/>
                </a:lnTo>
                <a:lnTo>
                  <a:pt x="1013561" y="209143"/>
                </a:lnTo>
                <a:lnTo>
                  <a:pt x="1022841" y="213452"/>
                </a:lnTo>
                <a:lnTo>
                  <a:pt x="1031901" y="217761"/>
                </a:lnTo>
                <a:lnTo>
                  <a:pt x="1041071" y="222070"/>
                </a:lnTo>
                <a:lnTo>
                  <a:pt x="1050020" y="226158"/>
                </a:lnTo>
                <a:lnTo>
                  <a:pt x="1058748" y="230467"/>
                </a:lnTo>
                <a:lnTo>
                  <a:pt x="1067255" y="234665"/>
                </a:lnTo>
                <a:lnTo>
                  <a:pt x="1075541" y="238864"/>
                </a:lnTo>
                <a:lnTo>
                  <a:pt x="1083496" y="242841"/>
                </a:lnTo>
                <a:lnTo>
                  <a:pt x="1094986" y="248696"/>
                </a:lnTo>
                <a:lnTo>
                  <a:pt x="1106477" y="254662"/>
                </a:lnTo>
                <a:lnTo>
                  <a:pt x="1118077" y="260629"/>
                </a:lnTo>
                <a:lnTo>
                  <a:pt x="1129457" y="266595"/>
                </a:lnTo>
                <a:lnTo>
                  <a:pt x="1140837" y="272671"/>
                </a:lnTo>
                <a:lnTo>
                  <a:pt x="1151995" y="278748"/>
                </a:lnTo>
                <a:lnTo>
                  <a:pt x="1163264" y="284935"/>
                </a:lnTo>
                <a:lnTo>
                  <a:pt x="1174533" y="291121"/>
                </a:lnTo>
                <a:lnTo>
                  <a:pt x="1185692" y="297419"/>
                </a:lnTo>
                <a:lnTo>
                  <a:pt x="1196630" y="303717"/>
                </a:lnTo>
                <a:lnTo>
                  <a:pt x="1207567" y="310014"/>
                </a:lnTo>
                <a:lnTo>
                  <a:pt x="1218395" y="316312"/>
                </a:lnTo>
                <a:lnTo>
                  <a:pt x="1229112" y="322609"/>
                </a:lnTo>
                <a:lnTo>
                  <a:pt x="1239828" y="329128"/>
                </a:lnTo>
                <a:lnTo>
                  <a:pt x="1250434" y="335536"/>
                </a:lnTo>
                <a:lnTo>
                  <a:pt x="1260709" y="342165"/>
                </a:lnTo>
                <a:lnTo>
                  <a:pt x="1271537" y="348904"/>
                </a:lnTo>
                <a:lnTo>
                  <a:pt x="1282253" y="355644"/>
                </a:lnTo>
                <a:lnTo>
                  <a:pt x="1292860" y="362383"/>
                </a:lnTo>
                <a:lnTo>
                  <a:pt x="1303465" y="369012"/>
                </a:lnTo>
                <a:lnTo>
                  <a:pt x="1313962" y="375862"/>
                </a:lnTo>
                <a:lnTo>
                  <a:pt x="1324457" y="382601"/>
                </a:lnTo>
                <a:lnTo>
                  <a:pt x="1334953" y="389451"/>
                </a:lnTo>
                <a:lnTo>
                  <a:pt x="1345338" y="396522"/>
                </a:lnTo>
                <a:lnTo>
                  <a:pt x="1356276" y="403814"/>
                </a:lnTo>
                <a:lnTo>
                  <a:pt x="1366993" y="411216"/>
                </a:lnTo>
                <a:lnTo>
                  <a:pt x="1377489" y="418398"/>
                </a:lnTo>
                <a:lnTo>
                  <a:pt x="1387543" y="425579"/>
                </a:lnTo>
                <a:lnTo>
                  <a:pt x="1397596" y="432650"/>
                </a:lnTo>
                <a:lnTo>
                  <a:pt x="1407319" y="439721"/>
                </a:lnTo>
                <a:lnTo>
                  <a:pt x="1417041" y="446681"/>
                </a:lnTo>
                <a:lnTo>
                  <a:pt x="1426653" y="453752"/>
                </a:lnTo>
                <a:lnTo>
                  <a:pt x="1436155" y="460712"/>
                </a:lnTo>
                <a:lnTo>
                  <a:pt x="1445656" y="467783"/>
                </a:lnTo>
                <a:lnTo>
                  <a:pt x="1455268" y="474965"/>
                </a:lnTo>
                <a:lnTo>
                  <a:pt x="1464880" y="482146"/>
                </a:lnTo>
                <a:lnTo>
                  <a:pt x="1474713" y="489438"/>
                </a:lnTo>
                <a:lnTo>
                  <a:pt x="1484546" y="496730"/>
                </a:lnTo>
                <a:lnTo>
                  <a:pt x="1494600" y="504353"/>
                </a:lnTo>
                <a:lnTo>
                  <a:pt x="1504985" y="511976"/>
                </a:lnTo>
                <a:lnTo>
                  <a:pt x="1514597" y="519268"/>
                </a:lnTo>
                <a:lnTo>
                  <a:pt x="1524319" y="526892"/>
                </a:lnTo>
                <a:lnTo>
                  <a:pt x="1534042" y="534736"/>
                </a:lnTo>
                <a:lnTo>
                  <a:pt x="1543653" y="542580"/>
                </a:lnTo>
                <a:lnTo>
                  <a:pt x="1553155" y="550314"/>
                </a:lnTo>
                <a:lnTo>
                  <a:pt x="1562656" y="558158"/>
                </a:lnTo>
                <a:lnTo>
                  <a:pt x="1572158" y="565781"/>
                </a:lnTo>
                <a:lnTo>
                  <a:pt x="1581328" y="572963"/>
                </a:lnTo>
                <a:lnTo>
                  <a:pt x="1765390" y="734930"/>
                </a:lnTo>
                <a:lnTo>
                  <a:pt x="1768926" y="738355"/>
                </a:lnTo>
                <a:lnTo>
                  <a:pt x="1772351" y="741890"/>
                </a:lnTo>
                <a:lnTo>
                  <a:pt x="1775555" y="745426"/>
                </a:lnTo>
                <a:lnTo>
                  <a:pt x="1778649" y="748961"/>
                </a:lnTo>
                <a:lnTo>
                  <a:pt x="1781742" y="752497"/>
                </a:lnTo>
                <a:lnTo>
                  <a:pt x="1784615" y="755922"/>
                </a:lnTo>
                <a:lnTo>
                  <a:pt x="1787487" y="759236"/>
                </a:lnTo>
                <a:lnTo>
                  <a:pt x="1790581" y="762219"/>
                </a:lnTo>
                <a:lnTo>
                  <a:pt x="1799419" y="770947"/>
                </a:lnTo>
                <a:lnTo>
                  <a:pt x="1808921" y="780559"/>
                </a:lnTo>
                <a:lnTo>
                  <a:pt x="1818753" y="790724"/>
                </a:lnTo>
                <a:lnTo>
                  <a:pt x="1828586" y="801330"/>
                </a:lnTo>
                <a:lnTo>
                  <a:pt x="1838529" y="812047"/>
                </a:lnTo>
                <a:lnTo>
                  <a:pt x="1847810" y="822653"/>
                </a:lnTo>
                <a:lnTo>
                  <a:pt x="1852340" y="827846"/>
                </a:lnTo>
                <a:lnTo>
                  <a:pt x="1856649" y="833038"/>
                </a:lnTo>
                <a:lnTo>
                  <a:pt x="1860847" y="838010"/>
                </a:lnTo>
                <a:lnTo>
                  <a:pt x="1864603" y="842650"/>
                </a:lnTo>
                <a:lnTo>
                  <a:pt x="1873553" y="853699"/>
                </a:lnTo>
                <a:lnTo>
                  <a:pt x="1881396" y="863532"/>
                </a:lnTo>
                <a:lnTo>
                  <a:pt x="1885043" y="868172"/>
                </a:lnTo>
                <a:lnTo>
                  <a:pt x="1888467" y="872812"/>
                </a:lnTo>
                <a:lnTo>
                  <a:pt x="1891782" y="877342"/>
                </a:lnTo>
                <a:lnTo>
                  <a:pt x="1895097" y="881761"/>
                </a:lnTo>
                <a:lnTo>
                  <a:pt x="1898300" y="886401"/>
                </a:lnTo>
                <a:lnTo>
                  <a:pt x="1901394" y="891152"/>
                </a:lnTo>
                <a:lnTo>
                  <a:pt x="1904598" y="895903"/>
                </a:lnTo>
                <a:lnTo>
                  <a:pt x="1907802" y="900985"/>
                </a:lnTo>
                <a:lnTo>
                  <a:pt x="1911006" y="906288"/>
                </a:lnTo>
                <a:lnTo>
                  <a:pt x="1914431" y="911923"/>
                </a:lnTo>
                <a:lnTo>
                  <a:pt x="1917966" y="918110"/>
                </a:lnTo>
                <a:lnTo>
                  <a:pt x="1921722" y="924628"/>
                </a:lnTo>
                <a:lnTo>
                  <a:pt x="1924043" y="928937"/>
                </a:lnTo>
                <a:lnTo>
                  <a:pt x="1926473" y="934130"/>
                </a:lnTo>
                <a:lnTo>
                  <a:pt x="1929235" y="939764"/>
                </a:lnTo>
                <a:lnTo>
                  <a:pt x="1931997" y="946062"/>
                </a:lnTo>
                <a:lnTo>
                  <a:pt x="1934870" y="952801"/>
                </a:lnTo>
                <a:lnTo>
                  <a:pt x="1937742" y="959983"/>
                </a:lnTo>
                <a:lnTo>
                  <a:pt x="1940394" y="967496"/>
                </a:lnTo>
                <a:lnTo>
                  <a:pt x="1943046" y="975009"/>
                </a:lnTo>
                <a:lnTo>
                  <a:pt x="1945476" y="982742"/>
                </a:lnTo>
                <a:lnTo>
                  <a:pt x="1947685" y="990476"/>
                </a:lnTo>
                <a:lnTo>
                  <a:pt x="1948569" y="994233"/>
                </a:lnTo>
                <a:lnTo>
                  <a:pt x="1949453" y="998100"/>
                </a:lnTo>
                <a:lnTo>
                  <a:pt x="1950337" y="1001856"/>
                </a:lnTo>
                <a:lnTo>
                  <a:pt x="1951000" y="1005502"/>
                </a:lnTo>
                <a:lnTo>
                  <a:pt x="1951663" y="1009037"/>
                </a:lnTo>
                <a:lnTo>
                  <a:pt x="1952105" y="1012572"/>
                </a:lnTo>
                <a:lnTo>
                  <a:pt x="1952436" y="1015998"/>
                </a:lnTo>
                <a:lnTo>
                  <a:pt x="1952658" y="1019312"/>
                </a:lnTo>
                <a:lnTo>
                  <a:pt x="1952768" y="1022516"/>
                </a:lnTo>
                <a:lnTo>
                  <a:pt x="1952768" y="1025609"/>
                </a:lnTo>
                <a:lnTo>
                  <a:pt x="1952547" y="1028482"/>
                </a:lnTo>
                <a:lnTo>
                  <a:pt x="1952105" y="1031244"/>
                </a:lnTo>
                <a:lnTo>
                  <a:pt x="1951000" y="1037542"/>
                </a:lnTo>
                <a:lnTo>
                  <a:pt x="1949785" y="1043618"/>
                </a:lnTo>
                <a:lnTo>
                  <a:pt x="1948459" y="1049695"/>
                </a:lnTo>
                <a:lnTo>
                  <a:pt x="1946913" y="1055440"/>
                </a:lnTo>
                <a:lnTo>
                  <a:pt x="1945476" y="1061295"/>
                </a:lnTo>
                <a:lnTo>
                  <a:pt x="1943819" y="1066930"/>
                </a:lnTo>
                <a:lnTo>
                  <a:pt x="1942051" y="1072565"/>
                </a:lnTo>
                <a:lnTo>
                  <a:pt x="1940173" y="1077978"/>
                </a:lnTo>
                <a:lnTo>
                  <a:pt x="1938184" y="1083281"/>
                </a:lnTo>
                <a:lnTo>
                  <a:pt x="1936085" y="1088584"/>
                </a:lnTo>
                <a:lnTo>
                  <a:pt x="1933986" y="1093777"/>
                </a:lnTo>
                <a:lnTo>
                  <a:pt x="1931777" y="1098859"/>
                </a:lnTo>
                <a:lnTo>
                  <a:pt x="1929346" y="1103942"/>
                </a:lnTo>
                <a:lnTo>
                  <a:pt x="1927026" y="1108913"/>
                </a:lnTo>
                <a:lnTo>
                  <a:pt x="1924485" y="1113775"/>
                </a:lnTo>
                <a:lnTo>
                  <a:pt x="1921944" y="1118636"/>
                </a:lnTo>
                <a:lnTo>
                  <a:pt x="1919292" y="1123497"/>
                </a:lnTo>
                <a:lnTo>
                  <a:pt x="1916530" y="1128137"/>
                </a:lnTo>
                <a:lnTo>
                  <a:pt x="1913657" y="1132888"/>
                </a:lnTo>
                <a:lnTo>
                  <a:pt x="1910785" y="1137528"/>
                </a:lnTo>
                <a:lnTo>
                  <a:pt x="1907912" y="1142058"/>
                </a:lnTo>
                <a:lnTo>
                  <a:pt x="1904819" y="1146698"/>
                </a:lnTo>
                <a:lnTo>
                  <a:pt x="1901836" y="1151339"/>
                </a:lnTo>
                <a:lnTo>
                  <a:pt x="1898632" y="1155868"/>
                </a:lnTo>
                <a:lnTo>
                  <a:pt x="1892334" y="1164817"/>
                </a:lnTo>
                <a:lnTo>
                  <a:pt x="1885595" y="1173987"/>
                </a:lnTo>
                <a:lnTo>
                  <a:pt x="1878855" y="1182937"/>
                </a:lnTo>
                <a:lnTo>
                  <a:pt x="1871895" y="1191997"/>
                </a:lnTo>
                <a:lnTo>
                  <a:pt x="1868028" y="1196858"/>
                </a:lnTo>
                <a:lnTo>
                  <a:pt x="1864272" y="1201498"/>
                </a:lnTo>
                <a:lnTo>
                  <a:pt x="1862283" y="1203818"/>
                </a:lnTo>
                <a:lnTo>
                  <a:pt x="1860184" y="1205917"/>
                </a:lnTo>
                <a:lnTo>
                  <a:pt x="1858085" y="1208127"/>
                </a:lnTo>
                <a:lnTo>
                  <a:pt x="1855765" y="1210115"/>
                </a:lnTo>
                <a:lnTo>
                  <a:pt x="1854549" y="1211883"/>
                </a:lnTo>
                <a:lnTo>
                  <a:pt x="1851788" y="1214977"/>
                </a:lnTo>
                <a:lnTo>
                  <a:pt x="1847921" y="1219286"/>
                </a:lnTo>
                <a:lnTo>
                  <a:pt x="1842949" y="1224589"/>
                </a:lnTo>
                <a:lnTo>
                  <a:pt x="1837204" y="1230775"/>
                </a:lnTo>
                <a:lnTo>
                  <a:pt x="1830796" y="1237626"/>
                </a:lnTo>
                <a:lnTo>
                  <a:pt x="1823835" y="1244918"/>
                </a:lnTo>
                <a:lnTo>
                  <a:pt x="1816655" y="1252320"/>
                </a:lnTo>
                <a:lnTo>
                  <a:pt x="1809363" y="1259832"/>
                </a:lnTo>
                <a:lnTo>
                  <a:pt x="1802071" y="1267235"/>
                </a:lnTo>
                <a:lnTo>
                  <a:pt x="1795110" y="1274416"/>
                </a:lnTo>
                <a:lnTo>
                  <a:pt x="1788702" y="1281045"/>
                </a:lnTo>
                <a:lnTo>
                  <a:pt x="1782736" y="1287011"/>
                </a:lnTo>
                <a:lnTo>
                  <a:pt x="1777543" y="1292204"/>
                </a:lnTo>
                <a:lnTo>
                  <a:pt x="1773456" y="1296292"/>
                </a:lnTo>
                <a:lnTo>
                  <a:pt x="1770473" y="1299054"/>
                </a:lnTo>
                <a:lnTo>
                  <a:pt x="1766827" y="1302589"/>
                </a:lnTo>
                <a:lnTo>
                  <a:pt x="1763181" y="1306235"/>
                </a:lnTo>
                <a:lnTo>
                  <a:pt x="1759645" y="1309550"/>
                </a:lnTo>
                <a:lnTo>
                  <a:pt x="1756110" y="1312975"/>
                </a:lnTo>
                <a:lnTo>
                  <a:pt x="1752575" y="1316400"/>
                </a:lnTo>
                <a:lnTo>
                  <a:pt x="1748929" y="1319935"/>
                </a:lnTo>
                <a:lnTo>
                  <a:pt x="1745393" y="1323471"/>
                </a:lnTo>
                <a:lnTo>
                  <a:pt x="1741748" y="1327227"/>
                </a:lnTo>
                <a:lnTo>
                  <a:pt x="1718546" y="1347887"/>
                </a:lnTo>
                <a:lnTo>
                  <a:pt x="1716226" y="1350096"/>
                </a:lnTo>
                <a:lnTo>
                  <a:pt x="1714679" y="1351533"/>
                </a:lnTo>
                <a:lnTo>
                  <a:pt x="1713353" y="1352859"/>
                </a:lnTo>
                <a:lnTo>
                  <a:pt x="1711034" y="1354627"/>
                </a:lnTo>
                <a:lnTo>
                  <a:pt x="1707056" y="1357941"/>
                </a:lnTo>
                <a:lnTo>
                  <a:pt x="1701974" y="1362029"/>
                </a:lnTo>
                <a:lnTo>
                  <a:pt x="1696340" y="1366890"/>
                </a:lnTo>
                <a:lnTo>
                  <a:pt x="1690153" y="1372304"/>
                </a:lnTo>
                <a:lnTo>
                  <a:pt x="1683524" y="1378270"/>
                </a:lnTo>
                <a:lnTo>
                  <a:pt x="1676563" y="1384346"/>
                </a:lnTo>
                <a:lnTo>
                  <a:pt x="1669382" y="1390644"/>
                </a:lnTo>
                <a:lnTo>
                  <a:pt x="1662090" y="1397052"/>
                </a:lnTo>
                <a:lnTo>
                  <a:pt x="1654909" y="1403239"/>
                </a:lnTo>
                <a:lnTo>
                  <a:pt x="1648059" y="1409316"/>
                </a:lnTo>
                <a:lnTo>
                  <a:pt x="1641430" y="1414950"/>
                </a:lnTo>
                <a:lnTo>
                  <a:pt x="1635353" y="1420143"/>
                </a:lnTo>
                <a:lnTo>
                  <a:pt x="1629719" y="1424672"/>
                </a:lnTo>
                <a:lnTo>
                  <a:pt x="1624968" y="1428318"/>
                </a:lnTo>
                <a:lnTo>
                  <a:pt x="1622979" y="1429865"/>
                </a:lnTo>
                <a:lnTo>
                  <a:pt x="1621101" y="1431191"/>
                </a:lnTo>
                <a:lnTo>
                  <a:pt x="1619444" y="1432185"/>
                </a:lnTo>
                <a:lnTo>
                  <a:pt x="1618008" y="1432958"/>
                </a:lnTo>
                <a:lnTo>
                  <a:pt x="1616792" y="1434284"/>
                </a:lnTo>
                <a:lnTo>
                  <a:pt x="1614693" y="1436273"/>
                </a:lnTo>
                <a:lnTo>
                  <a:pt x="1611931" y="1438704"/>
                </a:lnTo>
                <a:lnTo>
                  <a:pt x="1608506" y="1441576"/>
                </a:lnTo>
                <a:lnTo>
                  <a:pt x="1599889" y="1448647"/>
                </a:lnTo>
                <a:lnTo>
                  <a:pt x="1589283" y="1457265"/>
                </a:lnTo>
                <a:lnTo>
                  <a:pt x="1577019" y="1466987"/>
                </a:lnTo>
                <a:lnTo>
                  <a:pt x="1563651" y="1477593"/>
                </a:lnTo>
                <a:lnTo>
                  <a:pt x="1549399" y="1488752"/>
                </a:lnTo>
                <a:lnTo>
                  <a:pt x="1534705" y="1500132"/>
                </a:lnTo>
                <a:lnTo>
                  <a:pt x="1520010" y="1511401"/>
                </a:lnTo>
                <a:lnTo>
                  <a:pt x="1505647" y="1522339"/>
                </a:lnTo>
                <a:lnTo>
                  <a:pt x="1492059" y="1532724"/>
                </a:lnTo>
                <a:lnTo>
                  <a:pt x="1479574" y="1542116"/>
                </a:lnTo>
                <a:lnTo>
                  <a:pt x="1468746" y="1550070"/>
                </a:lnTo>
                <a:lnTo>
                  <a:pt x="1459687" y="1556478"/>
                </a:lnTo>
                <a:lnTo>
                  <a:pt x="1456042" y="1559130"/>
                </a:lnTo>
                <a:lnTo>
                  <a:pt x="1453058" y="1561229"/>
                </a:lnTo>
                <a:lnTo>
                  <a:pt x="1450738" y="1562555"/>
                </a:lnTo>
                <a:lnTo>
                  <a:pt x="1449081" y="1563549"/>
                </a:lnTo>
                <a:lnTo>
                  <a:pt x="1445435" y="1566532"/>
                </a:lnTo>
                <a:lnTo>
                  <a:pt x="1439690" y="1570841"/>
                </a:lnTo>
                <a:lnTo>
                  <a:pt x="1432177" y="1576254"/>
                </a:lnTo>
                <a:lnTo>
                  <a:pt x="1423338" y="1582552"/>
                </a:lnTo>
                <a:lnTo>
                  <a:pt x="1413175" y="1589623"/>
                </a:lnTo>
                <a:lnTo>
                  <a:pt x="1402457" y="1597246"/>
                </a:lnTo>
                <a:lnTo>
                  <a:pt x="1390967" y="1605090"/>
                </a:lnTo>
                <a:lnTo>
                  <a:pt x="1379367" y="1613045"/>
                </a:lnTo>
                <a:lnTo>
                  <a:pt x="1367656" y="1621000"/>
                </a:lnTo>
                <a:lnTo>
                  <a:pt x="1356276" y="1628623"/>
                </a:lnTo>
                <a:lnTo>
                  <a:pt x="1345559" y="1635805"/>
                </a:lnTo>
                <a:lnTo>
                  <a:pt x="1335727" y="1642213"/>
                </a:lnTo>
                <a:lnTo>
                  <a:pt x="1327109" y="1647626"/>
                </a:lnTo>
                <a:lnTo>
                  <a:pt x="1319927" y="1652156"/>
                </a:lnTo>
                <a:lnTo>
                  <a:pt x="1316834" y="1653924"/>
                </a:lnTo>
                <a:lnTo>
                  <a:pt x="1314514" y="1655250"/>
                </a:lnTo>
                <a:lnTo>
                  <a:pt x="1312415" y="1656244"/>
                </a:lnTo>
                <a:lnTo>
                  <a:pt x="1311089" y="1656907"/>
                </a:lnTo>
                <a:lnTo>
                  <a:pt x="1309984" y="1658012"/>
                </a:lnTo>
                <a:lnTo>
                  <a:pt x="1307885" y="1659558"/>
                </a:lnTo>
                <a:lnTo>
                  <a:pt x="1305123" y="1661437"/>
                </a:lnTo>
                <a:lnTo>
                  <a:pt x="1301587" y="1663867"/>
                </a:lnTo>
                <a:lnTo>
                  <a:pt x="1292639" y="1669502"/>
                </a:lnTo>
                <a:lnTo>
                  <a:pt x="1281259" y="1676683"/>
                </a:lnTo>
                <a:lnTo>
                  <a:pt x="1268001" y="1684748"/>
                </a:lnTo>
                <a:lnTo>
                  <a:pt x="1253307" y="1693477"/>
                </a:lnTo>
                <a:lnTo>
                  <a:pt x="1237618" y="1702647"/>
                </a:lnTo>
                <a:lnTo>
                  <a:pt x="1221157" y="1712258"/>
                </a:lnTo>
                <a:lnTo>
                  <a:pt x="1204584" y="1721760"/>
                </a:lnTo>
                <a:lnTo>
                  <a:pt x="1188343" y="1731151"/>
                </a:lnTo>
                <a:lnTo>
                  <a:pt x="1172655" y="1739879"/>
                </a:lnTo>
                <a:lnTo>
                  <a:pt x="1158072" y="1747944"/>
                </a:lnTo>
                <a:lnTo>
                  <a:pt x="1144924" y="1755126"/>
                </a:lnTo>
                <a:lnTo>
                  <a:pt x="1133876" y="1760981"/>
                </a:lnTo>
                <a:lnTo>
                  <a:pt x="1129125" y="1763522"/>
                </a:lnTo>
                <a:lnTo>
                  <a:pt x="1125148" y="1765400"/>
                </a:lnTo>
                <a:lnTo>
                  <a:pt x="1121723" y="1767057"/>
                </a:lnTo>
                <a:lnTo>
                  <a:pt x="1119071" y="1768163"/>
                </a:lnTo>
                <a:lnTo>
                  <a:pt x="1115094" y="1770593"/>
                </a:lnTo>
                <a:lnTo>
                  <a:pt x="1111117" y="1773024"/>
                </a:lnTo>
                <a:lnTo>
                  <a:pt x="1106808" y="1775344"/>
                </a:lnTo>
                <a:lnTo>
                  <a:pt x="1102389" y="1777775"/>
                </a:lnTo>
                <a:lnTo>
                  <a:pt x="1093108" y="1782304"/>
                </a:lnTo>
                <a:lnTo>
                  <a:pt x="1083496" y="1786834"/>
                </a:lnTo>
                <a:lnTo>
                  <a:pt x="1073884" y="1791364"/>
                </a:lnTo>
                <a:lnTo>
                  <a:pt x="1064272" y="1795783"/>
                </a:lnTo>
                <a:lnTo>
                  <a:pt x="1055103" y="1799981"/>
                </a:lnTo>
                <a:lnTo>
                  <a:pt x="1046375" y="1804290"/>
                </a:lnTo>
                <a:lnTo>
                  <a:pt x="1041844" y="1806610"/>
                </a:lnTo>
                <a:lnTo>
                  <a:pt x="1037204" y="1808709"/>
                </a:lnTo>
                <a:lnTo>
                  <a:pt x="1032564" y="1810919"/>
                </a:lnTo>
                <a:lnTo>
                  <a:pt x="1027924" y="1812908"/>
                </a:lnTo>
                <a:lnTo>
                  <a:pt x="1023394" y="1815118"/>
                </a:lnTo>
                <a:lnTo>
                  <a:pt x="1018643" y="1817107"/>
                </a:lnTo>
                <a:lnTo>
                  <a:pt x="1014003" y="1819095"/>
                </a:lnTo>
                <a:lnTo>
                  <a:pt x="1009473" y="1821304"/>
                </a:lnTo>
                <a:lnTo>
                  <a:pt x="1005386" y="1823183"/>
                </a:lnTo>
                <a:lnTo>
                  <a:pt x="1000856" y="1825393"/>
                </a:lnTo>
                <a:lnTo>
                  <a:pt x="995774" y="1827713"/>
                </a:lnTo>
                <a:lnTo>
                  <a:pt x="990471" y="1830144"/>
                </a:lnTo>
                <a:lnTo>
                  <a:pt x="985278" y="1832574"/>
                </a:lnTo>
                <a:lnTo>
                  <a:pt x="980196" y="1834563"/>
                </a:lnTo>
                <a:lnTo>
                  <a:pt x="975445" y="1836330"/>
                </a:lnTo>
                <a:lnTo>
                  <a:pt x="971357" y="1837656"/>
                </a:lnTo>
                <a:lnTo>
                  <a:pt x="966054" y="1840418"/>
                </a:lnTo>
                <a:lnTo>
                  <a:pt x="960088" y="1843070"/>
                </a:lnTo>
                <a:lnTo>
                  <a:pt x="953791" y="1845832"/>
                </a:lnTo>
                <a:lnTo>
                  <a:pt x="947272" y="1848483"/>
                </a:lnTo>
                <a:lnTo>
                  <a:pt x="940532" y="1851135"/>
                </a:lnTo>
                <a:lnTo>
                  <a:pt x="934014" y="1853676"/>
                </a:lnTo>
                <a:lnTo>
                  <a:pt x="927606" y="1855996"/>
                </a:lnTo>
                <a:lnTo>
                  <a:pt x="921861" y="1858427"/>
                </a:lnTo>
                <a:lnTo>
                  <a:pt x="916448" y="1860636"/>
                </a:lnTo>
                <a:lnTo>
                  <a:pt x="909045" y="1863509"/>
                </a:lnTo>
                <a:lnTo>
                  <a:pt x="900207" y="1867045"/>
                </a:lnTo>
                <a:lnTo>
                  <a:pt x="890153" y="1871243"/>
                </a:lnTo>
                <a:lnTo>
                  <a:pt x="878884" y="1875662"/>
                </a:lnTo>
                <a:lnTo>
                  <a:pt x="866841" y="1880523"/>
                </a:lnTo>
                <a:lnTo>
                  <a:pt x="854467" y="1885495"/>
                </a:lnTo>
                <a:lnTo>
                  <a:pt x="841983" y="1890577"/>
                </a:lnTo>
                <a:lnTo>
                  <a:pt x="829388" y="1895438"/>
                </a:lnTo>
                <a:lnTo>
                  <a:pt x="817235" y="1900300"/>
                </a:lnTo>
                <a:lnTo>
                  <a:pt x="805855" y="1904719"/>
                </a:lnTo>
                <a:lnTo>
                  <a:pt x="795470" y="1908807"/>
                </a:lnTo>
                <a:lnTo>
                  <a:pt x="786190" y="1912232"/>
                </a:lnTo>
                <a:lnTo>
                  <a:pt x="778456" y="1914994"/>
                </a:lnTo>
                <a:lnTo>
                  <a:pt x="772711" y="1916983"/>
                </a:lnTo>
                <a:lnTo>
                  <a:pt x="768844" y="1918087"/>
                </a:lnTo>
                <a:lnTo>
                  <a:pt x="767076" y="1918971"/>
                </a:lnTo>
                <a:lnTo>
                  <a:pt x="764204" y="1920408"/>
                </a:lnTo>
                <a:lnTo>
                  <a:pt x="760226" y="1922175"/>
                </a:lnTo>
                <a:lnTo>
                  <a:pt x="755365" y="1924053"/>
                </a:lnTo>
                <a:lnTo>
                  <a:pt x="743433" y="1928583"/>
                </a:lnTo>
                <a:lnTo>
                  <a:pt x="730064" y="1933555"/>
                </a:lnTo>
                <a:lnTo>
                  <a:pt x="716254" y="1938306"/>
                </a:lnTo>
                <a:lnTo>
                  <a:pt x="703549" y="1942946"/>
                </a:lnTo>
                <a:lnTo>
                  <a:pt x="693053" y="1946592"/>
                </a:lnTo>
                <a:lnTo>
                  <a:pt x="686203" y="1948801"/>
                </a:lnTo>
                <a:lnTo>
                  <a:pt x="669078" y="1954547"/>
                </a:lnTo>
                <a:lnTo>
                  <a:pt x="652285" y="1960070"/>
                </a:lnTo>
                <a:lnTo>
                  <a:pt x="635603" y="1965374"/>
                </a:lnTo>
                <a:lnTo>
                  <a:pt x="619031" y="1970566"/>
                </a:lnTo>
                <a:lnTo>
                  <a:pt x="602679" y="1975649"/>
                </a:lnTo>
                <a:lnTo>
                  <a:pt x="586107" y="1980621"/>
                </a:lnTo>
                <a:lnTo>
                  <a:pt x="569645" y="1985260"/>
                </a:lnTo>
                <a:lnTo>
                  <a:pt x="553072" y="1989680"/>
                </a:lnTo>
                <a:lnTo>
                  <a:pt x="544786" y="1991779"/>
                </a:lnTo>
                <a:lnTo>
                  <a:pt x="536390" y="1993989"/>
                </a:lnTo>
                <a:lnTo>
                  <a:pt x="527993" y="1995978"/>
                </a:lnTo>
                <a:lnTo>
                  <a:pt x="519707" y="1997855"/>
                </a:lnTo>
                <a:lnTo>
                  <a:pt x="511200" y="1999845"/>
                </a:lnTo>
                <a:lnTo>
                  <a:pt x="502583" y="2001722"/>
                </a:lnTo>
                <a:lnTo>
                  <a:pt x="494186" y="2003490"/>
                </a:lnTo>
                <a:lnTo>
                  <a:pt x="485568" y="2005258"/>
                </a:lnTo>
                <a:lnTo>
                  <a:pt x="476840" y="2006915"/>
                </a:lnTo>
                <a:lnTo>
                  <a:pt x="468002" y="2008352"/>
                </a:lnTo>
                <a:lnTo>
                  <a:pt x="459274" y="2009898"/>
                </a:lnTo>
                <a:lnTo>
                  <a:pt x="450324" y="2011445"/>
                </a:lnTo>
                <a:lnTo>
                  <a:pt x="441375" y="2012771"/>
                </a:lnTo>
                <a:lnTo>
                  <a:pt x="432205" y="2014097"/>
                </a:lnTo>
                <a:lnTo>
                  <a:pt x="423035" y="2015201"/>
                </a:lnTo>
                <a:lnTo>
                  <a:pt x="413755" y="2016306"/>
                </a:lnTo>
                <a:lnTo>
                  <a:pt x="407236" y="2017080"/>
                </a:lnTo>
                <a:lnTo>
                  <a:pt x="400497" y="2017853"/>
                </a:lnTo>
                <a:lnTo>
                  <a:pt x="393868" y="2018626"/>
                </a:lnTo>
                <a:lnTo>
                  <a:pt x="387239" y="2019290"/>
                </a:lnTo>
                <a:lnTo>
                  <a:pt x="380500" y="2019952"/>
                </a:lnTo>
                <a:lnTo>
                  <a:pt x="373871" y="2020394"/>
                </a:lnTo>
                <a:lnTo>
                  <a:pt x="367132" y="2020947"/>
                </a:lnTo>
                <a:lnTo>
                  <a:pt x="360392" y="2021389"/>
                </a:lnTo>
                <a:lnTo>
                  <a:pt x="353542" y="2021831"/>
                </a:lnTo>
                <a:lnTo>
                  <a:pt x="346913" y="2022162"/>
                </a:lnTo>
                <a:lnTo>
                  <a:pt x="340174" y="2022383"/>
                </a:lnTo>
                <a:lnTo>
                  <a:pt x="333324" y="2022714"/>
                </a:lnTo>
                <a:lnTo>
                  <a:pt x="326695" y="2022825"/>
                </a:lnTo>
                <a:lnTo>
                  <a:pt x="319956" y="2022935"/>
                </a:lnTo>
                <a:lnTo>
                  <a:pt x="313216" y="2022935"/>
                </a:lnTo>
                <a:lnTo>
                  <a:pt x="306698" y="2022825"/>
                </a:lnTo>
                <a:lnTo>
                  <a:pt x="303273" y="2022825"/>
                </a:lnTo>
                <a:lnTo>
                  <a:pt x="300069" y="2022714"/>
                </a:lnTo>
                <a:lnTo>
                  <a:pt x="296865" y="2022383"/>
                </a:lnTo>
                <a:lnTo>
                  <a:pt x="293661" y="2022162"/>
                </a:lnTo>
                <a:lnTo>
                  <a:pt x="290678" y="2021831"/>
                </a:lnTo>
                <a:lnTo>
                  <a:pt x="287584" y="2021389"/>
                </a:lnTo>
                <a:lnTo>
                  <a:pt x="284601" y="2020947"/>
                </a:lnTo>
                <a:lnTo>
                  <a:pt x="281618" y="2020394"/>
                </a:lnTo>
                <a:lnTo>
                  <a:pt x="275873" y="2019290"/>
                </a:lnTo>
                <a:lnTo>
                  <a:pt x="270239" y="2017853"/>
                </a:lnTo>
                <a:lnTo>
                  <a:pt x="264825" y="2016196"/>
                </a:lnTo>
                <a:lnTo>
                  <a:pt x="259522" y="2014317"/>
                </a:lnTo>
                <a:lnTo>
                  <a:pt x="254440" y="2012329"/>
                </a:lnTo>
                <a:lnTo>
                  <a:pt x="249579" y="2010119"/>
                </a:lnTo>
                <a:lnTo>
                  <a:pt x="244718" y="2007910"/>
                </a:lnTo>
                <a:lnTo>
                  <a:pt x="240077" y="2005369"/>
                </a:lnTo>
                <a:lnTo>
                  <a:pt x="235548" y="2002717"/>
                </a:lnTo>
                <a:lnTo>
                  <a:pt x="231018" y="1999955"/>
                </a:lnTo>
                <a:lnTo>
                  <a:pt x="226709" y="1996972"/>
                </a:lnTo>
                <a:lnTo>
                  <a:pt x="222400" y="1993989"/>
                </a:lnTo>
                <a:lnTo>
                  <a:pt x="218754" y="1991227"/>
                </a:lnTo>
                <a:lnTo>
                  <a:pt x="215109" y="1988465"/>
                </a:lnTo>
                <a:lnTo>
                  <a:pt x="211794" y="1985371"/>
                </a:lnTo>
                <a:lnTo>
                  <a:pt x="208259" y="1982388"/>
                </a:lnTo>
                <a:lnTo>
                  <a:pt x="204834" y="1979184"/>
                </a:lnTo>
                <a:lnTo>
                  <a:pt x="201519" y="1975870"/>
                </a:lnTo>
                <a:lnTo>
                  <a:pt x="198205" y="1972445"/>
                </a:lnTo>
                <a:lnTo>
                  <a:pt x="194890" y="1969020"/>
                </a:lnTo>
                <a:lnTo>
                  <a:pt x="191797" y="1965374"/>
                </a:lnTo>
                <a:lnTo>
                  <a:pt x="188593" y="1961728"/>
                </a:lnTo>
                <a:lnTo>
                  <a:pt x="185610" y="1957971"/>
                </a:lnTo>
                <a:lnTo>
                  <a:pt x="182516" y="1954105"/>
                </a:lnTo>
                <a:lnTo>
                  <a:pt x="179533" y="1950127"/>
                </a:lnTo>
                <a:lnTo>
                  <a:pt x="176550" y="1946040"/>
                </a:lnTo>
                <a:lnTo>
                  <a:pt x="173678" y="1941841"/>
                </a:lnTo>
                <a:lnTo>
                  <a:pt x="170805" y="1937643"/>
                </a:lnTo>
                <a:lnTo>
                  <a:pt x="168043" y="1933334"/>
                </a:lnTo>
                <a:lnTo>
                  <a:pt x="165281" y="1928915"/>
                </a:lnTo>
                <a:lnTo>
                  <a:pt x="162519" y="1924275"/>
                </a:lnTo>
                <a:lnTo>
                  <a:pt x="159867" y="1919744"/>
                </a:lnTo>
                <a:lnTo>
                  <a:pt x="157216" y="1915104"/>
                </a:lnTo>
                <a:lnTo>
                  <a:pt x="154564" y="1910243"/>
                </a:lnTo>
                <a:lnTo>
                  <a:pt x="152133" y="1905492"/>
                </a:lnTo>
                <a:lnTo>
                  <a:pt x="149593" y="1900521"/>
                </a:lnTo>
                <a:lnTo>
                  <a:pt x="147162" y="1895438"/>
                </a:lnTo>
                <a:lnTo>
                  <a:pt x="144731" y="1890467"/>
                </a:lnTo>
                <a:lnTo>
                  <a:pt x="142301" y="1885274"/>
                </a:lnTo>
                <a:lnTo>
                  <a:pt x="139981" y="1880082"/>
                </a:lnTo>
                <a:lnTo>
                  <a:pt x="135340" y="1869364"/>
                </a:lnTo>
                <a:lnTo>
                  <a:pt x="130921" y="1858427"/>
                </a:lnTo>
                <a:lnTo>
                  <a:pt x="127275" y="1848925"/>
                </a:lnTo>
                <a:lnTo>
                  <a:pt x="123629" y="1839092"/>
                </a:lnTo>
                <a:lnTo>
                  <a:pt x="119984" y="1829149"/>
                </a:lnTo>
                <a:lnTo>
                  <a:pt x="116448" y="1818653"/>
                </a:lnTo>
                <a:lnTo>
                  <a:pt x="112913" y="1808047"/>
                </a:lnTo>
                <a:lnTo>
                  <a:pt x="109488" y="1797109"/>
                </a:lnTo>
                <a:lnTo>
                  <a:pt x="106063" y="1785950"/>
                </a:lnTo>
                <a:lnTo>
                  <a:pt x="102638" y="1774791"/>
                </a:lnTo>
                <a:lnTo>
                  <a:pt x="99323" y="1763191"/>
                </a:lnTo>
                <a:lnTo>
                  <a:pt x="96120" y="1751590"/>
                </a:lnTo>
                <a:lnTo>
                  <a:pt x="92805" y="1739768"/>
                </a:lnTo>
                <a:lnTo>
                  <a:pt x="89601" y="1727837"/>
                </a:lnTo>
                <a:lnTo>
                  <a:pt x="86618" y="1715794"/>
                </a:lnTo>
                <a:lnTo>
                  <a:pt x="83414" y="1703641"/>
                </a:lnTo>
                <a:lnTo>
                  <a:pt x="80542" y="1691598"/>
                </a:lnTo>
                <a:lnTo>
                  <a:pt x="77448" y="1679335"/>
                </a:lnTo>
                <a:lnTo>
                  <a:pt x="71814" y="1654918"/>
                </a:lnTo>
                <a:lnTo>
                  <a:pt x="66510" y="1630391"/>
                </a:lnTo>
                <a:lnTo>
                  <a:pt x="61318" y="1606195"/>
                </a:lnTo>
                <a:lnTo>
                  <a:pt x="56456" y="1582331"/>
                </a:lnTo>
                <a:lnTo>
                  <a:pt x="51927" y="1558909"/>
                </a:lnTo>
                <a:lnTo>
                  <a:pt x="47839" y="1536259"/>
                </a:lnTo>
                <a:lnTo>
                  <a:pt x="43972" y="1514384"/>
                </a:lnTo>
                <a:lnTo>
                  <a:pt x="40436" y="1493613"/>
                </a:lnTo>
                <a:lnTo>
                  <a:pt x="38558" y="1481129"/>
                </a:lnTo>
                <a:lnTo>
                  <a:pt x="36569" y="1468644"/>
                </a:lnTo>
                <a:lnTo>
                  <a:pt x="34691" y="1456160"/>
                </a:lnTo>
                <a:lnTo>
                  <a:pt x="32924" y="1443565"/>
                </a:lnTo>
                <a:lnTo>
                  <a:pt x="31046" y="1431081"/>
                </a:lnTo>
                <a:lnTo>
                  <a:pt x="29499" y="1418486"/>
                </a:lnTo>
                <a:lnTo>
                  <a:pt x="27841" y="1405891"/>
                </a:lnTo>
                <a:lnTo>
                  <a:pt x="26184" y="1393296"/>
                </a:lnTo>
                <a:lnTo>
                  <a:pt x="24638" y="1380811"/>
                </a:lnTo>
                <a:lnTo>
                  <a:pt x="23091" y="1368106"/>
                </a:lnTo>
                <a:lnTo>
                  <a:pt x="21765" y="1355511"/>
                </a:lnTo>
                <a:lnTo>
                  <a:pt x="20329" y="1342805"/>
                </a:lnTo>
                <a:lnTo>
                  <a:pt x="19003" y="1330210"/>
                </a:lnTo>
                <a:lnTo>
                  <a:pt x="17678" y="1317615"/>
                </a:lnTo>
                <a:lnTo>
                  <a:pt x="16462" y="1304909"/>
                </a:lnTo>
                <a:lnTo>
                  <a:pt x="15247" y="1292314"/>
                </a:lnTo>
                <a:lnTo>
                  <a:pt x="14031" y="1278836"/>
                </a:lnTo>
                <a:lnTo>
                  <a:pt x="12927" y="1265467"/>
                </a:lnTo>
                <a:lnTo>
                  <a:pt x="11932" y="1252098"/>
                </a:lnTo>
                <a:lnTo>
                  <a:pt x="10827" y="1238841"/>
                </a:lnTo>
                <a:lnTo>
                  <a:pt x="9944" y="1225362"/>
                </a:lnTo>
                <a:lnTo>
                  <a:pt x="9060" y="1212104"/>
                </a:lnTo>
                <a:lnTo>
                  <a:pt x="8176" y="1198846"/>
                </a:lnTo>
                <a:lnTo>
                  <a:pt x="7513" y="1185588"/>
                </a:lnTo>
                <a:lnTo>
                  <a:pt x="6739" y="1172330"/>
                </a:lnTo>
                <a:lnTo>
                  <a:pt x="5966" y="1158962"/>
                </a:lnTo>
                <a:lnTo>
                  <a:pt x="5193" y="1145594"/>
                </a:lnTo>
                <a:lnTo>
                  <a:pt x="4530" y="1132335"/>
                </a:lnTo>
                <a:lnTo>
                  <a:pt x="3757" y="1118967"/>
                </a:lnTo>
                <a:lnTo>
                  <a:pt x="2983" y="1105488"/>
                </a:lnTo>
                <a:lnTo>
                  <a:pt x="2320" y="1092120"/>
                </a:lnTo>
                <a:lnTo>
                  <a:pt x="1547" y="1078641"/>
                </a:lnTo>
                <a:lnTo>
                  <a:pt x="1105" y="1069582"/>
                </a:lnTo>
                <a:lnTo>
                  <a:pt x="774" y="1060522"/>
                </a:lnTo>
                <a:lnTo>
                  <a:pt x="332" y="1051573"/>
                </a:lnTo>
                <a:lnTo>
                  <a:pt x="221" y="1042624"/>
                </a:lnTo>
                <a:lnTo>
                  <a:pt x="110" y="1033454"/>
                </a:lnTo>
                <a:lnTo>
                  <a:pt x="0" y="1024505"/>
                </a:lnTo>
                <a:lnTo>
                  <a:pt x="0" y="1015335"/>
                </a:lnTo>
                <a:lnTo>
                  <a:pt x="0" y="1006386"/>
                </a:lnTo>
                <a:lnTo>
                  <a:pt x="332" y="988377"/>
                </a:lnTo>
                <a:lnTo>
                  <a:pt x="884" y="970258"/>
                </a:lnTo>
                <a:lnTo>
                  <a:pt x="1547" y="952249"/>
                </a:lnTo>
                <a:lnTo>
                  <a:pt x="2431" y="934241"/>
                </a:lnTo>
                <a:lnTo>
                  <a:pt x="3425" y="916232"/>
                </a:lnTo>
                <a:lnTo>
                  <a:pt x="4641" y="898223"/>
                </a:lnTo>
                <a:lnTo>
                  <a:pt x="5966" y="880214"/>
                </a:lnTo>
                <a:lnTo>
                  <a:pt x="7181" y="862317"/>
                </a:lnTo>
                <a:lnTo>
                  <a:pt x="8728" y="844418"/>
                </a:lnTo>
                <a:lnTo>
                  <a:pt x="10164" y="826520"/>
                </a:lnTo>
                <a:lnTo>
                  <a:pt x="11601" y="808622"/>
                </a:lnTo>
                <a:lnTo>
                  <a:pt x="13147" y="790834"/>
                </a:lnTo>
                <a:lnTo>
                  <a:pt x="14031" y="778018"/>
                </a:lnTo>
                <a:lnTo>
                  <a:pt x="15136" y="765313"/>
                </a:lnTo>
                <a:lnTo>
                  <a:pt x="16352" y="752497"/>
                </a:lnTo>
                <a:lnTo>
                  <a:pt x="17678" y="739902"/>
                </a:lnTo>
                <a:lnTo>
                  <a:pt x="19113" y="727086"/>
                </a:lnTo>
                <a:lnTo>
                  <a:pt x="20439" y="714491"/>
                </a:lnTo>
                <a:lnTo>
                  <a:pt x="21986" y="701786"/>
                </a:lnTo>
                <a:lnTo>
                  <a:pt x="23643" y="689191"/>
                </a:lnTo>
                <a:lnTo>
                  <a:pt x="25300" y="676595"/>
                </a:lnTo>
                <a:lnTo>
                  <a:pt x="26958" y="663890"/>
                </a:lnTo>
                <a:lnTo>
                  <a:pt x="28615" y="651405"/>
                </a:lnTo>
                <a:lnTo>
                  <a:pt x="30383" y="638699"/>
                </a:lnTo>
                <a:lnTo>
                  <a:pt x="31930" y="626215"/>
                </a:lnTo>
                <a:lnTo>
                  <a:pt x="33587" y="613731"/>
                </a:lnTo>
                <a:lnTo>
                  <a:pt x="35354" y="601246"/>
                </a:lnTo>
                <a:lnTo>
                  <a:pt x="37011" y="588651"/>
                </a:lnTo>
                <a:lnTo>
                  <a:pt x="38227" y="580365"/>
                </a:lnTo>
                <a:lnTo>
                  <a:pt x="39332" y="571968"/>
                </a:lnTo>
                <a:lnTo>
                  <a:pt x="40547" y="563461"/>
                </a:lnTo>
                <a:lnTo>
                  <a:pt x="41983" y="555065"/>
                </a:lnTo>
                <a:lnTo>
                  <a:pt x="43309" y="546447"/>
                </a:lnTo>
                <a:lnTo>
                  <a:pt x="44745" y="537829"/>
                </a:lnTo>
                <a:lnTo>
                  <a:pt x="46292" y="529322"/>
                </a:lnTo>
                <a:lnTo>
                  <a:pt x="47839" y="520815"/>
                </a:lnTo>
                <a:lnTo>
                  <a:pt x="49386" y="512197"/>
                </a:lnTo>
                <a:lnTo>
                  <a:pt x="50932" y="503690"/>
                </a:lnTo>
                <a:lnTo>
                  <a:pt x="52589" y="495294"/>
                </a:lnTo>
                <a:lnTo>
                  <a:pt x="54247" y="486786"/>
                </a:lnTo>
                <a:lnTo>
                  <a:pt x="55904" y="478390"/>
                </a:lnTo>
                <a:lnTo>
                  <a:pt x="57672" y="470214"/>
                </a:lnTo>
                <a:lnTo>
                  <a:pt x="59329" y="462038"/>
                </a:lnTo>
                <a:lnTo>
                  <a:pt x="61097" y="453862"/>
                </a:lnTo>
                <a:lnTo>
                  <a:pt x="62864" y="445576"/>
                </a:lnTo>
                <a:lnTo>
                  <a:pt x="64632" y="437511"/>
                </a:lnTo>
                <a:lnTo>
                  <a:pt x="66400" y="429336"/>
                </a:lnTo>
                <a:lnTo>
                  <a:pt x="68167" y="421270"/>
                </a:lnTo>
                <a:lnTo>
                  <a:pt x="69935" y="413205"/>
                </a:lnTo>
                <a:lnTo>
                  <a:pt x="71703" y="405140"/>
                </a:lnTo>
                <a:lnTo>
                  <a:pt x="73581" y="396964"/>
                </a:lnTo>
                <a:lnTo>
                  <a:pt x="75459" y="388788"/>
                </a:lnTo>
                <a:lnTo>
                  <a:pt x="76896" y="382380"/>
                </a:lnTo>
                <a:lnTo>
                  <a:pt x="78663" y="374536"/>
                </a:lnTo>
                <a:lnTo>
                  <a:pt x="80652" y="365697"/>
                </a:lnTo>
                <a:lnTo>
                  <a:pt x="82751" y="356306"/>
                </a:lnTo>
                <a:lnTo>
                  <a:pt x="85071" y="347136"/>
                </a:lnTo>
                <a:lnTo>
                  <a:pt x="87281" y="338850"/>
                </a:lnTo>
                <a:lnTo>
                  <a:pt x="88386" y="335094"/>
                </a:lnTo>
                <a:lnTo>
                  <a:pt x="89380" y="331779"/>
                </a:lnTo>
                <a:lnTo>
                  <a:pt x="90375" y="328906"/>
                </a:lnTo>
                <a:lnTo>
                  <a:pt x="91369" y="326476"/>
                </a:lnTo>
                <a:lnTo>
                  <a:pt x="92363" y="321062"/>
                </a:lnTo>
                <a:lnTo>
                  <a:pt x="93799" y="315096"/>
                </a:lnTo>
                <a:lnTo>
                  <a:pt x="95456" y="309020"/>
                </a:lnTo>
                <a:lnTo>
                  <a:pt x="97224" y="302722"/>
                </a:lnTo>
                <a:lnTo>
                  <a:pt x="98992" y="296314"/>
                </a:lnTo>
                <a:lnTo>
                  <a:pt x="100870" y="290128"/>
                </a:lnTo>
                <a:lnTo>
                  <a:pt x="102638" y="284272"/>
                </a:lnTo>
                <a:lnTo>
                  <a:pt x="104295" y="278748"/>
                </a:lnTo>
                <a:lnTo>
                  <a:pt x="106063" y="273002"/>
                </a:lnTo>
                <a:lnTo>
                  <a:pt x="107831" y="267147"/>
                </a:lnTo>
                <a:lnTo>
                  <a:pt x="109598" y="261513"/>
                </a:lnTo>
                <a:lnTo>
                  <a:pt x="111366" y="255767"/>
                </a:lnTo>
                <a:lnTo>
                  <a:pt x="113023" y="250133"/>
                </a:lnTo>
                <a:lnTo>
                  <a:pt x="114791" y="244498"/>
                </a:lnTo>
                <a:lnTo>
                  <a:pt x="116558" y="238864"/>
                </a:lnTo>
                <a:lnTo>
                  <a:pt x="118326" y="233118"/>
                </a:lnTo>
                <a:lnTo>
                  <a:pt x="121641" y="222733"/>
                </a:lnTo>
                <a:lnTo>
                  <a:pt x="125176" y="211575"/>
                </a:lnTo>
                <a:lnTo>
                  <a:pt x="128933" y="199753"/>
                </a:lnTo>
                <a:lnTo>
                  <a:pt x="133020" y="188041"/>
                </a:lnTo>
                <a:lnTo>
                  <a:pt x="135009" y="182076"/>
                </a:lnTo>
                <a:lnTo>
                  <a:pt x="137108" y="176330"/>
                </a:lnTo>
                <a:lnTo>
                  <a:pt x="139318" y="170696"/>
                </a:lnTo>
                <a:lnTo>
                  <a:pt x="141417" y="165282"/>
                </a:lnTo>
                <a:lnTo>
                  <a:pt x="143627" y="160089"/>
                </a:lnTo>
                <a:lnTo>
                  <a:pt x="145837" y="155118"/>
                </a:lnTo>
                <a:lnTo>
                  <a:pt x="148046" y="150478"/>
                </a:lnTo>
                <a:lnTo>
                  <a:pt x="150145" y="146169"/>
                </a:lnTo>
                <a:lnTo>
                  <a:pt x="151029" y="143738"/>
                </a:lnTo>
                <a:lnTo>
                  <a:pt x="152133" y="141086"/>
                </a:lnTo>
                <a:lnTo>
                  <a:pt x="153239" y="138324"/>
                </a:lnTo>
                <a:lnTo>
                  <a:pt x="154454" y="135452"/>
                </a:lnTo>
                <a:lnTo>
                  <a:pt x="157437" y="129265"/>
                </a:lnTo>
                <a:lnTo>
                  <a:pt x="160641" y="122746"/>
                </a:lnTo>
                <a:lnTo>
                  <a:pt x="164397" y="116118"/>
                </a:lnTo>
                <a:lnTo>
                  <a:pt x="168375" y="109157"/>
                </a:lnTo>
                <a:lnTo>
                  <a:pt x="172462" y="102307"/>
                </a:lnTo>
                <a:lnTo>
                  <a:pt x="176771" y="95347"/>
                </a:lnTo>
                <a:lnTo>
                  <a:pt x="181080" y="88607"/>
                </a:lnTo>
                <a:lnTo>
                  <a:pt x="185499" y="82199"/>
                </a:lnTo>
                <a:lnTo>
                  <a:pt x="189698" y="76123"/>
                </a:lnTo>
                <a:lnTo>
                  <a:pt x="193785" y="70377"/>
                </a:lnTo>
                <a:lnTo>
                  <a:pt x="197763" y="65406"/>
                </a:lnTo>
                <a:lnTo>
                  <a:pt x="201409" y="60766"/>
                </a:lnTo>
                <a:lnTo>
                  <a:pt x="203066" y="58888"/>
                </a:lnTo>
                <a:lnTo>
                  <a:pt x="204723" y="57120"/>
                </a:lnTo>
                <a:lnTo>
                  <a:pt x="206159" y="55683"/>
                </a:lnTo>
                <a:lnTo>
                  <a:pt x="207485" y="54247"/>
                </a:lnTo>
                <a:lnTo>
                  <a:pt x="212899" y="49276"/>
                </a:lnTo>
                <a:lnTo>
                  <a:pt x="217428" y="44745"/>
                </a:lnTo>
                <a:lnTo>
                  <a:pt x="221737" y="40547"/>
                </a:lnTo>
                <a:lnTo>
                  <a:pt x="226046" y="36681"/>
                </a:lnTo>
                <a:lnTo>
                  <a:pt x="228145" y="34802"/>
                </a:lnTo>
                <a:lnTo>
                  <a:pt x="230465" y="32924"/>
                </a:lnTo>
                <a:lnTo>
                  <a:pt x="232896" y="30935"/>
                </a:lnTo>
                <a:lnTo>
                  <a:pt x="235548" y="28947"/>
                </a:lnTo>
                <a:lnTo>
                  <a:pt x="238420" y="26958"/>
                </a:lnTo>
                <a:lnTo>
                  <a:pt x="241624" y="24748"/>
                </a:lnTo>
                <a:lnTo>
                  <a:pt x="245049" y="22649"/>
                </a:lnTo>
                <a:lnTo>
                  <a:pt x="248805" y="20329"/>
                </a:lnTo>
                <a:lnTo>
                  <a:pt x="251678" y="18672"/>
                </a:lnTo>
                <a:lnTo>
                  <a:pt x="254771" y="16904"/>
                </a:lnTo>
                <a:lnTo>
                  <a:pt x="257754" y="15247"/>
                </a:lnTo>
                <a:lnTo>
                  <a:pt x="261069" y="13811"/>
                </a:lnTo>
                <a:lnTo>
                  <a:pt x="264383" y="12264"/>
                </a:lnTo>
                <a:lnTo>
                  <a:pt x="267698" y="10717"/>
                </a:lnTo>
                <a:lnTo>
                  <a:pt x="271123" y="9392"/>
                </a:lnTo>
                <a:lnTo>
                  <a:pt x="274658" y="8066"/>
                </a:lnTo>
                <a:lnTo>
                  <a:pt x="278193" y="6961"/>
                </a:lnTo>
                <a:lnTo>
                  <a:pt x="281950" y="5856"/>
                </a:lnTo>
                <a:lnTo>
                  <a:pt x="285707" y="4751"/>
                </a:lnTo>
                <a:lnTo>
                  <a:pt x="289463" y="3867"/>
                </a:lnTo>
                <a:lnTo>
                  <a:pt x="293329" y="3204"/>
                </a:lnTo>
                <a:lnTo>
                  <a:pt x="297086" y="2652"/>
                </a:lnTo>
                <a:lnTo>
                  <a:pt x="300953" y="2099"/>
                </a:lnTo>
                <a:lnTo>
                  <a:pt x="305041" y="1878"/>
                </a:lnTo>
                <a:lnTo>
                  <a:pt x="307140" y="1216"/>
                </a:lnTo>
                <a:lnTo>
                  <a:pt x="310013" y="774"/>
                </a:lnTo>
                <a:lnTo>
                  <a:pt x="313106" y="332"/>
                </a:lnTo>
                <a:lnTo>
                  <a:pt x="316973" y="11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854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49E1D3-2063-47A1-A048-4B0DCD544B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4262" y="1344826"/>
            <a:ext cx="5578767" cy="3539636"/>
          </a:xfrm>
          <a:custGeom>
            <a:avLst/>
            <a:gdLst>
              <a:gd name="connsiteX0" fmla="*/ 1477955 w 6013155"/>
              <a:gd name="connsiteY0" fmla="*/ 392 h 3815248"/>
              <a:gd name="connsiteX1" fmla="*/ 1728714 w 6013155"/>
              <a:gd name="connsiteY1" fmla="*/ 41292 h 3815248"/>
              <a:gd name="connsiteX2" fmla="*/ 2357905 w 6013155"/>
              <a:gd name="connsiteY2" fmla="*/ 452157 h 3815248"/>
              <a:gd name="connsiteX3" fmla="*/ 3263841 w 6013155"/>
              <a:gd name="connsiteY3" fmla="*/ 802926 h 3815248"/>
              <a:gd name="connsiteX4" fmla="*/ 4156112 w 6013155"/>
              <a:gd name="connsiteY4" fmla="*/ 570052 h 3815248"/>
              <a:gd name="connsiteX5" fmla="*/ 5403008 w 6013155"/>
              <a:gd name="connsiteY5" fmla="*/ 581399 h 3815248"/>
              <a:gd name="connsiteX6" fmla="*/ 5479336 w 6013155"/>
              <a:gd name="connsiteY6" fmla="*/ 629056 h 3815248"/>
              <a:gd name="connsiteX7" fmla="*/ 6002279 w 6013155"/>
              <a:gd name="connsiteY7" fmla="*/ 1588335 h 3815248"/>
              <a:gd name="connsiteX8" fmla="*/ 5957152 w 6013155"/>
              <a:gd name="connsiteY8" fmla="*/ 2301241 h 3815248"/>
              <a:gd name="connsiteX9" fmla="*/ 5516539 w 6013155"/>
              <a:gd name="connsiteY9" fmla="*/ 3366103 h 3815248"/>
              <a:gd name="connsiteX10" fmla="*/ 5510004 w 6013155"/>
              <a:gd name="connsiteY10" fmla="*/ 3362342 h 3815248"/>
              <a:gd name="connsiteX11" fmla="*/ 5404253 w 6013155"/>
              <a:gd name="connsiteY11" fmla="*/ 3468197 h 3815248"/>
              <a:gd name="connsiteX12" fmla="*/ 4957060 w 6013155"/>
              <a:gd name="connsiteY12" fmla="*/ 3745211 h 3815248"/>
              <a:gd name="connsiteX13" fmla="*/ 4284441 w 6013155"/>
              <a:gd name="connsiteY13" fmla="*/ 3773957 h 3815248"/>
              <a:gd name="connsiteX14" fmla="*/ 3655251 w 6013155"/>
              <a:gd name="connsiteY14" fmla="*/ 3363091 h 3815248"/>
              <a:gd name="connsiteX15" fmla="*/ 2749314 w 6013155"/>
              <a:gd name="connsiteY15" fmla="*/ 3012321 h 3815248"/>
              <a:gd name="connsiteX16" fmla="*/ 1857043 w 6013155"/>
              <a:gd name="connsiteY16" fmla="*/ 3245197 h 3815248"/>
              <a:gd name="connsiteX17" fmla="*/ 533820 w 6013155"/>
              <a:gd name="connsiteY17" fmla="*/ 3186192 h 3815248"/>
              <a:gd name="connsiteX18" fmla="*/ 10877 w 6013155"/>
              <a:gd name="connsiteY18" fmla="*/ 2226914 h 3815248"/>
              <a:gd name="connsiteX19" fmla="*/ 56005 w 6013155"/>
              <a:gd name="connsiteY19" fmla="*/ 1514008 h 3815248"/>
              <a:gd name="connsiteX20" fmla="*/ 496617 w 6013155"/>
              <a:gd name="connsiteY20" fmla="*/ 449146 h 3815248"/>
              <a:gd name="connsiteX21" fmla="*/ 503152 w 6013155"/>
              <a:gd name="connsiteY21" fmla="*/ 452907 h 3815248"/>
              <a:gd name="connsiteX22" fmla="*/ 608903 w 6013155"/>
              <a:gd name="connsiteY22" fmla="*/ 347052 h 3815248"/>
              <a:gd name="connsiteX23" fmla="*/ 1056096 w 6013155"/>
              <a:gd name="connsiteY23" fmla="*/ 70037 h 3815248"/>
              <a:gd name="connsiteX24" fmla="*/ 1477955 w 6013155"/>
              <a:gd name="connsiteY24" fmla="*/ 392 h 381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13155" h="3815248">
                <a:moveTo>
                  <a:pt x="1477955" y="392"/>
                </a:moveTo>
                <a:cubicBezTo>
                  <a:pt x="1564234" y="2750"/>
                  <a:pt x="1649259" y="15819"/>
                  <a:pt x="1728714" y="41292"/>
                </a:cubicBezTo>
                <a:cubicBezTo>
                  <a:pt x="1969704" y="121492"/>
                  <a:pt x="2174293" y="280413"/>
                  <a:pt x="2357905" y="452157"/>
                </a:cubicBezTo>
                <a:cubicBezTo>
                  <a:pt x="2571523" y="650293"/>
                  <a:pt x="2928247" y="819979"/>
                  <a:pt x="3263841" y="802926"/>
                </a:cubicBezTo>
                <a:cubicBezTo>
                  <a:pt x="3584349" y="788498"/>
                  <a:pt x="3856524" y="673628"/>
                  <a:pt x="4156112" y="570052"/>
                </a:cubicBezTo>
                <a:cubicBezTo>
                  <a:pt x="4565524" y="430287"/>
                  <a:pt x="5016860" y="362541"/>
                  <a:pt x="5403008" y="581399"/>
                </a:cubicBezTo>
                <a:cubicBezTo>
                  <a:pt x="5428750" y="595990"/>
                  <a:pt x="5454204" y="611854"/>
                  <a:pt x="5479336" y="629056"/>
                </a:cubicBezTo>
                <a:cubicBezTo>
                  <a:pt x="5799827" y="845826"/>
                  <a:pt x="5963681" y="1212437"/>
                  <a:pt x="6002279" y="1588335"/>
                </a:cubicBezTo>
                <a:cubicBezTo>
                  <a:pt x="6028245" y="1825468"/>
                  <a:pt x="6005556" y="2068511"/>
                  <a:pt x="5957152" y="2301241"/>
                </a:cubicBezTo>
                <a:cubicBezTo>
                  <a:pt x="5777624" y="3188161"/>
                  <a:pt x="5516539" y="3366103"/>
                  <a:pt x="5516539" y="3366103"/>
                </a:cubicBezTo>
                <a:lnTo>
                  <a:pt x="5510004" y="3362342"/>
                </a:lnTo>
                <a:lnTo>
                  <a:pt x="5404253" y="3468197"/>
                </a:lnTo>
                <a:cubicBezTo>
                  <a:pt x="5272623" y="3586539"/>
                  <a:pt x="5118013" y="3686831"/>
                  <a:pt x="4957060" y="3745211"/>
                </a:cubicBezTo>
                <a:cubicBezTo>
                  <a:pt x="4747815" y="3821610"/>
                  <a:pt x="4496322" y="3841884"/>
                  <a:pt x="4284441" y="3773957"/>
                </a:cubicBezTo>
                <a:cubicBezTo>
                  <a:pt x="4043451" y="3693757"/>
                  <a:pt x="3838863" y="3534836"/>
                  <a:pt x="3655251" y="3363091"/>
                </a:cubicBezTo>
                <a:cubicBezTo>
                  <a:pt x="3441633" y="3164956"/>
                  <a:pt x="3084909" y="2995270"/>
                  <a:pt x="2749314" y="3012321"/>
                </a:cubicBezTo>
                <a:cubicBezTo>
                  <a:pt x="2428807" y="3026751"/>
                  <a:pt x="2156631" y="3141620"/>
                  <a:pt x="1857043" y="3245197"/>
                </a:cubicBezTo>
                <a:cubicBezTo>
                  <a:pt x="1420337" y="3394280"/>
                  <a:pt x="935931" y="3461420"/>
                  <a:pt x="533820" y="3186192"/>
                </a:cubicBezTo>
                <a:cubicBezTo>
                  <a:pt x="213328" y="2969422"/>
                  <a:pt x="49475" y="2602811"/>
                  <a:pt x="10877" y="2226914"/>
                </a:cubicBezTo>
                <a:cubicBezTo>
                  <a:pt x="-15090" y="1989780"/>
                  <a:pt x="7600" y="1746737"/>
                  <a:pt x="56005" y="1514008"/>
                </a:cubicBezTo>
                <a:cubicBezTo>
                  <a:pt x="235532" y="627088"/>
                  <a:pt x="496617" y="449146"/>
                  <a:pt x="496617" y="449146"/>
                </a:cubicBezTo>
                <a:lnTo>
                  <a:pt x="503152" y="452907"/>
                </a:lnTo>
                <a:lnTo>
                  <a:pt x="608903" y="347052"/>
                </a:lnTo>
                <a:cubicBezTo>
                  <a:pt x="740533" y="228709"/>
                  <a:pt x="895143" y="128417"/>
                  <a:pt x="1056096" y="70037"/>
                </a:cubicBezTo>
                <a:cubicBezTo>
                  <a:pt x="1186874" y="22288"/>
                  <a:pt x="1334156" y="-3537"/>
                  <a:pt x="1477955" y="39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384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41372" y="0"/>
            <a:ext cx="2931886" cy="2888343"/>
          </a:xfrm>
          <a:custGeom>
            <a:avLst/>
            <a:gdLst>
              <a:gd name="connsiteX0" fmla="*/ 0 w 3943350"/>
              <a:gd name="connsiteY0" fmla="*/ 0 h 3143250"/>
              <a:gd name="connsiteX1" fmla="*/ 3943350 w 3943350"/>
              <a:gd name="connsiteY1" fmla="*/ 0 h 3143250"/>
              <a:gd name="connsiteX2" fmla="*/ 3943350 w 3943350"/>
              <a:gd name="connsiteY2" fmla="*/ 3143250 h 3143250"/>
              <a:gd name="connsiteX3" fmla="*/ 0 w 39433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3143250">
                <a:moveTo>
                  <a:pt x="0" y="0"/>
                </a:moveTo>
                <a:lnTo>
                  <a:pt x="3943350" y="0"/>
                </a:lnTo>
                <a:lnTo>
                  <a:pt x="394335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605485" y="0"/>
            <a:ext cx="4586511" cy="1790700"/>
          </a:xfrm>
          <a:custGeom>
            <a:avLst/>
            <a:gdLst>
              <a:gd name="connsiteX0" fmla="*/ 0 w 3943350"/>
              <a:gd name="connsiteY0" fmla="*/ 0 h 3943350"/>
              <a:gd name="connsiteX1" fmla="*/ 3943350 w 3943350"/>
              <a:gd name="connsiteY1" fmla="*/ 0 h 3943350"/>
              <a:gd name="connsiteX2" fmla="*/ 3943350 w 3943350"/>
              <a:gd name="connsiteY2" fmla="*/ 3943350 h 3943350"/>
              <a:gd name="connsiteX3" fmla="*/ 0 w 39433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3943350">
                <a:moveTo>
                  <a:pt x="0" y="0"/>
                </a:moveTo>
                <a:lnTo>
                  <a:pt x="3943350" y="0"/>
                </a:lnTo>
                <a:lnTo>
                  <a:pt x="3943350" y="3943350"/>
                </a:lnTo>
                <a:lnTo>
                  <a:pt x="0" y="39433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441372" y="3077029"/>
            <a:ext cx="2931886" cy="3780970"/>
          </a:xfrm>
          <a:custGeom>
            <a:avLst/>
            <a:gdLst>
              <a:gd name="connsiteX0" fmla="*/ 0 w 3943350"/>
              <a:gd name="connsiteY0" fmla="*/ 0 h 3181350"/>
              <a:gd name="connsiteX1" fmla="*/ 3943350 w 3943350"/>
              <a:gd name="connsiteY1" fmla="*/ 0 h 3181350"/>
              <a:gd name="connsiteX2" fmla="*/ 3943350 w 3943350"/>
              <a:gd name="connsiteY2" fmla="*/ 3181350 h 3181350"/>
              <a:gd name="connsiteX3" fmla="*/ 0 w 3943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3181350">
                <a:moveTo>
                  <a:pt x="0" y="0"/>
                </a:moveTo>
                <a:lnTo>
                  <a:pt x="3943350" y="0"/>
                </a:lnTo>
                <a:lnTo>
                  <a:pt x="3943350" y="3181350"/>
                </a:lnTo>
                <a:lnTo>
                  <a:pt x="0" y="31813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605486" y="1988456"/>
            <a:ext cx="4586512" cy="4869543"/>
          </a:xfrm>
          <a:custGeom>
            <a:avLst/>
            <a:gdLst>
              <a:gd name="connsiteX0" fmla="*/ 0 w 3943350"/>
              <a:gd name="connsiteY0" fmla="*/ 0 h 2362200"/>
              <a:gd name="connsiteX1" fmla="*/ 3943350 w 3943350"/>
              <a:gd name="connsiteY1" fmla="*/ 0 h 2362200"/>
              <a:gd name="connsiteX2" fmla="*/ 3943350 w 3943350"/>
              <a:gd name="connsiteY2" fmla="*/ 2362200 h 2362200"/>
              <a:gd name="connsiteX3" fmla="*/ 0 w 394335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2362200">
                <a:moveTo>
                  <a:pt x="0" y="0"/>
                </a:moveTo>
                <a:lnTo>
                  <a:pt x="3943350" y="0"/>
                </a:lnTo>
                <a:lnTo>
                  <a:pt x="394335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59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3190875" cy="3429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286874" y="3429000"/>
            <a:ext cx="2905125" cy="3429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293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8257D1EE-0F66-43B3-A922-993AE0D2C9B0}"/>
              </a:ext>
            </a:extLst>
          </p:cNvPr>
          <p:cNvSpPr/>
          <p:nvPr userDrawn="1"/>
        </p:nvSpPr>
        <p:spPr>
          <a:xfrm>
            <a:off x="1509486" y="908050"/>
            <a:ext cx="4263976" cy="5006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>
              <a:latin typeface="Montserrat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CF650E-161D-4E30-AC4C-892019F82D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5687" y="1268413"/>
            <a:ext cx="5108437" cy="4321175"/>
          </a:xfrm>
          <a:custGeom>
            <a:avLst/>
            <a:gdLst>
              <a:gd name="connsiteX0" fmla="*/ 0 w 5499100"/>
              <a:gd name="connsiteY0" fmla="*/ 0 h 4851400"/>
              <a:gd name="connsiteX1" fmla="*/ 5499100 w 5499100"/>
              <a:gd name="connsiteY1" fmla="*/ 0 h 4851400"/>
              <a:gd name="connsiteX2" fmla="*/ 5499100 w 5499100"/>
              <a:gd name="connsiteY2" fmla="*/ 4851400 h 4851400"/>
              <a:gd name="connsiteX3" fmla="*/ 0 w 5499100"/>
              <a:gd name="connsiteY3" fmla="*/ 485140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100" h="4851400">
                <a:moveTo>
                  <a:pt x="0" y="0"/>
                </a:moveTo>
                <a:lnTo>
                  <a:pt x="5499100" y="0"/>
                </a:lnTo>
                <a:lnTo>
                  <a:pt x="5499100" y="4851400"/>
                </a:lnTo>
                <a:lnTo>
                  <a:pt x="0" y="48514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9BFE32-C1FC-464A-998B-1A188BC583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6" y="1828799"/>
            <a:ext cx="3329335" cy="4121149"/>
          </a:xfrm>
          <a:custGeom>
            <a:avLst/>
            <a:gdLst>
              <a:gd name="connsiteX0" fmla="*/ 0 w 3540125"/>
              <a:gd name="connsiteY0" fmla="*/ 0 h 3435350"/>
              <a:gd name="connsiteX1" fmla="*/ 3540125 w 3540125"/>
              <a:gd name="connsiteY1" fmla="*/ 0 h 3435350"/>
              <a:gd name="connsiteX2" fmla="*/ 3540125 w 3540125"/>
              <a:gd name="connsiteY2" fmla="*/ 3435350 h 3435350"/>
              <a:gd name="connsiteX3" fmla="*/ 0 w 3540125"/>
              <a:gd name="connsiteY3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125" h="3435350">
                <a:moveTo>
                  <a:pt x="0" y="0"/>
                </a:moveTo>
                <a:lnTo>
                  <a:pt x="3540125" y="0"/>
                </a:lnTo>
                <a:lnTo>
                  <a:pt x="3540125" y="3435350"/>
                </a:lnTo>
                <a:lnTo>
                  <a:pt x="0" y="34353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8A4366A-1D24-4A72-BF7C-1F035C47FF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7846" y="1828799"/>
            <a:ext cx="3054625" cy="1901847"/>
          </a:xfrm>
          <a:custGeom>
            <a:avLst/>
            <a:gdLst>
              <a:gd name="connsiteX0" fmla="*/ 0 w 3248025"/>
              <a:gd name="connsiteY0" fmla="*/ 0 h 2206625"/>
              <a:gd name="connsiteX1" fmla="*/ 3248025 w 3248025"/>
              <a:gd name="connsiteY1" fmla="*/ 0 h 2206625"/>
              <a:gd name="connsiteX2" fmla="*/ 3248025 w 3248025"/>
              <a:gd name="connsiteY2" fmla="*/ 2206625 h 2206625"/>
              <a:gd name="connsiteX3" fmla="*/ 0 w 3248025"/>
              <a:gd name="connsiteY3" fmla="*/ 2206625 h 220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206625">
                <a:moveTo>
                  <a:pt x="0" y="0"/>
                </a:moveTo>
                <a:lnTo>
                  <a:pt x="3248025" y="0"/>
                </a:lnTo>
                <a:lnTo>
                  <a:pt x="3248025" y="2206625"/>
                </a:lnTo>
                <a:lnTo>
                  <a:pt x="0" y="220662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9970AD4-27D8-4051-9BD9-F20C8A6ED9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47846" y="4093254"/>
            <a:ext cx="3054625" cy="1856696"/>
          </a:xfrm>
          <a:custGeom>
            <a:avLst/>
            <a:gdLst>
              <a:gd name="connsiteX0" fmla="*/ 0 w 3248025"/>
              <a:gd name="connsiteY0" fmla="*/ 0 h 2154238"/>
              <a:gd name="connsiteX1" fmla="*/ 3248025 w 3248025"/>
              <a:gd name="connsiteY1" fmla="*/ 0 h 2154238"/>
              <a:gd name="connsiteX2" fmla="*/ 3248025 w 3248025"/>
              <a:gd name="connsiteY2" fmla="*/ 2154238 h 2154238"/>
              <a:gd name="connsiteX3" fmla="*/ 0 w 3248025"/>
              <a:gd name="connsiteY3" fmla="*/ 2154238 h 21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154238">
                <a:moveTo>
                  <a:pt x="0" y="0"/>
                </a:moveTo>
                <a:lnTo>
                  <a:pt x="3248025" y="0"/>
                </a:lnTo>
                <a:lnTo>
                  <a:pt x="3248025" y="2154238"/>
                </a:lnTo>
                <a:lnTo>
                  <a:pt x="0" y="21542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088D6C-522C-4A83-8514-ACCFB3C894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5296" y="1828800"/>
            <a:ext cx="2971018" cy="4121150"/>
          </a:xfrm>
          <a:custGeom>
            <a:avLst/>
            <a:gdLst>
              <a:gd name="connsiteX0" fmla="*/ 0 w 3159125"/>
              <a:gd name="connsiteY0" fmla="*/ 0 h 4521200"/>
              <a:gd name="connsiteX1" fmla="*/ 3159125 w 3159125"/>
              <a:gd name="connsiteY1" fmla="*/ 0 h 4521200"/>
              <a:gd name="connsiteX2" fmla="*/ 3159125 w 3159125"/>
              <a:gd name="connsiteY2" fmla="*/ 4521200 h 4521200"/>
              <a:gd name="connsiteX3" fmla="*/ 0 w 3159125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125" h="4521200">
                <a:moveTo>
                  <a:pt x="0" y="0"/>
                </a:moveTo>
                <a:lnTo>
                  <a:pt x="3159125" y="0"/>
                </a:lnTo>
                <a:lnTo>
                  <a:pt x="3159125" y="4521200"/>
                </a:lnTo>
                <a:lnTo>
                  <a:pt x="0" y="4521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93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9" grpId="0" build="p" animBg="1"/>
      <p:bldP spid="22" grpId="0" build="p" animBg="1"/>
      <p:bldP spid="25" grpId="0" build="p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388731"/>
            <a:ext cx="6508483" cy="408195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</a:t>
            </a:r>
            <a:endParaRPr lang="id-ID" dirty="0"/>
          </a:p>
          <a:p>
            <a:r>
              <a:rPr lang="en-US" dirty="0"/>
              <a:t> Placeholder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281393" y="1515433"/>
            <a:ext cx="2155750" cy="382855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</a:t>
            </a:r>
            <a:endParaRPr lang="id-ID" dirty="0"/>
          </a:p>
          <a:p>
            <a:r>
              <a:rPr lang="en-US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41797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252622" y="1622452"/>
            <a:ext cx="2025650" cy="3587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919310" y="1622452"/>
            <a:ext cx="2025650" cy="3587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64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67E0FA7-D798-4336-835C-518E7EED1A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6" y="908051"/>
            <a:ext cx="5868842" cy="504190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755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14522" y="-1885950"/>
            <a:ext cx="7697788" cy="7697788"/>
          </a:xfrm>
          <a:custGeom>
            <a:avLst/>
            <a:gdLst>
              <a:gd name="connsiteX0" fmla="*/ 4169269 w 8338538"/>
              <a:gd name="connsiteY0" fmla="*/ 0 h 8338538"/>
              <a:gd name="connsiteX1" fmla="*/ 8338538 w 8338538"/>
              <a:gd name="connsiteY1" fmla="*/ 4169269 h 8338538"/>
              <a:gd name="connsiteX2" fmla="*/ 4169269 w 8338538"/>
              <a:gd name="connsiteY2" fmla="*/ 8338538 h 8338538"/>
              <a:gd name="connsiteX3" fmla="*/ 0 w 8338538"/>
              <a:gd name="connsiteY3" fmla="*/ 4169269 h 8338538"/>
              <a:gd name="connsiteX4" fmla="*/ 4169269 w 8338538"/>
              <a:gd name="connsiteY4" fmla="*/ 0 h 833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8538" h="8338538">
                <a:moveTo>
                  <a:pt x="4169269" y="0"/>
                </a:moveTo>
                <a:cubicBezTo>
                  <a:pt x="6471893" y="0"/>
                  <a:pt x="8338538" y="1866646"/>
                  <a:pt x="8338538" y="4169269"/>
                </a:cubicBezTo>
                <a:cubicBezTo>
                  <a:pt x="8338538" y="6471893"/>
                  <a:pt x="6471893" y="8338538"/>
                  <a:pt x="4169269" y="8338538"/>
                </a:cubicBezTo>
                <a:cubicBezTo>
                  <a:pt x="1866645" y="8338538"/>
                  <a:pt x="0" y="6471893"/>
                  <a:pt x="0" y="4169269"/>
                </a:cubicBezTo>
                <a:cubicBezTo>
                  <a:pt x="0" y="1866646"/>
                  <a:pt x="1866645" y="0"/>
                  <a:pt x="4169269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5400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" scaled="0"/>
            </a:gra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5072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B31A572-760C-47E0-97EB-76CB4D5E95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61035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4610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67E0FA7-D798-4336-835C-518E7EED1A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784" y="908051"/>
            <a:ext cx="5868841" cy="504190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8146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CB41045-906A-4E60-AFFD-4A291A20E7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04760" y="908051"/>
            <a:ext cx="5151457" cy="504190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8730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206836" y="2235201"/>
            <a:ext cx="4929477" cy="3714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101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592"/>
            <a:ext cx="2914020" cy="4868235"/>
          </a:xfrm>
          <a:custGeom>
            <a:avLst/>
            <a:gdLst>
              <a:gd name="connsiteX0" fmla="*/ 0 w 2914020"/>
              <a:gd name="connsiteY0" fmla="*/ 0 h 4868235"/>
              <a:gd name="connsiteX1" fmla="*/ 2887624 w 2914020"/>
              <a:gd name="connsiteY1" fmla="*/ 0 h 4868235"/>
              <a:gd name="connsiteX2" fmla="*/ 2887567 w 2914020"/>
              <a:gd name="connsiteY2" fmla="*/ 12592 h 4868235"/>
              <a:gd name="connsiteX3" fmla="*/ 2889081 w 2914020"/>
              <a:gd name="connsiteY3" fmla="*/ 350009 h 4868235"/>
              <a:gd name="connsiteX4" fmla="*/ 2892860 w 2914020"/>
              <a:gd name="connsiteY4" fmla="*/ 662829 h 4868235"/>
              <a:gd name="connsiteX5" fmla="*/ 2897393 w 2914020"/>
              <a:gd name="connsiteY5" fmla="*/ 950288 h 4868235"/>
              <a:gd name="connsiteX6" fmla="*/ 2902685 w 2914020"/>
              <a:gd name="connsiteY6" fmla="*/ 1215455 h 4868235"/>
              <a:gd name="connsiteX7" fmla="*/ 2907218 w 2914020"/>
              <a:gd name="connsiteY7" fmla="*/ 1459100 h 4868235"/>
              <a:gd name="connsiteX8" fmla="*/ 2911754 w 2914020"/>
              <a:gd name="connsiteY8" fmla="*/ 1681227 h 4868235"/>
              <a:gd name="connsiteX9" fmla="*/ 2914020 w 2914020"/>
              <a:gd name="connsiteY9" fmla="*/ 1885677 h 4868235"/>
              <a:gd name="connsiteX10" fmla="*/ 2913263 w 2914020"/>
              <a:gd name="connsiteY10" fmla="*/ 2073213 h 4868235"/>
              <a:gd name="connsiteX11" fmla="*/ 2910241 w 2914020"/>
              <a:gd name="connsiteY11" fmla="*/ 2243843 h 4868235"/>
              <a:gd name="connsiteX12" fmla="*/ 2902685 w 2914020"/>
              <a:gd name="connsiteY12" fmla="*/ 2399100 h 4868235"/>
              <a:gd name="connsiteX13" fmla="*/ 2890590 w 2914020"/>
              <a:gd name="connsiteY13" fmla="*/ 2541293 h 4868235"/>
              <a:gd name="connsiteX14" fmla="*/ 2872453 w 2914020"/>
              <a:gd name="connsiteY14" fmla="*/ 2671185 h 4868235"/>
              <a:gd name="connsiteX15" fmla="*/ 2848267 w 2914020"/>
              <a:gd name="connsiteY15" fmla="*/ 2790318 h 4868235"/>
              <a:gd name="connsiteX16" fmla="*/ 2816521 w 2914020"/>
              <a:gd name="connsiteY16" fmla="*/ 2900231 h 4868235"/>
              <a:gd name="connsiteX17" fmla="*/ 2777221 w 2914020"/>
              <a:gd name="connsiteY17" fmla="*/ 3001686 h 4868235"/>
              <a:gd name="connsiteX18" fmla="*/ 2729608 w 2914020"/>
              <a:gd name="connsiteY18" fmla="*/ 3096223 h 4868235"/>
              <a:gd name="connsiteX19" fmla="*/ 2672167 w 2914020"/>
              <a:gd name="connsiteY19" fmla="*/ 3185379 h 4868235"/>
              <a:gd name="connsiteX20" fmla="*/ 2604144 w 2914020"/>
              <a:gd name="connsiteY20" fmla="*/ 3270696 h 4868235"/>
              <a:gd name="connsiteX21" fmla="*/ 2526299 w 2914020"/>
              <a:gd name="connsiteY21" fmla="*/ 3352938 h 4868235"/>
              <a:gd name="connsiteX22" fmla="*/ 2435603 w 2914020"/>
              <a:gd name="connsiteY22" fmla="*/ 3432871 h 4868235"/>
              <a:gd name="connsiteX23" fmla="*/ 2332815 w 2914020"/>
              <a:gd name="connsiteY23" fmla="*/ 3514341 h 4868235"/>
              <a:gd name="connsiteX24" fmla="*/ 2217179 w 2914020"/>
              <a:gd name="connsiteY24" fmla="*/ 3595815 h 4868235"/>
              <a:gd name="connsiteX25" fmla="*/ 2086426 w 2914020"/>
              <a:gd name="connsiteY25" fmla="*/ 3680360 h 4868235"/>
              <a:gd name="connsiteX26" fmla="*/ 1942071 w 2914020"/>
              <a:gd name="connsiteY26" fmla="*/ 3768749 h 4868235"/>
              <a:gd name="connsiteX27" fmla="*/ 1781086 w 2914020"/>
              <a:gd name="connsiteY27" fmla="*/ 3861749 h 4868235"/>
              <a:gd name="connsiteX28" fmla="*/ 1604233 w 2914020"/>
              <a:gd name="connsiteY28" fmla="*/ 3961668 h 4868235"/>
              <a:gd name="connsiteX29" fmla="*/ 1409992 w 2914020"/>
              <a:gd name="connsiteY29" fmla="*/ 4070042 h 4868235"/>
              <a:gd name="connsiteX30" fmla="*/ 1199128 w 2914020"/>
              <a:gd name="connsiteY30" fmla="*/ 4187639 h 4868235"/>
              <a:gd name="connsiteX31" fmla="*/ 967853 w 2914020"/>
              <a:gd name="connsiteY31" fmla="*/ 4315995 h 4868235"/>
              <a:gd name="connsiteX32" fmla="*/ 718444 w 2914020"/>
              <a:gd name="connsiteY32" fmla="*/ 4455109 h 4868235"/>
              <a:gd name="connsiteX33" fmla="*/ 447869 w 2914020"/>
              <a:gd name="connsiteY33" fmla="*/ 4608062 h 4868235"/>
              <a:gd name="connsiteX34" fmla="*/ 157643 w 2914020"/>
              <a:gd name="connsiteY34" fmla="*/ 4776388 h 4868235"/>
              <a:gd name="connsiteX35" fmla="*/ 1 w 2914020"/>
              <a:gd name="connsiteY35" fmla="*/ 4868235 h 4868235"/>
              <a:gd name="connsiteX36" fmla="*/ 1 w 2914020"/>
              <a:gd name="connsiteY36" fmla="*/ 12592 h 4868235"/>
              <a:gd name="connsiteX37" fmla="*/ 0 w 2914020"/>
              <a:gd name="connsiteY37" fmla="*/ 12592 h 48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14020" h="4868235">
                <a:moveTo>
                  <a:pt x="0" y="0"/>
                </a:moveTo>
                <a:lnTo>
                  <a:pt x="2887624" y="0"/>
                </a:lnTo>
                <a:lnTo>
                  <a:pt x="2887567" y="12592"/>
                </a:lnTo>
                <a:lnTo>
                  <a:pt x="2889081" y="350009"/>
                </a:lnTo>
                <a:lnTo>
                  <a:pt x="2892860" y="662829"/>
                </a:lnTo>
                <a:lnTo>
                  <a:pt x="2897393" y="950288"/>
                </a:lnTo>
                <a:lnTo>
                  <a:pt x="2902685" y="1215455"/>
                </a:lnTo>
                <a:lnTo>
                  <a:pt x="2907218" y="1459100"/>
                </a:lnTo>
                <a:lnTo>
                  <a:pt x="2911754" y="1681227"/>
                </a:lnTo>
                <a:lnTo>
                  <a:pt x="2914020" y="1885677"/>
                </a:lnTo>
                <a:lnTo>
                  <a:pt x="2913263" y="2073213"/>
                </a:lnTo>
                <a:lnTo>
                  <a:pt x="2910241" y="2243843"/>
                </a:lnTo>
                <a:lnTo>
                  <a:pt x="2902685" y="2399100"/>
                </a:lnTo>
                <a:lnTo>
                  <a:pt x="2890590" y="2541293"/>
                </a:lnTo>
                <a:lnTo>
                  <a:pt x="2872453" y="2671185"/>
                </a:lnTo>
                <a:lnTo>
                  <a:pt x="2848267" y="2790318"/>
                </a:lnTo>
                <a:lnTo>
                  <a:pt x="2816521" y="2900231"/>
                </a:lnTo>
                <a:lnTo>
                  <a:pt x="2777221" y="3001686"/>
                </a:lnTo>
                <a:lnTo>
                  <a:pt x="2729608" y="3096223"/>
                </a:lnTo>
                <a:lnTo>
                  <a:pt x="2672167" y="3185379"/>
                </a:lnTo>
                <a:lnTo>
                  <a:pt x="2604144" y="3270696"/>
                </a:lnTo>
                <a:lnTo>
                  <a:pt x="2526299" y="3352938"/>
                </a:lnTo>
                <a:lnTo>
                  <a:pt x="2435603" y="3432871"/>
                </a:lnTo>
                <a:lnTo>
                  <a:pt x="2332815" y="3514341"/>
                </a:lnTo>
                <a:lnTo>
                  <a:pt x="2217179" y="3595815"/>
                </a:lnTo>
                <a:lnTo>
                  <a:pt x="2086426" y="3680360"/>
                </a:lnTo>
                <a:lnTo>
                  <a:pt x="1942071" y="3768749"/>
                </a:lnTo>
                <a:lnTo>
                  <a:pt x="1781086" y="3861749"/>
                </a:lnTo>
                <a:lnTo>
                  <a:pt x="1604233" y="3961668"/>
                </a:lnTo>
                <a:lnTo>
                  <a:pt x="1409992" y="4070042"/>
                </a:lnTo>
                <a:lnTo>
                  <a:pt x="1199128" y="4187639"/>
                </a:lnTo>
                <a:lnTo>
                  <a:pt x="967853" y="4315995"/>
                </a:lnTo>
                <a:lnTo>
                  <a:pt x="718444" y="4455109"/>
                </a:lnTo>
                <a:lnTo>
                  <a:pt x="447869" y="4608062"/>
                </a:lnTo>
                <a:lnTo>
                  <a:pt x="157643" y="4776388"/>
                </a:lnTo>
                <a:lnTo>
                  <a:pt x="1" y="4868235"/>
                </a:lnTo>
                <a:lnTo>
                  <a:pt x="1" y="12592"/>
                </a:lnTo>
                <a:lnTo>
                  <a:pt x="0" y="1259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9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4952"/>
            <a:ext cx="2914020" cy="4843049"/>
          </a:xfrm>
          <a:custGeom>
            <a:avLst/>
            <a:gdLst>
              <a:gd name="connsiteX0" fmla="*/ 0 w 2914020"/>
              <a:gd name="connsiteY0" fmla="*/ 0 h 4843049"/>
              <a:gd name="connsiteX1" fmla="*/ 157643 w 2914020"/>
              <a:gd name="connsiteY1" fmla="*/ 91849 h 4843049"/>
              <a:gd name="connsiteX2" fmla="*/ 447869 w 2914020"/>
              <a:gd name="connsiteY2" fmla="*/ 260171 h 4843049"/>
              <a:gd name="connsiteX3" fmla="*/ 718444 w 2914020"/>
              <a:gd name="connsiteY3" fmla="*/ 413124 h 4843049"/>
              <a:gd name="connsiteX4" fmla="*/ 967853 w 2914020"/>
              <a:gd name="connsiteY4" fmla="*/ 553010 h 4843049"/>
              <a:gd name="connsiteX5" fmla="*/ 1199128 w 2914020"/>
              <a:gd name="connsiteY5" fmla="*/ 681365 h 4843049"/>
              <a:gd name="connsiteX6" fmla="*/ 1409992 w 2914020"/>
              <a:gd name="connsiteY6" fmla="*/ 798191 h 4843049"/>
              <a:gd name="connsiteX7" fmla="*/ 1604233 w 2914020"/>
              <a:gd name="connsiteY7" fmla="*/ 906565 h 4843049"/>
              <a:gd name="connsiteX8" fmla="*/ 1781086 w 2914020"/>
              <a:gd name="connsiteY8" fmla="*/ 1006484 h 4843049"/>
              <a:gd name="connsiteX9" fmla="*/ 1941315 w 2914020"/>
              <a:gd name="connsiteY9" fmla="*/ 1099484 h 4843049"/>
              <a:gd name="connsiteX10" fmla="*/ 2086426 w 2914020"/>
              <a:gd name="connsiteY10" fmla="*/ 1188641 h 4843049"/>
              <a:gd name="connsiteX11" fmla="*/ 2217179 w 2914020"/>
              <a:gd name="connsiteY11" fmla="*/ 1272418 h 4843049"/>
              <a:gd name="connsiteX12" fmla="*/ 2332058 w 2914020"/>
              <a:gd name="connsiteY12" fmla="*/ 1353892 h 4843049"/>
              <a:gd name="connsiteX13" fmla="*/ 2435603 w 2914020"/>
              <a:gd name="connsiteY13" fmla="*/ 1435365 h 4843049"/>
              <a:gd name="connsiteX14" fmla="*/ 2526299 w 2914020"/>
              <a:gd name="connsiteY14" fmla="*/ 1515299 h 4843049"/>
              <a:gd name="connsiteX15" fmla="*/ 2604144 w 2914020"/>
              <a:gd name="connsiteY15" fmla="*/ 1597537 h 4843049"/>
              <a:gd name="connsiteX16" fmla="*/ 2672167 w 2914020"/>
              <a:gd name="connsiteY16" fmla="*/ 1682854 h 4843049"/>
              <a:gd name="connsiteX17" fmla="*/ 2729608 w 2914020"/>
              <a:gd name="connsiteY17" fmla="*/ 1772010 h 4843049"/>
              <a:gd name="connsiteX18" fmla="*/ 2777221 w 2914020"/>
              <a:gd name="connsiteY18" fmla="*/ 1866550 h 4843049"/>
              <a:gd name="connsiteX19" fmla="*/ 2816521 w 2914020"/>
              <a:gd name="connsiteY19" fmla="*/ 1968005 h 4843049"/>
              <a:gd name="connsiteX20" fmla="*/ 2848267 w 2914020"/>
              <a:gd name="connsiteY20" fmla="*/ 2077915 h 4843049"/>
              <a:gd name="connsiteX21" fmla="*/ 2871697 w 2914020"/>
              <a:gd name="connsiteY21" fmla="*/ 2197048 h 4843049"/>
              <a:gd name="connsiteX22" fmla="*/ 2890590 w 2914020"/>
              <a:gd name="connsiteY22" fmla="*/ 2326940 h 4843049"/>
              <a:gd name="connsiteX23" fmla="*/ 2902685 w 2914020"/>
              <a:gd name="connsiteY23" fmla="*/ 2469133 h 4843049"/>
              <a:gd name="connsiteX24" fmla="*/ 2910241 w 2914020"/>
              <a:gd name="connsiteY24" fmla="*/ 2624390 h 4843049"/>
              <a:gd name="connsiteX25" fmla="*/ 2913263 w 2914020"/>
              <a:gd name="connsiteY25" fmla="*/ 2795020 h 4843049"/>
              <a:gd name="connsiteX26" fmla="*/ 2914020 w 2914020"/>
              <a:gd name="connsiteY26" fmla="*/ 2982560 h 4843049"/>
              <a:gd name="connsiteX27" fmla="*/ 2911754 w 2914020"/>
              <a:gd name="connsiteY27" fmla="*/ 3187006 h 4843049"/>
              <a:gd name="connsiteX28" fmla="*/ 2907218 w 2914020"/>
              <a:gd name="connsiteY28" fmla="*/ 3409133 h 4843049"/>
              <a:gd name="connsiteX29" fmla="*/ 2902685 w 2914020"/>
              <a:gd name="connsiteY29" fmla="*/ 3652778 h 4843049"/>
              <a:gd name="connsiteX30" fmla="*/ 2897393 w 2914020"/>
              <a:gd name="connsiteY30" fmla="*/ 3917948 h 4843049"/>
              <a:gd name="connsiteX31" fmla="*/ 2892860 w 2914020"/>
              <a:gd name="connsiteY31" fmla="*/ 4205404 h 4843049"/>
              <a:gd name="connsiteX32" fmla="*/ 2889081 w 2914020"/>
              <a:gd name="connsiteY32" fmla="*/ 4518224 h 4843049"/>
              <a:gd name="connsiteX33" fmla="*/ 2887624 w 2914020"/>
              <a:gd name="connsiteY33" fmla="*/ 4843049 h 4843049"/>
              <a:gd name="connsiteX34" fmla="*/ 0 w 2914020"/>
              <a:gd name="connsiteY34" fmla="*/ 4843049 h 48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4020" h="4843049">
                <a:moveTo>
                  <a:pt x="0" y="0"/>
                </a:moveTo>
                <a:lnTo>
                  <a:pt x="157643" y="91849"/>
                </a:lnTo>
                <a:lnTo>
                  <a:pt x="447869" y="260171"/>
                </a:lnTo>
                <a:lnTo>
                  <a:pt x="718444" y="413124"/>
                </a:lnTo>
                <a:lnTo>
                  <a:pt x="967853" y="553010"/>
                </a:lnTo>
                <a:lnTo>
                  <a:pt x="1199128" y="681365"/>
                </a:lnTo>
                <a:lnTo>
                  <a:pt x="1409992" y="798191"/>
                </a:lnTo>
                <a:lnTo>
                  <a:pt x="1604233" y="906565"/>
                </a:lnTo>
                <a:lnTo>
                  <a:pt x="1781086" y="1006484"/>
                </a:lnTo>
                <a:lnTo>
                  <a:pt x="1941315" y="1099484"/>
                </a:lnTo>
                <a:lnTo>
                  <a:pt x="2086426" y="1188641"/>
                </a:lnTo>
                <a:lnTo>
                  <a:pt x="2217179" y="1272418"/>
                </a:lnTo>
                <a:lnTo>
                  <a:pt x="2332058" y="1353892"/>
                </a:lnTo>
                <a:lnTo>
                  <a:pt x="2435603" y="1435365"/>
                </a:lnTo>
                <a:lnTo>
                  <a:pt x="2526299" y="1515299"/>
                </a:lnTo>
                <a:lnTo>
                  <a:pt x="2604144" y="1597537"/>
                </a:lnTo>
                <a:lnTo>
                  <a:pt x="2672167" y="1682854"/>
                </a:lnTo>
                <a:lnTo>
                  <a:pt x="2729608" y="1772010"/>
                </a:lnTo>
                <a:lnTo>
                  <a:pt x="2777221" y="1866550"/>
                </a:lnTo>
                <a:lnTo>
                  <a:pt x="2816521" y="1968005"/>
                </a:lnTo>
                <a:lnTo>
                  <a:pt x="2848267" y="2077915"/>
                </a:lnTo>
                <a:lnTo>
                  <a:pt x="2871697" y="2197048"/>
                </a:lnTo>
                <a:lnTo>
                  <a:pt x="2890590" y="2326940"/>
                </a:lnTo>
                <a:lnTo>
                  <a:pt x="2902685" y="2469133"/>
                </a:lnTo>
                <a:lnTo>
                  <a:pt x="2910241" y="2624390"/>
                </a:lnTo>
                <a:lnTo>
                  <a:pt x="2913263" y="2795020"/>
                </a:lnTo>
                <a:lnTo>
                  <a:pt x="2914020" y="2982560"/>
                </a:lnTo>
                <a:lnTo>
                  <a:pt x="2911754" y="3187006"/>
                </a:lnTo>
                <a:lnTo>
                  <a:pt x="2907218" y="3409133"/>
                </a:lnTo>
                <a:lnTo>
                  <a:pt x="2902685" y="3652778"/>
                </a:lnTo>
                <a:lnTo>
                  <a:pt x="2897393" y="3917948"/>
                </a:lnTo>
                <a:lnTo>
                  <a:pt x="2892860" y="4205404"/>
                </a:lnTo>
                <a:lnTo>
                  <a:pt x="2889081" y="4518224"/>
                </a:lnTo>
                <a:lnTo>
                  <a:pt x="2887624" y="4843049"/>
                </a:lnTo>
                <a:lnTo>
                  <a:pt x="0" y="484304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72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656832" cy="4315836"/>
          </a:xfrm>
          <a:custGeom>
            <a:avLst/>
            <a:gdLst>
              <a:gd name="connsiteX0" fmla="*/ 0 w 10656832"/>
              <a:gd name="connsiteY0" fmla="*/ 0 h 4315836"/>
              <a:gd name="connsiteX1" fmla="*/ 10656832 w 10656832"/>
              <a:gd name="connsiteY1" fmla="*/ 0 h 4315836"/>
              <a:gd name="connsiteX2" fmla="*/ 10618003 w 10656832"/>
              <a:gd name="connsiteY2" fmla="*/ 131079 h 4315836"/>
              <a:gd name="connsiteX3" fmla="*/ 10143533 w 10656832"/>
              <a:gd name="connsiteY3" fmla="*/ 1015084 h 4315836"/>
              <a:gd name="connsiteX4" fmla="*/ 9059962 w 10656832"/>
              <a:gd name="connsiteY4" fmla="*/ 1703989 h 4315836"/>
              <a:gd name="connsiteX5" fmla="*/ 7628903 w 10656832"/>
              <a:gd name="connsiteY5" fmla="*/ 1625364 h 4315836"/>
              <a:gd name="connsiteX6" fmla="*/ 5798043 w 10656832"/>
              <a:gd name="connsiteY6" fmla="*/ 1909911 h 4315836"/>
              <a:gd name="connsiteX7" fmla="*/ 4546332 w 10656832"/>
              <a:gd name="connsiteY7" fmla="*/ 3145447 h 4315836"/>
              <a:gd name="connsiteX8" fmla="*/ 2304463 w 10656832"/>
              <a:gd name="connsiteY8" fmla="*/ 4309846 h 4315836"/>
              <a:gd name="connsiteX9" fmla="*/ 525913 w 10656832"/>
              <a:gd name="connsiteY9" fmla="*/ 3224072 h 4315836"/>
              <a:gd name="connsiteX10" fmla="*/ 37255 w 10656832"/>
              <a:gd name="connsiteY10" fmla="*/ 2324272 h 4315836"/>
              <a:gd name="connsiteX11" fmla="*/ 0 w 10656832"/>
              <a:gd name="connsiteY11" fmla="*/ 2221827 h 43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56832" h="4315836">
                <a:moveTo>
                  <a:pt x="0" y="0"/>
                </a:moveTo>
                <a:lnTo>
                  <a:pt x="10656832" y="0"/>
                </a:lnTo>
                <a:lnTo>
                  <a:pt x="10618003" y="131079"/>
                </a:lnTo>
                <a:cubicBezTo>
                  <a:pt x="10513441" y="452073"/>
                  <a:pt x="10353708" y="765168"/>
                  <a:pt x="10143533" y="1015084"/>
                </a:cubicBezTo>
                <a:cubicBezTo>
                  <a:pt x="9870772" y="1340816"/>
                  <a:pt x="9474708" y="1614131"/>
                  <a:pt x="9059962" y="1703989"/>
                </a:cubicBezTo>
                <a:cubicBezTo>
                  <a:pt x="8585434" y="1801334"/>
                  <a:pt x="8095959" y="1733941"/>
                  <a:pt x="7628903" y="1625364"/>
                </a:cubicBezTo>
                <a:cubicBezTo>
                  <a:pt x="7087117" y="1501810"/>
                  <a:pt x="6336091" y="1561715"/>
                  <a:pt x="5798043" y="1909911"/>
                </a:cubicBezTo>
                <a:cubicBezTo>
                  <a:pt x="5282413" y="2239387"/>
                  <a:pt x="4942396" y="2688673"/>
                  <a:pt x="4546332" y="3145447"/>
                </a:cubicBezTo>
                <a:cubicBezTo>
                  <a:pt x="3967183" y="3808144"/>
                  <a:pt x="3231102" y="4380983"/>
                  <a:pt x="2304463" y="4309846"/>
                </a:cubicBezTo>
                <a:cubicBezTo>
                  <a:pt x="1568382" y="4257430"/>
                  <a:pt x="948132" y="3808144"/>
                  <a:pt x="525913" y="3224072"/>
                </a:cubicBezTo>
                <a:cubicBezTo>
                  <a:pt x="324144" y="2948885"/>
                  <a:pt x="164411" y="2642107"/>
                  <a:pt x="37255" y="2324272"/>
                </a:cubicBezTo>
                <a:lnTo>
                  <a:pt x="0" y="222182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1E72A89-4231-46AA-A07C-E6D1337AD1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5168" y="1443104"/>
            <a:ext cx="3533733" cy="3971792"/>
          </a:xfrm>
          <a:custGeom>
            <a:avLst/>
            <a:gdLst>
              <a:gd name="connsiteX0" fmla="*/ 1676631 w 3352800"/>
              <a:gd name="connsiteY0" fmla="*/ 0 h 3768430"/>
              <a:gd name="connsiteX1" fmla="*/ 1708497 w 3352800"/>
              <a:gd name="connsiteY1" fmla="*/ 1644 h 3768430"/>
              <a:gd name="connsiteX2" fmla="*/ 1741286 w 3352800"/>
              <a:gd name="connsiteY2" fmla="*/ 6810 h 3768430"/>
              <a:gd name="connsiteX3" fmla="*/ 1774999 w 3352800"/>
              <a:gd name="connsiteY3" fmla="*/ 15028 h 3768430"/>
              <a:gd name="connsiteX4" fmla="*/ 1809866 w 3352800"/>
              <a:gd name="connsiteY4" fmla="*/ 26770 h 3768430"/>
              <a:gd name="connsiteX5" fmla="*/ 1846811 w 3352800"/>
              <a:gd name="connsiteY5" fmla="*/ 42033 h 3768430"/>
              <a:gd name="connsiteX6" fmla="*/ 1886065 w 3352800"/>
              <a:gd name="connsiteY6" fmla="*/ 60349 h 3768430"/>
              <a:gd name="connsiteX7" fmla="*/ 1928091 w 3352800"/>
              <a:gd name="connsiteY7" fmla="*/ 82188 h 3768430"/>
              <a:gd name="connsiteX8" fmla="*/ 1973349 w 3352800"/>
              <a:gd name="connsiteY8" fmla="*/ 107079 h 3768430"/>
              <a:gd name="connsiteX9" fmla="*/ 2022302 w 3352800"/>
              <a:gd name="connsiteY9" fmla="*/ 135727 h 3768430"/>
              <a:gd name="connsiteX10" fmla="*/ 2075643 w 3352800"/>
              <a:gd name="connsiteY10" fmla="*/ 167429 h 3768430"/>
              <a:gd name="connsiteX11" fmla="*/ 2133600 w 3352800"/>
              <a:gd name="connsiteY11" fmla="*/ 202886 h 3768430"/>
              <a:gd name="connsiteX12" fmla="*/ 2196869 w 3352800"/>
              <a:gd name="connsiteY12" fmla="*/ 241163 h 3768430"/>
              <a:gd name="connsiteX13" fmla="*/ 2265680 w 3352800"/>
              <a:gd name="connsiteY13" fmla="*/ 283196 h 3768430"/>
              <a:gd name="connsiteX14" fmla="*/ 2340494 w 3352800"/>
              <a:gd name="connsiteY14" fmla="*/ 328282 h 3768430"/>
              <a:gd name="connsiteX15" fmla="*/ 2422006 w 3352800"/>
              <a:gd name="connsiteY15" fmla="*/ 377125 h 3768430"/>
              <a:gd name="connsiteX16" fmla="*/ 2510674 w 3352800"/>
              <a:gd name="connsiteY16" fmla="*/ 428786 h 3768430"/>
              <a:gd name="connsiteX17" fmla="*/ 2599344 w 3352800"/>
              <a:gd name="connsiteY17" fmla="*/ 480212 h 3768430"/>
              <a:gd name="connsiteX18" fmla="*/ 2682010 w 3352800"/>
              <a:gd name="connsiteY18" fmla="*/ 526942 h 3768430"/>
              <a:gd name="connsiteX19" fmla="*/ 2758209 w 3352800"/>
              <a:gd name="connsiteY19" fmla="*/ 569680 h 3768430"/>
              <a:gd name="connsiteX20" fmla="*/ 2828868 w 3352800"/>
              <a:gd name="connsiteY20" fmla="*/ 608895 h 3768430"/>
              <a:gd name="connsiteX21" fmla="*/ 2893291 w 3352800"/>
              <a:gd name="connsiteY21" fmla="*/ 644587 h 3768430"/>
              <a:gd name="connsiteX22" fmla="*/ 2952635 w 3352800"/>
              <a:gd name="connsiteY22" fmla="*/ 677698 h 3768430"/>
              <a:gd name="connsiteX23" fmla="*/ 3006667 w 3352800"/>
              <a:gd name="connsiteY23" fmla="*/ 708225 h 3768430"/>
              <a:gd name="connsiteX24" fmla="*/ 3055620 w 3352800"/>
              <a:gd name="connsiteY24" fmla="*/ 736638 h 3768430"/>
              <a:gd name="connsiteX25" fmla="*/ 3099954 w 3352800"/>
              <a:gd name="connsiteY25" fmla="*/ 763877 h 3768430"/>
              <a:gd name="connsiteX26" fmla="*/ 3139902 w 3352800"/>
              <a:gd name="connsiteY26" fmla="*/ 789473 h 3768430"/>
              <a:gd name="connsiteX27" fmla="*/ 3175000 w 3352800"/>
              <a:gd name="connsiteY27" fmla="*/ 814364 h 3768430"/>
              <a:gd name="connsiteX28" fmla="*/ 3206635 w 3352800"/>
              <a:gd name="connsiteY28" fmla="*/ 839256 h 3768430"/>
              <a:gd name="connsiteX29" fmla="*/ 3234344 w 3352800"/>
              <a:gd name="connsiteY29" fmla="*/ 863677 h 3768430"/>
              <a:gd name="connsiteX30" fmla="*/ 3258127 w 3352800"/>
              <a:gd name="connsiteY30" fmla="*/ 888803 h 3768430"/>
              <a:gd name="connsiteX31" fmla="*/ 3278909 w 3352800"/>
              <a:gd name="connsiteY31" fmla="*/ 914869 h 3768430"/>
              <a:gd name="connsiteX32" fmla="*/ 3296459 w 3352800"/>
              <a:gd name="connsiteY32" fmla="*/ 942108 h 3768430"/>
              <a:gd name="connsiteX33" fmla="*/ 3311005 w 3352800"/>
              <a:gd name="connsiteY33" fmla="*/ 970991 h 3768430"/>
              <a:gd name="connsiteX34" fmla="*/ 3323012 w 3352800"/>
              <a:gd name="connsiteY34" fmla="*/ 1001988 h 3768430"/>
              <a:gd name="connsiteX35" fmla="*/ 3332711 w 3352800"/>
              <a:gd name="connsiteY35" fmla="*/ 1035567 h 3768430"/>
              <a:gd name="connsiteX36" fmla="*/ 3339870 w 3352800"/>
              <a:gd name="connsiteY36" fmla="*/ 1071965 h 3768430"/>
              <a:gd name="connsiteX37" fmla="*/ 3345642 w 3352800"/>
              <a:gd name="connsiteY37" fmla="*/ 1111649 h 3768430"/>
              <a:gd name="connsiteX38" fmla="*/ 3349337 w 3352800"/>
              <a:gd name="connsiteY38" fmla="*/ 1155092 h 3768430"/>
              <a:gd name="connsiteX39" fmla="*/ 3351645 w 3352800"/>
              <a:gd name="connsiteY39" fmla="*/ 1202526 h 3768430"/>
              <a:gd name="connsiteX40" fmla="*/ 3352569 w 3352800"/>
              <a:gd name="connsiteY40" fmla="*/ 1254656 h 3768430"/>
              <a:gd name="connsiteX41" fmla="*/ 3352800 w 3352800"/>
              <a:gd name="connsiteY41" fmla="*/ 1311953 h 3768430"/>
              <a:gd name="connsiteX42" fmla="*/ 3352108 w 3352800"/>
              <a:gd name="connsiteY42" fmla="*/ 1374416 h 3768430"/>
              <a:gd name="connsiteX43" fmla="*/ 3350722 w 3352800"/>
              <a:gd name="connsiteY43" fmla="*/ 1442280 h 3768430"/>
              <a:gd name="connsiteX44" fmla="*/ 3349337 w 3352800"/>
              <a:gd name="connsiteY44" fmla="*/ 1516718 h 3768430"/>
              <a:gd name="connsiteX45" fmla="*/ 3347720 w 3352800"/>
              <a:gd name="connsiteY45" fmla="*/ 1597732 h 3768430"/>
              <a:gd name="connsiteX46" fmla="*/ 3346335 w 3352800"/>
              <a:gd name="connsiteY46" fmla="*/ 1685555 h 3768430"/>
              <a:gd name="connsiteX47" fmla="*/ 3345181 w 3352800"/>
              <a:gd name="connsiteY47" fmla="*/ 1781128 h 3768430"/>
              <a:gd name="connsiteX48" fmla="*/ 3344718 w 3352800"/>
              <a:gd name="connsiteY48" fmla="*/ 1884215 h 3768430"/>
              <a:gd name="connsiteX49" fmla="*/ 3345181 w 3352800"/>
              <a:gd name="connsiteY49" fmla="*/ 1987302 h 3768430"/>
              <a:gd name="connsiteX50" fmla="*/ 3346335 w 3352800"/>
              <a:gd name="connsiteY50" fmla="*/ 2082875 h 3768430"/>
              <a:gd name="connsiteX51" fmla="*/ 3347720 w 3352800"/>
              <a:gd name="connsiteY51" fmla="*/ 2170699 h 3768430"/>
              <a:gd name="connsiteX52" fmla="*/ 3349337 w 3352800"/>
              <a:gd name="connsiteY52" fmla="*/ 2251712 h 3768430"/>
              <a:gd name="connsiteX53" fmla="*/ 3350722 w 3352800"/>
              <a:gd name="connsiteY53" fmla="*/ 2326151 h 3768430"/>
              <a:gd name="connsiteX54" fmla="*/ 3352108 w 3352800"/>
              <a:gd name="connsiteY54" fmla="*/ 2394015 h 3768430"/>
              <a:gd name="connsiteX55" fmla="*/ 3352800 w 3352800"/>
              <a:gd name="connsiteY55" fmla="*/ 2456478 h 3768430"/>
              <a:gd name="connsiteX56" fmla="*/ 3352569 w 3352800"/>
              <a:gd name="connsiteY56" fmla="*/ 2513774 h 3768430"/>
              <a:gd name="connsiteX57" fmla="*/ 3351645 w 3352800"/>
              <a:gd name="connsiteY57" fmla="*/ 2565905 h 3768430"/>
              <a:gd name="connsiteX58" fmla="*/ 3349337 w 3352800"/>
              <a:gd name="connsiteY58" fmla="*/ 2613338 h 3768430"/>
              <a:gd name="connsiteX59" fmla="*/ 3345642 w 3352800"/>
              <a:gd name="connsiteY59" fmla="*/ 2656781 h 3768430"/>
              <a:gd name="connsiteX60" fmla="*/ 3340101 w 3352800"/>
              <a:gd name="connsiteY60" fmla="*/ 2696466 h 3768430"/>
              <a:gd name="connsiteX61" fmla="*/ 3332711 w 3352800"/>
              <a:gd name="connsiteY61" fmla="*/ 2732863 h 3768430"/>
              <a:gd name="connsiteX62" fmla="*/ 3323012 w 3352800"/>
              <a:gd name="connsiteY62" fmla="*/ 2766444 h 3768430"/>
              <a:gd name="connsiteX63" fmla="*/ 3311005 w 3352800"/>
              <a:gd name="connsiteY63" fmla="*/ 2797440 h 3768430"/>
              <a:gd name="connsiteX64" fmla="*/ 3296459 w 3352800"/>
              <a:gd name="connsiteY64" fmla="*/ 2826323 h 3768430"/>
              <a:gd name="connsiteX65" fmla="*/ 3278909 w 3352800"/>
              <a:gd name="connsiteY65" fmla="*/ 2853562 h 3768430"/>
              <a:gd name="connsiteX66" fmla="*/ 3258127 w 3352800"/>
              <a:gd name="connsiteY66" fmla="*/ 2879628 h 3768430"/>
              <a:gd name="connsiteX67" fmla="*/ 3234344 w 3352800"/>
              <a:gd name="connsiteY67" fmla="*/ 2904754 h 3768430"/>
              <a:gd name="connsiteX68" fmla="*/ 3206635 w 3352800"/>
              <a:gd name="connsiteY68" fmla="*/ 2929175 h 3768430"/>
              <a:gd name="connsiteX69" fmla="*/ 3175231 w 3352800"/>
              <a:gd name="connsiteY69" fmla="*/ 2954066 h 3768430"/>
              <a:gd name="connsiteX70" fmla="*/ 3139902 w 3352800"/>
              <a:gd name="connsiteY70" fmla="*/ 2978957 h 3768430"/>
              <a:gd name="connsiteX71" fmla="*/ 3099954 w 3352800"/>
              <a:gd name="connsiteY71" fmla="*/ 3004788 h 3768430"/>
              <a:gd name="connsiteX72" fmla="*/ 3055851 w 3352800"/>
              <a:gd name="connsiteY72" fmla="*/ 3031792 h 3768430"/>
              <a:gd name="connsiteX73" fmla="*/ 3006667 w 3352800"/>
              <a:gd name="connsiteY73" fmla="*/ 3060205 h 3768430"/>
              <a:gd name="connsiteX74" fmla="*/ 2952635 w 3352800"/>
              <a:gd name="connsiteY74" fmla="*/ 3090733 h 3768430"/>
              <a:gd name="connsiteX75" fmla="*/ 2893291 w 3352800"/>
              <a:gd name="connsiteY75" fmla="*/ 3123843 h 3768430"/>
              <a:gd name="connsiteX76" fmla="*/ 2828868 w 3352800"/>
              <a:gd name="connsiteY76" fmla="*/ 3159771 h 3768430"/>
              <a:gd name="connsiteX77" fmla="*/ 2758209 w 3352800"/>
              <a:gd name="connsiteY77" fmla="*/ 3198986 h 3768430"/>
              <a:gd name="connsiteX78" fmla="*/ 2682010 w 3352800"/>
              <a:gd name="connsiteY78" fmla="*/ 3241488 h 3768430"/>
              <a:gd name="connsiteX79" fmla="*/ 2599344 w 3352800"/>
              <a:gd name="connsiteY79" fmla="*/ 3288218 h 3768430"/>
              <a:gd name="connsiteX80" fmla="*/ 2510674 w 3352800"/>
              <a:gd name="connsiteY80" fmla="*/ 3339645 h 3768430"/>
              <a:gd name="connsiteX81" fmla="*/ 2422006 w 3352800"/>
              <a:gd name="connsiteY81" fmla="*/ 3391305 h 3768430"/>
              <a:gd name="connsiteX82" fmla="*/ 2340494 w 3352800"/>
              <a:gd name="connsiteY82" fmla="*/ 3440149 h 3768430"/>
              <a:gd name="connsiteX83" fmla="*/ 2265680 w 3352800"/>
              <a:gd name="connsiteY83" fmla="*/ 3485234 h 3768430"/>
              <a:gd name="connsiteX84" fmla="*/ 2196869 w 3352800"/>
              <a:gd name="connsiteY84" fmla="*/ 3527267 h 3768430"/>
              <a:gd name="connsiteX85" fmla="*/ 2133600 w 3352800"/>
              <a:gd name="connsiteY85" fmla="*/ 3565544 h 3768430"/>
              <a:gd name="connsiteX86" fmla="*/ 2075643 w 3352800"/>
              <a:gd name="connsiteY86" fmla="*/ 3601001 h 3768430"/>
              <a:gd name="connsiteX87" fmla="*/ 2022302 w 3352800"/>
              <a:gd name="connsiteY87" fmla="*/ 3632703 h 3768430"/>
              <a:gd name="connsiteX88" fmla="*/ 1973349 w 3352800"/>
              <a:gd name="connsiteY88" fmla="*/ 3661351 h 3768430"/>
              <a:gd name="connsiteX89" fmla="*/ 1928091 w 3352800"/>
              <a:gd name="connsiteY89" fmla="*/ 3686243 h 3768430"/>
              <a:gd name="connsiteX90" fmla="*/ 1886065 w 3352800"/>
              <a:gd name="connsiteY90" fmla="*/ 3708081 h 3768430"/>
              <a:gd name="connsiteX91" fmla="*/ 1846811 w 3352800"/>
              <a:gd name="connsiteY91" fmla="*/ 3726397 h 3768430"/>
              <a:gd name="connsiteX92" fmla="*/ 1809866 w 3352800"/>
              <a:gd name="connsiteY92" fmla="*/ 3741660 h 3768430"/>
              <a:gd name="connsiteX93" fmla="*/ 1774999 w 3352800"/>
              <a:gd name="connsiteY93" fmla="*/ 3753402 h 3768430"/>
              <a:gd name="connsiteX94" fmla="*/ 1741286 w 3352800"/>
              <a:gd name="connsiteY94" fmla="*/ 3761620 h 3768430"/>
              <a:gd name="connsiteX95" fmla="*/ 1708497 w 3352800"/>
              <a:gd name="connsiteY95" fmla="*/ 3766787 h 3768430"/>
              <a:gd name="connsiteX96" fmla="*/ 1676631 w 3352800"/>
              <a:gd name="connsiteY96" fmla="*/ 3768430 h 3768430"/>
              <a:gd name="connsiteX97" fmla="*/ 1644304 w 3352800"/>
              <a:gd name="connsiteY97" fmla="*/ 3766787 h 3768430"/>
              <a:gd name="connsiteX98" fmla="*/ 1611515 w 3352800"/>
              <a:gd name="connsiteY98" fmla="*/ 3761620 h 3768430"/>
              <a:gd name="connsiteX99" fmla="*/ 1577802 w 3352800"/>
              <a:gd name="connsiteY99" fmla="*/ 3753402 h 3768430"/>
              <a:gd name="connsiteX100" fmla="*/ 1542935 w 3352800"/>
              <a:gd name="connsiteY100" fmla="*/ 3741660 h 3768430"/>
              <a:gd name="connsiteX101" fmla="*/ 1505989 w 3352800"/>
              <a:gd name="connsiteY101" fmla="*/ 3726397 h 3768430"/>
              <a:gd name="connsiteX102" fmla="*/ 1466735 w 3352800"/>
              <a:gd name="connsiteY102" fmla="*/ 3708081 h 3768430"/>
              <a:gd name="connsiteX103" fmla="*/ 1424709 w 3352800"/>
              <a:gd name="connsiteY103" fmla="*/ 3686243 h 3768430"/>
              <a:gd name="connsiteX104" fmla="*/ 1379451 w 3352800"/>
              <a:gd name="connsiteY104" fmla="*/ 3661351 h 3768430"/>
              <a:gd name="connsiteX105" fmla="*/ 1330498 w 3352800"/>
              <a:gd name="connsiteY105" fmla="*/ 3632703 h 3768430"/>
              <a:gd name="connsiteX106" fmla="*/ 1277159 w 3352800"/>
              <a:gd name="connsiteY106" fmla="*/ 3601001 h 3768430"/>
              <a:gd name="connsiteX107" fmla="*/ 1219200 w 3352800"/>
              <a:gd name="connsiteY107" fmla="*/ 3565544 h 3768430"/>
              <a:gd name="connsiteX108" fmla="*/ 1155931 w 3352800"/>
              <a:gd name="connsiteY108" fmla="*/ 3527267 h 3768430"/>
              <a:gd name="connsiteX109" fmla="*/ 1087120 w 3352800"/>
              <a:gd name="connsiteY109" fmla="*/ 3485234 h 3768430"/>
              <a:gd name="connsiteX110" fmla="*/ 1012306 w 3352800"/>
              <a:gd name="connsiteY110" fmla="*/ 3440149 h 3768430"/>
              <a:gd name="connsiteX111" fmla="*/ 930794 w 3352800"/>
              <a:gd name="connsiteY111" fmla="*/ 3391305 h 3768430"/>
              <a:gd name="connsiteX112" fmla="*/ 842126 w 3352800"/>
              <a:gd name="connsiteY112" fmla="*/ 3339645 h 3768430"/>
              <a:gd name="connsiteX113" fmla="*/ 753456 w 3352800"/>
              <a:gd name="connsiteY113" fmla="*/ 3288218 h 3768430"/>
              <a:gd name="connsiteX114" fmla="*/ 670792 w 3352800"/>
              <a:gd name="connsiteY114" fmla="*/ 3241488 h 3768430"/>
              <a:gd name="connsiteX115" fmla="*/ 594591 w 3352800"/>
              <a:gd name="connsiteY115" fmla="*/ 3198752 h 3768430"/>
              <a:gd name="connsiteX116" fmla="*/ 523934 w 3352800"/>
              <a:gd name="connsiteY116" fmla="*/ 3159535 h 3768430"/>
              <a:gd name="connsiteX117" fmla="*/ 459509 w 3352800"/>
              <a:gd name="connsiteY117" fmla="*/ 3123843 h 3768430"/>
              <a:gd name="connsiteX118" fmla="*/ 400166 w 3352800"/>
              <a:gd name="connsiteY118" fmla="*/ 3090733 h 3768430"/>
              <a:gd name="connsiteX119" fmla="*/ 346133 w 3352800"/>
              <a:gd name="connsiteY119" fmla="*/ 3060205 h 3768430"/>
              <a:gd name="connsiteX120" fmla="*/ 297180 w 3352800"/>
              <a:gd name="connsiteY120" fmla="*/ 3031792 h 3768430"/>
              <a:gd name="connsiteX121" fmla="*/ 252846 w 3352800"/>
              <a:gd name="connsiteY121" fmla="*/ 3004553 h 3768430"/>
              <a:gd name="connsiteX122" fmla="*/ 212898 w 3352800"/>
              <a:gd name="connsiteY122" fmla="*/ 2978957 h 3768430"/>
              <a:gd name="connsiteX123" fmla="*/ 177800 w 3352800"/>
              <a:gd name="connsiteY123" fmla="*/ 2954066 h 3768430"/>
              <a:gd name="connsiteX124" fmla="*/ 146166 w 3352800"/>
              <a:gd name="connsiteY124" fmla="*/ 2929175 h 3768430"/>
              <a:gd name="connsiteX125" fmla="*/ 118456 w 3352800"/>
              <a:gd name="connsiteY125" fmla="*/ 2904754 h 3768430"/>
              <a:gd name="connsiteX126" fmla="*/ 94673 w 3352800"/>
              <a:gd name="connsiteY126" fmla="*/ 2879628 h 3768430"/>
              <a:gd name="connsiteX127" fmla="*/ 73891 w 3352800"/>
              <a:gd name="connsiteY127" fmla="*/ 2853562 h 3768430"/>
              <a:gd name="connsiteX128" fmla="*/ 56343 w 3352800"/>
              <a:gd name="connsiteY128" fmla="*/ 2826323 h 3768430"/>
              <a:gd name="connsiteX129" fmla="*/ 41795 w 3352800"/>
              <a:gd name="connsiteY129" fmla="*/ 2797440 h 3768430"/>
              <a:gd name="connsiteX130" fmla="*/ 29788 w 3352800"/>
              <a:gd name="connsiteY130" fmla="*/ 2766444 h 3768430"/>
              <a:gd name="connsiteX131" fmla="*/ 20089 w 3352800"/>
              <a:gd name="connsiteY131" fmla="*/ 2732863 h 3768430"/>
              <a:gd name="connsiteX132" fmla="*/ 12931 w 3352800"/>
              <a:gd name="connsiteY132" fmla="*/ 2696466 h 3768430"/>
              <a:gd name="connsiteX133" fmla="*/ 7158 w 3352800"/>
              <a:gd name="connsiteY133" fmla="*/ 2656781 h 3768430"/>
              <a:gd name="connsiteX134" fmla="*/ 3464 w 3352800"/>
              <a:gd name="connsiteY134" fmla="*/ 2613338 h 3768430"/>
              <a:gd name="connsiteX135" fmla="*/ 1155 w 3352800"/>
              <a:gd name="connsiteY135" fmla="*/ 2565905 h 3768430"/>
              <a:gd name="connsiteX136" fmla="*/ 231 w 3352800"/>
              <a:gd name="connsiteY136" fmla="*/ 2513774 h 3768430"/>
              <a:gd name="connsiteX137" fmla="*/ 0 w 3352800"/>
              <a:gd name="connsiteY137" fmla="*/ 2456478 h 3768430"/>
              <a:gd name="connsiteX138" fmla="*/ 694 w 3352800"/>
              <a:gd name="connsiteY138" fmla="*/ 2394015 h 3768430"/>
              <a:gd name="connsiteX139" fmla="*/ 2078 w 3352800"/>
              <a:gd name="connsiteY139" fmla="*/ 2326151 h 3768430"/>
              <a:gd name="connsiteX140" fmla="*/ 3464 w 3352800"/>
              <a:gd name="connsiteY140" fmla="*/ 2251712 h 3768430"/>
              <a:gd name="connsiteX141" fmla="*/ 5080 w 3352800"/>
              <a:gd name="connsiteY141" fmla="*/ 2170699 h 3768430"/>
              <a:gd name="connsiteX142" fmla="*/ 6466 w 3352800"/>
              <a:gd name="connsiteY142" fmla="*/ 2082875 h 3768430"/>
              <a:gd name="connsiteX143" fmla="*/ 7621 w 3352800"/>
              <a:gd name="connsiteY143" fmla="*/ 1987302 h 3768430"/>
              <a:gd name="connsiteX144" fmla="*/ 8082 w 3352800"/>
              <a:gd name="connsiteY144" fmla="*/ 1884215 h 3768430"/>
              <a:gd name="connsiteX145" fmla="*/ 7621 w 3352800"/>
              <a:gd name="connsiteY145" fmla="*/ 1781128 h 3768430"/>
              <a:gd name="connsiteX146" fmla="*/ 6466 w 3352800"/>
              <a:gd name="connsiteY146" fmla="*/ 1685555 h 3768430"/>
              <a:gd name="connsiteX147" fmla="*/ 5080 w 3352800"/>
              <a:gd name="connsiteY147" fmla="*/ 1597732 h 3768430"/>
              <a:gd name="connsiteX148" fmla="*/ 3464 w 3352800"/>
              <a:gd name="connsiteY148" fmla="*/ 1516718 h 3768430"/>
              <a:gd name="connsiteX149" fmla="*/ 2078 w 3352800"/>
              <a:gd name="connsiteY149" fmla="*/ 1442280 h 3768430"/>
              <a:gd name="connsiteX150" fmla="*/ 694 w 3352800"/>
              <a:gd name="connsiteY150" fmla="*/ 1374416 h 3768430"/>
              <a:gd name="connsiteX151" fmla="*/ 0 w 3352800"/>
              <a:gd name="connsiteY151" fmla="*/ 1311953 h 3768430"/>
              <a:gd name="connsiteX152" fmla="*/ 231 w 3352800"/>
              <a:gd name="connsiteY152" fmla="*/ 1254656 h 3768430"/>
              <a:gd name="connsiteX153" fmla="*/ 1155 w 3352800"/>
              <a:gd name="connsiteY153" fmla="*/ 1202526 h 3768430"/>
              <a:gd name="connsiteX154" fmla="*/ 3464 w 3352800"/>
              <a:gd name="connsiteY154" fmla="*/ 1155092 h 3768430"/>
              <a:gd name="connsiteX155" fmla="*/ 7158 w 3352800"/>
              <a:gd name="connsiteY155" fmla="*/ 1111649 h 3768430"/>
              <a:gd name="connsiteX156" fmla="*/ 12701 w 3352800"/>
              <a:gd name="connsiteY156" fmla="*/ 1071965 h 3768430"/>
              <a:gd name="connsiteX157" fmla="*/ 20089 w 3352800"/>
              <a:gd name="connsiteY157" fmla="*/ 1035567 h 3768430"/>
              <a:gd name="connsiteX158" fmla="*/ 29788 w 3352800"/>
              <a:gd name="connsiteY158" fmla="*/ 1001988 h 3768430"/>
              <a:gd name="connsiteX159" fmla="*/ 41795 w 3352800"/>
              <a:gd name="connsiteY159" fmla="*/ 970991 h 3768430"/>
              <a:gd name="connsiteX160" fmla="*/ 56343 w 3352800"/>
              <a:gd name="connsiteY160" fmla="*/ 942108 h 3768430"/>
              <a:gd name="connsiteX161" fmla="*/ 73891 w 3352800"/>
              <a:gd name="connsiteY161" fmla="*/ 914869 h 3768430"/>
              <a:gd name="connsiteX162" fmla="*/ 94673 w 3352800"/>
              <a:gd name="connsiteY162" fmla="*/ 888803 h 3768430"/>
              <a:gd name="connsiteX163" fmla="*/ 118456 w 3352800"/>
              <a:gd name="connsiteY163" fmla="*/ 863677 h 3768430"/>
              <a:gd name="connsiteX164" fmla="*/ 146166 w 3352800"/>
              <a:gd name="connsiteY164" fmla="*/ 839256 h 3768430"/>
              <a:gd name="connsiteX165" fmla="*/ 177569 w 3352800"/>
              <a:gd name="connsiteY165" fmla="*/ 814364 h 3768430"/>
              <a:gd name="connsiteX166" fmla="*/ 212898 w 3352800"/>
              <a:gd name="connsiteY166" fmla="*/ 789473 h 3768430"/>
              <a:gd name="connsiteX167" fmla="*/ 252846 w 3352800"/>
              <a:gd name="connsiteY167" fmla="*/ 763643 h 3768430"/>
              <a:gd name="connsiteX168" fmla="*/ 296949 w 3352800"/>
              <a:gd name="connsiteY168" fmla="*/ 736638 h 3768430"/>
              <a:gd name="connsiteX169" fmla="*/ 346133 w 3352800"/>
              <a:gd name="connsiteY169" fmla="*/ 708225 h 3768430"/>
              <a:gd name="connsiteX170" fmla="*/ 400166 w 3352800"/>
              <a:gd name="connsiteY170" fmla="*/ 677698 h 3768430"/>
              <a:gd name="connsiteX171" fmla="*/ 459509 w 3352800"/>
              <a:gd name="connsiteY171" fmla="*/ 644587 h 3768430"/>
              <a:gd name="connsiteX172" fmla="*/ 523934 w 3352800"/>
              <a:gd name="connsiteY172" fmla="*/ 608660 h 3768430"/>
              <a:gd name="connsiteX173" fmla="*/ 594591 w 3352800"/>
              <a:gd name="connsiteY173" fmla="*/ 569444 h 3768430"/>
              <a:gd name="connsiteX174" fmla="*/ 670792 w 3352800"/>
              <a:gd name="connsiteY174" fmla="*/ 526942 h 3768430"/>
              <a:gd name="connsiteX175" fmla="*/ 753456 w 3352800"/>
              <a:gd name="connsiteY175" fmla="*/ 480212 h 3768430"/>
              <a:gd name="connsiteX176" fmla="*/ 842126 w 3352800"/>
              <a:gd name="connsiteY176" fmla="*/ 428786 h 3768430"/>
              <a:gd name="connsiteX177" fmla="*/ 930794 w 3352800"/>
              <a:gd name="connsiteY177" fmla="*/ 377125 h 3768430"/>
              <a:gd name="connsiteX178" fmla="*/ 1012306 w 3352800"/>
              <a:gd name="connsiteY178" fmla="*/ 328282 h 3768430"/>
              <a:gd name="connsiteX179" fmla="*/ 1087120 w 3352800"/>
              <a:gd name="connsiteY179" fmla="*/ 283196 h 3768430"/>
              <a:gd name="connsiteX180" fmla="*/ 1155931 w 3352800"/>
              <a:gd name="connsiteY180" fmla="*/ 241163 h 3768430"/>
              <a:gd name="connsiteX181" fmla="*/ 1219200 w 3352800"/>
              <a:gd name="connsiteY181" fmla="*/ 202886 h 3768430"/>
              <a:gd name="connsiteX182" fmla="*/ 1277159 w 3352800"/>
              <a:gd name="connsiteY182" fmla="*/ 167429 h 3768430"/>
              <a:gd name="connsiteX183" fmla="*/ 1330498 w 3352800"/>
              <a:gd name="connsiteY183" fmla="*/ 135727 h 3768430"/>
              <a:gd name="connsiteX184" fmla="*/ 1379451 w 3352800"/>
              <a:gd name="connsiteY184" fmla="*/ 107079 h 3768430"/>
              <a:gd name="connsiteX185" fmla="*/ 1424709 w 3352800"/>
              <a:gd name="connsiteY185" fmla="*/ 82188 h 3768430"/>
              <a:gd name="connsiteX186" fmla="*/ 1466735 w 3352800"/>
              <a:gd name="connsiteY186" fmla="*/ 60349 h 3768430"/>
              <a:gd name="connsiteX187" fmla="*/ 1505989 w 3352800"/>
              <a:gd name="connsiteY187" fmla="*/ 42033 h 3768430"/>
              <a:gd name="connsiteX188" fmla="*/ 1542935 w 3352800"/>
              <a:gd name="connsiteY188" fmla="*/ 26770 h 3768430"/>
              <a:gd name="connsiteX189" fmla="*/ 1577802 w 3352800"/>
              <a:gd name="connsiteY189" fmla="*/ 15028 h 3768430"/>
              <a:gd name="connsiteX190" fmla="*/ 1611515 w 3352800"/>
              <a:gd name="connsiteY190" fmla="*/ 6810 h 3768430"/>
              <a:gd name="connsiteX191" fmla="*/ 1644304 w 3352800"/>
              <a:gd name="connsiteY191" fmla="*/ 1644 h 37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352800" h="3768430">
                <a:moveTo>
                  <a:pt x="1676631" y="0"/>
                </a:moveTo>
                <a:lnTo>
                  <a:pt x="1708497" y="1644"/>
                </a:lnTo>
                <a:lnTo>
                  <a:pt x="1741286" y="6810"/>
                </a:lnTo>
                <a:lnTo>
                  <a:pt x="1774999" y="15028"/>
                </a:lnTo>
                <a:lnTo>
                  <a:pt x="1809866" y="26770"/>
                </a:lnTo>
                <a:lnTo>
                  <a:pt x="1846811" y="42033"/>
                </a:lnTo>
                <a:lnTo>
                  <a:pt x="1886065" y="60349"/>
                </a:lnTo>
                <a:lnTo>
                  <a:pt x="1928091" y="82188"/>
                </a:lnTo>
                <a:lnTo>
                  <a:pt x="1973349" y="107079"/>
                </a:lnTo>
                <a:lnTo>
                  <a:pt x="2022302" y="135727"/>
                </a:lnTo>
                <a:lnTo>
                  <a:pt x="2075643" y="167429"/>
                </a:lnTo>
                <a:lnTo>
                  <a:pt x="2133600" y="202886"/>
                </a:lnTo>
                <a:lnTo>
                  <a:pt x="2196869" y="241163"/>
                </a:lnTo>
                <a:lnTo>
                  <a:pt x="2265680" y="283196"/>
                </a:lnTo>
                <a:lnTo>
                  <a:pt x="2340494" y="328282"/>
                </a:lnTo>
                <a:lnTo>
                  <a:pt x="2422006" y="377125"/>
                </a:lnTo>
                <a:lnTo>
                  <a:pt x="2510674" y="428786"/>
                </a:lnTo>
                <a:lnTo>
                  <a:pt x="2599344" y="480212"/>
                </a:lnTo>
                <a:lnTo>
                  <a:pt x="2682010" y="526942"/>
                </a:lnTo>
                <a:lnTo>
                  <a:pt x="2758209" y="569680"/>
                </a:lnTo>
                <a:lnTo>
                  <a:pt x="2828868" y="608895"/>
                </a:lnTo>
                <a:lnTo>
                  <a:pt x="2893291" y="644587"/>
                </a:lnTo>
                <a:lnTo>
                  <a:pt x="2952635" y="677698"/>
                </a:lnTo>
                <a:lnTo>
                  <a:pt x="3006667" y="708225"/>
                </a:lnTo>
                <a:lnTo>
                  <a:pt x="3055620" y="736638"/>
                </a:lnTo>
                <a:lnTo>
                  <a:pt x="3099954" y="763877"/>
                </a:lnTo>
                <a:lnTo>
                  <a:pt x="3139902" y="789473"/>
                </a:lnTo>
                <a:lnTo>
                  <a:pt x="3175000" y="814364"/>
                </a:lnTo>
                <a:lnTo>
                  <a:pt x="3206635" y="839256"/>
                </a:lnTo>
                <a:lnTo>
                  <a:pt x="3234344" y="863677"/>
                </a:lnTo>
                <a:lnTo>
                  <a:pt x="3258127" y="888803"/>
                </a:lnTo>
                <a:lnTo>
                  <a:pt x="3278909" y="914869"/>
                </a:lnTo>
                <a:lnTo>
                  <a:pt x="3296459" y="942108"/>
                </a:lnTo>
                <a:lnTo>
                  <a:pt x="3311005" y="970991"/>
                </a:lnTo>
                <a:lnTo>
                  <a:pt x="3323012" y="1001988"/>
                </a:lnTo>
                <a:lnTo>
                  <a:pt x="3332711" y="1035567"/>
                </a:lnTo>
                <a:lnTo>
                  <a:pt x="3339870" y="1071965"/>
                </a:lnTo>
                <a:lnTo>
                  <a:pt x="3345642" y="1111649"/>
                </a:lnTo>
                <a:lnTo>
                  <a:pt x="3349337" y="1155092"/>
                </a:lnTo>
                <a:lnTo>
                  <a:pt x="3351645" y="1202526"/>
                </a:lnTo>
                <a:lnTo>
                  <a:pt x="3352569" y="1254656"/>
                </a:lnTo>
                <a:lnTo>
                  <a:pt x="3352800" y="1311953"/>
                </a:lnTo>
                <a:lnTo>
                  <a:pt x="3352108" y="1374416"/>
                </a:lnTo>
                <a:lnTo>
                  <a:pt x="3350722" y="1442280"/>
                </a:lnTo>
                <a:lnTo>
                  <a:pt x="3349337" y="1516718"/>
                </a:lnTo>
                <a:lnTo>
                  <a:pt x="3347720" y="1597732"/>
                </a:lnTo>
                <a:lnTo>
                  <a:pt x="3346335" y="1685555"/>
                </a:lnTo>
                <a:lnTo>
                  <a:pt x="3345181" y="1781128"/>
                </a:lnTo>
                <a:lnTo>
                  <a:pt x="3344718" y="1884215"/>
                </a:lnTo>
                <a:lnTo>
                  <a:pt x="3345181" y="1987302"/>
                </a:lnTo>
                <a:lnTo>
                  <a:pt x="3346335" y="2082875"/>
                </a:lnTo>
                <a:lnTo>
                  <a:pt x="3347720" y="2170699"/>
                </a:lnTo>
                <a:lnTo>
                  <a:pt x="3349337" y="2251712"/>
                </a:lnTo>
                <a:lnTo>
                  <a:pt x="3350722" y="2326151"/>
                </a:lnTo>
                <a:lnTo>
                  <a:pt x="3352108" y="2394015"/>
                </a:lnTo>
                <a:lnTo>
                  <a:pt x="3352800" y="2456478"/>
                </a:lnTo>
                <a:lnTo>
                  <a:pt x="3352569" y="2513774"/>
                </a:lnTo>
                <a:lnTo>
                  <a:pt x="3351645" y="2565905"/>
                </a:lnTo>
                <a:lnTo>
                  <a:pt x="3349337" y="2613338"/>
                </a:lnTo>
                <a:lnTo>
                  <a:pt x="3345642" y="2656781"/>
                </a:lnTo>
                <a:lnTo>
                  <a:pt x="3340101" y="2696466"/>
                </a:lnTo>
                <a:lnTo>
                  <a:pt x="3332711" y="2732863"/>
                </a:lnTo>
                <a:lnTo>
                  <a:pt x="3323012" y="2766444"/>
                </a:lnTo>
                <a:lnTo>
                  <a:pt x="3311005" y="2797440"/>
                </a:lnTo>
                <a:lnTo>
                  <a:pt x="3296459" y="2826323"/>
                </a:lnTo>
                <a:lnTo>
                  <a:pt x="3278909" y="2853562"/>
                </a:lnTo>
                <a:lnTo>
                  <a:pt x="3258127" y="2879628"/>
                </a:lnTo>
                <a:lnTo>
                  <a:pt x="3234344" y="2904754"/>
                </a:lnTo>
                <a:lnTo>
                  <a:pt x="3206635" y="2929175"/>
                </a:lnTo>
                <a:lnTo>
                  <a:pt x="3175231" y="2954066"/>
                </a:lnTo>
                <a:lnTo>
                  <a:pt x="3139902" y="2978957"/>
                </a:lnTo>
                <a:lnTo>
                  <a:pt x="3099954" y="3004788"/>
                </a:lnTo>
                <a:lnTo>
                  <a:pt x="3055851" y="3031792"/>
                </a:lnTo>
                <a:lnTo>
                  <a:pt x="3006667" y="3060205"/>
                </a:lnTo>
                <a:lnTo>
                  <a:pt x="2952635" y="3090733"/>
                </a:lnTo>
                <a:lnTo>
                  <a:pt x="2893291" y="3123843"/>
                </a:lnTo>
                <a:lnTo>
                  <a:pt x="2828868" y="3159771"/>
                </a:lnTo>
                <a:lnTo>
                  <a:pt x="2758209" y="3198986"/>
                </a:lnTo>
                <a:lnTo>
                  <a:pt x="2682010" y="3241488"/>
                </a:lnTo>
                <a:lnTo>
                  <a:pt x="2599344" y="3288218"/>
                </a:lnTo>
                <a:lnTo>
                  <a:pt x="2510674" y="3339645"/>
                </a:lnTo>
                <a:lnTo>
                  <a:pt x="2422006" y="3391305"/>
                </a:lnTo>
                <a:lnTo>
                  <a:pt x="2340494" y="3440149"/>
                </a:lnTo>
                <a:lnTo>
                  <a:pt x="2265680" y="3485234"/>
                </a:lnTo>
                <a:lnTo>
                  <a:pt x="2196869" y="3527267"/>
                </a:lnTo>
                <a:lnTo>
                  <a:pt x="2133600" y="3565544"/>
                </a:lnTo>
                <a:lnTo>
                  <a:pt x="2075643" y="3601001"/>
                </a:lnTo>
                <a:lnTo>
                  <a:pt x="2022302" y="3632703"/>
                </a:lnTo>
                <a:lnTo>
                  <a:pt x="1973349" y="3661351"/>
                </a:lnTo>
                <a:lnTo>
                  <a:pt x="1928091" y="3686243"/>
                </a:lnTo>
                <a:lnTo>
                  <a:pt x="1886065" y="3708081"/>
                </a:lnTo>
                <a:lnTo>
                  <a:pt x="1846811" y="3726397"/>
                </a:lnTo>
                <a:lnTo>
                  <a:pt x="1809866" y="3741660"/>
                </a:lnTo>
                <a:lnTo>
                  <a:pt x="1774999" y="3753402"/>
                </a:lnTo>
                <a:lnTo>
                  <a:pt x="1741286" y="3761620"/>
                </a:lnTo>
                <a:lnTo>
                  <a:pt x="1708497" y="3766787"/>
                </a:lnTo>
                <a:lnTo>
                  <a:pt x="1676631" y="3768430"/>
                </a:lnTo>
                <a:lnTo>
                  <a:pt x="1644304" y="3766787"/>
                </a:lnTo>
                <a:lnTo>
                  <a:pt x="1611515" y="3761620"/>
                </a:lnTo>
                <a:lnTo>
                  <a:pt x="1577802" y="3753402"/>
                </a:lnTo>
                <a:lnTo>
                  <a:pt x="1542935" y="3741660"/>
                </a:lnTo>
                <a:lnTo>
                  <a:pt x="1505989" y="3726397"/>
                </a:lnTo>
                <a:lnTo>
                  <a:pt x="1466735" y="3708081"/>
                </a:lnTo>
                <a:lnTo>
                  <a:pt x="1424709" y="3686243"/>
                </a:lnTo>
                <a:lnTo>
                  <a:pt x="1379451" y="3661351"/>
                </a:lnTo>
                <a:lnTo>
                  <a:pt x="1330498" y="3632703"/>
                </a:lnTo>
                <a:lnTo>
                  <a:pt x="1277159" y="3601001"/>
                </a:lnTo>
                <a:lnTo>
                  <a:pt x="1219200" y="3565544"/>
                </a:lnTo>
                <a:lnTo>
                  <a:pt x="1155931" y="3527267"/>
                </a:lnTo>
                <a:lnTo>
                  <a:pt x="1087120" y="3485234"/>
                </a:lnTo>
                <a:lnTo>
                  <a:pt x="1012306" y="3440149"/>
                </a:lnTo>
                <a:lnTo>
                  <a:pt x="930794" y="3391305"/>
                </a:lnTo>
                <a:lnTo>
                  <a:pt x="842126" y="3339645"/>
                </a:lnTo>
                <a:lnTo>
                  <a:pt x="753456" y="3288218"/>
                </a:lnTo>
                <a:lnTo>
                  <a:pt x="670792" y="3241488"/>
                </a:lnTo>
                <a:lnTo>
                  <a:pt x="594591" y="3198752"/>
                </a:lnTo>
                <a:lnTo>
                  <a:pt x="523934" y="3159535"/>
                </a:lnTo>
                <a:lnTo>
                  <a:pt x="459509" y="3123843"/>
                </a:lnTo>
                <a:lnTo>
                  <a:pt x="400166" y="3090733"/>
                </a:lnTo>
                <a:lnTo>
                  <a:pt x="346133" y="3060205"/>
                </a:lnTo>
                <a:lnTo>
                  <a:pt x="297180" y="3031792"/>
                </a:lnTo>
                <a:lnTo>
                  <a:pt x="252846" y="3004553"/>
                </a:lnTo>
                <a:lnTo>
                  <a:pt x="212898" y="2978957"/>
                </a:lnTo>
                <a:lnTo>
                  <a:pt x="177800" y="2954066"/>
                </a:lnTo>
                <a:lnTo>
                  <a:pt x="146166" y="2929175"/>
                </a:lnTo>
                <a:lnTo>
                  <a:pt x="118456" y="2904754"/>
                </a:lnTo>
                <a:lnTo>
                  <a:pt x="94673" y="2879628"/>
                </a:lnTo>
                <a:lnTo>
                  <a:pt x="73891" y="2853562"/>
                </a:lnTo>
                <a:lnTo>
                  <a:pt x="56343" y="2826323"/>
                </a:lnTo>
                <a:lnTo>
                  <a:pt x="41795" y="2797440"/>
                </a:lnTo>
                <a:lnTo>
                  <a:pt x="29788" y="2766444"/>
                </a:lnTo>
                <a:lnTo>
                  <a:pt x="20089" y="2732863"/>
                </a:lnTo>
                <a:lnTo>
                  <a:pt x="12931" y="2696466"/>
                </a:lnTo>
                <a:lnTo>
                  <a:pt x="7158" y="2656781"/>
                </a:lnTo>
                <a:lnTo>
                  <a:pt x="3464" y="2613338"/>
                </a:lnTo>
                <a:lnTo>
                  <a:pt x="1155" y="2565905"/>
                </a:lnTo>
                <a:lnTo>
                  <a:pt x="231" y="2513774"/>
                </a:lnTo>
                <a:lnTo>
                  <a:pt x="0" y="2456478"/>
                </a:lnTo>
                <a:lnTo>
                  <a:pt x="694" y="2394015"/>
                </a:lnTo>
                <a:lnTo>
                  <a:pt x="2078" y="2326151"/>
                </a:lnTo>
                <a:lnTo>
                  <a:pt x="3464" y="2251712"/>
                </a:lnTo>
                <a:lnTo>
                  <a:pt x="5080" y="2170699"/>
                </a:lnTo>
                <a:lnTo>
                  <a:pt x="6466" y="2082875"/>
                </a:lnTo>
                <a:lnTo>
                  <a:pt x="7621" y="1987302"/>
                </a:lnTo>
                <a:lnTo>
                  <a:pt x="8082" y="1884215"/>
                </a:lnTo>
                <a:lnTo>
                  <a:pt x="7621" y="1781128"/>
                </a:lnTo>
                <a:lnTo>
                  <a:pt x="6466" y="1685555"/>
                </a:lnTo>
                <a:lnTo>
                  <a:pt x="5080" y="1597732"/>
                </a:lnTo>
                <a:lnTo>
                  <a:pt x="3464" y="1516718"/>
                </a:lnTo>
                <a:lnTo>
                  <a:pt x="2078" y="1442280"/>
                </a:lnTo>
                <a:lnTo>
                  <a:pt x="694" y="1374416"/>
                </a:lnTo>
                <a:lnTo>
                  <a:pt x="0" y="1311953"/>
                </a:lnTo>
                <a:lnTo>
                  <a:pt x="231" y="1254656"/>
                </a:lnTo>
                <a:lnTo>
                  <a:pt x="1155" y="1202526"/>
                </a:lnTo>
                <a:lnTo>
                  <a:pt x="3464" y="1155092"/>
                </a:lnTo>
                <a:lnTo>
                  <a:pt x="7158" y="1111649"/>
                </a:lnTo>
                <a:lnTo>
                  <a:pt x="12701" y="1071965"/>
                </a:lnTo>
                <a:lnTo>
                  <a:pt x="20089" y="1035567"/>
                </a:lnTo>
                <a:lnTo>
                  <a:pt x="29788" y="1001988"/>
                </a:lnTo>
                <a:lnTo>
                  <a:pt x="41795" y="970991"/>
                </a:lnTo>
                <a:lnTo>
                  <a:pt x="56343" y="942108"/>
                </a:lnTo>
                <a:lnTo>
                  <a:pt x="73891" y="914869"/>
                </a:lnTo>
                <a:lnTo>
                  <a:pt x="94673" y="888803"/>
                </a:lnTo>
                <a:lnTo>
                  <a:pt x="118456" y="863677"/>
                </a:lnTo>
                <a:lnTo>
                  <a:pt x="146166" y="839256"/>
                </a:lnTo>
                <a:lnTo>
                  <a:pt x="177569" y="814364"/>
                </a:lnTo>
                <a:lnTo>
                  <a:pt x="212898" y="789473"/>
                </a:lnTo>
                <a:lnTo>
                  <a:pt x="252846" y="763643"/>
                </a:lnTo>
                <a:lnTo>
                  <a:pt x="296949" y="736638"/>
                </a:lnTo>
                <a:lnTo>
                  <a:pt x="346133" y="708225"/>
                </a:lnTo>
                <a:lnTo>
                  <a:pt x="400166" y="677698"/>
                </a:lnTo>
                <a:lnTo>
                  <a:pt x="459509" y="644587"/>
                </a:lnTo>
                <a:lnTo>
                  <a:pt x="523934" y="608660"/>
                </a:lnTo>
                <a:lnTo>
                  <a:pt x="594591" y="569444"/>
                </a:lnTo>
                <a:lnTo>
                  <a:pt x="670792" y="526942"/>
                </a:lnTo>
                <a:lnTo>
                  <a:pt x="753456" y="480212"/>
                </a:lnTo>
                <a:lnTo>
                  <a:pt x="842126" y="428786"/>
                </a:lnTo>
                <a:lnTo>
                  <a:pt x="930794" y="377125"/>
                </a:lnTo>
                <a:lnTo>
                  <a:pt x="1012306" y="328282"/>
                </a:lnTo>
                <a:lnTo>
                  <a:pt x="1087120" y="283196"/>
                </a:lnTo>
                <a:lnTo>
                  <a:pt x="1155931" y="241163"/>
                </a:lnTo>
                <a:lnTo>
                  <a:pt x="1219200" y="202886"/>
                </a:lnTo>
                <a:lnTo>
                  <a:pt x="1277159" y="167429"/>
                </a:lnTo>
                <a:lnTo>
                  <a:pt x="1330498" y="135727"/>
                </a:lnTo>
                <a:lnTo>
                  <a:pt x="1379451" y="107079"/>
                </a:lnTo>
                <a:lnTo>
                  <a:pt x="1424709" y="82188"/>
                </a:lnTo>
                <a:lnTo>
                  <a:pt x="1466735" y="60349"/>
                </a:lnTo>
                <a:lnTo>
                  <a:pt x="1505989" y="42033"/>
                </a:lnTo>
                <a:lnTo>
                  <a:pt x="1542935" y="26770"/>
                </a:lnTo>
                <a:lnTo>
                  <a:pt x="1577802" y="15028"/>
                </a:lnTo>
                <a:lnTo>
                  <a:pt x="1611515" y="6810"/>
                </a:lnTo>
                <a:lnTo>
                  <a:pt x="1644304" y="16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21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CF4C07-3848-4A4A-8CE9-0276EA84AD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3600" y="2867875"/>
            <a:ext cx="1038895" cy="1041334"/>
          </a:xfrm>
          <a:custGeom>
            <a:avLst/>
            <a:gdLst>
              <a:gd name="connsiteX0" fmla="*/ 829819 w 1659662"/>
              <a:gd name="connsiteY0" fmla="*/ 0 h 1666135"/>
              <a:gd name="connsiteX1" fmla="*/ 966514 w 1659662"/>
              <a:gd name="connsiteY1" fmla="*/ 65782 h 1666135"/>
              <a:gd name="connsiteX2" fmla="*/ 1223449 w 1659662"/>
              <a:gd name="connsiteY2" fmla="*/ 158349 h 1666135"/>
              <a:gd name="connsiteX3" fmla="*/ 1433039 w 1659662"/>
              <a:gd name="connsiteY3" fmla="*/ 332341 h 1666135"/>
              <a:gd name="connsiteX4" fmla="*/ 1569878 w 1659662"/>
              <a:gd name="connsiteY4" fmla="*/ 566616 h 1666135"/>
              <a:gd name="connsiteX5" fmla="*/ 1617224 w 1659662"/>
              <a:gd name="connsiteY5" fmla="*/ 833175 h 1666135"/>
              <a:gd name="connsiteX6" fmla="*/ 1569878 w 1659662"/>
              <a:gd name="connsiteY6" fmla="*/ 1099733 h 1666135"/>
              <a:gd name="connsiteX7" fmla="*/ 1433039 w 1659662"/>
              <a:gd name="connsiteY7" fmla="*/ 1334008 h 1666135"/>
              <a:gd name="connsiteX8" fmla="*/ 1223449 w 1659662"/>
              <a:gd name="connsiteY8" fmla="*/ 1508000 h 1666135"/>
              <a:gd name="connsiteX9" fmla="*/ 966514 w 1659662"/>
              <a:gd name="connsiteY9" fmla="*/ 1600567 h 1666135"/>
              <a:gd name="connsiteX10" fmla="*/ 693124 w 1659662"/>
              <a:gd name="connsiteY10" fmla="*/ 1600567 h 1666135"/>
              <a:gd name="connsiteX11" fmla="*/ 436188 w 1659662"/>
              <a:gd name="connsiteY11" fmla="*/ 1508000 h 1666135"/>
              <a:gd name="connsiteX12" fmla="*/ 226599 w 1659662"/>
              <a:gd name="connsiteY12" fmla="*/ 1334008 h 1666135"/>
              <a:gd name="connsiteX13" fmla="*/ 90048 w 1659662"/>
              <a:gd name="connsiteY13" fmla="*/ 1099733 h 1666135"/>
              <a:gd name="connsiteX14" fmla="*/ 42414 w 1659662"/>
              <a:gd name="connsiteY14" fmla="*/ 833175 h 1666135"/>
              <a:gd name="connsiteX15" fmla="*/ 90048 w 1659662"/>
              <a:gd name="connsiteY15" fmla="*/ 566616 h 1666135"/>
              <a:gd name="connsiteX16" fmla="*/ 226599 w 1659662"/>
              <a:gd name="connsiteY16" fmla="*/ 332341 h 1666135"/>
              <a:gd name="connsiteX17" fmla="*/ 436188 w 1659662"/>
              <a:gd name="connsiteY17" fmla="*/ 158349 h 1666135"/>
              <a:gd name="connsiteX18" fmla="*/ 693124 w 1659662"/>
              <a:gd name="connsiteY18" fmla="*/ 65782 h 1666135"/>
              <a:gd name="connsiteX19" fmla="*/ 829819 w 1659662"/>
              <a:gd name="connsiteY19" fmla="*/ 0 h 16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9662" h="1666135">
                <a:moveTo>
                  <a:pt x="829819" y="0"/>
                </a:moveTo>
                <a:cubicBezTo>
                  <a:pt x="857966" y="0"/>
                  <a:pt x="886114" y="21927"/>
                  <a:pt x="966514" y="65782"/>
                </a:cubicBezTo>
                <a:cubicBezTo>
                  <a:pt x="1148101" y="38069"/>
                  <a:pt x="1102488" y="21499"/>
                  <a:pt x="1223449" y="158349"/>
                </a:cubicBezTo>
                <a:cubicBezTo>
                  <a:pt x="1403592" y="193491"/>
                  <a:pt x="1366640" y="162921"/>
                  <a:pt x="1433039" y="332341"/>
                </a:cubicBezTo>
                <a:cubicBezTo>
                  <a:pt x="1590087" y="426337"/>
                  <a:pt x="1565837" y="384910"/>
                  <a:pt x="1569878" y="566616"/>
                </a:cubicBezTo>
                <a:cubicBezTo>
                  <a:pt x="1684777" y="708323"/>
                  <a:pt x="1676405" y="661183"/>
                  <a:pt x="1617224" y="833175"/>
                </a:cubicBezTo>
                <a:cubicBezTo>
                  <a:pt x="1676405" y="1005166"/>
                  <a:pt x="1684777" y="958026"/>
                  <a:pt x="1569878" y="1099733"/>
                </a:cubicBezTo>
                <a:cubicBezTo>
                  <a:pt x="1565837" y="1281153"/>
                  <a:pt x="1590087" y="1240012"/>
                  <a:pt x="1433039" y="1334008"/>
                </a:cubicBezTo>
                <a:cubicBezTo>
                  <a:pt x="1366640" y="1503429"/>
                  <a:pt x="1403592" y="1472573"/>
                  <a:pt x="1223449" y="1508000"/>
                </a:cubicBezTo>
                <a:cubicBezTo>
                  <a:pt x="1102488" y="1644565"/>
                  <a:pt x="1148101" y="1628280"/>
                  <a:pt x="966514" y="1600567"/>
                </a:cubicBezTo>
                <a:cubicBezTo>
                  <a:pt x="805713" y="1687991"/>
                  <a:pt x="853924" y="1687991"/>
                  <a:pt x="693124" y="1600567"/>
                </a:cubicBezTo>
                <a:cubicBezTo>
                  <a:pt x="511826" y="1628280"/>
                  <a:pt x="557150" y="1644565"/>
                  <a:pt x="436188" y="1508000"/>
                </a:cubicBezTo>
                <a:cubicBezTo>
                  <a:pt x="256045" y="1472573"/>
                  <a:pt x="292998" y="1503429"/>
                  <a:pt x="226599" y="1334008"/>
                </a:cubicBezTo>
                <a:cubicBezTo>
                  <a:pt x="69551" y="1240012"/>
                  <a:pt x="93801" y="1281153"/>
                  <a:pt x="90048" y="1099733"/>
                </a:cubicBezTo>
                <a:cubicBezTo>
                  <a:pt x="-25140" y="958026"/>
                  <a:pt x="-16768" y="1005166"/>
                  <a:pt x="42414" y="833175"/>
                </a:cubicBezTo>
                <a:cubicBezTo>
                  <a:pt x="-16768" y="661183"/>
                  <a:pt x="-25140" y="708323"/>
                  <a:pt x="90048" y="566616"/>
                </a:cubicBezTo>
                <a:cubicBezTo>
                  <a:pt x="93801" y="384910"/>
                  <a:pt x="69551" y="426337"/>
                  <a:pt x="226599" y="332341"/>
                </a:cubicBezTo>
                <a:cubicBezTo>
                  <a:pt x="292998" y="162921"/>
                  <a:pt x="256045" y="193491"/>
                  <a:pt x="436188" y="158349"/>
                </a:cubicBezTo>
                <a:cubicBezTo>
                  <a:pt x="557150" y="21499"/>
                  <a:pt x="511826" y="37784"/>
                  <a:pt x="693124" y="65782"/>
                </a:cubicBezTo>
                <a:cubicBezTo>
                  <a:pt x="773524" y="21927"/>
                  <a:pt x="801671" y="0"/>
                  <a:pt x="8298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25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D8BDDC-C0FB-48A9-A676-8F9FFBBE2E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5937" y="2867875"/>
            <a:ext cx="1038895" cy="1041334"/>
          </a:xfrm>
          <a:custGeom>
            <a:avLst/>
            <a:gdLst>
              <a:gd name="connsiteX0" fmla="*/ 829819 w 1659662"/>
              <a:gd name="connsiteY0" fmla="*/ 0 h 1666135"/>
              <a:gd name="connsiteX1" fmla="*/ 966514 w 1659662"/>
              <a:gd name="connsiteY1" fmla="*/ 65782 h 1666135"/>
              <a:gd name="connsiteX2" fmla="*/ 1223449 w 1659662"/>
              <a:gd name="connsiteY2" fmla="*/ 158349 h 1666135"/>
              <a:gd name="connsiteX3" fmla="*/ 1433039 w 1659662"/>
              <a:gd name="connsiteY3" fmla="*/ 332341 h 1666135"/>
              <a:gd name="connsiteX4" fmla="*/ 1569878 w 1659662"/>
              <a:gd name="connsiteY4" fmla="*/ 566616 h 1666135"/>
              <a:gd name="connsiteX5" fmla="*/ 1617224 w 1659662"/>
              <a:gd name="connsiteY5" fmla="*/ 833175 h 1666135"/>
              <a:gd name="connsiteX6" fmla="*/ 1569878 w 1659662"/>
              <a:gd name="connsiteY6" fmla="*/ 1099733 h 1666135"/>
              <a:gd name="connsiteX7" fmla="*/ 1433039 w 1659662"/>
              <a:gd name="connsiteY7" fmla="*/ 1334008 h 1666135"/>
              <a:gd name="connsiteX8" fmla="*/ 1223449 w 1659662"/>
              <a:gd name="connsiteY8" fmla="*/ 1508000 h 1666135"/>
              <a:gd name="connsiteX9" fmla="*/ 966514 w 1659662"/>
              <a:gd name="connsiteY9" fmla="*/ 1600567 h 1666135"/>
              <a:gd name="connsiteX10" fmla="*/ 693124 w 1659662"/>
              <a:gd name="connsiteY10" fmla="*/ 1600567 h 1666135"/>
              <a:gd name="connsiteX11" fmla="*/ 436188 w 1659662"/>
              <a:gd name="connsiteY11" fmla="*/ 1508000 h 1666135"/>
              <a:gd name="connsiteX12" fmla="*/ 226599 w 1659662"/>
              <a:gd name="connsiteY12" fmla="*/ 1334008 h 1666135"/>
              <a:gd name="connsiteX13" fmla="*/ 90048 w 1659662"/>
              <a:gd name="connsiteY13" fmla="*/ 1099733 h 1666135"/>
              <a:gd name="connsiteX14" fmla="*/ 42414 w 1659662"/>
              <a:gd name="connsiteY14" fmla="*/ 833175 h 1666135"/>
              <a:gd name="connsiteX15" fmla="*/ 90048 w 1659662"/>
              <a:gd name="connsiteY15" fmla="*/ 566616 h 1666135"/>
              <a:gd name="connsiteX16" fmla="*/ 226599 w 1659662"/>
              <a:gd name="connsiteY16" fmla="*/ 332341 h 1666135"/>
              <a:gd name="connsiteX17" fmla="*/ 436188 w 1659662"/>
              <a:gd name="connsiteY17" fmla="*/ 158349 h 1666135"/>
              <a:gd name="connsiteX18" fmla="*/ 693124 w 1659662"/>
              <a:gd name="connsiteY18" fmla="*/ 65782 h 1666135"/>
              <a:gd name="connsiteX19" fmla="*/ 829819 w 1659662"/>
              <a:gd name="connsiteY19" fmla="*/ 0 h 16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9662" h="1666135">
                <a:moveTo>
                  <a:pt x="829819" y="0"/>
                </a:moveTo>
                <a:cubicBezTo>
                  <a:pt x="857966" y="0"/>
                  <a:pt x="886114" y="21927"/>
                  <a:pt x="966514" y="65782"/>
                </a:cubicBezTo>
                <a:cubicBezTo>
                  <a:pt x="1148101" y="38069"/>
                  <a:pt x="1102488" y="21499"/>
                  <a:pt x="1223449" y="158349"/>
                </a:cubicBezTo>
                <a:cubicBezTo>
                  <a:pt x="1403592" y="193491"/>
                  <a:pt x="1366640" y="162921"/>
                  <a:pt x="1433039" y="332341"/>
                </a:cubicBezTo>
                <a:cubicBezTo>
                  <a:pt x="1590087" y="426337"/>
                  <a:pt x="1565837" y="384910"/>
                  <a:pt x="1569878" y="566616"/>
                </a:cubicBezTo>
                <a:cubicBezTo>
                  <a:pt x="1684777" y="708323"/>
                  <a:pt x="1676405" y="661183"/>
                  <a:pt x="1617224" y="833175"/>
                </a:cubicBezTo>
                <a:cubicBezTo>
                  <a:pt x="1676405" y="1005166"/>
                  <a:pt x="1684777" y="958026"/>
                  <a:pt x="1569878" y="1099733"/>
                </a:cubicBezTo>
                <a:cubicBezTo>
                  <a:pt x="1565837" y="1281153"/>
                  <a:pt x="1590087" y="1240012"/>
                  <a:pt x="1433039" y="1334008"/>
                </a:cubicBezTo>
                <a:cubicBezTo>
                  <a:pt x="1366640" y="1503429"/>
                  <a:pt x="1403592" y="1472573"/>
                  <a:pt x="1223449" y="1508000"/>
                </a:cubicBezTo>
                <a:cubicBezTo>
                  <a:pt x="1102488" y="1644565"/>
                  <a:pt x="1148101" y="1628280"/>
                  <a:pt x="966514" y="1600567"/>
                </a:cubicBezTo>
                <a:cubicBezTo>
                  <a:pt x="805713" y="1687991"/>
                  <a:pt x="853924" y="1687991"/>
                  <a:pt x="693124" y="1600567"/>
                </a:cubicBezTo>
                <a:cubicBezTo>
                  <a:pt x="511826" y="1628280"/>
                  <a:pt x="557150" y="1644565"/>
                  <a:pt x="436188" y="1508000"/>
                </a:cubicBezTo>
                <a:cubicBezTo>
                  <a:pt x="256045" y="1472573"/>
                  <a:pt x="292998" y="1503429"/>
                  <a:pt x="226599" y="1334008"/>
                </a:cubicBezTo>
                <a:cubicBezTo>
                  <a:pt x="69551" y="1240012"/>
                  <a:pt x="93801" y="1281153"/>
                  <a:pt x="90048" y="1099733"/>
                </a:cubicBezTo>
                <a:cubicBezTo>
                  <a:pt x="-25140" y="958026"/>
                  <a:pt x="-16768" y="1005166"/>
                  <a:pt x="42414" y="833175"/>
                </a:cubicBezTo>
                <a:cubicBezTo>
                  <a:pt x="-16768" y="661183"/>
                  <a:pt x="-25140" y="708323"/>
                  <a:pt x="90048" y="566616"/>
                </a:cubicBezTo>
                <a:cubicBezTo>
                  <a:pt x="93801" y="384910"/>
                  <a:pt x="69551" y="426337"/>
                  <a:pt x="226599" y="332341"/>
                </a:cubicBezTo>
                <a:cubicBezTo>
                  <a:pt x="292998" y="162921"/>
                  <a:pt x="256045" y="193491"/>
                  <a:pt x="436188" y="158349"/>
                </a:cubicBezTo>
                <a:cubicBezTo>
                  <a:pt x="557150" y="21499"/>
                  <a:pt x="511826" y="37784"/>
                  <a:pt x="693124" y="65782"/>
                </a:cubicBezTo>
                <a:cubicBezTo>
                  <a:pt x="773524" y="21927"/>
                  <a:pt x="801671" y="0"/>
                  <a:pt x="8298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25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911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81E10-8939-48A0-80CD-9E921638D156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accent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03F99-A636-41F2-92DE-69D9A5B7880D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accent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527B4-BD78-496D-9F44-86348718FD98}"/>
              </a:ext>
            </a:extLst>
          </p:cNvPr>
          <p:cNvSpPr txBox="1"/>
          <p:nvPr userDrawn="1"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6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4BE7A-1627-4867-8E8C-E6033A6FC2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CFE01D-77B6-40CC-A9C9-050CB9D0F81C}"/>
              </a:ext>
            </a:extLst>
          </p:cNvPr>
          <p:cNvGrpSpPr/>
          <p:nvPr/>
        </p:nvGrpSpPr>
        <p:grpSpPr>
          <a:xfrm>
            <a:off x="4895850" y="2486025"/>
            <a:ext cx="6708775" cy="1885950"/>
            <a:chOff x="4991100" y="2486025"/>
            <a:chExt cx="6708775" cy="1885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AED4F-801D-466A-B590-06BB8A1C4C21}"/>
                </a:ext>
              </a:extLst>
            </p:cNvPr>
            <p:cNvSpPr/>
            <p:nvPr/>
          </p:nvSpPr>
          <p:spPr>
            <a:xfrm>
              <a:off x="4991100" y="2486025"/>
              <a:ext cx="2413310" cy="18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7699" y="2705725"/>
              <a:ext cx="6542176" cy="144655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id-ID" sz="8800" spc="3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BRILIANT</a:t>
              </a:r>
              <a:endParaRPr lang="en-US" sz="8800" spc="3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F8D0BE-C2F6-4C0E-BD5B-A1529B31EFC3}"/>
              </a:ext>
            </a:extLst>
          </p:cNvPr>
          <p:cNvSpPr txBox="1"/>
          <p:nvPr/>
        </p:nvSpPr>
        <p:spPr>
          <a:xfrm>
            <a:off x="7309160" y="3954297"/>
            <a:ext cx="6542176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Multipurpose Presentation Template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0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7"/>
          <p:cNvSpPr>
            <a:spLocks/>
          </p:cNvSpPr>
          <p:nvPr/>
        </p:nvSpPr>
        <p:spPr bwMode="auto">
          <a:xfrm>
            <a:off x="8929682" y="2852231"/>
            <a:ext cx="2293938" cy="2613025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077" y="1311955"/>
            <a:ext cx="401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B9C18-0606-4738-83BE-056AA377E9BC}"/>
              </a:ext>
            </a:extLst>
          </p:cNvPr>
          <p:cNvGrpSpPr/>
          <p:nvPr/>
        </p:nvGrpSpPr>
        <p:grpSpPr>
          <a:xfrm>
            <a:off x="989950" y="3599203"/>
            <a:ext cx="2307263" cy="1140603"/>
            <a:chOff x="1262117" y="4029448"/>
            <a:chExt cx="2307263" cy="11406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9C46D6-CC18-4FA5-BFE9-49E6B5F46D82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00CF2D-F1BA-4E02-8CCC-225746F621D4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1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CBB958-9FCF-4482-B543-4989419A2348}"/>
              </a:ext>
            </a:extLst>
          </p:cNvPr>
          <p:cNvGrpSpPr/>
          <p:nvPr/>
        </p:nvGrpSpPr>
        <p:grpSpPr>
          <a:xfrm>
            <a:off x="3280261" y="3599203"/>
            <a:ext cx="2307263" cy="1140603"/>
            <a:chOff x="1262117" y="4029448"/>
            <a:chExt cx="2307263" cy="11406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E6F515-EFDB-4A30-B0CF-36125CAD90CF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99107B-0D25-4189-B2D0-7077EF8D3967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2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859F29-49B1-409A-8722-699667A25B04}"/>
              </a:ext>
            </a:extLst>
          </p:cNvPr>
          <p:cNvGrpSpPr/>
          <p:nvPr/>
        </p:nvGrpSpPr>
        <p:grpSpPr>
          <a:xfrm>
            <a:off x="989950" y="4596007"/>
            <a:ext cx="2307263" cy="1140603"/>
            <a:chOff x="1262117" y="4029448"/>
            <a:chExt cx="2307263" cy="11406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9661BA-4036-4541-95DF-FBC4D64E529F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9482B-3190-4BFC-AD46-94E58788A844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3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5F3A83-7F98-4734-9A2F-A1EEFC6FCF3A}"/>
              </a:ext>
            </a:extLst>
          </p:cNvPr>
          <p:cNvGrpSpPr/>
          <p:nvPr/>
        </p:nvGrpSpPr>
        <p:grpSpPr>
          <a:xfrm>
            <a:off x="3280261" y="4596007"/>
            <a:ext cx="2307263" cy="1140603"/>
            <a:chOff x="1262117" y="4029448"/>
            <a:chExt cx="2307263" cy="11406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737DFA-7F82-49CC-BD0F-1B865ABC4EB4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2C222B-E248-4EE4-98CE-BDB5800BE61F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4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A9247-BDBB-4DFC-A875-03B580B2B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8677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A69326-00C2-4FD7-90A5-CAD7945C2CC2}"/>
              </a:ext>
            </a:extLst>
          </p:cNvPr>
          <p:cNvSpPr>
            <a:spLocks/>
          </p:cNvSpPr>
          <p:nvPr/>
        </p:nvSpPr>
        <p:spPr bwMode="auto">
          <a:xfrm rot="14400000">
            <a:off x="8602960" y="1942297"/>
            <a:ext cx="2090972" cy="1671598"/>
          </a:xfrm>
          <a:custGeom>
            <a:avLst/>
            <a:gdLst>
              <a:gd name="connsiteX0" fmla="*/ 2112647 w 8142568"/>
              <a:gd name="connsiteY0" fmla="*/ 6509415 h 6509461"/>
              <a:gd name="connsiteX1" fmla="*/ 1987924 w 8142568"/>
              <a:gd name="connsiteY1" fmla="*/ 6505106 h 6509461"/>
              <a:gd name="connsiteX2" fmla="*/ 694624 w 8142568"/>
              <a:gd name="connsiteY2" fmla="*/ 5715568 h 6509461"/>
              <a:gd name="connsiteX3" fmla="*/ 254466 w 8142568"/>
              <a:gd name="connsiteY3" fmla="*/ 4828019 h 6509461"/>
              <a:gd name="connsiteX4" fmla="*/ 45256 w 8142568"/>
              <a:gd name="connsiteY4" fmla="*/ 3243499 h 6509461"/>
              <a:gd name="connsiteX5" fmla="*/ 55713 w 8142568"/>
              <a:gd name="connsiteY5" fmla="*/ 3243485 h 6509461"/>
              <a:gd name="connsiteX6" fmla="*/ 109324 w 8142568"/>
              <a:gd name="connsiteY6" fmla="*/ 3043012 h 6509461"/>
              <a:gd name="connsiteX7" fmla="*/ 454343 w 8142568"/>
              <a:gd name="connsiteY7" fmla="*/ 2400194 h 6509461"/>
              <a:gd name="connsiteX8" fmla="*/ 1242278 w 8142568"/>
              <a:gd name="connsiteY8" fmla="*/ 1899246 h 6509461"/>
              <a:gd name="connsiteX9" fmla="*/ 2282895 w 8142568"/>
              <a:gd name="connsiteY9" fmla="*/ 1956420 h 6509461"/>
              <a:gd name="connsiteX10" fmla="*/ 3614234 w 8142568"/>
              <a:gd name="connsiteY10" fmla="*/ 1749507 h 6509461"/>
              <a:gd name="connsiteX11" fmla="*/ 4524435 w 8142568"/>
              <a:gd name="connsiteY11" fmla="*/ 851067 h 6509461"/>
              <a:gd name="connsiteX12" fmla="*/ 6154644 w 8142568"/>
              <a:gd name="connsiteY12" fmla="*/ 4357 h 6509461"/>
              <a:gd name="connsiteX13" fmla="*/ 7447944 w 8142568"/>
              <a:gd name="connsiteY13" fmla="*/ 793894 h 6509461"/>
              <a:gd name="connsiteX14" fmla="*/ 7888101 w 8142568"/>
              <a:gd name="connsiteY14" fmla="*/ 1681443 h 6509461"/>
              <a:gd name="connsiteX15" fmla="*/ 8097312 w 8142568"/>
              <a:gd name="connsiteY15" fmla="*/ 3265963 h 6509461"/>
              <a:gd name="connsiteX16" fmla="*/ 8086855 w 8142568"/>
              <a:gd name="connsiteY16" fmla="*/ 3265977 h 6509461"/>
              <a:gd name="connsiteX17" fmla="*/ 8033244 w 8142568"/>
              <a:gd name="connsiteY17" fmla="*/ 3466450 h 6509461"/>
              <a:gd name="connsiteX18" fmla="*/ 7688225 w 8142568"/>
              <a:gd name="connsiteY18" fmla="*/ 4109268 h 6509461"/>
              <a:gd name="connsiteX19" fmla="*/ 6900291 w 8142568"/>
              <a:gd name="connsiteY19" fmla="*/ 4610216 h 6509461"/>
              <a:gd name="connsiteX20" fmla="*/ 5859673 w 8142568"/>
              <a:gd name="connsiteY20" fmla="*/ 4553043 h 6509461"/>
              <a:gd name="connsiteX21" fmla="*/ 4528335 w 8142568"/>
              <a:gd name="connsiteY21" fmla="*/ 4759956 h 6509461"/>
              <a:gd name="connsiteX22" fmla="*/ 3618134 w 8142568"/>
              <a:gd name="connsiteY22" fmla="*/ 5658395 h 6509461"/>
              <a:gd name="connsiteX23" fmla="*/ 2112647 w 8142568"/>
              <a:gd name="connsiteY23" fmla="*/ 6509415 h 65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42568" h="6509461">
                <a:moveTo>
                  <a:pt x="2112647" y="6509415"/>
                </a:moveTo>
                <a:cubicBezTo>
                  <a:pt x="2071610" y="6509742"/>
                  <a:pt x="2030037" y="6508339"/>
                  <a:pt x="1987924" y="6505106"/>
                </a:cubicBezTo>
                <a:cubicBezTo>
                  <a:pt x="1452671" y="6466990"/>
                  <a:pt x="1001646" y="6140285"/>
                  <a:pt x="694624" y="5715568"/>
                </a:cubicBezTo>
                <a:cubicBezTo>
                  <a:pt x="498998" y="5448759"/>
                  <a:pt x="357713" y="5141112"/>
                  <a:pt x="254466" y="4828019"/>
                </a:cubicBezTo>
                <a:cubicBezTo>
                  <a:pt x="-144935" y="3638268"/>
                  <a:pt x="45256" y="3243499"/>
                  <a:pt x="45256" y="3243499"/>
                </a:cubicBezTo>
                <a:lnTo>
                  <a:pt x="55713" y="3243485"/>
                </a:lnTo>
                <a:lnTo>
                  <a:pt x="109324" y="3043012"/>
                </a:lnTo>
                <a:cubicBezTo>
                  <a:pt x="185358" y="2809597"/>
                  <a:pt x="301510" y="2581924"/>
                  <a:pt x="454343" y="2400194"/>
                </a:cubicBezTo>
                <a:cubicBezTo>
                  <a:pt x="652685" y="2163333"/>
                  <a:pt x="940689" y="1964587"/>
                  <a:pt x="1242278" y="1899246"/>
                </a:cubicBezTo>
                <a:cubicBezTo>
                  <a:pt x="1587339" y="1828460"/>
                  <a:pt x="1943268" y="1877466"/>
                  <a:pt x="2282895" y="1956420"/>
                </a:cubicBezTo>
                <a:cubicBezTo>
                  <a:pt x="2676863" y="2046264"/>
                  <a:pt x="3222983" y="2002703"/>
                  <a:pt x="3614234" y="1749507"/>
                </a:cubicBezTo>
                <a:cubicBezTo>
                  <a:pt x="3989182" y="1509923"/>
                  <a:pt x="4236431" y="1183218"/>
                  <a:pt x="4524435" y="851067"/>
                </a:cubicBezTo>
                <a:cubicBezTo>
                  <a:pt x="4945572" y="369177"/>
                  <a:pt x="5480824" y="-47372"/>
                  <a:pt x="6154644" y="4357"/>
                </a:cubicBezTo>
                <a:cubicBezTo>
                  <a:pt x="6689897" y="42472"/>
                  <a:pt x="7140922" y="369177"/>
                  <a:pt x="7447944" y="793894"/>
                </a:cubicBezTo>
                <a:cubicBezTo>
                  <a:pt x="7643570" y="1060703"/>
                  <a:pt x="7784855" y="1368351"/>
                  <a:pt x="7888101" y="1681443"/>
                </a:cubicBezTo>
                <a:cubicBezTo>
                  <a:pt x="8287503" y="2871194"/>
                  <a:pt x="8097312" y="3265963"/>
                  <a:pt x="8097312" y="3265963"/>
                </a:cubicBezTo>
                <a:lnTo>
                  <a:pt x="8086855" y="3265977"/>
                </a:lnTo>
                <a:lnTo>
                  <a:pt x="8033244" y="3466450"/>
                </a:lnTo>
                <a:cubicBezTo>
                  <a:pt x="7957210" y="3699866"/>
                  <a:pt x="7841058" y="3927538"/>
                  <a:pt x="7688225" y="4109268"/>
                </a:cubicBezTo>
                <a:cubicBezTo>
                  <a:pt x="7489883" y="4346129"/>
                  <a:pt x="7201879" y="4544875"/>
                  <a:pt x="6900291" y="4610216"/>
                </a:cubicBezTo>
                <a:cubicBezTo>
                  <a:pt x="6555229" y="4681002"/>
                  <a:pt x="6199300" y="4631996"/>
                  <a:pt x="5859673" y="4553043"/>
                </a:cubicBezTo>
                <a:cubicBezTo>
                  <a:pt x="5465705" y="4463198"/>
                  <a:pt x="4919585" y="4506759"/>
                  <a:pt x="4528335" y="4759956"/>
                </a:cubicBezTo>
                <a:cubicBezTo>
                  <a:pt x="4153386" y="4999539"/>
                  <a:pt x="3906138" y="5326245"/>
                  <a:pt x="3618134" y="5658395"/>
                </a:cubicBezTo>
                <a:cubicBezTo>
                  <a:pt x="3223317" y="6110167"/>
                  <a:pt x="2728205" y="6504510"/>
                  <a:pt x="2112647" y="6509415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8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A4E69-984E-43C2-A1A6-C46410C3A4E4}"/>
              </a:ext>
            </a:extLst>
          </p:cNvPr>
          <p:cNvSpPr/>
          <p:nvPr/>
        </p:nvSpPr>
        <p:spPr>
          <a:xfrm>
            <a:off x="5106603" y="3209183"/>
            <a:ext cx="201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Montserrat ExtraBold" panose="000009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CD7AB2-0BE4-4E04-92E0-2AB6B0C8C0A0}"/>
              </a:ext>
            </a:extLst>
          </p:cNvPr>
          <p:cNvSpPr/>
          <p:nvPr/>
        </p:nvSpPr>
        <p:spPr>
          <a:xfrm>
            <a:off x="1309670" y="2083933"/>
            <a:ext cx="2752743" cy="2834630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A6EFC-4E2A-4453-9243-D723CAF66457}"/>
              </a:ext>
            </a:extLst>
          </p:cNvPr>
          <p:cNvSpPr/>
          <p:nvPr/>
        </p:nvSpPr>
        <p:spPr>
          <a:xfrm>
            <a:off x="1710188" y="2901084"/>
            <a:ext cx="2508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 ExtraBold" panose="000009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CA83C-6A48-493D-8521-6BCC3E9AC045}"/>
              </a:ext>
            </a:extLst>
          </p:cNvPr>
          <p:cNvSpPr txBox="1"/>
          <p:nvPr/>
        </p:nvSpPr>
        <p:spPr>
          <a:xfrm>
            <a:off x="2744259" y="884988"/>
            <a:ext cx="670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verview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E5EA9-8702-4E61-9175-6D929E981C3F}"/>
              </a:ext>
            </a:extLst>
          </p:cNvPr>
          <p:cNvGrpSpPr/>
          <p:nvPr/>
        </p:nvGrpSpPr>
        <p:grpSpPr>
          <a:xfrm>
            <a:off x="1457185" y="5328340"/>
            <a:ext cx="2761569" cy="554960"/>
            <a:chOff x="6353473" y="2605440"/>
            <a:chExt cx="2761569" cy="5549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42559B-73DF-43BF-85C7-3604C5697B84}"/>
                </a:ext>
              </a:extLst>
            </p:cNvPr>
            <p:cNvSpPr/>
            <p:nvPr/>
          </p:nvSpPr>
          <p:spPr>
            <a:xfrm>
              <a:off x="6931395" y="2605440"/>
              <a:ext cx="2183647" cy="55496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Class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aptent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taciti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sociosqu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ad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litora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Class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  <a:sym typeface="Montserra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B1560-F344-4B7A-A396-EAA40E56EB08}"/>
                </a:ext>
              </a:extLst>
            </p:cNvPr>
            <p:cNvSpPr/>
            <p:nvPr/>
          </p:nvSpPr>
          <p:spPr>
            <a:xfrm>
              <a:off x="6353473" y="2643514"/>
              <a:ext cx="478813" cy="478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01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2B0937-42AF-4CF6-9F71-647AE01FC2C6}"/>
              </a:ext>
            </a:extLst>
          </p:cNvPr>
          <p:cNvGrpSpPr/>
          <p:nvPr/>
        </p:nvGrpSpPr>
        <p:grpSpPr>
          <a:xfrm>
            <a:off x="4870280" y="5328340"/>
            <a:ext cx="2761569" cy="554960"/>
            <a:chOff x="6353473" y="2605440"/>
            <a:chExt cx="2761569" cy="5549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4B19B2-9DD1-47E8-869C-B696A560868C}"/>
                </a:ext>
              </a:extLst>
            </p:cNvPr>
            <p:cNvSpPr/>
            <p:nvPr/>
          </p:nvSpPr>
          <p:spPr>
            <a:xfrm>
              <a:off x="6931395" y="2605440"/>
              <a:ext cx="2183647" cy="55496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Class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aptent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taciti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sociosqu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ad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litora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Class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  <a:sym typeface="Montserra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08D18F-AFCA-4143-9910-2B991AD52CE1}"/>
                </a:ext>
              </a:extLst>
            </p:cNvPr>
            <p:cNvSpPr/>
            <p:nvPr/>
          </p:nvSpPr>
          <p:spPr>
            <a:xfrm>
              <a:off x="6353473" y="2643514"/>
              <a:ext cx="478813" cy="478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01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F9AF8C-30C2-4E46-AF6A-A981423BDFB0}"/>
              </a:ext>
            </a:extLst>
          </p:cNvPr>
          <p:cNvGrpSpPr/>
          <p:nvPr/>
        </p:nvGrpSpPr>
        <p:grpSpPr>
          <a:xfrm>
            <a:off x="8283376" y="5328340"/>
            <a:ext cx="2761569" cy="554960"/>
            <a:chOff x="6353473" y="2605440"/>
            <a:chExt cx="2761569" cy="5549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48CCF8-30F2-49CD-A060-05F39FA242B5}"/>
                </a:ext>
              </a:extLst>
            </p:cNvPr>
            <p:cNvSpPr/>
            <p:nvPr/>
          </p:nvSpPr>
          <p:spPr>
            <a:xfrm>
              <a:off x="6931395" y="2605440"/>
              <a:ext cx="2183647" cy="55496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Class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aptent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taciti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sociosqu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ad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litora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Class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  <a:sym typeface="Montserra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917F4C-8A04-4E38-99EA-F10096B470E0}"/>
                </a:ext>
              </a:extLst>
            </p:cNvPr>
            <p:cNvSpPr/>
            <p:nvPr/>
          </p:nvSpPr>
          <p:spPr>
            <a:xfrm>
              <a:off x="6353473" y="2643514"/>
              <a:ext cx="478813" cy="478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01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B67E0-8C07-49A5-9E68-CCAC9E4F5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C0CD12-F565-43EE-B768-8BE170471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D3C388-B4E3-43E9-9C02-02B34FD41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582819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9" grpId="0" animBg="1"/>
      <p:bldP spid="1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3FC183C-F3A8-4AA4-9866-E21C285EE4DE}"/>
              </a:ext>
            </a:extLst>
          </p:cNvPr>
          <p:cNvSpPr>
            <a:spLocks/>
          </p:cNvSpPr>
          <p:nvPr/>
        </p:nvSpPr>
        <p:spPr bwMode="auto">
          <a:xfrm rot="11368331">
            <a:off x="1096129" y="1459769"/>
            <a:ext cx="5376772" cy="4298385"/>
          </a:xfrm>
          <a:custGeom>
            <a:avLst/>
            <a:gdLst>
              <a:gd name="connsiteX0" fmla="*/ 2112647 w 8142568"/>
              <a:gd name="connsiteY0" fmla="*/ 6509415 h 6509461"/>
              <a:gd name="connsiteX1" fmla="*/ 1987924 w 8142568"/>
              <a:gd name="connsiteY1" fmla="*/ 6505106 h 6509461"/>
              <a:gd name="connsiteX2" fmla="*/ 694624 w 8142568"/>
              <a:gd name="connsiteY2" fmla="*/ 5715568 h 6509461"/>
              <a:gd name="connsiteX3" fmla="*/ 254466 w 8142568"/>
              <a:gd name="connsiteY3" fmla="*/ 4828019 h 6509461"/>
              <a:gd name="connsiteX4" fmla="*/ 45256 w 8142568"/>
              <a:gd name="connsiteY4" fmla="*/ 3243499 h 6509461"/>
              <a:gd name="connsiteX5" fmla="*/ 55713 w 8142568"/>
              <a:gd name="connsiteY5" fmla="*/ 3243485 h 6509461"/>
              <a:gd name="connsiteX6" fmla="*/ 109324 w 8142568"/>
              <a:gd name="connsiteY6" fmla="*/ 3043012 h 6509461"/>
              <a:gd name="connsiteX7" fmla="*/ 454343 w 8142568"/>
              <a:gd name="connsiteY7" fmla="*/ 2400194 h 6509461"/>
              <a:gd name="connsiteX8" fmla="*/ 1242278 w 8142568"/>
              <a:gd name="connsiteY8" fmla="*/ 1899246 h 6509461"/>
              <a:gd name="connsiteX9" fmla="*/ 2282895 w 8142568"/>
              <a:gd name="connsiteY9" fmla="*/ 1956420 h 6509461"/>
              <a:gd name="connsiteX10" fmla="*/ 3614234 w 8142568"/>
              <a:gd name="connsiteY10" fmla="*/ 1749507 h 6509461"/>
              <a:gd name="connsiteX11" fmla="*/ 4524435 w 8142568"/>
              <a:gd name="connsiteY11" fmla="*/ 851067 h 6509461"/>
              <a:gd name="connsiteX12" fmla="*/ 6154644 w 8142568"/>
              <a:gd name="connsiteY12" fmla="*/ 4357 h 6509461"/>
              <a:gd name="connsiteX13" fmla="*/ 7447944 w 8142568"/>
              <a:gd name="connsiteY13" fmla="*/ 793894 h 6509461"/>
              <a:gd name="connsiteX14" fmla="*/ 7888101 w 8142568"/>
              <a:gd name="connsiteY14" fmla="*/ 1681443 h 6509461"/>
              <a:gd name="connsiteX15" fmla="*/ 8097312 w 8142568"/>
              <a:gd name="connsiteY15" fmla="*/ 3265963 h 6509461"/>
              <a:gd name="connsiteX16" fmla="*/ 8086855 w 8142568"/>
              <a:gd name="connsiteY16" fmla="*/ 3265977 h 6509461"/>
              <a:gd name="connsiteX17" fmla="*/ 8033244 w 8142568"/>
              <a:gd name="connsiteY17" fmla="*/ 3466450 h 6509461"/>
              <a:gd name="connsiteX18" fmla="*/ 7688225 w 8142568"/>
              <a:gd name="connsiteY18" fmla="*/ 4109268 h 6509461"/>
              <a:gd name="connsiteX19" fmla="*/ 6900291 w 8142568"/>
              <a:gd name="connsiteY19" fmla="*/ 4610216 h 6509461"/>
              <a:gd name="connsiteX20" fmla="*/ 5859673 w 8142568"/>
              <a:gd name="connsiteY20" fmla="*/ 4553043 h 6509461"/>
              <a:gd name="connsiteX21" fmla="*/ 4528335 w 8142568"/>
              <a:gd name="connsiteY21" fmla="*/ 4759956 h 6509461"/>
              <a:gd name="connsiteX22" fmla="*/ 3618134 w 8142568"/>
              <a:gd name="connsiteY22" fmla="*/ 5658395 h 6509461"/>
              <a:gd name="connsiteX23" fmla="*/ 2112647 w 8142568"/>
              <a:gd name="connsiteY23" fmla="*/ 6509415 h 65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42568" h="6509461">
                <a:moveTo>
                  <a:pt x="2112647" y="6509415"/>
                </a:moveTo>
                <a:cubicBezTo>
                  <a:pt x="2071610" y="6509742"/>
                  <a:pt x="2030037" y="6508339"/>
                  <a:pt x="1987924" y="6505106"/>
                </a:cubicBezTo>
                <a:cubicBezTo>
                  <a:pt x="1452671" y="6466990"/>
                  <a:pt x="1001646" y="6140285"/>
                  <a:pt x="694624" y="5715568"/>
                </a:cubicBezTo>
                <a:cubicBezTo>
                  <a:pt x="498998" y="5448759"/>
                  <a:pt x="357713" y="5141112"/>
                  <a:pt x="254466" y="4828019"/>
                </a:cubicBezTo>
                <a:cubicBezTo>
                  <a:pt x="-144935" y="3638268"/>
                  <a:pt x="45256" y="3243499"/>
                  <a:pt x="45256" y="3243499"/>
                </a:cubicBezTo>
                <a:lnTo>
                  <a:pt x="55713" y="3243485"/>
                </a:lnTo>
                <a:lnTo>
                  <a:pt x="109324" y="3043012"/>
                </a:lnTo>
                <a:cubicBezTo>
                  <a:pt x="185358" y="2809597"/>
                  <a:pt x="301510" y="2581924"/>
                  <a:pt x="454343" y="2400194"/>
                </a:cubicBezTo>
                <a:cubicBezTo>
                  <a:pt x="652685" y="2163333"/>
                  <a:pt x="940689" y="1964587"/>
                  <a:pt x="1242278" y="1899246"/>
                </a:cubicBezTo>
                <a:cubicBezTo>
                  <a:pt x="1587339" y="1828460"/>
                  <a:pt x="1943268" y="1877466"/>
                  <a:pt x="2282895" y="1956420"/>
                </a:cubicBezTo>
                <a:cubicBezTo>
                  <a:pt x="2676863" y="2046264"/>
                  <a:pt x="3222983" y="2002703"/>
                  <a:pt x="3614234" y="1749507"/>
                </a:cubicBezTo>
                <a:cubicBezTo>
                  <a:pt x="3989182" y="1509923"/>
                  <a:pt x="4236431" y="1183218"/>
                  <a:pt x="4524435" y="851067"/>
                </a:cubicBezTo>
                <a:cubicBezTo>
                  <a:pt x="4945572" y="369177"/>
                  <a:pt x="5480824" y="-47372"/>
                  <a:pt x="6154644" y="4357"/>
                </a:cubicBezTo>
                <a:cubicBezTo>
                  <a:pt x="6689897" y="42472"/>
                  <a:pt x="7140922" y="369177"/>
                  <a:pt x="7447944" y="793894"/>
                </a:cubicBezTo>
                <a:cubicBezTo>
                  <a:pt x="7643570" y="1060703"/>
                  <a:pt x="7784855" y="1368351"/>
                  <a:pt x="7888101" y="1681443"/>
                </a:cubicBezTo>
                <a:cubicBezTo>
                  <a:pt x="8287503" y="2871194"/>
                  <a:pt x="8097312" y="3265963"/>
                  <a:pt x="8097312" y="3265963"/>
                </a:cubicBezTo>
                <a:lnTo>
                  <a:pt x="8086855" y="3265977"/>
                </a:lnTo>
                <a:lnTo>
                  <a:pt x="8033244" y="3466450"/>
                </a:lnTo>
                <a:cubicBezTo>
                  <a:pt x="7957210" y="3699866"/>
                  <a:pt x="7841058" y="3927538"/>
                  <a:pt x="7688225" y="4109268"/>
                </a:cubicBezTo>
                <a:cubicBezTo>
                  <a:pt x="7489883" y="4346129"/>
                  <a:pt x="7201879" y="4544875"/>
                  <a:pt x="6900291" y="4610216"/>
                </a:cubicBezTo>
                <a:cubicBezTo>
                  <a:pt x="6555229" y="4681002"/>
                  <a:pt x="6199300" y="4631996"/>
                  <a:pt x="5859673" y="4553043"/>
                </a:cubicBezTo>
                <a:cubicBezTo>
                  <a:pt x="5465705" y="4463198"/>
                  <a:pt x="4919585" y="4506759"/>
                  <a:pt x="4528335" y="4759956"/>
                </a:cubicBezTo>
                <a:cubicBezTo>
                  <a:pt x="4153386" y="4999539"/>
                  <a:pt x="3906138" y="5326245"/>
                  <a:pt x="3618134" y="5658395"/>
                </a:cubicBezTo>
                <a:cubicBezTo>
                  <a:pt x="3223317" y="6110167"/>
                  <a:pt x="2728205" y="6504510"/>
                  <a:pt x="2112647" y="650941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366F8-11BA-47D0-ADDD-1E359D320F61}"/>
              </a:ext>
            </a:extLst>
          </p:cNvPr>
          <p:cNvSpPr txBox="1"/>
          <p:nvPr/>
        </p:nvSpPr>
        <p:spPr>
          <a:xfrm>
            <a:off x="7445772" y="1663793"/>
            <a:ext cx="4158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F74CAC-4169-43D9-8065-FE767FCC6D1C}"/>
              </a:ext>
            </a:extLst>
          </p:cNvPr>
          <p:cNvGrpSpPr/>
          <p:nvPr/>
        </p:nvGrpSpPr>
        <p:grpSpPr>
          <a:xfrm>
            <a:off x="7445772" y="3841377"/>
            <a:ext cx="1624163" cy="1603068"/>
            <a:chOff x="1937993" y="1893424"/>
            <a:chExt cx="1624163" cy="16030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DE8CD8-281A-4C92-8723-51EA9A45626A}"/>
                </a:ext>
              </a:extLst>
            </p:cNvPr>
            <p:cNvSpPr/>
            <p:nvPr/>
          </p:nvSpPr>
          <p:spPr>
            <a:xfrm>
              <a:off x="1944029" y="2665495"/>
              <a:ext cx="1618127" cy="83099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86D9DF-5A74-4A9A-AE75-14DD5F8F81C9}"/>
                </a:ext>
              </a:extLst>
            </p:cNvPr>
            <p:cNvSpPr/>
            <p:nvPr/>
          </p:nvSpPr>
          <p:spPr>
            <a:xfrm>
              <a:off x="1937993" y="2350256"/>
              <a:ext cx="1624163" cy="38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Lorem Ipsum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5" name="Shape 1292">
              <a:extLst>
                <a:ext uri="{FF2B5EF4-FFF2-40B4-BE49-F238E27FC236}">
                  <a16:creationId xmlns:a16="http://schemas.microsoft.com/office/drawing/2014/main" id="{7AA720CA-027F-4BCF-9325-1D15A80F0BC0}"/>
                </a:ext>
              </a:extLst>
            </p:cNvPr>
            <p:cNvSpPr/>
            <p:nvPr/>
          </p:nvSpPr>
          <p:spPr>
            <a:xfrm>
              <a:off x="1970355" y="1893424"/>
              <a:ext cx="7886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algn="l"/>
              <a:r>
                <a:rPr lang="en-US" sz="2800" b="1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15</a:t>
              </a:r>
              <a:r>
                <a:rPr sz="2800" b="1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8A9128-BD98-44AE-B120-153300492848}"/>
              </a:ext>
            </a:extLst>
          </p:cNvPr>
          <p:cNvGrpSpPr/>
          <p:nvPr/>
        </p:nvGrpSpPr>
        <p:grpSpPr>
          <a:xfrm>
            <a:off x="9629690" y="3841377"/>
            <a:ext cx="1624163" cy="1603068"/>
            <a:chOff x="1937993" y="1893424"/>
            <a:chExt cx="1624163" cy="16030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E096B1-BAC1-4739-896B-17BD907DC435}"/>
                </a:ext>
              </a:extLst>
            </p:cNvPr>
            <p:cNvSpPr/>
            <p:nvPr/>
          </p:nvSpPr>
          <p:spPr>
            <a:xfrm>
              <a:off x="1944029" y="2665495"/>
              <a:ext cx="1618127" cy="83099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78D2F0-D553-4183-AC50-575B0319151C}"/>
                </a:ext>
              </a:extLst>
            </p:cNvPr>
            <p:cNvSpPr/>
            <p:nvPr/>
          </p:nvSpPr>
          <p:spPr>
            <a:xfrm>
              <a:off x="1937993" y="2350256"/>
              <a:ext cx="1624163" cy="38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Lorem Ipsum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23" name="Shape 1292">
              <a:extLst>
                <a:ext uri="{FF2B5EF4-FFF2-40B4-BE49-F238E27FC236}">
                  <a16:creationId xmlns:a16="http://schemas.microsoft.com/office/drawing/2014/main" id="{4A137959-33F7-4613-9F34-CF31C45FA18F}"/>
                </a:ext>
              </a:extLst>
            </p:cNvPr>
            <p:cNvSpPr/>
            <p:nvPr/>
          </p:nvSpPr>
          <p:spPr>
            <a:xfrm>
              <a:off x="1970355" y="1893424"/>
              <a:ext cx="7886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algn="l"/>
              <a:r>
                <a:rPr lang="en-US" sz="2800" b="1" dirty="0">
                  <a:solidFill>
                    <a:schemeClr val="accent2"/>
                  </a:solidFill>
                  <a:latin typeface="Montserrat ExtraBold" panose="00000900000000000000" pitchFamily="2" charset="0"/>
                </a:rPr>
                <a:t>15</a:t>
              </a:r>
              <a:r>
                <a:rPr sz="2800" b="1" dirty="0">
                  <a:solidFill>
                    <a:schemeClr val="accent2"/>
                  </a:solidFill>
                  <a:latin typeface="Montserrat ExtraBold" panose="00000900000000000000" pitchFamily="2" charset="0"/>
                </a:rPr>
                <a:t>%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FC2052-4A30-4CE6-8153-853544D8D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9127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D8ED47F3-0981-4311-89C0-430ED7CE7939}"/>
              </a:ext>
            </a:extLst>
          </p:cNvPr>
          <p:cNvSpPr txBox="1"/>
          <p:nvPr/>
        </p:nvSpPr>
        <p:spPr>
          <a:xfrm>
            <a:off x="981446" y="1974914"/>
            <a:ext cx="297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Welcometo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Our</a:t>
            </a:r>
          </a:p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 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95FF8CEF-440D-4CD3-9349-F1DE655B9D4B}"/>
              </a:ext>
            </a:extLst>
          </p:cNvPr>
          <p:cNvSpPr txBox="1">
            <a:spLocks/>
          </p:cNvSpPr>
          <p:nvPr/>
        </p:nvSpPr>
        <p:spPr>
          <a:xfrm>
            <a:off x="981445" y="4090235"/>
            <a:ext cx="2719697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31C2D-7E00-492B-A4CB-D19BE0EDF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5A6CC6-1532-4C37-A4C3-BCFBCFBBB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89C075-42D3-46BC-9CE5-5FC2BE6523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227F2C-484B-4E4D-8A34-2ED16695E9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4099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C471A3F-3F45-43CA-A4F2-A154AF7D3EAB}"/>
              </a:ext>
            </a:extLst>
          </p:cNvPr>
          <p:cNvSpPr/>
          <p:nvPr/>
        </p:nvSpPr>
        <p:spPr>
          <a:xfrm>
            <a:off x="-6442" y="4847"/>
            <a:ext cx="6102442" cy="6853153"/>
          </a:xfrm>
          <a:prstGeom prst="rect">
            <a:avLst/>
          </a:prstGeom>
          <a:gradFill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CABF0-FBBB-491F-8845-1F7BD2817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B702F5-7C41-4C80-B894-BC0248486C33}"/>
              </a:ext>
            </a:extLst>
          </p:cNvPr>
          <p:cNvGrpSpPr/>
          <p:nvPr/>
        </p:nvGrpSpPr>
        <p:grpSpPr>
          <a:xfrm>
            <a:off x="6804311" y="4017524"/>
            <a:ext cx="1774252" cy="2251952"/>
            <a:chOff x="13759542" y="6883684"/>
            <a:chExt cx="1853401" cy="2352411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F8D2CD10-C3D0-48C0-81E0-C78FE06C203E}"/>
                </a:ext>
              </a:extLst>
            </p:cNvPr>
            <p:cNvGraphicFramePr/>
            <p:nvPr/>
          </p:nvGraphicFramePr>
          <p:xfrm>
            <a:off x="13759542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7391102-331B-42BE-B74D-875D3333DDCF}"/>
                </a:ext>
              </a:extLst>
            </p:cNvPr>
            <p:cNvSpPr/>
            <p:nvPr/>
          </p:nvSpPr>
          <p:spPr>
            <a:xfrm>
              <a:off x="14048684" y="7379453"/>
              <a:ext cx="1275116" cy="127511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60</a:t>
              </a:r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%</a:t>
              </a:r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  <a:cs typeface="Montserra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1770BA-547C-461A-A5E5-64E8E33E7C0A}"/>
                </a:ext>
              </a:extLst>
            </p:cNvPr>
            <p:cNvSpPr/>
            <p:nvPr/>
          </p:nvSpPr>
          <p:spPr>
            <a:xfrm>
              <a:off x="13865088" y="8911842"/>
              <a:ext cx="1703788" cy="32425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Your Text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7E73D1-79FD-457F-99BE-18906328FF5D}"/>
              </a:ext>
            </a:extLst>
          </p:cNvPr>
          <p:cNvGrpSpPr/>
          <p:nvPr/>
        </p:nvGrpSpPr>
        <p:grpSpPr>
          <a:xfrm>
            <a:off x="9852310" y="601932"/>
            <a:ext cx="1774252" cy="2225136"/>
            <a:chOff x="16098863" y="6883684"/>
            <a:chExt cx="1853401" cy="2324399"/>
          </a:xfrm>
        </p:grpSpPr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B2BB3FC5-37C4-45B9-9A7E-E8197EF196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5287344"/>
                </p:ext>
              </p:extLst>
            </p:nvPr>
          </p:nvGraphicFramePr>
          <p:xfrm>
            <a:off x="16098863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46A3FE-3605-416B-9872-9AF71C1A7526}"/>
                </a:ext>
              </a:extLst>
            </p:cNvPr>
            <p:cNvSpPr/>
            <p:nvPr/>
          </p:nvSpPr>
          <p:spPr>
            <a:xfrm>
              <a:off x="16388005" y="7379453"/>
              <a:ext cx="1275116" cy="127511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45</a:t>
              </a:r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%</a:t>
              </a:r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  <a:cs typeface="Montserra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8898BF-380B-4BF8-8B68-4A2C2E81AD64}"/>
                </a:ext>
              </a:extLst>
            </p:cNvPr>
            <p:cNvSpPr/>
            <p:nvPr/>
          </p:nvSpPr>
          <p:spPr>
            <a:xfrm>
              <a:off x="16204409" y="8883830"/>
              <a:ext cx="1703788" cy="32425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Your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575494-DD4B-4874-9FEA-394BF5464DFB}"/>
              </a:ext>
            </a:extLst>
          </p:cNvPr>
          <p:cNvGrpSpPr/>
          <p:nvPr/>
        </p:nvGrpSpPr>
        <p:grpSpPr>
          <a:xfrm>
            <a:off x="1356080" y="3461197"/>
            <a:ext cx="3506678" cy="566582"/>
            <a:chOff x="7686763" y="4025187"/>
            <a:chExt cx="3506678" cy="5665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C902B4-784B-4DE4-AF00-399009C71913}"/>
                </a:ext>
              </a:extLst>
            </p:cNvPr>
            <p:cNvGrpSpPr/>
            <p:nvPr/>
          </p:nvGrpSpPr>
          <p:grpSpPr>
            <a:xfrm>
              <a:off x="7686763" y="4025187"/>
              <a:ext cx="566582" cy="566582"/>
              <a:chOff x="4330628" y="836722"/>
              <a:chExt cx="667616" cy="667616"/>
            </a:xfrm>
          </p:grpSpPr>
          <p:sp>
            <p:nvSpPr>
              <p:cNvPr id="22" name="Rounded Rectangle 33">
                <a:extLst>
                  <a:ext uri="{FF2B5EF4-FFF2-40B4-BE49-F238E27FC236}">
                    <a16:creationId xmlns:a16="http://schemas.microsoft.com/office/drawing/2014/main" id="{4FAEA877-A102-47A5-A269-0B272E9BB49F}"/>
                  </a:ext>
                </a:extLst>
              </p:cNvPr>
              <p:cNvSpPr/>
              <p:nvPr/>
            </p:nvSpPr>
            <p:spPr>
              <a:xfrm>
                <a:off x="4330628" y="836722"/>
                <a:ext cx="667616" cy="667616"/>
              </a:xfrm>
              <a:prstGeom prst="roundRect">
                <a:avLst>
                  <a:gd name="adj" fmla="val 3851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847858-7CD2-44BA-A8E4-774EFA2586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25210" y="1051217"/>
                <a:ext cx="278452" cy="278450"/>
                <a:chOff x="4427654" y="3049909"/>
                <a:chExt cx="464344" cy="464344"/>
              </a:xfrm>
              <a:solidFill>
                <a:schemeClr val="accent1"/>
              </a:solidFill>
            </p:grpSpPr>
            <p:sp>
              <p:nvSpPr>
                <p:cNvPr id="24" name="AutoShape 123">
                  <a:extLst>
                    <a:ext uri="{FF2B5EF4-FFF2-40B4-BE49-F238E27FC236}">
                      <a16:creationId xmlns:a16="http://schemas.microsoft.com/office/drawing/2014/main" id="{18D4341B-D9AC-4DA7-99A8-3AF3F91B1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654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80" y="12132"/>
                      </a:moveTo>
                      <a:cubicBezTo>
                        <a:pt x="17710" y="12226"/>
                        <a:pt x="17327" y="12561"/>
                        <a:pt x="17170" y="13012"/>
                      </a:cubicBezTo>
                      <a:cubicBezTo>
                        <a:pt x="17083" y="13261"/>
                        <a:pt x="16981" y="13503"/>
                        <a:pt x="16868" y="13738"/>
                      </a:cubicBezTo>
                      <a:cubicBezTo>
                        <a:pt x="16658" y="14169"/>
                        <a:pt x="16694" y="14677"/>
                        <a:pt x="16959" y="15075"/>
                      </a:cubicBezTo>
                      <a:lnTo>
                        <a:pt x="18131" y="16833"/>
                      </a:lnTo>
                      <a:lnTo>
                        <a:pt x="16832" y="18132"/>
                      </a:lnTo>
                      <a:lnTo>
                        <a:pt x="15075" y="16960"/>
                      </a:lnTo>
                      <a:cubicBezTo>
                        <a:pt x="14850" y="16810"/>
                        <a:pt x="14589" y="16733"/>
                        <a:pt x="14326" y="16733"/>
                      </a:cubicBezTo>
                      <a:cubicBezTo>
                        <a:pt x="14126" y="16733"/>
                        <a:pt x="13924" y="16778"/>
                        <a:pt x="13738" y="16868"/>
                      </a:cubicBezTo>
                      <a:cubicBezTo>
                        <a:pt x="13504" y="16981"/>
                        <a:pt x="13262" y="17083"/>
                        <a:pt x="13012" y="17170"/>
                      </a:cubicBezTo>
                      <a:cubicBezTo>
                        <a:pt x="12561" y="17327"/>
                        <a:pt x="12226" y="17712"/>
                        <a:pt x="12133" y="18180"/>
                      </a:cubicBezTo>
                      <a:lnTo>
                        <a:pt x="11717" y="20249"/>
                      </a:lnTo>
                      <a:lnTo>
                        <a:pt x="9881" y="20249"/>
                      </a:lnTo>
                      <a:lnTo>
                        <a:pt x="9467" y="18180"/>
                      </a:lnTo>
                      <a:cubicBezTo>
                        <a:pt x="9373" y="17712"/>
                        <a:pt x="9039" y="17327"/>
                        <a:pt x="8588" y="17170"/>
                      </a:cubicBezTo>
                      <a:cubicBezTo>
                        <a:pt x="8339" y="17083"/>
                        <a:pt x="8096" y="16983"/>
                        <a:pt x="7861" y="16869"/>
                      </a:cubicBezTo>
                      <a:cubicBezTo>
                        <a:pt x="7675" y="16778"/>
                        <a:pt x="7474" y="16733"/>
                        <a:pt x="7273" y="16733"/>
                      </a:cubicBezTo>
                      <a:cubicBezTo>
                        <a:pt x="7011" y="16733"/>
                        <a:pt x="6750" y="16810"/>
                        <a:pt x="6525" y="16960"/>
                      </a:cubicBezTo>
                      <a:lnTo>
                        <a:pt x="4767" y="18132"/>
                      </a:lnTo>
                      <a:lnTo>
                        <a:pt x="3468" y="16833"/>
                      </a:lnTo>
                      <a:lnTo>
                        <a:pt x="4639" y="15075"/>
                      </a:lnTo>
                      <a:cubicBezTo>
                        <a:pt x="4904" y="14677"/>
                        <a:pt x="4939" y="14169"/>
                        <a:pt x="4732" y="13738"/>
                      </a:cubicBezTo>
                      <a:cubicBezTo>
                        <a:pt x="4618" y="13504"/>
                        <a:pt x="4516" y="13263"/>
                        <a:pt x="4429" y="13013"/>
                      </a:cubicBezTo>
                      <a:cubicBezTo>
                        <a:pt x="4273" y="12561"/>
                        <a:pt x="3888" y="12227"/>
                        <a:pt x="3419" y="12133"/>
                      </a:cubicBezTo>
                      <a:lnTo>
                        <a:pt x="1350" y="11718"/>
                      </a:lnTo>
                      <a:lnTo>
                        <a:pt x="1349" y="9882"/>
                      </a:lnTo>
                      <a:lnTo>
                        <a:pt x="3419" y="9468"/>
                      </a:lnTo>
                      <a:cubicBezTo>
                        <a:pt x="3888" y="9374"/>
                        <a:pt x="4273" y="9039"/>
                        <a:pt x="4429" y="8588"/>
                      </a:cubicBezTo>
                      <a:cubicBezTo>
                        <a:pt x="4516" y="8338"/>
                        <a:pt x="4617" y="8096"/>
                        <a:pt x="4731" y="7862"/>
                      </a:cubicBezTo>
                      <a:cubicBezTo>
                        <a:pt x="4940" y="7431"/>
                        <a:pt x="4905" y="6923"/>
                        <a:pt x="4639" y="6524"/>
                      </a:cubicBezTo>
                      <a:lnTo>
                        <a:pt x="3468" y="4767"/>
                      </a:lnTo>
                      <a:lnTo>
                        <a:pt x="4767" y="3468"/>
                      </a:lnTo>
                      <a:lnTo>
                        <a:pt x="6525" y="4639"/>
                      </a:lnTo>
                      <a:cubicBezTo>
                        <a:pt x="6750" y="4790"/>
                        <a:pt x="7011" y="4866"/>
                        <a:pt x="7273" y="4866"/>
                      </a:cubicBezTo>
                      <a:cubicBezTo>
                        <a:pt x="7474" y="4866"/>
                        <a:pt x="7674" y="4822"/>
                        <a:pt x="7861" y="4732"/>
                      </a:cubicBezTo>
                      <a:cubicBezTo>
                        <a:pt x="8095" y="4619"/>
                        <a:pt x="8337" y="4517"/>
                        <a:pt x="8586" y="4430"/>
                      </a:cubicBezTo>
                      <a:cubicBezTo>
                        <a:pt x="9039" y="4272"/>
                        <a:pt x="9373" y="3888"/>
                        <a:pt x="9467" y="3420"/>
                      </a:cubicBezTo>
                      <a:lnTo>
                        <a:pt x="9881" y="1350"/>
                      </a:lnTo>
                      <a:lnTo>
                        <a:pt x="11717" y="1350"/>
                      </a:lnTo>
                      <a:lnTo>
                        <a:pt x="12131" y="3420"/>
                      </a:lnTo>
                      <a:cubicBezTo>
                        <a:pt x="12225" y="3888"/>
                        <a:pt x="12560" y="4272"/>
                        <a:pt x="13012" y="4430"/>
                      </a:cubicBezTo>
                      <a:cubicBezTo>
                        <a:pt x="13261" y="4517"/>
                        <a:pt x="13502" y="4617"/>
                        <a:pt x="13737" y="4731"/>
                      </a:cubicBezTo>
                      <a:cubicBezTo>
                        <a:pt x="13924" y="4822"/>
                        <a:pt x="14125" y="4866"/>
                        <a:pt x="14326" y="4866"/>
                      </a:cubicBezTo>
                      <a:cubicBezTo>
                        <a:pt x="14589" y="4866"/>
                        <a:pt x="14850" y="4790"/>
                        <a:pt x="15075" y="4639"/>
                      </a:cubicBezTo>
                      <a:lnTo>
                        <a:pt x="16832" y="3468"/>
                      </a:lnTo>
                      <a:lnTo>
                        <a:pt x="18131" y="4767"/>
                      </a:lnTo>
                      <a:lnTo>
                        <a:pt x="16959" y="6524"/>
                      </a:lnTo>
                      <a:cubicBezTo>
                        <a:pt x="16694" y="6923"/>
                        <a:pt x="16660" y="7431"/>
                        <a:pt x="16867" y="7861"/>
                      </a:cubicBezTo>
                      <a:cubicBezTo>
                        <a:pt x="16980" y="8096"/>
                        <a:pt x="17083" y="8337"/>
                        <a:pt x="17170" y="8587"/>
                      </a:cubicBezTo>
                      <a:cubicBezTo>
                        <a:pt x="17327" y="9039"/>
                        <a:pt x="17710" y="9373"/>
                        <a:pt x="18180" y="9467"/>
                      </a:cubicBezTo>
                      <a:lnTo>
                        <a:pt x="20248" y="9882"/>
                      </a:lnTo>
                      <a:lnTo>
                        <a:pt x="20250" y="11718"/>
                      </a:lnTo>
                      <a:cubicBezTo>
                        <a:pt x="20250" y="11718"/>
                        <a:pt x="18180" y="12132"/>
                        <a:pt x="18180" y="12132"/>
                      </a:cubicBezTo>
                      <a:close/>
                      <a:moveTo>
                        <a:pt x="20513" y="8558"/>
                      </a:moveTo>
                      <a:lnTo>
                        <a:pt x="18445" y="8143"/>
                      </a:lnTo>
                      <a:cubicBezTo>
                        <a:pt x="18341" y="7844"/>
                        <a:pt x="18218" y="7554"/>
                        <a:pt x="18082" y="7273"/>
                      </a:cubicBezTo>
                      <a:lnTo>
                        <a:pt x="19254" y="5516"/>
                      </a:lnTo>
                      <a:cubicBezTo>
                        <a:pt x="19611" y="4980"/>
                        <a:pt x="19540" y="4268"/>
                        <a:pt x="19085" y="3813"/>
                      </a:cubicBezTo>
                      <a:lnTo>
                        <a:pt x="17787" y="2514"/>
                      </a:lnTo>
                      <a:cubicBezTo>
                        <a:pt x="17526" y="2253"/>
                        <a:pt x="17181" y="2118"/>
                        <a:pt x="16831" y="2118"/>
                      </a:cubicBezTo>
                      <a:cubicBezTo>
                        <a:pt x="16573" y="2118"/>
                        <a:pt x="16312" y="2193"/>
                        <a:pt x="16084" y="2345"/>
                      </a:cubicBezTo>
                      <a:lnTo>
                        <a:pt x="14326" y="3516"/>
                      </a:lnTo>
                      <a:cubicBezTo>
                        <a:pt x="14044" y="3380"/>
                        <a:pt x="13754" y="3258"/>
                        <a:pt x="13455" y="3155"/>
                      </a:cubicBezTo>
                      <a:lnTo>
                        <a:pt x="13041" y="1085"/>
                      </a:lnTo>
                      <a:cubicBezTo>
                        <a:pt x="12916" y="454"/>
                        <a:pt x="12361" y="0"/>
                        <a:pt x="11717" y="0"/>
                      </a:cubicBezTo>
                      <a:lnTo>
                        <a:pt x="9881" y="0"/>
                      </a:lnTo>
                      <a:cubicBezTo>
                        <a:pt x="9238" y="0"/>
                        <a:pt x="8684" y="454"/>
                        <a:pt x="8557" y="1085"/>
                      </a:cubicBezTo>
                      <a:lnTo>
                        <a:pt x="8143" y="3155"/>
                      </a:lnTo>
                      <a:cubicBezTo>
                        <a:pt x="7843" y="3258"/>
                        <a:pt x="7554" y="3381"/>
                        <a:pt x="7273" y="3516"/>
                      </a:cubicBezTo>
                      <a:lnTo>
                        <a:pt x="5516" y="2345"/>
                      </a:lnTo>
                      <a:cubicBezTo>
                        <a:pt x="5287" y="2193"/>
                        <a:pt x="5026" y="2118"/>
                        <a:pt x="4767" y="2118"/>
                      </a:cubicBezTo>
                      <a:cubicBezTo>
                        <a:pt x="4419" y="2118"/>
                        <a:pt x="4073" y="2253"/>
                        <a:pt x="3812" y="2514"/>
                      </a:cubicBezTo>
                      <a:lnTo>
                        <a:pt x="2514" y="3813"/>
                      </a:lnTo>
                      <a:cubicBezTo>
                        <a:pt x="2059" y="4268"/>
                        <a:pt x="1988" y="4980"/>
                        <a:pt x="2345" y="5516"/>
                      </a:cubicBezTo>
                      <a:lnTo>
                        <a:pt x="3516" y="7273"/>
                      </a:lnTo>
                      <a:cubicBezTo>
                        <a:pt x="3380" y="7555"/>
                        <a:pt x="3258" y="7844"/>
                        <a:pt x="3154" y="8144"/>
                      </a:cubicBezTo>
                      <a:lnTo>
                        <a:pt x="1085" y="8558"/>
                      </a:lnTo>
                      <a:cubicBezTo>
                        <a:pt x="454" y="8684"/>
                        <a:pt x="0" y="9238"/>
                        <a:pt x="0" y="9882"/>
                      </a:cubicBezTo>
                      <a:lnTo>
                        <a:pt x="0" y="11718"/>
                      </a:lnTo>
                      <a:cubicBezTo>
                        <a:pt x="0" y="12361"/>
                        <a:pt x="454" y="12916"/>
                        <a:pt x="1085" y="13042"/>
                      </a:cubicBezTo>
                      <a:lnTo>
                        <a:pt x="3154" y="13456"/>
                      </a:lnTo>
                      <a:cubicBezTo>
                        <a:pt x="3258" y="13755"/>
                        <a:pt x="3380" y="14046"/>
                        <a:pt x="3516" y="14326"/>
                      </a:cubicBezTo>
                      <a:lnTo>
                        <a:pt x="2345" y="16083"/>
                      </a:lnTo>
                      <a:cubicBezTo>
                        <a:pt x="1988" y="16619"/>
                        <a:pt x="2059" y="17332"/>
                        <a:pt x="2514" y="17787"/>
                      </a:cubicBezTo>
                      <a:lnTo>
                        <a:pt x="3812" y="19086"/>
                      </a:lnTo>
                      <a:cubicBezTo>
                        <a:pt x="4073" y="19346"/>
                        <a:pt x="4419" y="19482"/>
                        <a:pt x="4767" y="19482"/>
                      </a:cubicBezTo>
                      <a:cubicBezTo>
                        <a:pt x="5026" y="19482"/>
                        <a:pt x="5287" y="19406"/>
                        <a:pt x="5516" y="19254"/>
                      </a:cubicBezTo>
                      <a:lnTo>
                        <a:pt x="7273" y="18083"/>
                      </a:lnTo>
                      <a:cubicBezTo>
                        <a:pt x="7554" y="18220"/>
                        <a:pt x="7843" y="18341"/>
                        <a:pt x="8143" y="18445"/>
                      </a:cubicBezTo>
                      <a:lnTo>
                        <a:pt x="8557" y="20514"/>
                      </a:lnTo>
                      <a:cubicBezTo>
                        <a:pt x="8684" y="21146"/>
                        <a:pt x="9238" y="21599"/>
                        <a:pt x="9881" y="21599"/>
                      </a:cubicBezTo>
                      <a:lnTo>
                        <a:pt x="11717" y="21599"/>
                      </a:lnTo>
                      <a:cubicBezTo>
                        <a:pt x="12361" y="21599"/>
                        <a:pt x="12916" y="21146"/>
                        <a:pt x="13041" y="20514"/>
                      </a:cubicBezTo>
                      <a:lnTo>
                        <a:pt x="13456" y="18445"/>
                      </a:lnTo>
                      <a:cubicBezTo>
                        <a:pt x="13755" y="18341"/>
                        <a:pt x="14046" y="18219"/>
                        <a:pt x="14326" y="18083"/>
                      </a:cubicBezTo>
                      <a:lnTo>
                        <a:pt x="16084" y="19254"/>
                      </a:lnTo>
                      <a:cubicBezTo>
                        <a:pt x="16312" y="19406"/>
                        <a:pt x="16573" y="19482"/>
                        <a:pt x="16831" y="19482"/>
                      </a:cubicBezTo>
                      <a:cubicBezTo>
                        <a:pt x="17181" y="19482"/>
                        <a:pt x="17526" y="19346"/>
                        <a:pt x="17787" y="19086"/>
                      </a:cubicBezTo>
                      <a:lnTo>
                        <a:pt x="19085" y="17787"/>
                      </a:lnTo>
                      <a:cubicBezTo>
                        <a:pt x="19540" y="17332"/>
                        <a:pt x="19611" y="16619"/>
                        <a:pt x="19254" y="16083"/>
                      </a:cubicBezTo>
                      <a:lnTo>
                        <a:pt x="18082" y="14326"/>
                      </a:lnTo>
                      <a:cubicBezTo>
                        <a:pt x="18219" y="14045"/>
                        <a:pt x="18341" y="13755"/>
                        <a:pt x="18445" y="13456"/>
                      </a:cubicBezTo>
                      <a:lnTo>
                        <a:pt x="20513" y="13042"/>
                      </a:lnTo>
                      <a:cubicBezTo>
                        <a:pt x="21145" y="12916"/>
                        <a:pt x="21599" y="12361"/>
                        <a:pt x="21599" y="11718"/>
                      </a:cubicBezTo>
                      <a:lnTo>
                        <a:pt x="21599" y="9882"/>
                      </a:lnTo>
                      <a:cubicBezTo>
                        <a:pt x="21599" y="9238"/>
                        <a:pt x="21145" y="8684"/>
                        <a:pt x="20513" y="855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7" name="AutoShape 124">
                  <a:extLst>
                    <a:ext uri="{FF2B5EF4-FFF2-40B4-BE49-F238E27FC236}">
                      <a16:creationId xmlns:a16="http://schemas.microsoft.com/office/drawing/2014/main" id="{63FBCD4F-D613-4413-A154-E98FFFC0D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623" y="3180084"/>
                  <a:ext cx="203200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250"/>
                      </a:moveTo>
                      <a:cubicBezTo>
                        <a:pt x="5580" y="20250"/>
                        <a:pt x="1350" y="16017"/>
                        <a:pt x="1350" y="10800"/>
                      </a:cubicBezTo>
                      <a:cubicBezTo>
                        <a:pt x="1350" y="5582"/>
                        <a:pt x="5580" y="1349"/>
                        <a:pt x="10800" y="1349"/>
                      </a:cubicBezTo>
                      <a:cubicBezTo>
                        <a:pt x="16016" y="1349"/>
                        <a:pt x="20250" y="5582"/>
                        <a:pt x="20250" y="10800"/>
                      </a:cubicBezTo>
                      <a:cubicBezTo>
                        <a:pt x="20250" y="16017"/>
                        <a:pt x="16016" y="20250"/>
                        <a:pt x="10800" y="20250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4836"/>
                        <a:pt x="0" y="10800"/>
                      </a:cubicBezTo>
                      <a:cubicBezTo>
                        <a:pt x="0" y="16763"/>
                        <a:pt x="4836" y="21600"/>
                        <a:pt x="10800" y="21600"/>
                      </a:cubicBezTo>
                      <a:cubicBezTo>
                        <a:pt x="16763" y="21600"/>
                        <a:pt x="21599" y="16763"/>
                        <a:pt x="21599" y="10800"/>
                      </a:cubicBezTo>
                      <a:cubicBezTo>
                        <a:pt x="21599" y="4836"/>
                        <a:pt x="16763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8" name="AutoShape 125">
                  <a:extLst>
                    <a:ext uri="{FF2B5EF4-FFF2-40B4-BE49-F238E27FC236}">
                      <a16:creationId xmlns:a16="http://schemas.microsoft.com/office/drawing/2014/main" id="{36B5057B-AEED-491D-B17F-C8F288966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485" y="3223740"/>
                  <a:ext cx="116682" cy="1166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900"/>
                      </a:moveTo>
                      <a:cubicBezTo>
                        <a:pt x="6328" y="18900"/>
                        <a:pt x="2699" y="15271"/>
                        <a:pt x="2699" y="10800"/>
                      </a:cubicBezTo>
                      <a:cubicBezTo>
                        <a:pt x="2699" y="6329"/>
                        <a:pt x="6328" y="2700"/>
                        <a:pt x="10800" y="2700"/>
                      </a:cubicBezTo>
                      <a:cubicBezTo>
                        <a:pt x="15271" y="2700"/>
                        <a:pt x="18899" y="6329"/>
                        <a:pt x="18899" y="10800"/>
                      </a:cubicBezTo>
                      <a:cubicBezTo>
                        <a:pt x="18899" y="15271"/>
                        <a:pt x="15271" y="18900"/>
                        <a:pt x="10800" y="18900"/>
                      </a:cubicBezTo>
                      <a:moveTo>
                        <a:pt x="10800" y="0"/>
                      </a:moveTo>
                      <a:cubicBezTo>
                        <a:pt x="4830" y="0"/>
                        <a:pt x="0" y="4833"/>
                        <a:pt x="0" y="10800"/>
                      </a:cubicBezTo>
                      <a:cubicBezTo>
                        <a:pt x="0" y="16766"/>
                        <a:pt x="4830" y="21599"/>
                        <a:pt x="10800" y="21599"/>
                      </a:cubicBezTo>
                      <a:cubicBezTo>
                        <a:pt x="16764" y="21599"/>
                        <a:pt x="21600" y="16766"/>
                        <a:pt x="21600" y="10800"/>
                      </a:cubicBezTo>
                      <a:cubicBezTo>
                        <a:pt x="21600" y="4833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B69D00-46C1-416D-A3CB-F1D4725F9446}"/>
                </a:ext>
              </a:extLst>
            </p:cNvPr>
            <p:cNvSpPr txBox="1"/>
            <p:nvPr/>
          </p:nvSpPr>
          <p:spPr>
            <a:xfrm>
              <a:off x="8327617" y="4033242"/>
              <a:ext cx="2865824" cy="55047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Ut </a:t>
              </a:r>
              <a:r>
                <a:rPr lang="en-US" dirty="0" err="1">
                  <a:solidFill>
                    <a:schemeClr val="bg1"/>
                  </a:solidFill>
                </a:rPr>
                <a:t>wisi</a:t>
              </a:r>
              <a:r>
                <a:rPr lang="en-US" dirty="0">
                  <a:solidFill>
                    <a:schemeClr val="bg1"/>
                  </a:solidFill>
                </a:rPr>
                <a:t> ad minim </a:t>
              </a:r>
              <a:r>
                <a:rPr lang="en-US" dirty="0" err="1">
                  <a:solidFill>
                    <a:schemeClr val="bg1"/>
                  </a:solidFill>
                </a:rPr>
                <a:t>veniam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nostrud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exerci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tation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ulamcorper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387A19B-D8AC-441C-B49E-80AC205451F5}"/>
              </a:ext>
            </a:extLst>
          </p:cNvPr>
          <p:cNvSpPr txBox="1"/>
          <p:nvPr/>
        </p:nvSpPr>
        <p:spPr>
          <a:xfrm>
            <a:off x="1233243" y="1759308"/>
            <a:ext cx="348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cs typeface="Poppins ExtraBold" panose="00000900000000000000" pitchFamily="2" charset="0"/>
              </a:rPr>
              <a:t>Gallery Image Slide </a:t>
            </a:r>
            <a:endParaRPr lang="en-US" sz="4000" dirty="0">
              <a:solidFill>
                <a:schemeClr val="bg1"/>
              </a:solidFill>
              <a:latin typeface="Montserrat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283073-98D8-4B93-9797-037B8E1CE69E}"/>
              </a:ext>
            </a:extLst>
          </p:cNvPr>
          <p:cNvGrpSpPr/>
          <p:nvPr/>
        </p:nvGrpSpPr>
        <p:grpSpPr>
          <a:xfrm>
            <a:off x="1356080" y="4393927"/>
            <a:ext cx="3403232" cy="571499"/>
            <a:chOff x="7686763" y="4957917"/>
            <a:chExt cx="3403232" cy="57149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4F4B13-09B9-496A-A36E-F28003330962}"/>
                </a:ext>
              </a:extLst>
            </p:cNvPr>
            <p:cNvGrpSpPr/>
            <p:nvPr/>
          </p:nvGrpSpPr>
          <p:grpSpPr>
            <a:xfrm>
              <a:off x="7686763" y="4957917"/>
              <a:ext cx="566582" cy="566582"/>
              <a:chOff x="4330627" y="2734568"/>
              <a:chExt cx="667616" cy="667616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DE10011-DEAB-498D-A249-F6CA5444749F}"/>
                  </a:ext>
                </a:extLst>
              </p:cNvPr>
              <p:cNvSpPr/>
              <p:nvPr/>
            </p:nvSpPr>
            <p:spPr>
              <a:xfrm>
                <a:off x="4330627" y="2734568"/>
                <a:ext cx="667616" cy="667616"/>
              </a:xfrm>
              <a:prstGeom prst="roundRect">
                <a:avLst>
                  <a:gd name="adj" fmla="val 3851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44" name="AutoShape 59">
                <a:extLst>
                  <a:ext uri="{FF2B5EF4-FFF2-40B4-BE49-F238E27FC236}">
                    <a16:creationId xmlns:a16="http://schemas.microsoft.com/office/drawing/2014/main" id="{248CD999-BFE5-4096-8032-88EBCBAB9F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23446" y="2927390"/>
                <a:ext cx="281977" cy="281497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 ExtraBold" panose="00000900000000000000" pitchFamily="2" charset="0"/>
                  <a:sym typeface="Gill Sans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762459-7E7B-4A81-B133-D8380E5EC8B5}"/>
                </a:ext>
              </a:extLst>
            </p:cNvPr>
            <p:cNvSpPr txBox="1"/>
            <p:nvPr/>
          </p:nvSpPr>
          <p:spPr>
            <a:xfrm>
              <a:off x="8327618" y="4978944"/>
              <a:ext cx="2762377" cy="55047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Ut wisi</a:t>
              </a:r>
              <a:r>
                <a:rPr lang="en-US" dirty="0">
                  <a:solidFill>
                    <a:schemeClr val="bg1"/>
                  </a:solidFill>
                </a:rPr>
                <a:t> ad </a:t>
              </a:r>
              <a:r>
                <a:rPr lang="en-US">
                  <a:solidFill>
                    <a:schemeClr val="bg1"/>
                  </a:solidFill>
                </a:rPr>
                <a:t>minim veniam, nostrud exerci tation ulamcorper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4A385DE-8578-4172-A677-18B240B42AB2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12DE6D-78A4-4CC8-B139-7CA37D7E3E1D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BD1BB1-E22B-4452-895D-62CA0FABCE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C06E36-CA13-41A3-B195-C5C1FF9F1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4373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C68D6B-F9A9-4ECD-A96E-9F8DFB1C110B}"/>
              </a:ext>
            </a:extLst>
          </p:cNvPr>
          <p:cNvSpPr/>
          <p:nvPr/>
        </p:nvSpPr>
        <p:spPr>
          <a:xfrm>
            <a:off x="6756065" y="2692463"/>
            <a:ext cx="4688141" cy="6756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rPr>
              <a:t>A wonderful serenity has taken possession of my entire soul, like these sweet mornings of spring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rPr>
              <a:t>which I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93C7F4-4921-41DF-96FB-A1C8251B9B9C}"/>
              </a:ext>
            </a:extLst>
          </p:cNvPr>
          <p:cNvGrpSpPr/>
          <p:nvPr/>
        </p:nvGrpSpPr>
        <p:grpSpPr>
          <a:xfrm>
            <a:off x="6707266" y="3528042"/>
            <a:ext cx="675655" cy="675655"/>
            <a:chOff x="1405252" y="2476482"/>
            <a:chExt cx="1668706" cy="16687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5C051B-D805-4209-BF09-1F34FE126FDE}"/>
                </a:ext>
              </a:extLst>
            </p:cNvPr>
            <p:cNvSpPr/>
            <p:nvPr/>
          </p:nvSpPr>
          <p:spPr>
            <a:xfrm>
              <a:off x="1586245" y="2657475"/>
              <a:ext cx="1306720" cy="1306720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8AD07E-6A9F-496B-9409-8CAB0F9739AD}"/>
                </a:ext>
              </a:extLst>
            </p:cNvPr>
            <p:cNvGrpSpPr/>
            <p:nvPr/>
          </p:nvGrpSpPr>
          <p:grpSpPr>
            <a:xfrm>
              <a:off x="1656963" y="2728193"/>
              <a:ext cx="1165284" cy="1165284"/>
              <a:chOff x="8125908" y="7183257"/>
              <a:chExt cx="1041918" cy="104191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2191E7E-FAF6-4521-AB55-616AAB42D1AD}"/>
                  </a:ext>
                </a:extLst>
              </p:cNvPr>
              <p:cNvSpPr/>
              <p:nvPr/>
            </p:nvSpPr>
            <p:spPr>
              <a:xfrm>
                <a:off x="8125908" y="7183257"/>
                <a:ext cx="1041918" cy="104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30200" dist="317500" dir="8100000" sx="40000" sy="4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F6916B-2386-4694-B350-9AC14105AA04}"/>
                  </a:ext>
                </a:extLst>
              </p:cNvPr>
              <p:cNvGrpSpPr/>
              <p:nvPr/>
            </p:nvGrpSpPr>
            <p:grpSpPr>
              <a:xfrm>
                <a:off x="8414298" y="7508557"/>
                <a:ext cx="465138" cy="391319"/>
                <a:chOff x="5356342" y="3093565"/>
                <a:chExt cx="465138" cy="391319"/>
              </a:xfrm>
              <a:solidFill>
                <a:schemeClr val="bg1"/>
              </a:solidFill>
            </p:grpSpPr>
            <p:sp>
              <p:nvSpPr>
                <p:cNvPr id="19" name="AutoShape 120">
                  <a:extLst>
                    <a:ext uri="{FF2B5EF4-FFF2-40B4-BE49-F238E27FC236}">
                      <a16:creationId xmlns:a16="http://schemas.microsoft.com/office/drawing/2014/main" id="{AA73B7D1-41A8-4AF4-9CD0-9AE498A30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3023" y="3195165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0" name="AutoShape 121">
                  <a:extLst>
                    <a:ext uri="{FF2B5EF4-FFF2-40B4-BE49-F238E27FC236}">
                      <a16:creationId xmlns:a16="http://schemas.microsoft.com/office/drawing/2014/main" id="{35E7F162-F5CF-47BA-B96E-F6F8BC244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967" y="3253109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1" name="AutoShape 122">
                  <a:extLst>
                    <a:ext uri="{FF2B5EF4-FFF2-40B4-BE49-F238E27FC236}">
                      <a16:creationId xmlns:a16="http://schemas.microsoft.com/office/drawing/2014/main" id="{0BF1F51B-EA75-4240-8F11-5B21CF034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6342" y="3093565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71DD96-A079-4BE8-9EAC-AB7AB9187F91}"/>
                </a:ext>
              </a:extLst>
            </p:cNvPr>
            <p:cNvSpPr/>
            <p:nvPr/>
          </p:nvSpPr>
          <p:spPr>
            <a:xfrm>
              <a:off x="1497877" y="2569107"/>
              <a:ext cx="1483456" cy="1483456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E4A439-8756-47DA-A4D8-7FA5F313D147}"/>
                </a:ext>
              </a:extLst>
            </p:cNvPr>
            <p:cNvSpPr/>
            <p:nvPr/>
          </p:nvSpPr>
          <p:spPr>
            <a:xfrm>
              <a:off x="1405252" y="2476482"/>
              <a:ext cx="1668706" cy="1668706"/>
            </a:xfrm>
            <a:prstGeom prst="ellipse">
              <a:avLst/>
            </a:prstGeom>
            <a:noFill/>
            <a:ln w="0">
              <a:solidFill>
                <a:schemeClr val="bg1">
                  <a:lumMod val="85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B0CB37-62E4-4FDE-8378-80A44BE12466}"/>
              </a:ext>
            </a:extLst>
          </p:cNvPr>
          <p:cNvGrpSpPr/>
          <p:nvPr/>
        </p:nvGrpSpPr>
        <p:grpSpPr>
          <a:xfrm>
            <a:off x="9084795" y="3646478"/>
            <a:ext cx="474865" cy="474863"/>
            <a:chOff x="10928866" y="5940750"/>
            <a:chExt cx="752966" cy="75296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0BFAD5-5FD5-4982-8C43-4C1F80D49504}"/>
                </a:ext>
              </a:extLst>
            </p:cNvPr>
            <p:cNvSpPr/>
            <p:nvPr/>
          </p:nvSpPr>
          <p:spPr>
            <a:xfrm>
              <a:off x="10928866" y="5940750"/>
              <a:ext cx="752966" cy="7529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1E26D9-DA70-4610-A584-8D3B68E0FAF9}"/>
                </a:ext>
              </a:extLst>
            </p:cNvPr>
            <p:cNvGrpSpPr/>
            <p:nvPr/>
          </p:nvGrpSpPr>
          <p:grpSpPr>
            <a:xfrm>
              <a:off x="11137565" y="6149449"/>
              <a:ext cx="335569" cy="335569"/>
              <a:chOff x="3498967" y="3049909"/>
              <a:chExt cx="464344" cy="464344"/>
            </a:xfrm>
            <a:solidFill>
              <a:schemeClr val="bg1">
                <a:lumMod val="75000"/>
              </a:schemeClr>
            </a:solidFill>
          </p:grpSpPr>
          <p:sp>
            <p:nvSpPr>
              <p:cNvPr id="25" name="AutoShape 126">
                <a:extLst>
                  <a:ext uri="{FF2B5EF4-FFF2-40B4-BE49-F238E27FC236}">
                    <a16:creationId xmlns:a16="http://schemas.microsoft.com/office/drawing/2014/main" id="{5C70B862-A2A4-4AAC-8840-0D5DCC8D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6" name="AutoShape 127">
                <a:extLst>
                  <a:ext uri="{FF2B5EF4-FFF2-40B4-BE49-F238E27FC236}">
                    <a16:creationId xmlns:a16="http://schemas.microsoft.com/office/drawing/2014/main" id="{BA2B59C2-0003-40A8-97FC-C3A63FA6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499D9A7-4C50-4DA6-8EB9-AB310697287C}"/>
              </a:ext>
            </a:extLst>
          </p:cNvPr>
          <p:cNvSpPr/>
          <p:nvPr/>
        </p:nvSpPr>
        <p:spPr>
          <a:xfrm>
            <a:off x="7392885" y="3683576"/>
            <a:ext cx="1357764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600" dirty="0">
                <a:solidFill>
                  <a:schemeClr val="accent1"/>
                </a:solidFill>
                <a:latin typeface="Montserrat ExtraBold" panose="00000900000000000000" pitchFamily="2" charset="0"/>
                <a:ea typeface="Roboto Condensed" panose="02000000000000000000" pitchFamily="2" charset="0"/>
                <a:cs typeface="Calibri"/>
              </a:rPr>
              <a:t>Feature 1</a:t>
            </a:r>
            <a:endParaRPr lang="en-US" sz="1400" dirty="0">
              <a:solidFill>
                <a:schemeClr val="accent1"/>
              </a:solidFill>
              <a:latin typeface="Montserrat ExtraBold" panose="00000900000000000000" pitchFamily="2" charset="0"/>
              <a:ea typeface="Roboto Condensed" panose="02000000000000000000" pitchFamily="2" charset="0"/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FB8E69-FB49-409D-A5DB-202F793DB01B}"/>
              </a:ext>
            </a:extLst>
          </p:cNvPr>
          <p:cNvSpPr/>
          <p:nvPr/>
        </p:nvSpPr>
        <p:spPr>
          <a:xfrm>
            <a:off x="9608347" y="3701616"/>
            <a:ext cx="1357764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600" dirty="0">
                <a:solidFill>
                  <a:schemeClr val="accent2"/>
                </a:solidFill>
                <a:latin typeface="Montserrat ExtraBold" panose="00000900000000000000" pitchFamily="2" charset="0"/>
                <a:ea typeface="Roboto Condensed" panose="02000000000000000000" pitchFamily="2" charset="0"/>
                <a:cs typeface="Calibri"/>
              </a:rPr>
              <a:t>Feature </a:t>
            </a:r>
            <a:r>
              <a:rPr lang="en-US" sz="1600" dirty="0">
                <a:solidFill>
                  <a:schemeClr val="accent2"/>
                </a:solidFill>
                <a:latin typeface="Montserrat ExtraBold" panose="00000900000000000000" pitchFamily="2" charset="0"/>
                <a:ea typeface="Roboto Condensed" panose="02000000000000000000" pitchFamily="2" charset="0"/>
                <a:cs typeface="Calibri"/>
              </a:rPr>
              <a:t>2</a:t>
            </a:r>
            <a:endParaRPr lang="en-US" sz="1400" dirty="0">
              <a:solidFill>
                <a:schemeClr val="accent2"/>
              </a:solidFill>
              <a:latin typeface="Montserrat ExtraBold" panose="00000900000000000000" pitchFamily="2" charset="0"/>
              <a:ea typeface="Roboto Condensed" panose="02000000000000000000" pitchFamily="2" charset="0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4EBB67-7692-4240-B63D-53691E83E6A6}"/>
              </a:ext>
            </a:extLst>
          </p:cNvPr>
          <p:cNvSpPr txBox="1"/>
          <p:nvPr/>
        </p:nvSpPr>
        <p:spPr>
          <a:xfrm>
            <a:off x="6744769" y="1282926"/>
            <a:ext cx="4688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Special Image</a:t>
            </a:r>
          </a:p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E6A68-7530-4A43-B258-6368ED8E36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F07A01-8F4C-4722-BD54-5490C26940D8}"/>
              </a:ext>
            </a:extLst>
          </p:cNvPr>
          <p:cNvGrpSpPr/>
          <p:nvPr/>
        </p:nvGrpSpPr>
        <p:grpSpPr>
          <a:xfrm>
            <a:off x="4520129" y="4464605"/>
            <a:ext cx="3981810" cy="936783"/>
            <a:chOff x="3723497" y="8773297"/>
            <a:chExt cx="5776023" cy="13589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A713AD-4F53-4D73-AD9D-7E7F7B2192EE}"/>
                </a:ext>
              </a:extLst>
            </p:cNvPr>
            <p:cNvSpPr/>
            <p:nvPr/>
          </p:nvSpPr>
          <p:spPr>
            <a:xfrm>
              <a:off x="3723497" y="8773297"/>
              <a:ext cx="5776023" cy="1358900"/>
            </a:xfrm>
            <a:prstGeom prst="roundRect">
              <a:avLst>
                <a:gd name="adj" fmla="val 6061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647700" dir="8100000" sx="80000" sy="8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latin typeface="Montserrat" panose="00000500000000000000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77504DB-936C-4C93-BDE6-678BF4DEA57F}"/>
                </a:ext>
              </a:extLst>
            </p:cNvPr>
            <p:cNvGrpSpPr/>
            <p:nvPr/>
          </p:nvGrpSpPr>
          <p:grpSpPr>
            <a:xfrm>
              <a:off x="4052155" y="8988726"/>
              <a:ext cx="5346545" cy="1140968"/>
              <a:chOff x="1385077" y="6521471"/>
              <a:chExt cx="5346545" cy="11409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6E42ED-3511-474B-9477-E4568290A4D1}"/>
                  </a:ext>
                </a:extLst>
              </p:cNvPr>
              <p:cNvSpPr/>
              <p:nvPr/>
            </p:nvSpPr>
            <p:spPr>
              <a:xfrm>
                <a:off x="1912172" y="6590279"/>
                <a:ext cx="4819450" cy="107216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possession of my entire soul, like these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5117211-EEB5-4E42-99DD-595D0984A305}"/>
                  </a:ext>
                </a:extLst>
              </p:cNvPr>
              <p:cNvSpPr/>
              <p:nvPr/>
            </p:nvSpPr>
            <p:spPr>
              <a:xfrm>
                <a:off x="1385077" y="6521471"/>
                <a:ext cx="347252" cy="302239"/>
              </a:xfrm>
              <a:custGeom>
                <a:avLst/>
                <a:gdLst>
                  <a:gd name="connsiteX0" fmla="*/ 395021 w 395021"/>
                  <a:gd name="connsiteY0" fmla="*/ 0 h 343815"/>
                  <a:gd name="connsiteX1" fmla="*/ 395021 w 395021"/>
                  <a:gd name="connsiteY1" fmla="*/ 70714 h 343815"/>
                  <a:gd name="connsiteX2" fmla="*/ 320650 w 395021"/>
                  <a:gd name="connsiteY2" fmla="*/ 179223 h 343815"/>
                  <a:gd name="connsiteX3" fmla="*/ 395021 w 395021"/>
                  <a:gd name="connsiteY3" fmla="*/ 179223 h 343815"/>
                  <a:gd name="connsiteX4" fmla="*/ 395021 w 395021"/>
                  <a:gd name="connsiteY4" fmla="*/ 343815 h 343815"/>
                  <a:gd name="connsiteX5" fmla="*/ 242621 w 395021"/>
                  <a:gd name="connsiteY5" fmla="*/ 343815 h 343815"/>
                  <a:gd name="connsiteX6" fmla="*/ 242621 w 395021"/>
                  <a:gd name="connsiteY6" fmla="*/ 179223 h 343815"/>
                  <a:gd name="connsiteX7" fmla="*/ 287731 w 395021"/>
                  <a:gd name="connsiteY7" fmla="*/ 63399 h 343815"/>
                  <a:gd name="connsiteX8" fmla="*/ 395021 w 395021"/>
                  <a:gd name="connsiteY8" fmla="*/ 0 h 343815"/>
                  <a:gd name="connsiteX9" fmla="*/ 152400 w 395021"/>
                  <a:gd name="connsiteY9" fmla="*/ 0 h 343815"/>
                  <a:gd name="connsiteX10" fmla="*/ 152400 w 395021"/>
                  <a:gd name="connsiteY10" fmla="*/ 70714 h 343815"/>
                  <a:gd name="connsiteX11" fmla="*/ 78029 w 395021"/>
                  <a:gd name="connsiteY11" fmla="*/ 179223 h 343815"/>
                  <a:gd name="connsiteX12" fmla="*/ 152400 w 395021"/>
                  <a:gd name="connsiteY12" fmla="*/ 179223 h 343815"/>
                  <a:gd name="connsiteX13" fmla="*/ 152400 w 395021"/>
                  <a:gd name="connsiteY13" fmla="*/ 343815 h 343815"/>
                  <a:gd name="connsiteX14" fmla="*/ 0 w 395021"/>
                  <a:gd name="connsiteY14" fmla="*/ 343815 h 343815"/>
                  <a:gd name="connsiteX15" fmla="*/ 0 w 395021"/>
                  <a:gd name="connsiteY15" fmla="*/ 179223 h 343815"/>
                  <a:gd name="connsiteX16" fmla="*/ 45111 w 395021"/>
                  <a:gd name="connsiteY16" fmla="*/ 63399 h 343815"/>
                  <a:gd name="connsiteX17" fmla="*/ 152400 w 395021"/>
                  <a:gd name="connsiteY17" fmla="*/ 0 h 3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5021" h="343815">
                    <a:moveTo>
                      <a:pt x="395021" y="0"/>
                    </a:moveTo>
                    <a:lnTo>
                      <a:pt x="395021" y="70714"/>
                    </a:lnTo>
                    <a:cubicBezTo>
                      <a:pt x="345440" y="87783"/>
                      <a:pt x="320650" y="123952"/>
                      <a:pt x="320650" y="179223"/>
                    </a:cubicBezTo>
                    <a:lnTo>
                      <a:pt x="395021" y="179223"/>
                    </a:lnTo>
                    <a:lnTo>
                      <a:pt x="395021" y="343815"/>
                    </a:lnTo>
                    <a:lnTo>
                      <a:pt x="242621" y="343815"/>
                    </a:lnTo>
                    <a:lnTo>
                      <a:pt x="242621" y="179223"/>
                    </a:lnTo>
                    <a:cubicBezTo>
                      <a:pt x="242621" y="135332"/>
                      <a:pt x="257658" y="96724"/>
                      <a:pt x="287731" y="63399"/>
                    </a:cubicBezTo>
                    <a:cubicBezTo>
                      <a:pt x="314554" y="34138"/>
                      <a:pt x="350317" y="13005"/>
                      <a:pt x="395021" y="0"/>
                    </a:cubicBezTo>
                    <a:close/>
                    <a:moveTo>
                      <a:pt x="152400" y="0"/>
                    </a:moveTo>
                    <a:lnTo>
                      <a:pt x="152400" y="70714"/>
                    </a:lnTo>
                    <a:cubicBezTo>
                      <a:pt x="102819" y="87783"/>
                      <a:pt x="78029" y="123952"/>
                      <a:pt x="78029" y="179223"/>
                    </a:cubicBezTo>
                    <a:lnTo>
                      <a:pt x="152400" y="179223"/>
                    </a:lnTo>
                    <a:lnTo>
                      <a:pt x="152400" y="343815"/>
                    </a:lnTo>
                    <a:lnTo>
                      <a:pt x="0" y="343815"/>
                    </a:lnTo>
                    <a:lnTo>
                      <a:pt x="0" y="179223"/>
                    </a:lnTo>
                    <a:cubicBezTo>
                      <a:pt x="0" y="135332"/>
                      <a:pt x="15037" y="96724"/>
                      <a:pt x="45111" y="63399"/>
                    </a:cubicBezTo>
                    <a:cubicBezTo>
                      <a:pt x="71933" y="34138"/>
                      <a:pt x="107696" y="13005"/>
                      <a:pt x="152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0" dist="152400" dir="2700000" sx="93000" sy="9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6822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6" grpId="0" build="p"/>
      <p:bldP spid="37" grpId="0" build="p"/>
      <p:bldP spid="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A9BE076-AF54-4E65-9441-A47579F688EC}"/>
              </a:ext>
            </a:extLst>
          </p:cNvPr>
          <p:cNvSpPr txBox="1"/>
          <p:nvPr/>
        </p:nvSpPr>
        <p:spPr>
          <a:xfrm>
            <a:off x="2307771" y="787185"/>
            <a:ext cx="757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Our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A50A1-3D17-4E0D-AB59-5AEBDC042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A0704C-2F3C-432E-9719-DCA5C6454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A24BD-BCBC-45F0-ADA2-4B7FE4997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A04A32-DED7-4135-96E4-C2B6DD67C4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53960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8021"/>
            <a:ext cx="6508483" cy="4081957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06A542-F30F-41AB-9DD3-C306B3D54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05" y="493080"/>
            <a:ext cx="3373810" cy="58718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D909FBE-040F-42F4-9D7E-32556899F37E}"/>
              </a:ext>
            </a:extLst>
          </p:cNvPr>
          <p:cNvSpPr txBox="1"/>
          <p:nvPr/>
        </p:nvSpPr>
        <p:spPr>
          <a:xfrm>
            <a:off x="7272179" y="1877370"/>
            <a:ext cx="3629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Application</a:t>
            </a:r>
          </a:p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Mockup Slide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75BEB-6743-4370-9D6D-CC74C7EA1A56}"/>
              </a:ext>
            </a:extLst>
          </p:cNvPr>
          <p:cNvGrpSpPr/>
          <p:nvPr/>
        </p:nvGrpSpPr>
        <p:grpSpPr>
          <a:xfrm>
            <a:off x="1060628" y="1725919"/>
            <a:ext cx="2058538" cy="1236961"/>
            <a:chOff x="1036557" y="2281560"/>
            <a:chExt cx="2058538" cy="12369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7C9032-E63C-48B9-9B6C-DE3FCAADC6E4}"/>
                </a:ext>
              </a:extLst>
            </p:cNvPr>
            <p:cNvSpPr txBox="1"/>
            <p:nvPr/>
          </p:nvSpPr>
          <p:spPr>
            <a:xfrm>
              <a:off x="1453640" y="2281560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/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826944-7303-4386-A551-A606AB1DC721}"/>
                </a:ext>
              </a:extLst>
            </p:cNvPr>
            <p:cNvSpPr/>
            <p:nvPr/>
          </p:nvSpPr>
          <p:spPr>
            <a:xfrm>
              <a:off x="1036557" y="2727984"/>
              <a:ext cx="205853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C635055-EF8F-4662-8320-3F678F674500}"/>
                </a:ext>
              </a:extLst>
            </p:cNvPr>
            <p:cNvSpPr/>
            <p:nvPr/>
          </p:nvSpPr>
          <p:spPr>
            <a:xfrm flipV="1">
              <a:off x="1170217" y="2379728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A88306-6EA6-4204-95EA-4D7BD13044EE}"/>
              </a:ext>
            </a:extLst>
          </p:cNvPr>
          <p:cNvGrpSpPr/>
          <p:nvPr/>
        </p:nvGrpSpPr>
        <p:grpSpPr>
          <a:xfrm>
            <a:off x="1060628" y="2966413"/>
            <a:ext cx="2058538" cy="1236961"/>
            <a:chOff x="1036557" y="2281560"/>
            <a:chExt cx="2058538" cy="12369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3C91E9-5391-4088-A656-6AD59B2F2C44}"/>
                </a:ext>
              </a:extLst>
            </p:cNvPr>
            <p:cNvSpPr txBox="1"/>
            <p:nvPr/>
          </p:nvSpPr>
          <p:spPr>
            <a:xfrm>
              <a:off x="1453640" y="2281560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/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32CABC4-A8AD-4DFB-97AB-2119F78A687A}"/>
                </a:ext>
              </a:extLst>
            </p:cNvPr>
            <p:cNvSpPr/>
            <p:nvPr/>
          </p:nvSpPr>
          <p:spPr>
            <a:xfrm>
              <a:off x="1036557" y="2727984"/>
              <a:ext cx="205853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7CB7005-0FED-44CF-9F02-87DFD6B132D5}"/>
                </a:ext>
              </a:extLst>
            </p:cNvPr>
            <p:cNvSpPr/>
            <p:nvPr/>
          </p:nvSpPr>
          <p:spPr>
            <a:xfrm rot="10800000" flipV="1">
              <a:off x="1170217" y="2379728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0E15FA-5608-4DB7-B1A8-FED74A1146C8}"/>
              </a:ext>
            </a:extLst>
          </p:cNvPr>
          <p:cNvGrpSpPr/>
          <p:nvPr/>
        </p:nvGrpSpPr>
        <p:grpSpPr>
          <a:xfrm>
            <a:off x="1060628" y="4206908"/>
            <a:ext cx="2058538" cy="1236961"/>
            <a:chOff x="1036557" y="2281560"/>
            <a:chExt cx="2058538" cy="12369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94920E-F73B-4C4C-AC8E-D0C38511C66E}"/>
                </a:ext>
              </a:extLst>
            </p:cNvPr>
            <p:cNvSpPr txBox="1"/>
            <p:nvPr/>
          </p:nvSpPr>
          <p:spPr>
            <a:xfrm>
              <a:off x="1453640" y="2281560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>
                  <a:solidFill>
                    <a:schemeClr val="bg1"/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/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04A61F4-9155-4E25-91DF-32D8F4B15607}"/>
                </a:ext>
              </a:extLst>
            </p:cNvPr>
            <p:cNvSpPr/>
            <p:nvPr/>
          </p:nvSpPr>
          <p:spPr>
            <a:xfrm>
              <a:off x="1036557" y="2727984"/>
              <a:ext cx="205853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DC2E1EE-EDFF-4C56-94AA-C0CA6FF9F363}"/>
                </a:ext>
              </a:extLst>
            </p:cNvPr>
            <p:cNvSpPr/>
            <p:nvPr/>
          </p:nvSpPr>
          <p:spPr>
            <a:xfrm flipV="1">
              <a:off x="1170217" y="2379728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E121AC-891C-4CC1-8F69-1C034C0155B7}"/>
              </a:ext>
            </a:extLst>
          </p:cNvPr>
          <p:cNvGrpSpPr/>
          <p:nvPr/>
        </p:nvGrpSpPr>
        <p:grpSpPr>
          <a:xfrm>
            <a:off x="7302918" y="4100280"/>
            <a:ext cx="2024802" cy="837831"/>
            <a:chOff x="8417773" y="3649604"/>
            <a:chExt cx="2024802" cy="8378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D9D53-16B0-4F7A-9E6B-C07E33EBFEF3}"/>
                </a:ext>
              </a:extLst>
            </p:cNvPr>
            <p:cNvSpPr txBox="1"/>
            <p:nvPr/>
          </p:nvSpPr>
          <p:spPr>
            <a:xfrm>
              <a:off x="8417773" y="3649604"/>
              <a:ext cx="202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20</a:t>
              </a:r>
              <a:r>
                <a:rPr lang="id-ID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20</a:t>
              </a:r>
              <a:endParaRPr lang="en-US" b="1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9C570B-200B-4059-8846-17AAD2980257}"/>
                </a:ext>
              </a:extLst>
            </p:cNvPr>
            <p:cNvSpPr txBox="1"/>
            <p:nvPr/>
          </p:nvSpPr>
          <p:spPr>
            <a:xfrm>
              <a:off x="8417773" y="3936963"/>
              <a:ext cx="1688682" cy="790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Lorem </a:t>
              </a:r>
              <a:r>
                <a:rPr lang="en-US"/>
                <a:t>ipsum dolor</a:t>
              </a:r>
              <a:r>
                <a:rPr lang="id-ID"/>
                <a:t> </a:t>
              </a:r>
              <a:r>
                <a:rPr lang="en-US"/>
                <a:t>consectetuer</a:t>
              </a:r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3D2F71-D970-4E07-A52B-EAF62FD57F5B}"/>
              </a:ext>
            </a:extLst>
          </p:cNvPr>
          <p:cNvGrpSpPr/>
          <p:nvPr/>
        </p:nvGrpSpPr>
        <p:grpSpPr>
          <a:xfrm>
            <a:off x="9579823" y="4100280"/>
            <a:ext cx="2024802" cy="837831"/>
            <a:chOff x="8417773" y="3649604"/>
            <a:chExt cx="2024802" cy="8378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0B7BA3-8707-4EAA-A1AF-D06BF355B891}"/>
                </a:ext>
              </a:extLst>
            </p:cNvPr>
            <p:cNvSpPr txBox="1"/>
            <p:nvPr/>
          </p:nvSpPr>
          <p:spPr>
            <a:xfrm>
              <a:off x="8417773" y="3649604"/>
              <a:ext cx="202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20</a:t>
              </a:r>
              <a:r>
                <a:rPr lang="id-ID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21</a:t>
              </a:r>
              <a:endParaRPr lang="en-US" b="1" dirty="0">
                <a:solidFill>
                  <a:schemeClr val="accent2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84A629-181A-4F4C-9004-4E6E354911D5}"/>
                </a:ext>
              </a:extLst>
            </p:cNvPr>
            <p:cNvSpPr txBox="1"/>
            <p:nvPr/>
          </p:nvSpPr>
          <p:spPr>
            <a:xfrm>
              <a:off x="8417773" y="3936963"/>
              <a:ext cx="1688682" cy="790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Lorem </a:t>
              </a:r>
              <a:r>
                <a:rPr lang="en-US"/>
                <a:t>ipsum dolor</a:t>
              </a:r>
              <a:r>
                <a:rPr lang="id-ID"/>
                <a:t> </a:t>
              </a:r>
              <a:r>
                <a:rPr lang="en-US"/>
                <a:t>consectetuer</a:t>
              </a:r>
              <a:endParaRPr lang="en-US" dirty="0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5942A8-83C1-470D-A545-AD2A66352B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6487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16">
            <a:extLst>
              <a:ext uri="{FF2B5EF4-FFF2-40B4-BE49-F238E27FC236}">
                <a16:creationId xmlns:a16="http://schemas.microsoft.com/office/drawing/2014/main" id="{C3E14C8F-99D8-4021-92EB-3B7C7BC5096B}"/>
              </a:ext>
            </a:extLst>
          </p:cNvPr>
          <p:cNvSpPr/>
          <p:nvPr/>
        </p:nvSpPr>
        <p:spPr>
          <a:xfrm>
            <a:off x="5044996" y="1293674"/>
            <a:ext cx="6091317" cy="4295914"/>
          </a:xfrm>
          <a:prstGeom prst="roundRect">
            <a:avLst>
              <a:gd name="adj" fmla="val 6468"/>
            </a:avLst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18" y="670145"/>
            <a:ext cx="3181080" cy="5542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2" y="651425"/>
            <a:ext cx="3181080" cy="55429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096ED-2063-4D1F-8B55-5188FED8CCF6}"/>
              </a:ext>
            </a:extLst>
          </p:cNvPr>
          <p:cNvGrpSpPr/>
          <p:nvPr/>
        </p:nvGrpSpPr>
        <p:grpSpPr>
          <a:xfrm>
            <a:off x="6109356" y="2003036"/>
            <a:ext cx="5026958" cy="2933655"/>
            <a:chOff x="5692312" y="1891930"/>
            <a:chExt cx="5026958" cy="29336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4214E3-E18D-4106-B0E8-90E002A24173}"/>
                </a:ext>
              </a:extLst>
            </p:cNvPr>
            <p:cNvSpPr txBox="1"/>
            <p:nvPr/>
          </p:nvSpPr>
          <p:spPr>
            <a:xfrm>
              <a:off x="5692312" y="1891930"/>
              <a:ext cx="502695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ctr">
                <a:defRPr sz="4000">
                  <a:solidFill>
                    <a:schemeClr val="bg1"/>
                  </a:solidFill>
                  <a:latin typeface="Nexa Bold" panose="02000000000000000000" pitchFamily="50" charset="0"/>
                </a:defRPr>
              </a:lvl1pPr>
            </a:lstStyle>
            <a:p>
              <a:r>
                <a:rPr lang="id-ID" sz="4400" dirty="0">
                  <a:latin typeface="Montserrat ExtraBold" panose="00000900000000000000" pitchFamily="2" charset="0"/>
                </a:rPr>
                <a:t>Our Phone Mockup</a:t>
              </a:r>
              <a:endParaRPr lang="ru-RU" sz="44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A7F22F-90F4-403A-95F4-FFD04FDB43A9}"/>
                </a:ext>
              </a:extLst>
            </p:cNvPr>
            <p:cNvSpPr/>
            <p:nvPr/>
          </p:nvSpPr>
          <p:spPr>
            <a:xfrm>
              <a:off x="6131591" y="4035048"/>
              <a:ext cx="4148394" cy="790537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 ullamcorper suscipit lobortis nisl ut aliquip ex ea commodo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C1D753-79F9-4333-BA32-50FBA34D36F9}"/>
                </a:ext>
              </a:extLst>
            </p:cNvPr>
            <p:cNvSpPr txBox="1"/>
            <p:nvPr/>
          </p:nvSpPr>
          <p:spPr>
            <a:xfrm>
              <a:off x="7326381" y="3534014"/>
              <a:ext cx="175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Analysis Two</a:t>
              </a:r>
              <a:endParaRPr lang="id-ID" b="1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CA1FA4-FE42-432D-B777-028BE9F0F7AB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AD90A-5DF7-4B9A-8B71-4313A7858667}"/>
              </a:ext>
            </a:extLst>
          </p:cNvPr>
          <p:cNvSpPr txBox="1"/>
          <p:nvPr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18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6BC96-5C6B-479E-8B32-E5EC7BCFE65B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214BE8-07B2-4D6D-A541-E4BA3B2CD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CD9683-97E6-4EE4-92AA-CA8CB93548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8081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8CD1B12-EC36-4F23-A789-EA34A09FE365}"/>
              </a:ext>
            </a:extLst>
          </p:cNvPr>
          <p:cNvGrpSpPr/>
          <p:nvPr/>
        </p:nvGrpSpPr>
        <p:grpSpPr>
          <a:xfrm>
            <a:off x="5261653" y="3601831"/>
            <a:ext cx="2320149" cy="2324159"/>
            <a:chOff x="1224856" y="1540993"/>
            <a:chExt cx="2849233" cy="2854157"/>
          </a:xfrm>
        </p:grpSpPr>
        <p:sp>
          <p:nvSpPr>
            <p:cNvPr id="293" name="Freeform 5">
              <a:extLst>
                <a:ext uri="{FF2B5EF4-FFF2-40B4-BE49-F238E27FC236}">
                  <a16:creationId xmlns:a16="http://schemas.microsoft.com/office/drawing/2014/main" id="{AD105C04-F169-46CC-B9BC-2E1151C1D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856" y="1540993"/>
              <a:ext cx="2849233" cy="2854157"/>
            </a:xfrm>
            <a:custGeom>
              <a:avLst/>
              <a:gdLst>
                <a:gd name="T0" fmla="*/ 338 w 675"/>
                <a:gd name="T1" fmla="*/ 622 h 675"/>
                <a:gd name="T2" fmla="*/ 53 w 675"/>
                <a:gd name="T3" fmla="*/ 337 h 675"/>
                <a:gd name="T4" fmla="*/ 338 w 675"/>
                <a:gd name="T5" fmla="*/ 52 h 675"/>
                <a:gd name="T6" fmla="*/ 623 w 675"/>
                <a:gd name="T7" fmla="*/ 337 h 675"/>
                <a:gd name="T8" fmla="*/ 338 w 675"/>
                <a:gd name="T9" fmla="*/ 622 h 675"/>
                <a:gd name="T10" fmla="*/ 338 w 675"/>
                <a:gd name="T11" fmla="*/ 0 h 675"/>
                <a:gd name="T12" fmla="*/ 0 w 675"/>
                <a:gd name="T13" fmla="*/ 337 h 675"/>
                <a:gd name="T14" fmla="*/ 338 w 675"/>
                <a:gd name="T15" fmla="*/ 675 h 675"/>
                <a:gd name="T16" fmla="*/ 675 w 675"/>
                <a:gd name="T17" fmla="*/ 337 h 675"/>
                <a:gd name="T18" fmla="*/ 338 w 675"/>
                <a:gd name="T1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675">
                  <a:moveTo>
                    <a:pt x="338" y="622"/>
                  </a:moveTo>
                  <a:cubicBezTo>
                    <a:pt x="180" y="622"/>
                    <a:pt x="53" y="495"/>
                    <a:pt x="53" y="337"/>
                  </a:cubicBezTo>
                  <a:cubicBezTo>
                    <a:pt x="53" y="180"/>
                    <a:pt x="180" y="52"/>
                    <a:pt x="338" y="52"/>
                  </a:cubicBezTo>
                  <a:cubicBezTo>
                    <a:pt x="495" y="52"/>
                    <a:pt x="623" y="180"/>
                    <a:pt x="623" y="337"/>
                  </a:cubicBezTo>
                  <a:cubicBezTo>
                    <a:pt x="623" y="495"/>
                    <a:pt x="495" y="622"/>
                    <a:pt x="338" y="622"/>
                  </a:cubicBezTo>
                  <a:moveTo>
                    <a:pt x="338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0" y="524"/>
                    <a:pt x="151" y="675"/>
                    <a:pt x="338" y="675"/>
                  </a:cubicBezTo>
                  <a:cubicBezTo>
                    <a:pt x="524" y="675"/>
                    <a:pt x="675" y="524"/>
                    <a:pt x="675" y="337"/>
                  </a:cubicBezTo>
                  <a:cubicBezTo>
                    <a:pt x="675" y="151"/>
                    <a:pt x="524" y="0"/>
                    <a:pt x="338" y="0"/>
                  </a:cubicBezTo>
                </a:path>
              </a:pathLst>
            </a:custGeom>
            <a:solidFill>
              <a:srgbClr val="FFEBCE">
                <a:alpha val="1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4" name="Oval 6">
              <a:extLst>
                <a:ext uri="{FF2B5EF4-FFF2-40B4-BE49-F238E27FC236}">
                  <a16:creationId xmlns:a16="http://schemas.microsoft.com/office/drawing/2014/main" id="{C44FD878-C2EC-4ECC-9CCC-82F3049B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953" y="1760164"/>
              <a:ext cx="2405964" cy="2410888"/>
            </a:xfrm>
            <a:prstGeom prst="ellipse">
              <a:avLst/>
            </a:prstGeom>
            <a:solidFill>
              <a:srgbClr val="FFDCA9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5" name="Oval 7">
              <a:extLst>
                <a:ext uri="{FF2B5EF4-FFF2-40B4-BE49-F238E27FC236}">
                  <a16:creationId xmlns:a16="http://schemas.microsoft.com/office/drawing/2014/main" id="{19E53A95-226B-404A-A468-5DDD55CC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512" y="1994112"/>
              <a:ext cx="1947920" cy="1947919"/>
            </a:xfrm>
            <a:prstGeom prst="ellipse">
              <a:avLst/>
            </a:pr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6" name="Freeform 8">
              <a:extLst>
                <a:ext uri="{FF2B5EF4-FFF2-40B4-BE49-F238E27FC236}">
                  <a16:creationId xmlns:a16="http://schemas.microsoft.com/office/drawing/2014/main" id="{6ACF795C-AD4A-4A61-A3DF-F98E9CA71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152" y="2242835"/>
              <a:ext cx="1891280" cy="1699196"/>
            </a:xfrm>
            <a:custGeom>
              <a:avLst/>
              <a:gdLst>
                <a:gd name="T0" fmla="*/ 371 w 448"/>
                <a:gd name="T1" fmla="*/ 0 h 402"/>
                <a:gd name="T2" fmla="*/ 384 w 448"/>
                <a:gd name="T3" fmla="*/ 76 h 402"/>
                <a:gd name="T4" fmla="*/ 154 w 448"/>
                <a:gd name="T5" fmla="*/ 306 h 402"/>
                <a:gd name="T6" fmla="*/ 0 w 448"/>
                <a:gd name="T7" fmla="*/ 247 h 402"/>
                <a:gd name="T8" fmla="*/ 218 w 448"/>
                <a:gd name="T9" fmla="*/ 402 h 402"/>
                <a:gd name="T10" fmla="*/ 448 w 448"/>
                <a:gd name="T11" fmla="*/ 171 h 402"/>
                <a:gd name="T12" fmla="*/ 371 w 448"/>
                <a:gd name="T1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402">
                  <a:moveTo>
                    <a:pt x="371" y="0"/>
                  </a:moveTo>
                  <a:cubicBezTo>
                    <a:pt x="380" y="24"/>
                    <a:pt x="384" y="49"/>
                    <a:pt x="384" y="76"/>
                  </a:cubicBezTo>
                  <a:cubicBezTo>
                    <a:pt x="384" y="203"/>
                    <a:pt x="281" y="306"/>
                    <a:pt x="154" y="306"/>
                  </a:cubicBezTo>
                  <a:cubicBezTo>
                    <a:pt x="95" y="306"/>
                    <a:pt x="41" y="284"/>
                    <a:pt x="0" y="247"/>
                  </a:cubicBezTo>
                  <a:cubicBezTo>
                    <a:pt x="32" y="337"/>
                    <a:pt x="117" y="402"/>
                    <a:pt x="218" y="402"/>
                  </a:cubicBezTo>
                  <a:cubicBezTo>
                    <a:pt x="345" y="402"/>
                    <a:pt x="448" y="299"/>
                    <a:pt x="448" y="171"/>
                  </a:cubicBezTo>
                  <a:cubicBezTo>
                    <a:pt x="448" y="103"/>
                    <a:pt x="418" y="42"/>
                    <a:pt x="371" y="0"/>
                  </a:cubicBezTo>
                  <a:close/>
                </a:path>
              </a:pathLst>
            </a:custGeom>
            <a:solidFill>
              <a:srgbClr val="DD7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7" name="Freeform 9">
              <a:extLst>
                <a:ext uri="{FF2B5EF4-FFF2-40B4-BE49-F238E27FC236}">
                  <a16:creationId xmlns:a16="http://schemas.microsoft.com/office/drawing/2014/main" id="{2869B701-F634-44E8-B53C-EB449D60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734" y="2006425"/>
              <a:ext cx="1406147" cy="1482487"/>
            </a:xfrm>
            <a:custGeom>
              <a:avLst/>
              <a:gdLst>
                <a:gd name="T0" fmla="*/ 331 w 333"/>
                <a:gd name="T1" fmla="*/ 190 h 351"/>
                <a:gd name="T2" fmla="*/ 333 w 333"/>
                <a:gd name="T3" fmla="*/ 170 h 351"/>
                <a:gd name="T4" fmla="*/ 145 w 333"/>
                <a:gd name="T5" fmla="*/ 0 h 351"/>
                <a:gd name="T6" fmla="*/ 13 w 333"/>
                <a:gd name="T7" fmla="*/ 148 h 351"/>
                <a:gd name="T8" fmla="*/ 150 w 333"/>
                <a:gd name="T9" fmla="*/ 339 h 351"/>
                <a:gd name="T10" fmla="*/ 331 w 333"/>
                <a:gd name="T11" fmla="*/ 19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51">
                  <a:moveTo>
                    <a:pt x="331" y="190"/>
                  </a:moveTo>
                  <a:cubicBezTo>
                    <a:pt x="332" y="183"/>
                    <a:pt x="333" y="177"/>
                    <a:pt x="333" y="170"/>
                  </a:cubicBezTo>
                  <a:cubicBezTo>
                    <a:pt x="310" y="82"/>
                    <a:pt x="237" y="14"/>
                    <a:pt x="145" y="0"/>
                  </a:cubicBezTo>
                  <a:cubicBezTo>
                    <a:pt x="78" y="13"/>
                    <a:pt x="23" y="72"/>
                    <a:pt x="13" y="148"/>
                  </a:cubicBezTo>
                  <a:cubicBezTo>
                    <a:pt x="0" y="242"/>
                    <a:pt x="62" y="327"/>
                    <a:pt x="150" y="339"/>
                  </a:cubicBezTo>
                  <a:cubicBezTo>
                    <a:pt x="237" y="351"/>
                    <a:pt x="319" y="284"/>
                    <a:pt x="331" y="190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8" name="Freeform 10">
              <a:extLst>
                <a:ext uri="{FF2B5EF4-FFF2-40B4-BE49-F238E27FC236}">
                  <a16:creationId xmlns:a16="http://schemas.microsoft.com/office/drawing/2014/main" id="{4A028160-4E60-4B29-B8A3-45A61B42D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837" y="2526034"/>
              <a:ext cx="1347044" cy="962878"/>
            </a:xfrm>
            <a:custGeom>
              <a:avLst/>
              <a:gdLst>
                <a:gd name="T0" fmla="*/ 301 w 319"/>
                <a:gd name="T1" fmla="*/ 0 h 228"/>
                <a:gd name="T2" fmla="*/ 300 w 319"/>
                <a:gd name="T3" fmla="*/ 16 h 228"/>
                <a:gd name="T4" fmla="*/ 118 w 319"/>
                <a:gd name="T5" fmla="*/ 166 h 228"/>
                <a:gd name="T6" fmla="*/ 0 w 319"/>
                <a:gd name="T7" fmla="*/ 82 h 228"/>
                <a:gd name="T8" fmla="*/ 136 w 319"/>
                <a:gd name="T9" fmla="*/ 216 h 228"/>
                <a:gd name="T10" fmla="*/ 317 w 319"/>
                <a:gd name="T11" fmla="*/ 67 h 228"/>
                <a:gd name="T12" fmla="*/ 319 w 319"/>
                <a:gd name="T13" fmla="*/ 47 h 228"/>
                <a:gd name="T14" fmla="*/ 301 w 31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228">
                  <a:moveTo>
                    <a:pt x="301" y="0"/>
                  </a:moveTo>
                  <a:cubicBezTo>
                    <a:pt x="301" y="6"/>
                    <a:pt x="301" y="11"/>
                    <a:pt x="300" y="16"/>
                  </a:cubicBezTo>
                  <a:cubicBezTo>
                    <a:pt x="287" y="111"/>
                    <a:pt x="206" y="177"/>
                    <a:pt x="118" y="166"/>
                  </a:cubicBezTo>
                  <a:cubicBezTo>
                    <a:pt x="66" y="159"/>
                    <a:pt x="24" y="126"/>
                    <a:pt x="0" y="82"/>
                  </a:cubicBezTo>
                  <a:cubicBezTo>
                    <a:pt x="13" y="151"/>
                    <a:pt x="66" y="207"/>
                    <a:pt x="136" y="216"/>
                  </a:cubicBezTo>
                  <a:cubicBezTo>
                    <a:pt x="223" y="228"/>
                    <a:pt x="305" y="161"/>
                    <a:pt x="317" y="67"/>
                  </a:cubicBezTo>
                  <a:cubicBezTo>
                    <a:pt x="318" y="60"/>
                    <a:pt x="319" y="54"/>
                    <a:pt x="319" y="47"/>
                  </a:cubicBezTo>
                  <a:cubicBezTo>
                    <a:pt x="314" y="31"/>
                    <a:pt x="309" y="15"/>
                    <a:pt x="301" y="0"/>
                  </a:cubicBezTo>
                  <a:close/>
                </a:path>
              </a:pathLst>
            </a:custGeom>
            <a:solidFill>
              <a:srgbClr val="F2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9" name="Freeform 11">
              <a:extLst>
                <a:ext uri="{FF2B5EF4-FFF2-40B4-BE49-F238E27FC236}">
                  <a16:creationId xmlns:a16="http://schemas.microsoft.com/office/drawing/2014/main" id="{A0EFA8C6-7B17-4C88-856E-125C0683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712" y="2538347"/>
              <a:ext cx="443269" cy="105892"/>
            </a:xfrm>
            <a:custGeom>
              <a:avLst/>
              <a:gdLst>
                <a:gd name="T0" fmla="*/ 93 w 105"/>
                <a:gd name="T1" fmla="*/ 25 h 25"/>
                <a:gd name="T2" fmla="*/ 12 w 105"/>
                <a:gd name="T3" fmla="*/ 25 h 25"/>
                <a:gd name="T4" fmla="*/ 0 w 105"/>
                <a:gd name="T5" fmla="*/ 13 h 25"/>
                <a:gd name="T6" fmla="*/ 12 w 105"/>
                <a:gd name="T7" fmla="*/ 0 h 25"/>
                <a:gd name="T8" fmla="*/ 93 w 105"/>
                <a:gd name="T9" fmla="*/ 0 h 25"/>
                <a:gd name="T10" fmla="*/ 105 w 105"/>
                <a:gd name="T11" fmla="*/ 13 h 25"/>
                <a:gd name="T12" fmla="*/ 93 w 10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5">
                  <a:moveTo>
                    <a:pt x="93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3"/>
                  </a:cubicBezTo>
                  <a:cubicBezTo>
                    <a:pt x="105" y="19"/>
                    <a:pt x="100" y="25"/>
                    <a:pt x="93" y="25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0" name="Freeform 12">
              <a:extLst>
                <a:ext uri="{FF2B5EF4-FFF2-40B4-BE49-F238E27FC236}">
                  <a16:creationId xmlns:a16="http://schemas.microsoft.com/office/drawing/2014/main" id="{2F30C4B7-B77F-4050-AE97-A7579E33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524" y="2208358"/>
              <a:ext cx="443269" cy="103429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0 w 105"/>
                <a:gd name="T7" fmla="*/ 12 h 24"/>
                <a:gd name="T8" fmla="*/ 12 w 105"/>
                <a:gd name="T9" fmla="*/ 0 h 24"/>
                <a:gd name="T10" fmla="*/ 93 w 105"/>
                <a:gd name="T11" fmla="*/ 0 h 24"/>
                <a:gd name="T12" fmla="*/ 105 w 105"/>
                <a:gd name="T13" fmla="*/ 12 h 24"/>
                <a:gd name="T14" fmla="*/ 105 w 105"/>
                <a:gd name="T15" fmla="*/ 12 h 24"/>
                <a:gd name="T16" fmla="*/ 93 w 105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8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1" name="Freeform 13">
              <a:extLst>
                <a:ext uri="{FF2B5EF4-FFF2-40B4-BE49-F238E27FC236}">
                  <a16:creationId xmlns:a16="http://schemas.microsoft.com/office/drawing/2014/main" id="{0DF600E7-C452-4042-A77B-E389CEAFE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06" y="2809233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5"/>
                    <a:pt x="105" y="12"/>
                  </a:cubicBezTo>
                  <a:cubicBezTo>
                    <a:pt x="105" y="19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2" name="Freeform 14">
              <a:extLst>
                <a:ext uri="{FF2B5EF4-FFF2-40B4-BE49-F238E27FC236}">
                  <a16:creationId xmlns:a16="http://schemas.microsoft.com/office/drawing/2014/main" id="{9F207F8C-9FBE-4544-B97F-8D3237C9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95" y="2656552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5"/>
                    <a:pt x="105" y="12"/>
                  </a:cubicBezTo>
                  <a:cubicBezTo>
                    <a:pt x="105" y="18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3" name="Freeform 15">
              <a:extLst>
                <a:ext uri="{FF2B5EF4-FFF2-40B4-BE49-F238E27FC236}">
                  <a16:creationId xmlns:a16="http://schemas.microsoft.com/office/drawing/2014/main" id="{DCBF843F-2046-44C7-BB22-F86868697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210" y="3181086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5"/>
                    <a:pt x="105" y="12"/>
                  </a:cubicBezTo>
                  <a:cubicBezTo>
                    <a:pt x="105" y="19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DD7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4" name="Freeform 16">
              <a:extLst>
                <a:ext uri="{FF2B5EF4-FFF2-40B4-BE49-F238E27FC236}">
                  <a16:creationId xmlns:a16="http://schemas.microsoft.com/office/drawing/2014/main" id="{38684FB6-B7ED-4F7C-8A7A-7010ADFD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388" y="3291904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6"/>
                    <a:pt x="105" y="12"/>
                  </a:cubicBezTo>
                  <a:cubicBezTo>
                    <a:pt x="105" y="19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F2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5" name="Freeform 17">
              <a:extLst>
                <a:ext uri="{FF2B5EF4-FFF2-40B4-BE49-F238E27FC236}">
                  <a16:creationId xmlns:a16="http://schemas.microsoft.com/office/drawing/2014/main" id="{D1B87E0F-76ED-4D4A-A28C-DAC90631E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255" y="3080120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8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6" name="Freeform 18">
              <a:extLst>
                <a:ext uri="{FF2B5EF4-FFF2-40B4-BE49-F238E27FC236}">
                  <a16:creationId xmlns:a16="http://schemas.microsoft.com/office/drawing/2014/main" id="{BBA0C35B-876D-4281-AC96-C58DA1925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656" y="3624355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9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7" name="Freeform 19">
              <a:extLst>
                <a:ext uri="{FF2B5EF4-FFF2-40B4-BE49-F238E27FC236}">
                  <a16:creationId xmlns:a16="http://schemas.microsoft.com/office/drawing/2014/main" id="{06C135CF-07D6-4494-8DCC-B03A8862C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767" y="3616967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3 w 105"/>
                <a:gd name="T3" fmla="*/ 24 h 24"/>
                <a:gd name="T4" fmla="*/ 0 w 105"/>
                <a:gd name="T5" fmla="*/ 12 h 24"/>
                <a:gd name="T6" fmla="*/ 13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9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6559" y="248874"/>
            <a:ext cx="11683035" cy="6592595"/>
            <a:chOff x="15750" y="-3176"/>
            <a:chExt cx="12176250" cy="6861175"/>
          </a:xfrm>
          <a:solidFill>
            <a:schemeClr val="bg1">
              <a:alpha val="46000"/>
            </a:schemeClr>
          </a:solidFill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9076350" y="681916"/>
              <a:ext cx="127615" cy="84675"/>
            </a:xfrm>
            <a:custGeom>
              <a:avLst/>
              <a:gdLst>
                <a:gd name="T0" fmla="*/ 17 w 17"/>
                <a:gd name="T1" fmla="*/ 7 h 14"/>
                <a:gd name="T2" fmla="*/ 9 w 17"/>
                <a:gd name="T3" fmla="*/ 0 h 14"/>
                <a:gd name="T4" fmla="*/ 0 w 17"/>
                <a:gd name="T5" fmla="*/ 7 h 14"/>
                <a:gd name="T6" fmla="*/ 9 w 17"/>
                <a:gd name="T7" fmla="*/ 14 h 14"/>
                <a:gd name="T8" fmla="*/ 17 w 1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cubicBezTo>
                    <a:pt x="13" y="7"/>
                    <a:pt x="9" y="4"/>
                    <a:pt x="9" y="0"/>
                  </a:cubicBezTo>
                  <a:cubicBezTo>
                    <a:pt x="9" y="4"/>
                    <a:pt x="5" y="7"/>
                    <a:pt x="0" y="7"/>
                  </a:cubicBezTo>
                  <a:cubicBezTo>
                    <a:pt x="5" y="7"/>
                    <a:pt x="9" y="10"/>
                    <a:pt x="9" y="14"/>
                  </a:cubicBezTo>
                  <a:cubicBezTo>
                    <a:pt x="9" y="10"/>
                    <a:pt x="13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0284015" y="2711529"/>
              <a:ext cx="161852" cy="135993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0 h 22"/>
                <a:gd name="T4" fmla="*/ 0 w 22"/>
                <a:gd name="T5" fmla="*/ 11 h 22"/>
                <a:gd name="T6" fmla="*/ 11 w 22"/>
                <a:gd name="T7" fmla="*/ 22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16" y="11"/>
                    <a:pt x="11" y="6"/>
                    <a:pt x="11" y="0"/>
                  </a:cubicBezTo>
                  <a:cubicBezTo>
                    <a:pt x="11" y="6"/>
                    <a:pt x="6" y="11"/>
                    <a:pt x="0" y="11"/>
                  </a:cubicBezTo>
                  <a:cubicBezTo>
                    <a:pt x="6" y="11"/>
                    <a:pt x="11" y="16"/>
                    <a:pt x="11" y="22"/>
                  </a:cubicBezTo>
                  <a:cubicBezTo>
                    <a:pt x="11" y="16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4840184" y="2826995"/>
              <a:ext cx="214766" cy="184744"/>
            </a:xfrm>
            <a:custGeom>
              <a:avLst/>
              <a:gdLst>
                <a:gd name="T0" fmla="*/ 29 w 29"/>
                <a:gd name="T1" fmla="*/ 15 h 30"/>
                <a:gd name="T2" fmla="*/ 14 w 29"/>
                <a:gd name="T3" fmla="*/ 0 h 30"/>
                <a:gd name="T4" fmla="*/ 0 w 29"/>
                <a:gd name="T5" fmla="*/ 15 h 30"/>
                <a:gd name="T6" fmla="*/ 14 w 29"/>
                <a:gd name="T7" fmla="*/ 30 h 30"/>
                <a:gd name="T8" fmla="*/ 29 w 2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cubicBezTo>
                    <a:pt x="21" y="15"/>
                    <a:pt x="14" y="8"/>
                    <a:pt x="14" y="0"/>
                  </a:cubicBezTo>
                  <a:cubicBezTo>
                    <a:pt x="14" y="8"/>
                    <a:pt x="8" y="15"/>
                    <a:pt x="0" y="15"/>
                  </a:cubicBezTo>
                  <a:cubicBezTo>
                    <a:pt x="8" y="15"/>
                    <a:pt x="14" y="21"/>
                    <a:pt x="14" y="30"/>
                  </a:cubicBezTo>
                  <a:cubicBezTo>
                    <a:pt x="14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529807" y="1467076"/>
              <a:ext cx="133840" cy="110334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0 h 18"/>
                <a:gd name="T4" fmla="*/ 0 w 18"/>
                <a:gd name="T5" fmla="*/ 9 h 18"/>
                <a:gd name="T6" fmla="*/ 9 w 18"/>
                <a:gd name="T7" fmla="*/ 18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3" y="9"/>
                    <a:pt x="9" y="5"/>
                    <a:pt x="9" y="0"/>
                  </a:cubicBezTo>
                  <a:cubicBezTo>
                    <a:pt x="9" y="5"/>
                    <a:pt x="5" y="9"/>
                    <a:pt x="0" y="9"/>
                  </a:cubicBezTo>
                  <a:cubicBezTo>
                    <a:pt x="5" y="9"/>
                    <a:pt x="9" y="1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291504" y="640862"/>
              <a:ext cx="220991" cy="174480"/>
            </a:xfrm>
            <a:custGeom>
              <a:avLst/>
              <a:gdLst>
                <a:gd name="T0" fmla="*/ 30 w 30"/>
                <a:gd name="T1" fmla="*/ 15 h 29"/>
                <a:gd name="T2" fmla="*/ 15 w 30"/>
                <a:gd name="T3" fmla="*/ 0 h 29"/>
                <a:gd name="T4" fmla="*/ 0 w 30"/>
                <a:gd name="T5" fmla="*/ 15 h 29"/>
                <a:gd name="T6" fmla="*/ 15 w 30"/>
                <a:gd name="T7" fmla="*/ 29 h 29"/>
                <a:gd name="T8" fmla="*/ 30 w 30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15"/>
                  </a:moveTo>
                  <a:cubicBezTo>
                    <a:pt x="22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2" y="15"/>
                    <a:pt x="3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11980347" y="663954"/>
              <a:ext cx="211653" cy="17704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0 h 29"/>
                <a:gd name="T4" fmla="*/ 0 w 29"/>
                <a:gd name="T5" fmla="*/ 15 h 29"/>
                <a:gd name="T6" fmla="*/ 15 w 29"/>
                <a:gd name="T7" fmla="*/ 29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1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9" name="Oval 11"/>
            <p:cNvSpPr>
              <a:spLocks noChangeArrowheads="1"/>
            </p:cNvSpPr>
            <p:nvPr/>
          </p:nvSpPr>
          <p:spPr bwMode="auto">
            <a:xfrm>
              <a:off x="8709071" y="149016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0" name="Oval 12"/>
            <p:cNvSpPr>
              <a:spLocks noChangeArrowheads="1"/>
            </p:cNvSpPr>
            <p:nvPr/>
          </p:nvSpPr>
          <p:spPr bwMode="auto">
            <a:xfrm>
              <a:off x="4849523" y="1472208"/>
              <a:ext cx="49801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1" name="Oval 13"/>
            <p:cNvSpPr>
              <a:spLocks noChangeArrowheads="1"/>
            </p:cNvSpPr>
            <p:nvPr/>
          </p:nvSpPr>
          <p:spPr bwMode="auto">
            <a:xfrm>
              <a:off x="11037249" y="-3176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>
              <a:off x="9424954" y="25050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96201" y="1174565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auto">
            <a:xfrm>
              <a:off x="7971398" y="2280461"/>
              <a:ext cx="31125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>
              <a:off x="11936772" y="2875746"/>
              <a:ext cx="34239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6" name="Oval 18"/>
            <p:cNvSpPr>
              <a:spLocks noChangeArrowheads="1"/>
            </p:cNvSpPr>
            <p:nvPr/>
          </p:nvSpPr>
          <p:spPr bwMode="auto">
            <a:xfrm>
              <a:off x="10719770" y="5380048"/>
              <a:ext cx="37350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6433804" y="930806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8" name="Oval 20"/>
            <p:cNvSpPr>
              <a:spLocks noChangeArrowheads="1"/>
            </p:cNvSpPr>
            <p:nvPr/>
          </p:nvSpPr>
          <p:spPr bwMode="auto">
            <a:xfrm>
              <a:off x="7457830" y="32525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5750" y="1325952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3626295" y="2896273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1" name="Oval 23"/>
            <p:cNvSpPr>
              <a:spLocks noChangeArrowheads="1"/>
            </p:cNvSpPr>
            <p:nvPr/>
          </p:nvSpPr>
          <p:spPr bwMode="auto">
            <a:xfrm>
              <a:off x="768984" y="3386357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10433417" y="6834905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5836197" y="566742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4" name="Oval 26"/>
            <p:cNvSpPr>
              <a:spLocks noChangeArrowheads="1"/>
            </p:cNvSpPr>
            <p:nvPr/>
          </p:nvSpPr>
          <p:spPr bwMode="auto">
            <a:xfrm>
              <a:off x="202502" y="5970202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5" name="Oval 27"/>
            <p:cNvSpPr>
              <a:spLocks noChangeArrowheads="1"/>
            </p:cNvSpPr>
            <p:nvPr/>
          </p:nvSpPr>
          <p:spPr bwMode="auto">
            <a:xfrm>
              <a:off x="4563170" y="3514652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6" name="Oval 28"/>
            <p:cNvSpPr>
              <a:spLocks noChangeArrowheads="1"/>
            </p:cNvSpPr>
            <p:nvPr/>
          </p:nvSpPr>
          <p:spPr bwMode="auto">
            <a:xfrm>
              <a:off x="2536906" y="805078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7" name="Oval 29"/>
            <p:cNvSpPr>
              <a:spLocks noChangeArrowheads="1"/>
            </p:cNvSpPr>
            <p:nvPr/>
          </p:nvSpPr>
          <p:spPr bwMode="auto">
            <a:xfrm>
              <a:off x="8201726" y="37878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auto">
            <a:xfrm>
              <a:off x="9658394" y="1631293"/>
              <a:ext cx="37350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9" name="Oval 31"/>
            <p:cNvSpPr>
              <a:spLocks noChangeArrowheads="1"/>
            </p:cNvSpPr>
            <p:nvPr/>
          </p:nvSpPr>
          <p:spPr bwMode="auto">
            <a:xfrm>
              <a:off x="3906423" y="25050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11958561" y="1515827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10262226" y="628031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2" name="Oval 34"/>
            <p:cNvSpPr>
              <a:spLocks noChangeArrowheads="1"/>
            </p:cNvSpPr>
            <p:nvPr/>
          </p:nvSpPr>
          <p:spPr bwMode="auto">
            <a:xfrm>
              <a:off x="9393829" y="1982818"/>
              <a:ext cx="43576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3" name="Oval 35"/>
            <p:cNvSpPr>
              <a:spLocks noChangeArrowheads="1"/>
            </p:cNvSpPr>
            <p:nvPr/>
          </p:nvSpPr>
          <p:spPr bwMode="auto">
            <a:xfrm>
              <a:off x="9054561" y="3958549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4" name="Oval 36"/>
            <p:cNvSpPr>
              <a:spLocks noChangeArrowheads="1"/>
            </p:cNvSpPr>
            <p:nvPr/>
          </p:nvSpPr>
          <p:spPr bwMode="auto">
            <a:xfrm>
              <a:off x="6888235" y="196485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4603623" y="1895013"/>
            <a:ext cx="2566642" cy="3962478"/>
            <a:chOff x="4095751" y="1525587"/>
            <a:chExt cx="1249363" cy="1928813"/>
          </a:xfrm>
        </p:grpSpPr>
        <p:sp>
          <p:nvSpPr>
            <p:cNvPr id="140" name="Freeform 5"/>
            <p:cNvSpPr>
              <a:spLocks/>
            </p:cNvSpPr>
            <p:nvPr/>
          </p:nvSpPr>
          <p:spPr bwMode="auto">
            <a:xfrm>
              <a:off x="4340226" y="1597025"/>
              <a:ext cx="736600" cy="1136650"/>
            </a:xfrm>
            <a:custGeom>
              <a:avLst/>
              <a:gdLst>
                <a:gd name="T0" fmla="*/ 206 w 427"/>
                <a:gd name="T1" fmla="*/ 12 h 658"/>
                <a:gd name="T2" fmla="*/ 413 w 427"/>
                <a:gd name="T3" fmla="*/ 61 h 658"/>
                <a:gd name="T4" fmla="*/ 410 w 427"/>
                <a:gd name="T5" fmla="*/ 570 h 658"/>
                <a:gd name="T6" fmla="*/ 306 w 427"/>
                <a:gd name="T7" fmla="*/ 645 h 658"/>
                <a:gd name="T8" fmla="*/ 42 w 427"/>
                <a:gd name="T9" fmla="*/ 617 h 658"/>
                <a:gd name="T10" fmla="*/ 21 w 427"/>
                <a:gd name="T11" fmla="*/ 54 h 658"/>
                <a:gd name="T12" fmla="*/ 206 w 427"/>
                <a:gd name="T13" fmla="*/ 1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58">
                  <a:moveTo>
                    <a:pt x="206" y="12"/>
                  </a:moveTo>
                  <a:cubicBezTo>
                    <a:pt x="371" y="3"/>
                    <a:pt x="399" y="38"/>
                    <a:pt x="413" y="61"/>
                  </a:cubicBezTo>
                  <a:cubicBezTo>
                    <a:pt x="427" y="84"/>
                    <a:pt x="422" y="502"/>
                    <a:pt x="410" y="570"/>
                  </a:cubicBezTo>
                  <a:cubicBezTo>
                    <a:pt x="397" y="638"/>
                    <a:pt x="368" y="646"/>
                    <a:pt x="306" y="645"/>
                  </a:cubicBezTo>
                  <a:cubicBezTo>
                    <a:pt x="243" y="644"/>
                    <a:pt x="84" y="658"/>
                    <a:pt x="42" y="617"/>
                  </a:cubicBezTo>
                  <a:cubicBezTo>
                    <a:pt x="0" y="577"/>
                    <a:pt x="6" y="108"/>
                    <a:pt x="21" y="54"/>
                  </a:cubicBezTo>
                  <a:cubicBezTo>
                    <a:pt x="36" y="0"/>
                    <a:pt x="166" y="14"/>
                    <a:pt x="206" y="12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1" name="Freeform 6"/>
            <p:cNvSpPr>
              <a:spLocks/>
            </p:cNvSpPr>
            <p:nvPr/>
          </p:nvSpPr>
          <p:spPr bwMode="auto">
            <a:xfrm>
              <a:off x="4359276" y="1674812"/>
              <a:ext cx="696913" cy="1052513"/>
            </a:xfrm>
            <a:custGeom>
              <a:avLst/>
              <a:gdLst>
                <a:gd name="T0" fmla="*/ 384 w 404"/>
                <a:gd name="T1" fmla="*/ 374 h 610"/>
                <a:gd name="T2" fmla="*/ 401 w 404"/>
                <a:gd name="T3" fmla="*/ 366 h 610"/>
                <a:gd name="T4" fmla="*/ 392 w 404"/>
                <a:gd name="T5" fmla="*/ 278 h 610"/>
                <a:gd name="T6" fmla="*/ 395 w 404"/>
                <a:gd name="T7" fmla="*/ 229 h 610"/>
                <a:gd name="T8" fmla="*/ 356 w 404"/>
                <a:gd name="T9" fmla="*/ 209 h 610"/>
                <a:gd name="T10" fmla="*/ 375 w 404"/>
                <a:gd name="T11" fmla="*/ 75 h 610"/>
                <a:gd name="T12" fmla="*/ 342 w 404"/>
                <a:gd name="T13" fmla="*/ 9 h 610"/>
                <a:gd name="T14" fmla="*/ 243 w 404"/>
                <a:gd name="T15" fmla="*/ 25 h 610"/>
                <a:gd name="T16" fmla="*/ 155 w 404"/>
                <a:gd name="T17" fmla="*/ 17 h 610"/>
                <a:gd name="T18" fmla="*/ 82 w 404"/>
                <a:gd name="T19" fmla="*/ 2 h 610"/>
                <a:gd name="T20" fmla="*/ 35 w 404"/>
                <a:gd name="T21" fmla="*/ 206 h 610"/>
                <a:gd name="T22" fmla="*/ 18 w 404"/>
                <a:gd name="T23" fmla="*/ 348 h 610"/>
                <a:gd name="T24" fmla="*/ 46 w 404"/>
                <a:gd name="T25" fmla="*/ 583 h 610"/>
                <a:gd name="T26" fmla="*/ 295 w 404"/>
                <a:gd name="T27" fmla="*/ 600 h 610"/>
                <a:gd name="T28" fmla="*/ 370 w 404"/>
                <a:gd name="T29" fmla="*/ 585 h 610"/>
                <a:gd name="T30" fmla="*/ 384 w 404"/>
                <a:gd name="T31" fmla="*/ 374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610">
                  <a:moveTo>
                    <a:pt x="384" y="374"/>
                  </a:moveTo>
                  <a:cubicBezTo>
                    <a:pt x="387" y="368"/>
                    <a:pt x="396" y="366"/>
                    <a:pt x="401" y="366"/>
                  </a:cubicBezTo>
                  <a:cubicBezTo>
                    <a:pt x="393" y="337"/>
                    <a:pt x="383" y="309"/>
                    <a:pt x="392" y="278"/>
                  </a:cubicBezTo>
                  <a:cubicBezTo>
                    <a:pt x="398" y="261"/>
                    <a:pt x="404" y="241"/>
                    <a:pt x="395" y="229"/>
                  </a:cubicBezTo>
                  <a:cubicBezTo>
                    <a:pt x="387" y="215"/>
                    <a:pt x="356" y="220"/>
                    <a:pt x="356" y="209"/>
                  </a:cubicBezTo>
                  <a:cubicBezTo>
                    <a:pt x="357" y="163"/>
                    <a:pt x="383" y="124"/>
                    <a:pt x="375" y="75"/>
                  </a:cubicBezTo>
                  <a:cubicBezTo>
                    <a:pt x="370" y="50"/>
                    <a:pt x="368" y="18"/>
                    <a:pt x="342" y="9"/>
                  </a:cubicBezTo>
                  <a:cubicBezTo>
                    <a:pt x="308" y="0"/>
                    <a:pt x="279" y="34"/>
                    <a:pt x="243" y="25"/>
                  </a:cubicBezTo>
                  <a:cubicBezTo>
                    <a:pt x="211" y="16"/>
                    <a:pt x="183" y="27"/>
                    <a:pt x="155" y="17"/>
                  </a:cubicBezTo>
                  <a:cubicBezTo>
                    <a:pt x="130" y="12"/>
                    <a:pt x="107" y="4"/>
                    <a:pt x="82" y="2"/>
                  </a:cubicBezTo>
                  <a:cubicBezTo>
                    <a:pt x="0" y="32"/>
                    <a:pt x="58" y="149"/>
                    <a:pt x="35" y="206"/>
                  </a:cubicBezTo>
                  <a:cubicBezTo>
                    <a:pt x="20" y="245"/>
                    <a:pt x="5" y="302"/>
                    <a:pt x="18" y="348"/>
                  </a:cubicBezTo>
                  <a:cubicBezTo>
                    <a:pt x="42" y="425"/>
                    <a:pt x="27" y="505"/>
                    <a:pt x="46" y="583"/>
                  </a:cubicBezTo>
                  <a:cubicBezTo>
                    <a:pt x="102" y="610"/>
                    <a:pt x="238" y="599"/>
                    <a:pt x="295" y="600"/>
                  </a:cubicBezTo>
                  <a:cubicBezTo>
                    <a:pt x="329" y="601"/>
                    <a:pt x="353" y="598"/>
                    <a:pt x="370" y="585"/>
                  </a:cubicBezTo>
                  <a:cubicBezTo>
                    <a:pt x="382" y="518"/>
                    <a:pt x="372" y="446"/>
                    <a:pt x="384" y="374"/>
                  </a:cubicBezTo>
                  <a:close/>
                </a:path>
              </a:pathLst>
            </a:custGeom>
            <a:solidFill>
              <a:srgbClr val="8B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4389439" y="1616075"/>
              <a:ext cx="627063" cy="73025"/>
            </a:xfrm>
            <a:custGeom>
              <a:avLst/>
              <a:gdLst>
                <a:gd name="T0" fmla="*/ 363 w 363"/>
                <a:gd name="T1" fmla="*/ 33 h 42"/>
                <a:gd name="T2" fmla="*/ 181 w 363"/>
                <a:gd name="T3" fmla="*/ 10 h 42"/>
                <a:gd name="T4" fmla="*/ 0 w 363"/>
                <a:gd name="T5" fmla="*/ 42 h 42"/>
                <a:gd name="T6" fmla="*/ 363 w 363"/>
                <a:gd name="T7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42">
                  <a:moveTo>
                    <a:pt x="363" y="33"/>
                  </a:moveTo>
                  <a:cubicBezTo>
                    <a:pt x="338" y="17"/>
                    <a:pt x="288" y="4"/>
                    <a:pt x="181" y="10"/>
                  </a:cubicBezTo>
                  <a:cubicBezTo>
                    <a:pt x="144" y="12"/>
                    <a:pt x="27" y="0"/>
                    <a:pt x="0" y="42"/>
                  </a:cubicBezTo>
                  <a:cubicBezTo>
                    <a:pt x="114" y="3"/>
                    <a:pt x="244" y="32"/>
                    <a:pt x="36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3" name="Freeform 8"/>
            <p:cNvSpPr>
              <a:spLocks/>
            </p:cNvSpPr>
            <p:nvPr/>
          </p:nvSpPr>
          <p:spPr bwMode="auto">
            <a:xfrm>
              <a:off x="4167189" y="2112962"/>
              <a:ext cx="295275" cy="349250"/>
            </a:xfrm>
            <a:custGeom>
              <a:avLst/>
              <a:gdLst>
                <a:gd name="T0" fmla="*/ 112 w 171"/>
                <a:gd name="T1" fmla="*/ 0 h 202"/>
                <a:gd name="T2" fmla="*/ 27 w 171"/>
                <a:gd name="T3" fmla="*/ 87 h 202"/>
                <a:gd name="T4" fmla="*/ 4 w 171"/>
                <a:gd name="T5" fmla="*/ 177 h 202"/>
                <a:gd name="T6" fmla="*/ 88 w 171"/>
                <a:gd name="T7" fmla="*/ 197 h 202"/>
                <a:gd name="T8" fmla="*/ 105 w 171"/>
                <a:gd name="T9" fmla="*/ 131 h 202"/>
                <a:gd name="T10" fmla="*/ 145 w 171"/>
                <a:gd name="T11" fmla="*/ 112 h 202"/>
                <a:gd name="T12" fmla="*/ 112 w 17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02">
                  <a:moveTo>
                    <a:pt x="112" y="0"/>
                  </a:moveTo>
                  <a:cubicBezTo>
                    <a:pt x="112" y="0"/>
                    <a:pt x="43" y="61"/>
                    <a:pt x="27" y="87"/>
                  </a:cubicBezTo>
                  <a:cubicBezTo>
                    <a:pt x="11" y="114"/>
                    <a:pt x="0" y="163"/>
                    <a:pt x="4" y="177"/>
                  </a:cubicBezTo>
                  <a:cubicBezTo>
                    <a:pt x="9" y="192"/>
                    <a:pt x="85" y="202"/>
                    <a:pt x="88" y="197"/>
                  </a:cubicBezTo>
                  <a:cubicBezTo>
                    <a:pt x="92" y="191"/>
                    <a:pt x="91" y="138"/>
                    <a:pt x="105" y="131"/>
                  </a:cubicBezTo>
                  <a:cubicBezTo>
                    <a:pt x="118" y="124"/>
                    <a:pt x="133" y="122"/>
                    <a:pt x="145" y="112"/>
                  </a:cubicBezTo>
                  <a:cubicBezTo>
                    <a:pt x="156" y="101"/>
                    <a:pt x="171" y="4"/>
                    <a:pt x="112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4" name="Freeform 9"/>
            <p:cNvSpPr>
              <a:spLocks/>
            </p:cNvSpPr>
            <p:nvPr/>
          </p:nvSpPr>
          <p:spPr bwMode="auto">
            <a:xfrm>
              <a:off x="4249739" y="2189162"/>
              <a:ext cx="192088" cy="268288"/>
            </a:xfrm>
            <a:custGeom>
              <a:avLst/>
              <a:gdLst>
                <a:gd name="T0" fmla="*/ 33 w 111"/>
                <a:gd name="T1" fmla="*/ 51 h 155"/>
                <a:gd name="T2" fmla="*/ 0 w 111"/>
                <a:gd name="T3" fmla="*/ 150 h 155"/>
                <a:gd name="T4" fmla="*/ 40 w 111"/>
                <a:gd name="T5" fmla="*/ 153 h 155"/>
                <a:gd name="T6" fmla="*/ 57 w 111"/>
                <a:gd name="T7" fmla="*/ 87 h 155"/>
                <a:gd name="T8" fmla="*/ 97 w 111"/>
                <a:gd name="T9" fmla="*/ 68 h 155"/>
                <a:gd name="T10" fmla="*/ 105 w 111"/>
                <a:gd name="T11" fmla="*/ 0 h 155"/>
                <a:gd name="T12" fmla="*/ 33 w 111"/>
                <a:gd name="T13" fmla="*/ 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55">
                  <a:moveTo>
                    <a:pt x="33" y="51"/>
                  </a:moveTo>
                  <a:cubicBezTo>
                    <a:pt x="31" y="85"/>
                    <a:pt x="22" y="125"/>
                    <a:pt x="0" y="150"/>
                  </a:cubicBezTo>
                  <a:cubicBezTo>
                    <a:pt x="19" y="154"/>
                    <a:pt x="39" y="155"/>
                    <a:pt x="40" y="153"/>
                  </a:cubicBezTo>
                  <a:cubicBezTo>
                    <a:pt x="44" y="147"/>
                    <a:pt x="43" y="94"/>
                    <a:pt x="57" y="87"/>
                  </a:cubicBezTo>
                  <a:cubicBezTo>
                    <a:pt x="70" y="80"/>
                    <a:pt x="85" y="78"/>
                    <a:pt x="97" y="68"/>
                  </a:cubicBezTo>
                  <a:cubicBezTo>
                    <a:pt x="103" y="62"/>
                    <a:pt x="111" y="29"/>
                    <a:pt x="105" y="0"/>
                  </a:cubicBezTo>
                  <a:cubicBezTo>
                    <a:pt x="91" y="29"/>
                    <a:pt x="70" y="53"/>
                    <a:pt x="33" y="5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5" name="Freeform 10"/>
            <p:cNvSpPr>
              <a:spLocks/>
            </p:cNvSpPr>
            <p:nvPr/>
          </p:nvSpPr>
          <p:spPr bwMode="auto">
            <a:xfrm>
              <a:off x="4095751" y="2470150"/>
              <a:ext cx="68263" cy="119063"/>
            </a:xfrm>
            <a:custGeom>
              <a:avLst/>
              <a:gdLst>
                <a:gd name="T0" fmla="*/ 19 w 39"/>
                <a:gd name="T1" fmla="*/ 8 h 69"/>
                <a:gd name="T2" fmla="*/ 6 w 39"/>
                <a:gd name="T3" fmla="*/ 62 h 69"/>
                <a:gd name="T4" fmla="*/ 28 w 39"/>
                <a:gd name="T5" fmla="*/ 59 h 69"/>
                <a:gd name="T6" fmla="*/ 34 w 39"/>
                <a:gd name="T7" fmla="*/ 22 h 69"/>
                <a:gd name="T8" fmla="*/ 19 w 39"/>
                <a:gd name="T9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69">
                  <a:moveTo>
                    <a:pt x="19" y="8"/>
                  </a:moveTo>
                  <a:cubicBezTo>
                    <a:pt x="10" y="16"/>
                    <a:pt x="0" y="55"/>
                    <a:pt x="6" y="62"/>
                  </a:cubicBezTo>
                  <a:cubicBezTo>
                    <a:pt x="12" y="69"/>
                    <a:pt x="27" y="65"/>
                    <a:pt x="28" y="59"/>
                  </a:cubicBezTo>
                  <a:cubicBezTo>
                    <a:pt x="28" y="53"/>
                    <a:pt x="30" y="26"/>
                    <a:pt x="34" y="22"/>
                  </a:cubicBezTo>
                  <a:cubicBezTo>
                    <a:pt x="39" y="17"/>
                    <a:pt x="28" y="0"/>
                    <a:pt x="19" y="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6" name="Freeform 11"/>
            <p:cNvSpPr>
              <a:spLocks noEditPoints="1"/>
            </p:cNvSpPr>
            <p:nvPr/>
          </p:nvSpPr>
          <p:spPr bwMode="auto">
            <a:xfrm>
              <a:off x="4097339" y="2478087"/>
              <a:ext cx="65088" cy="109538"/>
            </a:xfrm>
            <a:custGeom>
              <a:avLst/>
              <a:gdLst>
                <a:gd name="T0" fmla="*/ 17 w 37"/>
                <a:gd name="T1" fmla="*/ 3 h 64"/>
                <a:gd name="T2" fmla="*/ 2 w 37"/>
                <a:gd name="T3" fmla="*/ 50 h 64"/>
                <a:gd name="T4" fmla="*/ 4 w 37"/>
                <a:gd name="T5" fmla="*/ 59 h 64"/>
                <a:gd name="T6" fmla="*/ 20 w 37"/>
                <a:gd name="T7" fmla="*/ 62 h 64"/>
                <a:gd name="T8" fmla="*/ 27 w 37"/>
                <a:gd name="T9" fmla="*/ 55 h 64"/>
                <a:gd name="T10" fmla="*/ 28 w 37"/>
                <a:gd name="T11" fmla="*/ 52 h 64"/>
                <a:gd name="T12" fmla="*/ 34 w 37"/>
                <a:gd name="T13" fmla="*/ 19 h 64"/>
                <a:gd name="T14" fmla="*/ 31 w 37"/>
                <a:gd name="T15" fmla="*/ 5 h 64"/>
                <a:gd name="T16" fmla="*/ 17 w 37"/>
                <a:gd name="T17" fmla="*/ 3 h 64"/>
                <a:gd name="T18" fmla="*/ 6 w 37"/>
                <a:gd name="T19" fmla="*/ 58 h 64"/>
                <a:gd name="T20" fmla="*/ 18 w 37"/>
                <a:gd name="T21" fmla="*/ 5 h 64"/>
                <a:gd name="T22" fmla="*/ 18 w 37"/>
                <a:gd name="T23" fmla="*/ 5 h 64"/>
                <a:gd name="T24" fmla="*/ 29 w 37"/>
                <a:gd name="T25" fmla="*/ 6 h 64"/>
                <a:gd name="T26" fmla="*/ 33 w 37"/>
                <a:gd name="T27" fmla="*/ 17 h 64"/>
                <a:gd name="T28" fmla="*/ 26 w 37"/>
                <a:gd name="T29" fmla="*/ 52 h 64"/>
                <a:gd name="T30" fmla="*/ 26 w 37"/>
                <a:gd name="T31" fmla="*/ 55 h 64"/>
                <a:gd name="T32" fmla="*/ 19 w 37"/>
                <a:gd name="T33" fmla="*/ 60 h 64"/>
                <a:gd name="T34" fmla="*/ 6 w 37"/>
                <a:gd name="T35" fmla="*/ 58 h 64"/>
                <a:gd name="T36" fmla="*/ 17 w 37"/>
                <a:gd name="T37" fmla="*/ 3 h 64"/>
                <a:gd name="T38" fmla="*/ 17 w 37"/>
                <a:gd name="T3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64">
                  <a:moveTo>
                    <a:pt x="17" y="3"/>
                  </a:moveTo>
                  <a:cubicBezTo>
                    <a:pt x="10" y="10"/>
                    <a:pt x="2" y="35"/>
                    <a:pt x="2" y="50"/>
                  </a:cubicBezTo>
                  <a:cubicBezTo>
                    <a:pt x="2" y="54"/>
                    <a:pt x="3" y="57"/>
                    <a:pt x="4" y="59"/>
                  </a:cubicBezTo>
                  <a:cubicBezTo>
                    <a:pt x="9" y="64"/>
                    <a:pt x="15" y="63"/>
                    <a:pt x="20" y="62"/>
                  </a:cubicBezTo>
                  <a:cubicBezTo>
                    <a:pt x="24" y="60"/>
                    <a:pt x="27" y="58"/>
                    <a:pt x="27" y="55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44"/>
                    <a:pt x="30" y="22"/>
                    <a:pt x="34" y="19"/>
                  </a:cubicBezTo>
                  <a:cubicBezTo>
                    <a:pt x="37" y="16"/>
                    <a:pt x="35" y="9"/>
                    <a:pt x="31" y="5"/>
                  </a:cubicBezTo>
                  <a:cubicBezTo>
                    <a:pt x="26" y="0"/>
                    <a:pt x="21" y="0"/>
                    <a:pt x="17" y="3"/>
                  </a:cubicBezTo>
                  <a:close/>
                  <a:moveTo>
                    <a:pt x="6" y="58"/>
                  </a:moveTo>
                  <a:cubicBezTo>
                    <a:pt x="0" y="52"/>
                    <a:pt x="10" y="13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0"/>
                    <a:pt x="28" y="4"/>
                    <a:pt x="29" y="6"/>
                  </a:cubicBezTo>
                  <a:cubicBezTo>
                    <a:pt x="33" y="10"/>
                    <a:pt x="35" y="15"/>
                    <a:pt x="33" y="17"/>
                  </a:cubicBezTo>
                  <a:cubicBezTo>
                    <a:pt x="29" y="21"/>
                    <a:pt x="27" y="37"/>
                    <a:pt x="26" y="5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7"/>
                    <a:pt x="23" y="59"/>
                    <a:pt x="19" y="60"/>
                  </a:cubicBezTo>
                  <a:cubicBezTo>
                    <a:pt x="15" y="61"/>
                    <a:pt x="9" y="62"/>
                    <a:pt x="6" y="58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7" name="Freeform 12"/>
            <p:cNvSpPr>
              <a:spLocks/>
            </p:cNvSpPr>
            <p:nvPr/>
          </p:nvSpPr>
          <p:spPr bwMode="auto">
            <a:xfrm>
              <a:off x="4127501" y="2495550"/>
              <a:ext cx="47625" cy="109538"/>
            </a:xfrm>
            <a:custGeom>
              <a:avLst/>
              <a:gdLst>
                <a:gd name="T0" fmla="*/ 7 w 28"/>
                <a:gd name="T1" fmla="*/ 9 h 64"/>
                <a:gd name="T2" fmla="*/ 7 w 28"/>
                <a:gd name="T3" fmla="*/ 52 h 64"/>
                <a:gd name="T4" fmla="*/ 20 w 28"/>
                <a:gd name="T5" fmla="*/ 49 h 64"/>
                <a:gd name="T6" fmla="*/ 25 w 28"/>
                <a:gd name="T7" fmla="*/ 19 h 64"/>
                <a:gd name="T8" fmla="*/ 7 w 28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4">
                  <a:moveTo>
                    <a:pt x="7" y="9"/>
                  </a:moveTo>
                  <a:cubicBezTo>
                    <a:pt x="1" y="19"/>
                    <a:pt x="0" y="46"/>
                    <a:pt x="7" y="52"/>
                  </a:cubicBezTo>
                  <a:cubicBezTo>
                    <a:pt x="13" y="59"/>
                    <a:pt x="20" y="64"/>
                    <a:pt x="20" y="49"/>
                  </a:cubicBezTo>
                  <a:cubicBezTo>
                    <a:pt x="21" y="35"/>
                    <a:pt x="22" y="26"/>
                    <a:pt x="25" y="19"/>
                  </a:cubicBezTo>
                  <a:cubicBezTo>
                    <a:pt x="28" y="11"/>
                    <a:pt x="12" y="0"/>
                    <a:pt x="7" y="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8" name="Freeform 13"/>
            <p:cNvSpPr>
              <a:spLocks noEditPoints="1"/>
            </p:cNvSpPr>
            <p:nvPr/>
          </p:nvSpPr>
          <p:spPr bwMode="auto">
            <a:xfrm>
              <a:off x="4129089" y="2501900"/>
              <a:ext cx="46038" cy="98425"/>
            </a:xfrm>
            <a:custGeom>
              <a:avLst/>
              <a:gdLst>
                <a:gd name="T0" fmla="*/ 5 w 27"/>
                <a:gd name="T1" fmla="*/ 4 h 57"/>
                <a:gd name="T2" fmla="*/ 0 w 27"/>
                <a:gd name="T3" fmla="*/ 29 h 57"/>
                <a:gd name="T4" fmla="*/ 5 w 27"/>
                <a:gd name="T5" fmla="*/ 49 h 57"/>
                <a:gd name="T6" fmla="*/ 16 w 27"/>
                <a:gd name="T7" fmla="*/ 55 h 57"/>
                <a:gd name="T8" fmla="*/ 20 w 27"/>
                <a:gd name="T9" fmla="*/ 45 h 57"/>
                <a:gd name="T10" fmla="*/ 25 w 27"/>
                <a:gd name="T11" fmla="*/ 15 h 57"/>
                <a:gd name="T12" fmla="*/ 17 w 27"/>
                <a:gd name="T13" fmla="*/ 2 h 57"/>
                <a:gd name="T14" fmla="*/ 5 w 27"/>
                <a:gd name="T15" fmla="*/ 4 h 57"/>
                <a:gd name="T16" fmla="*/ 6 w 27"/>
                <a:gd name="T17" fmla="*/ 48 h 57"/>
                <a:gd name="T18" fmla="*/ 7 w 27"/>
                <a:gd name="T19" fmla="*/ 5 h 57"/>
                <a:gd name="T20" fmla="*/ 7 w 27"/>
                <a:gd name="T21" fmla="*/ 5 h 57"/>
                <a:gd name="T22" fmla="*/ 16 w 27"/>
                <a:gd name="T23" fmla="*/ 4 h 57"/>
                <a:gd name="T24" fmla="*/ 23 w 27"/>
                <a:gd name="T25" fmla="*/ 14 h 57"/>
                <a:gd name="T26" fmla="*/ 18 w 27"/>
                <a:gd name="T27" fmla="*/ 45 h 57"/>
                <a:gd name="T28" fmla="*/ 16 w 27"/>
                <a:gd name="T29" fmla="*/ 53 h 57"/>
                <a:gd name="T30" fmla="*/ 6 w 27"/>
                <a:gd name="T31" fmla="*/ 48 h 57"/>
                <a:gd name="T32" fmla="*/ 5 w 27"/>
                <a:gd name="T33" fmla="*/ 4 h 57"/>
                <a:gd name="T34" fmla="*/ 5 w 27"/>
                <a:gd name="T3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5" y="4"/>
                  </a:moveTo>
                  <a:cubicBezTo>
                    <a:pt x="2" y="10"/>
                    <a:pt x="0" y="20"/>
                    <a:pt x="0" y="29"/>
                  </a:cubicBezTo>
                  <a:cubicBezTo>
                    <a:pt x="0" y="38"/>
                    <a:pt x="2" y="46"/>
                    <a:pt x="5" y="49"/>
                  </a:cubicBezTo>
                  <a:cubicBezTo>
                    <a:pt x="9" y="53"/>
                    <a:pt x="13" y="57"/>
                    <a:pt x="16" y="55"/>
                  </a:cubicBezTo>
                  <a:cubicBezTo>
                    <a:pt x="19" y="54"/>
                    <a:pt x="20" y="51"/>
                    <a:pt x="20" y="45"/>
                  </a:cubicBezTo>
                  <a:cubicBezTo>
                    <a:pt x="21" y="31"/>
                    <a:pt x="22" y="22"/>
                    <a:pt x="25" y="15"/>
                  </a:cubicBezTo>
                  <a:cubicBezTo>
                    <a:pt x="27" y="10"/>
                    <a:pt x="23" y="5"/>
                    <a:pt x="17" y="2"/>
                  </a:cubicBezTo>
                  <a:cubicBezTo>
                    <a:pt x="12" y="0"/>
                    <a:pt x="8" y="0"/>
                    <a:pt x="5" y="4"/>
                  </a:cubicBezTo>
                  <a:close/>
                  <a:moveTo>
                    <a:pt x="6" y="48"/>
                  </a:moveTo>
                  <a:cubicBezTo>
                    <a:pt x="0" y="42"/>
                    <a:pt x="1" y="1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3" y="2"/>
                    <a:pt x="16" y="4"/>
                  </a:cubicBezTo>
                  <a:cubicBezTo>
                    <a:pt x="21" y="6"/>
                    <a:pt x="24" y="11"/>
                    <a:pt x="23" y="14"/>
                  </a:cubicBezTo>
                  <a:cubicBezTo>
                    <a:pt x="20" y="22"/>
                    <a:pt x="19" y="31"/>
                    <a:pt x="18" y="45"/>
                  </a:cubicBezTo>
                  <a:cubicBezTo>
                    <a:pt x="18" y="51"/>
                    <a:pt x="17" y="53"/>
                    <a:pt x="16" y="53"/>
                  </a:cubicBezTo>
                  <a:cubicBezTo>
                    <a:pt x="13" y="54"/>
                    <a:pt x="8" y="49"/>
                    <a:pt x="6" y="48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4154489" y="2522537"/>
              <a:ext cx="39688" cy="92075"/>
            </a:xfrm>
            <a:custGeom>
              <a:avLst/>
              <a:gdLst>
                <a:gd name="T0" fmla="*/ 17 w 23"/>
                <a:gd name="T1" fmla="*/ 5 h 53"/>
                <a:gd name="T2" fmla="*/ 2 w 23"/>
                <a:gd name="T3" fmla="*/ 15 h 53"/>
                <a:gd name="T4" fmla="*/ 9 w 23"/>
                <a:gd name="T5" fmla="*/ 50 h 53"/>
                <a:gd name="T6" fmla="*/ 21 w 23"/>
                <a:gd name="T7" fmla="*/ 27 h 53"/>
                <a:gd name="T8" fmla="*/ 17 w 23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3">
                  <a:moveTo>
                    <a:pt x="17" y="5"/>
                  </a:moveTo>
                  <a:cubicBezTo>
                    <a:pt x="12" y="0"/>
                    <a:pt x="4" y="3"/>
                    <a:pt x="2" y="15"/>
                  </a:cubicBezTo>
                  <a:cubicBezTo>
                    <a:pt x="0" y="27"/>
                    <a:pt x="3" y="47"/>
                    <a:pt x="9" y="50"/>
                  </a:cubicBezTo>
                  <a:cubicBezTo>
                    <a:pt x="15" y="53"/>
                    <a:pt x="20" y="43"/>
                    <a:pt x="21" y="27"/>
                  </a:cubicBezTo>
                  <a:cubicBezTo>
                    <a:pt x="23" y="12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4152901" y="2524125"/>
              <a:ext cx="42863" cy="88900"/>
            </a:xfrm>
            <a:custGeom>
              <a:avLst/>
              <a:gdLst>
                <a:gd name="T0" fmla="*/ 11 w 25"/>
                <a:gd name="T1" fmla="*/ 1 h 51"/>
                <a:gd name="T2" fmla="*/ 2 w 25"/>
                <a:gd name="T3" fmla="*/ 14 h 51"/>
                <a:gd name="T4" fmla="*/ 9 w 25"/>
                <a:gd name="T5" fmla="*/ 50 h 51"/>
                <a:gd name="T6" fmla="*/ 14 w 25"/>
                <a:gd name="T7" fmla="*/ 50 h 51"/>
                <a:gd name="T8" fmla="*/ 23 w 25"/>
                <a:gd name="T9" fmla="*/ 27 h 51"/>
                <a:gd name="T10" fmla="*/ 19 w 25"/>
                <a:gd name="T11" fmla="*/ 3 h 51"/>
                <a:gd name="T12" fmla="*/ 19 w 25"/>
                <a:gd name="T13" fmla="*/ 3 h 51"/>
                <a:gd name="T14" fmla="*/ 11 w 25"/>
                <a:gd name="T15" fmla="*/ 1 h 51"/>
                <a:gd name="T16" fmla="*/ 10 w 25"/>
                <a:gd name="T17" fmla="*/ 48 h 51"/>
                <a:gd name="T18" fmla="*/ 4 w 25"/>
                <a:gd name="T19" fmla="*/ 14 h 51"/>
                <a:gd name="T20" fmla="*/ 11 w 25"/>
                <a:gd name="T21" fmla="*/ 3 h 51"/>
                <a:gd name="T22" fmla="*/ 17 w 25"/>
                <a:gd name="T23" fmla="*/ 4 h 51"/>
                <a:gd name="T24" fmla="*/ 22 w 25"/>
                <a:gd name="T25" fmla="*/ 21 h 51"/>
                <a:gd name="T26" fmla="*/ 21 w 25"/>
                <a:gd name="T27" fmla="*/ 26 h 51"/>
                <a:gd name="T28" fmla="*/ 13 w 25"/>
                <a:gd name="T29" fmla="*/ 48 h 51"/>
                <a:gd name="T30" fmla="*/ 10 w 25"/>
                <a:gd name="T3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1">
                  <a:moveTo>
                    <a:pt x="11" y="1"/>
                  </a:moveTo>
                  <a:cubicBezTo>
                    <a:pt x="6" y="2"/>
                    <a:pt x="3" y="7"/>
                    <a:pt x="2" y="14"/>
                  </a:cubicBezTo>
                  <a:cubicBezTo>
                    <a:pt x="0" y="27"/>
                    <a:pt x="3" y="46"/>
                    <a:pt x="9" y="50"/>
                  </a:cubicBezTo>
                  <a:cubicBezTo>
                    <a:pt x="11" y="50"/>
                    <a:pt x="13" y="51"/>
                    <a:pt x="14" y="50"/>
                  </a:cubicBezTo>
                  <a:cubicBezTo>
                    <a:pt x="18" y="48"/>
                    <a:pt x="22" y="39"/>
                    <a:pt x="23" y="27"/>
                  </a:cubicBezTo>
                  <a:cubicBezTo>
                    <a:pt x="25" y="11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11" y="1"/>
                  </a:cubicBezTo>
                  <a:close/>
                  <a:moveTo>
                    <a:pt x="10" y="48"/>
                  </a:moveTo>
                  <a:cubicBezTo>
                    <a:pt x="6" y="45"/>
                    <a:pt x="2" y="27"/>
                    <a:pt x="4" y="14"/>
                  </a:cubicBezTo>
                  <a:cubicBezTo>
                    <a:pt x="5" y="8"/>
                    <a:pt x="8" y="4"/>
                    <a:pt x="11" y="3"/>
                  </a:cubicBezTo>
                  <a:cubicBezTo>
                    <a:pt x="13" y="2"/>
                    <a:pt x="16" y="3"/>
                    <a:pt x="17" y="4"/>
                  </a:cubicBezTo>
                  <a:cubicBezTo>
                    <a:pt x="18" y="5"/>
                    <a:pt x="22" y="10"/>
                    <a:pt x="22" y="21"/>
                  </a:cubicBezTo>
                  <a:cubicBezTo>
                    <a:pt x="22" y="23"/>
                    <a:pt x="22" y="24"/>
                    <a:pt x="21" y="26"/>
                  </a:cubicBezTo>
                  <a:cubicBezTo>
                    <a:pt x="20" y="38"/>
                    <a:pt x="17" y="46"/>
                    <a:pt x="13" y="48"/>
                  </a:cubicBezTo>
                  <a:cubicBezTo>
                    <a:pt x="12" y="48"/>
                    <a:pt x="11" y="48"/>
                    <a:pt x="10" y="4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4173539" y="2516187"/>
              <a:ext cx="88900" cy="120650"/>
            </a:xfrm>
            <a:custGeom>
              <a:avLst/>
              <a:gdLst>
                <a:gd name="T0" fmla="*/ 13 w 51"/>
                <a:gd name="T1" fmla="*/ 10 h 70"/>
                <a:gd name="T2" fmla="*/ 1 w 51"/>
                <a:gd name="T3" fmla="*/ 56 h 70"/>
                <a:gd name="T4" fmla="*/ 22 w 51"/>
                <a:gd name="T5" fmla="*/ 59 h 70"/>
                <a:gd name="T6" fmla="*/ 44 w 51"/>
                <a:gd name="T7" fmla="*/ 16 h 70"/>
                <a:gd name="T8" fmla="*/ 13 w 51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0">
                  <a:moveTo>
                    <a:pt x="13" y="10"/>
                  </a:moveTo>
                  <a:cubicBezTo>
                    <a:pt x="10" y="16"/>
                    <a:pt x="0" y="44"/>
                    <a:pt x="1" y="56"/>
                  </a:cubicBezTo>
                  <a:cubicBezTo>
                    <a:pt x="2" y="68"/>
                    <a:pt x="18" y="70"/>
                    <a:pt x="22" y="59"/>
                  </a:cubicBezTo>
                  <a:cubicBezTo>
                    <a:pt x="27" y="48"/>
                    <a:pt x="38" y="20"/>
                    <a:pt x="44" y="16"/>
                  </a:cubicBezTo>
                  <a:cubicBezTo>
                    <a:pt x="51" y="12"/>
                    <a:pt x="18" y="0"/>
                    <a:pt x="13" y="1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2" name="Freeform 17"/>
            <p:cNvSpPr>
              <a:spLocks noEditPoints="1"/>
            </p:cNvSpPr>
            <p:nvPr/>
          </p:nvSpPr>
          <p:spPr bwMode="auto">
            <a:xfrm>
              <a:off x="4173539" y="2524125"/>
              <a:ext cx="80963" cy="109538"/>
            </a:xfrm>
            <a:custGeom>
              <a:avLst/>
              <a:gdLst>
                <a:gd name="T0" fmla="*/ 12 w 47"/>
                <a:gd name="T1" fmla="*/ 5 h 63"/>
                <a:gd name="T2" fmla="*/ 0 w 47"/>
                <a:gd name="T3" fmla="*/ 49 h 63"/>
                <a:gd name="T4" fmla="*/ 0 w 47"/>
                <a:gd name="T5" fmla="*/ 51 h 63"/>
                <a:gd name="T6" fmla="*/ 10 w 47"/>
                <a:gd name="T7" fmla="*/ 62 h 63"/>
                <a:gd name="T8" fmla="*/ 23 w 47"/>
                <a:gd name="T9" fmla="*/ 54 h 63"/>
                <a:gd name="T10" fmla="*/ 26 w 47"/>
                <a:gd name="T11" fmla="*/ 48 h 63"/>
                <a:gd name="T12" fmla="*/ 45 w 47"/>
                <a:gd name="T13" fmla="*/ 12 h 63"/>
                <a:gd name="T14" fmla="*/ 46 w 47"/>
                <a:gd name="T15" fmla="*/ 9 h 63"/>
                <a:gd name="T16" fmla="*/ 28 w 47"/>
                <a:gd name="T17" fmla="*/ 1 h 63"/>
                <a:gd name="T18" fmla="*/ 12 w 47"/>
                <a:gd name="T19" fmla="*/ 5 h 63"/>
                <a:gd name="T20" fmla="*/ 11 w 47"/>
                <a:gd name="T21" fmla="*/ 60 h 63"/>
                <a:gd name="T22" fmla="*/ 2 w 47"/>
                <a:gd name="T23" fmla="*/ 51 h 63"/>
                <a:gd name="T24" fmla="*/ 14 w 47"/>
                <a:gd name="T25" fmla="*/ 6 h 63"/>
                <a:gd name="T26" fmla="*/ 14 w 47"/>
                <a:gd name="T27" fmla="*/ 6 h 63"/>
                <a:gd name="T28" fmla="*/ 28 w 47"/>
                <a:gd name="T29" fmla="*/ 3 h 63"/>
                <a:gd name="T30" fmla="*/ 44 w 47"/>
                <a:gd name="T31" fmla="*/ 10 h 63"/>
                <a:gd name="T32" fmla="*/ 44 w 47"/>
                <a:gd name="T33" fmla="*/ 10 h 63"/>
                <a:gd name="T34" fmla="*/ 24 w 47"/>
                <a:gd name="T35" fmla="*/ 48 h 63"/>
                <a:gd name="T36" fmla="*/ 22 w 47"/>
                <a:gd name="T37" fmla="*/ 53 h 63"/>
                <a:gd name="T38" fmla="*/ 11 w 47"/>
                <a:gd name="T39" fmla="*/ 60 h 63"/>
                <a:gd name="T40" fmla="*/ 12 w 47"/>
                <a:gd name="T41" fmla="*/ 5 h 63"/>
                <a:gd name="T42" fmla="*/ 12 w 47"/>
                <a:gd name="T4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3">
                  <a:moveTo>
                    <a:pt x="12" y="5"/>
                  </a:moveTo>
                  <a:cubicBezTo>
                    <a:pt x="10" y="10"/>
                    <a:pt x="0" y="36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1" y="57"/>
                    <a:pt x="5" y="61"/>
                    <a:pt x="10" y="62"/>
                  </a:cubicBezTo>
                  <a:cubicBezTo>
                    <a:pt x="16" y="63"/>
                    <a:pt x="21" y="60"/>
                    <a:pt x="23" y="54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1" y="36"/>
                    <a:pt x="39" y="15"/>
                    <a:pt x="45" y="12"/>
                  </a:cubicBezTo>
                  <a:cubicBezTo>
                    <a:pt x="46" y="11"/>
                    <a:pt x="47" y="10"/>
                    <a:pt x="46" y="9"/>
                  </a:cubicBezTo>
                  <a:cubicBezTo>
                    <a:pt x="46" y="6"/>
                    <a:pt x="36" y="2"/>
                    <a:pt x="28" y="1"/>
                  </a:cubicBezTo>
                  <a:cubicBezTo>
                    <a:pt x="23" y="0"/>
                    <a:pt x="15" y="0"/>
                    <a:pt x="12" y="5"/>
                  </a:cubicBezTo>
                  <a:close/>
                  <a:moveTo>
                    <a:pt x="11" y="60"/>
                  </a:moveTo>
                  <a:cubicBezTo>
                    <a:pt x="7" y="59"/>
                    <a:pt x="3" y="57"/>
                    <a:pt x="2" y="51"/>
                  </a:cubicBezTo>
                  <a:cubicBezTo>
                    <a:pt x="1" y="39"/>
                    <a:pt x="11" y="11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3"/>
                    <a:pt x="21" y="2"/>
                    <a:pt x="28" y="3"/>
                  </a:cubicBezTo>
                  <a:cubicBezTo>
                    <a:pt x="37" y="4"/>
                    <a:pt x="44" y="8"/>
                    <a:pt x="44" y="10"/>
                  </a:cubicBezTo>
                  <a:cubicBezTo>
                    <a:pt x="44" y="10"/>
                    <a:pt x="45" y="10"/>
                    <a:pt x="44" y="10"/>
                  </a:cubicBezTo>
                  <a:cubicBezTo>
                    <a:pt x="38" y="14"/>
                    <a:pt x="29" y="34"/>
                    <a:pt x="24" y="4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9"/>
                    <a:pt x="14" y="60"/>
                    <a:pt x="11" y="60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3" name="Freeform 18"/>
            <p:cNvSpPr>
              <a:spLocks/>
            </p:cNvSpPr>
            <p:nvPr/>
          </p:nvSpPr>
          <p:spPr bwMode="auto">
            <a:xfrm>
              <a:off x="4097339" y="2427287"/>
              <a:ext cx="234950" cy="128588"/>
            </a:xfrm>
            <a:custGeom>
              <a:avLst/>
              <a:gdLst>
                <a:gd name="T0" fmla="*/ 46 w 136"/>
                <a:gd name="T1" fmla="*/ 0 h 74"/>
                <a:gd name="T2" fmla="*/ 7 w 136"/>
                <a:gd name="T3" fmla="*/ 44 h 74"/>
                <a:gd name="T4" fmla="*/ 60 w 136"/>
                <a:gd name="T5" fmla="*/ 70 h 74"/>
                <a:gd name="T6" fmla="*/ 130 w 136"/>
                <a:gd name="T7" fmla="*/ 67 h 74"/>
                <a:gd name="T8" fmla="*/ 132 w 136"/>
                <a:gd name="T9" fmla="*/ 20 h 74"/>
                <a:gd name="T10" fmla="*/ 46 w 1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4">
                  <a:moveTo>
                    <a:pt x="46" y="0"/>
                  </a:moveTo>
                  <a:cubicBezTo>
                    <a:pt x="32" y="5"/>
                    <a:pt x="0" y="36"/>
                    <a:pt x="7" y="44"/>
                  </a:cubicBezTo>
                  <a:cubicBezTo>
                    <a:pt x="14" y="51"/>
                    <a:pt x="41" y="68"/>
                    <a:pt x="60" y="70"/>
                  </a:cubicBezTo>
                  <a:cubicBezTo>
                    <a:pt x="79" y="72"/>
                    <a:pt x="127" y="74"/>
                    <a:pt x="130" y="67"/>
                  </a:cubicBezTo>
                  <a:cubicBezTo>
                    <a:pt x="134" y="61"/>
                    <a:pt x="136" y="33"/>
                    <a:pt x="132" y="20"/>
                  </a:cubicBezTo>
                  <a:cubicBezTo>
                    <a:pt x="128" y="8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4" name="Freeform 19"/>
            <p:cNvSpPr>
              <a:spLocks/>
            </p:cNvSpPr>
            <p:nvPr/>
          </p:nvSpPr>
          <p:spPr bwMode="auto">
            <a:xfrm>
              <a:off x="4189414" y="2427287"/>
              <a:ext cx="142875" cy="122238"/>
            </a:xfrm>
            <a:custGeom>
              <a:avLst/>
              <a:gdLst>
                <a:gd name="T0" fmla="*/ 79 w 83"/>
                <a:gd name="T1" fmla="*/ 20 h 71"/>
                <a:gd name="T2" fmla="*/ 0 w 83"/>
                <a:gd name="T3" fmla="*/ 0 h 71"/>
                <a:gd name="T4" fmla="*/ 61 w 83"/>
                <a:gd name="T5" fmla="*/ 38 h 71"/>
                <a:gd name="T6" fmla="*/ 67 w 83"/>
                <a:gd name="T7" fmla="*/ 71 h 71"/>
                <a:gd name="T8" fmla="*/ 77 w 83"/>
                <a:gd name="T9" fmla="*/ 67 h 71"/>
                <a:gd name="T10" fmla="*/ 79 w 83"/>
                <a:gd name="T11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1">
                  <a:moveTo>
                    <a:pt x="79" y="20"/>
                  </a:moveTo>
                  <a:cubicBezTo>
                    <a:pt x="76" y="10"/>
                    <a:pt x="20" y="3"/>
                    <a:pt x="0" y="0"/>
                  </a:cubicBezTo>
                  <a:cubicBezTo>
                    <a:pt x="18" y="19"/>
                    <a:pt x="39" y="30"/>
                    <a:pt x="61" y="38"/>
                  </a:cubicBezTo>
                  <a:cubicBezTo>
                    <a:pt x="74" y="41"/>
                    <a:pt x="73" y="56"/>
                    <a:pt x="67" y="71"/>
                  </a:cubicBezTo>
                  <a:cubicBezTo>
                    <a:pt x="72" y="70"/>
                    <a:pt x="76" y="69"/>
                    <a:pt x="77" y="67"/>
                  </a:cubicBezTo>
                  <a:cubicBezTo>
                    <a:pt x="81" y="61"/>
                    <a:pt x="83" y="33"/>
                    <a:pt x="79" y="20"/>
                  </a:cubicBezTo>
                  <a:close/>
                </a:path>
              </a:pathLst>
            </a:custGeom>
            <a:solidFill>
              <a:srgbClr val="84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5" name="Freeform 20"/>
            <p:cNvSpPr>
              <a:spLocks/>
            </p:cNvSpPr>
            <p:nvPr/>
          </p:nvSpPr>
          <p:spPr bwMode="auto">
            <a:xfrm>
              <a:off x="4114801" y="2449512"/>
              <a:ext cx="155575" cy="93663"/>
            </a:xfrm>
            <a:custGeom>
              <a:avLst/>
              <a:gdLst>
                <a:gd name="T0" fmla="*/ 22 w 90"/>
                <a:gd name="T1" fmla="*/ 0 h 54"/>
                <a:gd name="T2" fmla="*/ 4 w 90"/>
                <a:gd name="T3" fmla="*/ 29 h 54"/>
                <a:gd name="T4" fmla="*/ 51 w 90"/>
                <a:gd name="T5" fmla="*/ 52 h 54"/>
                <a:gd name="T6" fmla="*/ 75 w 90"/>
                <a:gd name="T7" fmla="*/ 54 h 54"/>
                <a:gd name="T8" fmla="*/ 90 w 90"/>
                <a:gd name="T9" fmla="*/ 21 h 54"/>
                <a:gd name="T10" fmla="*/ 22 w 9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4">
                  <a:moveTo>
                    <a:pt x="22" y="0"/>
                  </a:moveTo>
                  <a:cubicBezTo>
                    <a:pt x="11" y="10"/>
                    <a:pt x="0" y="24"/>
                    <a:pt x="4" y="29"/>
                  </a:cubicBezTo>
                  <a:cubicBezTo>
                    <a:pt x="10" y="36"/>
                    <a:pt x="35" y="51"/>
                    <a:pt x="51" y="52"/>
                  </a:cubicBezTo>
                  <a:cubicBezTo>
                    <a:pt x="57" y="53"/>
                    <a:pt x="66" y="53"/>
                    <a:pt x="75" y="54"/>
                  </a:cubicBezTo>
                  <a:cubicBezTo>
                    <a:pt x="77" y="41"/>
                    <a:pt x="84" y="31"/>
                    <a:pt x="90" y="21"/>
                  </a:cubicBezTo>
                  <a:cubicBezTo>
                    <a:pt x="67" y="19"/>
                    <a:pt x="39" y="18"/>
                    <a:pt x="22" y="0"/>
                  </a:cubicBezTo>
                  <a:close/>
                </a:path>
              </a:pathLst>
            </a:custGeom>
            <a:solidFill>
              <a:srgbClr val="A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6" name="Freeform 21"/>
            <p:cNvSpPr>
              <a:spLocks/>
            </p:cNvSpPr>
            <p:nvPr/>
          </p:nvSpPr>
          <p:spPr bwMode="auto">
            <a:xfrm>
              <a:off x="4171951" y="2200275"/>
              <a:ext cx="211138" cy="165100"/>
            </a:xfrm>
            <a:custGeom>
              <a:avLst/>
              <a:gdLst>
                <a:gd name="T0" fmla="*/ 19 w 122"/>
                <a:gd name="T1" fmla="*/ 28 h 96"/>
                <a:gd name="T2" fmla="*/ 18 w 122"/>
                <a:gd name="T3" fmla="*/ 67 h 96"/>
                <a:gd name="T4" fmla="*/ 89 w 122"/>
                <a:gd name="T5" fmla="*/ 87 h 96"/>
                <a:gd name="T6" fmla="*/ 106 w 122"/>
                <a:gd name="T7" fmla="*/ 64 h 96"/>
                <a:gd name="T8" fmla="*/ 19 w 122"/>
                <a:gd name="T9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6">
                  <a:moveTo>
                    <a:pt x="19" y="28"/>
                  </a:moveTo>
                  <a:cubicBezTo>
                    <a:pt x="15" y="37"/>
                    <a:pt x="0" y="64"/>
                    <a:pt x="18" y="67"/>
                  </a:cubicBezTo>
                  <a:cubicBezTo>
                    <a:pt x="36" y="69"/>
                    <a:pt x="75" y="77"/>
                    <a:pt x="89" y="87"/>
                  </a:cubicBezTo>
                  <a:cubicBezTo>
                    <a:pt x="102" y="96"/>
                    <a:pt x="122" y="84"/>
                    <a:pt x="106" y="64"/>
                  </a:cubicBezTo>
                  <a:cubicBezTo>
                    <a:pt x="91" y="44"/>
                    <a:pt x="33" y="0"/>
                    <a:pt x="19" y="28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4186239" y="2241550"/>
              <a:ext cx="65088" cy="63500"/>
            </a:xfrm>
            <a:custGeom>
              <a:avLst/>
              <a:gdLst>
                <a:gd name="T0" fmla="*/ 38 w 38"/>
                <a:gd name="T1" fmla="*/ 4 h 37"/>
                <a:gd name="T2" fmla="*/ 14 w 38"/>
                <a:gd name="T3" fmla="*/ 8 h 37"/>
                <a:gd name="T4" fmla="*/ 14 w 38"/>
                <a:gd name="T5" fmla="*/ 36 h 37"/>
                <a:gd name="T6" fmla="*/ 18 w 38"/>
                <a:gd name="T7" fmla="*/ 37 h 37"/>
                <a:gd name="T8" fmla="*/ 38 w 38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4"/>
                  </a:moveTo>
                  <a:cubicBezTo>
                    <a:pt x="28" y="0"/>
                    <a:pt x="18" y="0"/>
                    <a:pt x="14" y="8"/>
                  </a:cubicBezTo>
                  <a:cubicBezTo>
                    <a:pt x="11" y="15"/>
                    <a:pt x="0" y="34"/>
                    <a:pt x="14" y="36"/>
                  </a:cubicBezTo>
                  <a:cubicBezTo>
                    <a:pt x="15" y="36"/>
                    <a:pt x="17" y="36"/>
                    <a:pt x="18" y="37"/>
                  </a:cubicBezTo>
                  <a:cubicBezTo>
                    <a:pt x="19" y="23"/>
                    <a:pt x="25" y="8"/>
                    <a:pt x="38" y="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8" name="Freeform 23"/>
            <p:cNvSpPr>
              <a:spLocks/>
            </p:cNvSpPr>
            <p:nvPr/>
          </p:nvSpPr>
          <p:spPr bwMode="auto">
            <a:xfrm>
              <a:off x="4140201" y="2386012"/>
              <a:ext cx="198438" cy="90488"/>
            </a:xfrm>
            <a:custGeom>
              <a:avLst/>
              <a:gdLst>
                <a:gd name="T0" fmla="*/ 71 w 114"/>
                <a:gd name="T1" fmla="*/ 13 h 52"/>
                <a:gd name="T2" fmla="*/ 16 w 114"/>
                <a:gd name="T3" fmla="*/ 5 h 52"/>
                <a:gd name="T4" fmla="*/ 18 w 114"/>
                <a:gd name="T5" fmla="*/ 39 h 52"/>
                <a:gd name="T6" fmla="*/ 90 w 114"/>
                <a:gd name="T7" fmla="*/ 52 h 52"/>
                <a:gd name="T8" fmla="*/ 111 w 114"/>
                <a:gd name="T9" fmla="*/ 39 h 52"/>
                <a:gd name="T10" fmla="*/ 71 w 114"/>
                <a:gd name="T11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2">
                  <a:moveTo>
                    <a:pt x="71" y="13"/>
                  </a:moveTo>
                  <a:cubicBezTo>
                    <a:pt x="56" y="7"/>
                    <a:pt x="23" y="0"/>
                    <a:pt x="16" y="5"/>
                  </a:cubicBezTo>
                  <a:cubicBezTo>
                    <a:pt x="8" y="11"/>
                    <a:pt x="0" y="34"/>
                    <a:pt x="18" y="39"/>
                  </a:cubicBezTo>
                  <a:cubicBezTo>
                    <a:pt x="37" y="43"/>
                    <a:pt x="78" y="52"/>
                    <a:pt x="90" y="52"/>
                  </a:cubicBezTo>
                  <a:cubicBezTo>
                    <a:pt x="103" y="52"/>
                    <a:pt x="114" y="50"/>
                    <a:pt x="111" y="39"/>
                  </a:cubicBezTo>
                  <a:cubicBezTo>
                    <a:pt x="107" y="29"/>
                    <a:pt x="84" y="19"/>
                    <a:pt x="71" y="13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9" name="Freeform 24"/>
            <p:cNvSpPr>
              <a:spLocks/>
            </p:cNvSpPr>
            <p:nvPr/>
          </p:nvSpPr>
          <p:spPr bwMode="auto">
            <a:xfrm>
              <a:off x="4271964" y="2411412"/>
              <a:ext cx="66675" cy="65088"/>
            </a:xfrm>
            <a:custGeom>
              <a:avLst/>
              <a:gdLst>
                <a:gd name="T0" fmla="*/ 35 w 38"/>
                <a:gd name="T1" fmla="*/ 24 h 37"/>
                <a:gd name="T2" fmla="*/ 0 w 38"/>
                <a:gd name="T3" fmla="*/ 0 h 37"/>
                <a:gd name="T4" fmla="*/ 13 w 38"/>
                <a:gd name="T5" fmla="*/ 23 h 37"/>
                <a:gd name="T6" fmla="*/ 2 w 38"/>
                <a:gd name="T7" fmla="*/ 36 h 37"/>
                <a:gd name="T8" fmla="*/ 14 w 38"/>
                <a:gd name="T9" fmla="*/ 37 h 37"/>
                <a:gd name="T10" fmla="*/ 35 w 38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5" y="24"/>
                  </a:moveTo>
                  <a:cubicBezTo>
                    <a:pt x="32" y="15"/>
                    <a:pt x="13" y="6"/>
                    <a:pt x="0" y="0"/>
                  </a:cubicBezTo>
                  <a:cubicBezTo>
                    <a:pt x="8" y="5"/>
                    <a:pt x="15" y="12"/>
                    <a:pt x="13" y="23"/>
                  </a:cubicBezTo>
                  <a:cubicBezTo>
                    <a:pt x="13" y="28"/>
                    <a:pt x="8" y="32"/>
                    <a:pt x="2" y="36"/>
                  </a:cubicBezTo>
                  <a:cubicBezTo>
                    <a:pt x="7" y="37"/>
                    <a:pt x="12" y="37"/>
                    <a:pt x="14" y="37"/>
                  </a:cubicBezTo>
                  <a:cubicBezTo>
                    <a:pt x="27" y="37"/>
                    <a:pt x="38" y="35"/>
                    <a:pt x="35" y="24"/>
                  </a:cubicBezTo>
                  <a:close/>
                </a:path>
              </a:pathLst>
            </a:custGeom>
            <a:solidFill>
              <a:srgbClr val="6B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4270376" y="2522537"/>
              <a:ext cx="53975" cy="92075"/>
            </a:xfrm>
            <a:custGeom>
              <a:avLst/>
              <a:gdLst>
                <a:gd name="T0" fmla="*/ 20 w 31"/>
                <a:gd name="T1" fmla="*/ 3 h 53"/>
                <a:gd name="T2" fmla="*/ 0 w 31"/>
                <a:gd name="T3" fmla="*/ 22 h 53"/>
                <a:gd name="T4" fmla="*/ 9 w 31"/>
                <a:gd name="T5" fmla="*/ 51 h 53"/>
                <a:gd name="T6" fmla="*/ 28 w 31"/>
                <a:gd name="T7" fmla="*/ 33 h 53"/>
                <a:gd name="T8" fmla="*/ 20 w 31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3">
                  <a:moveTo>
                    <a:pt x="20" y="3"/>
                  </a:moveTo>
                  <a:cubicBezTo>
                    <a:pt x="12" y="0"/>
                    <a:pt x="1" y="7"/>
                    <a:pt x="0" y="22"/>
                  </a:cubicBezTo>
                  <a:cubicBezTo>
                    <a:pt x="0" y="38"/>
                    <a:pt x="4" y="50"/>
                    <a:pt x="9" y="51"/>
                  </a:cubicBezTo>
                  <a:cubicBezTo>
                    <a:pt x="22" y="53"/>
                    <a:pt x="25" y="39"/>
                    <a:pt x="28" y="33"/>
                  </a:cubicBezTo>
                  <a:cubicBezTo>
                    <a:pt x="31" y="26"/>
                    <a:pt x="31" y="7"/>
                    <a:pt x="20" y="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1" name="Freeform 26"/>
            <p:cNvSpPr>
              <a:spLocks noEditPoints="1"/>
            </p:cNvSpPr>
            <p:nvPr/>
          </p:nvSpPr>
          <p:spPr bwMode="auto">
            <a:xfrm>
              <a:off x="4268789" y="2524125"/>
              <a:ext cx="57150" cy="90488"/>
            </a:xfrm>
            <a:custGeom>
              <a:avLst/>
              <a:gdLst>
                <a:gd name="T0" fmla="*/ 9 w 33"/>
                <a:gd name="T1" fmla="*/ 3 h 52"/>
                <a:gd name="T2" fmla="*/ 0 w 33"/>
                <a:gd name="T3" fmla="*/ 21 h 52"/>
                <a:gd name="T4" fmla="*/ 10 w 33"/>
                <a:gd name="T5" fmla="*/ 51 h 52"/>
                <a:gd name="T6" fmla="*/ 29 w 33"/>
                <a:gd name="T7" fmla="*/ 35 h 52"/>
                <a:gd name="T8" fmla="*/ 30 w 33"/>
                <a:gd name="T9" fmla="*/ 32 h 52"/>
                <a:gd name="T10" fmla="*/ 29 w 33"/>
                <a:gd name="T11" fmla="*/ 9 h 52"/>
                <a:gd name="T12" fmla="*/ 22 w 33"/>
                <a:gd name="T13" fmla="*/ 1 h 52"/>
                <a:gd name="T14" fmla="*/ 9 w 33"/>
                <a:gd name="T15" fmla="*/ 3 h 52"/>
                <a:gd name="T16" fmla="*/ 11 w 33"/>
                <a:gd name="T17" fmla="*/ 49 h 52"/>
                <a:gd name="T18" fmla="*/ 2 w 33"/>
                <a:gd name="T19" fmla="*/ 21 h 52"/>
                <a:gd name="T20" fmla="*/ 10 w 33"/>
                <a:gd name="T21" fmla="*/ 5 h 52"/>
                <a:gd name="T22" fmla="*/ 21 w 33"/>
                <a:gd name="T23" fmla="*/ 3 h 52"/>
                <a:gd name="T24" fmla="*/ 27 w 33"/>
                <a:gd name="T25" fmla="*/ 10 h 52"/>
                <a:gd name="T26" fmla="*/ 28 w 33"/>
                <a:gd name="T27" fmla="*/ 31 h 52"/>
                <a:gd name="T28" fmla="*/ 27 w 33"/>
                <a:gd name="T29" fmla="*/ 34 h 52"/>
                <a:gd name="T30" fmla="*/ 11 w 33"/>
                <a:gd name="T31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52">
                  <a:moveTo>
                    <a:pt x="9" y="3"/>
                  </a:moveTo>
                  <a:cubicBezTo>
                    <a:pt x="3" y="7"/>
                    <a:pt x="0" y="13"/>
                    <a:pt x="0" y="21"/>
                  </a:cubicBezTo>
                  <a:cubicBezTo>
                    <a:pt x="0" y="38"/>
                    <a:pt x="4" y="50"/>
                    <a:pt x="10" y="51"/>
                  </a:cubicBezTo>
                  <a:cubicBezTo>
                    <a:pt x="22" y="52"/>
                    <a:pt x="26" y="42"/>
                    <a:pt x="29" y="35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28"/>
                    <a:pt x="33" y="17"/>
                    <a:pt x="29" y="9"/>
                  </a:cubicBezTo>
                  <a:cubicBezTo>
                    <a:pt x="27" y="5"/>
                    <a:pt x="25" y="2"/>
                    <a:pt x="22" y="1"/>
                  </a:cubicBezTo>
                  <a:cubicBezTo>
                    <a:pt x="17" y="0"/>
                    <a:pt x="12" y="1"/>
                    <a:pt x="9" y="3"/>
                  </a:cubicBezTo>
                  <a:close/>
                  <a:moveTo>
                    <a:pt x="11" y="49"/>
                  </a:moveTo>
                  <a:cubicBezTo>
                    <a:pt x="6" y="48"/>
                    <a:pt x="1" y="38"/>
                    <a:pt x="2" y="21"/>
                  </a:cubicBezTo>
                  <a:cubicBezTo>
                    <a:pt x="2" y="14"/>
                    <a:pt x="5" y="8"/>
                    <a:pt x="10" y="5"/>
                  </a:cubicBezTo>
                  <a:cubicBezTo>
                    <a:pt x="13" y="3"/>
                    <a:pt x="17" y="2"/>
                    <a:pt x="21" y="3"/>
                  </a:cubicBezTo>
                  <a:cubicBezTo>
                    <a:pt x="24" y="4"/>
                    <a:pt x="26" y="6"/>
                    <a:pt x="27" y="10"/>
                  </a:cubicBezTo>
                  <a:cubicBezTo>
                    <a:pt x="31" y="17"/>
                    <a:pt x="30" y="27"/>
                    <a:pt x="28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41"/>
                    <a:pt x="20" y="50"/>
                    <a:pt x="11" y="49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2" name="Freeform 27"/>
            <p:cNvSpPr>
              <a:spLocks/>
            </p:cNvSpPr>
            <p:nvPr/>
          </p:nvSpPr>
          <p:spPr bwMode="auto">
            <a:xfrm>
              <a:off x="4340226" y="2060575"/>
              <a:ext cx="142875" cy="260350"/>
            </a:xfrm>
            <a:custGeom>
              <a:avLst/>
              <a:gdLst>
                <a:gd name="T0" fmla="*/ 49 w 83"/>
                <a:gd name="T1" fmla="*/ 2 h 151"/>
                <a:gd name="T2" fmla="*/ 82 w 83"/>
                <a:gd name="T3" fmla="*/ 32 h 151"/>
                <a:gd name="T4" fmla="*/ 58 w 83"/>
                <a:gd name="T5" fmla="*/ 83 h 151"/>
                <a:gd name="T6" fmla="*/ 57 w 83"/>
                <a:gd name="T7" fmla="*/ 138 h 151"/>
                <a:gd name="T8" fmla="*/ 34 w 83"/>
                <a:gd name="T9" fmla="*/ 144 h 151"/>
                <a:gd name="T10" fmla="*/ 1 w 83"/>
                <a:gd name="T11" fmla="*/ 65 h 151"/>
                <a:gd name="T12" fmla="*/ 49 w 83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1">
                  <a:moveTo>
                    <a:pt x="49" y="2"/>
                  </a:moveTo>
                  <a:cubicBezTo>
                    <a:pt x="63" y="3"/>
                    <a:pt x="80" y="21"/>
                    <a:pt x="82" y="32"/>
                  </a:cubicBezTo>
                  <a:cubicBezTo>
                    <a:pt x="83" y="44"/>
                    <a:pt x="59" y="54"/>
                    <a:pt x="58" y="83"/>
                  </a:cubicBezTo>
                  <a:cubicBezTo>
                    <a:pt x="57" y="111"/>
                    <a:pt x="53" y="132"/>
                    <a:pt x="57" y="138"/>
                  </a:cubicBezTo>
                  <a:cubicBezTo>
                    <a:pt x="61" y="143"/>
                    <a:pt x="43" y="151"/>
                    <a:pt x="34" y="144"/>
                  </a:cubicBezTo>
                  <a:cubicBezTo>
                    <a:pt x="26" y="138"/>
                    <a:pt x="2" y="114"/>
                    <a:pt x="1" y="65"/>
                  </a:cubicBezTo>
                  <a:cubicBezTo>
                    <a:pt x="0" y="43"/>
                    <a:pt x="10" y="0"/>
                    <a:pt x="49" y="2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3" name="Freeform 28"/>
            <p:cNvSpPr>
              <a:spLocks/>
            </p:cNvSpPr>
            <p:nvPr/>
          </p:nvSpPr>
          <p:spPr bwMode="auto">
            <a:xfrm>
              <a:off x="4356101" y="2105025"/>
              <a:ext cx="127000" cy="215900"/>
            </a:xfrm>
            <a:custGeom>
              <a:avLst/>
              <a:gdLst>
                <a:gd name="T0" fmla="*/ 25 w 73"/>
                <a:gd name="T1" fmla="*/ 94 h 125"/>
                <a:gd name="T2" fmla="*/ 0 w 73"/>
                <a:gd name="T3" fmla="*/ 84 h 125"/>
                <a:gd name="T4" fmla="*/ 24 w 73"/>
                <a:gd name="T5" fmla="*/ 118 h 125"/>
                <a:gd name="T6" fmla="*/ 47 w 73"/>
                <a:gd name="T7" fmla="*/ 112 h 125"/>
                <a:gd name="T8" fmla="*/ 48 w 73"/>
                <a:gd name="T9" fmla="*/ 57 h 125"/>
                <a:gd name="T10" fmla="*/ 72 w 73"/>
                <a:gd name="T11" fmla="*/ 6 h 125"/>
                <a:gd name="T12" fmla="*/ 70 w 73"/>
                <a:gd name="T13" fmla="*/ 0 h 125"/>
                <a:gd name="T14" fmla="*/ 25 w 73"/>
                <a:gd name="T15" fmla="*/ 9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25">
                  <a:moveTo>
                    <a:pt x="25" y="94"/>
                  </a:moveTo>
                  <a:cubicBezTo>
                    <a:pt x="21" y="98"/>
                    <a:pt x="8" y="93"/>
                    <a:pt x="0" y="84"/>
                  </a:cubicBezTo>
                  <a:cubicBezTo>
                    <a:pt x="8" y="104"/>
                    <a:pt x="19" y="114"/>
                    <a:pt x="24" y="118"/>
                  </a:cubicBezTo>
                  <a:cubicBezTo>
                    <a:pt x="33" y="125"/>
                    <a:pt x="51" y="117"/>
                    <a:pt x="47" y="112"/>
                  </a:cubicBezTo>
                  <a:cubicBezTo>
                    <a:pt x="43" y="106"/>
                    <a:pt x="47" y="85"/>
                    <a:pt x="48" y="57"/>
                  </a:cubicBezTo>
                  <a:cubicBezTo>
                    <a:pt x="49" y="28"/>
                    <a:pt x="73" y="1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40" y="17"/>
                    <a:pt x="32" y="16"/>
                    <a:pt x="25" y="94"/>
                  </a:cubicBezTo>
                  <a:close/>
                </a:path>
              </a:pathLst>
            </a:custGeom>
            <a:solidFill>
              <a:srgbClr val="5E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4" name="Freeform 29"/>
            <p:cNvSpPr>
              <a:spLocks/>
            </p:cNvSpPr>
            <p:nvPr/>
          </p:nvSpPr>
          <p:spPr bwMode="auto">
            <a:xfrm>
              <a:off x="4371976" y="2070100"/>
              <a:ext cx="96838" cy="60325"/>
            </a:xfrm>
            <a:custGeom>
              <a:avLst/>
              <a:gdLst>
                <a:gd name="T0" fmla="*/ 0 w 56"/>
                <a:gd name="T1" fmla="*/ 15 h 35"/>
                <a:gd name="T2" fmla="*/ 30 w 56"/>
                <a:gd name="T3" fmla="*/ 1 h 35"/>
                <a:gd name="T4" fmla="*/ 56 w 56"/>
                <a:gd name="T5" fmla="*/ 25 h 35"/>
                <a:gd name="T6" fmla="*/ 48 w 56"/>
                <a:gd name="T7" fmla="*/ 35 h 35"/>
                <a:gd name="T8" fmla="*/ 0 w 56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0" y="15"/>
                  </a:moveTo>
                  <a:cubicBezTo>
                    <a:pt x="6" y="6"/>
                    <a:pt x="16" y="0"/>
                    <a:pt x="30" y="1"/>
                  </a:cubicBezTo>
                  <a:cubicBezTo>
                    <a:pt x="41" y="1"/>
                    <a:pt x="55" y="15"/>
                    <a:pt x="56" y="25"/>
                  </a:cubicBezTo>
                  <a:cubicBezTo>
                    <a:pt x="56" y="28"/>
                    <a:pt x="53" y="31"/>
                    <a:pt x="48" y="35"/>
                  </a:cubicBezTo>
                  <a:cubicBezTo>
                    <a:pt x="43" y="15"/>
                    <a:pt x="23" y="5"/>
                    <a:pt x="0" y="1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5" name="Freeform 30"/>
            <p:cNvSpPr>
              <a:spLocks/>
            </p:cNvSpPr>
            <p:nvPr/>
          </p:nvSpPr>
          <p:spPr bwMode="auto">
            <a:xfrm>
              <a:off x="4978401" y="2101850"/>
              <a:ext cx="295275" cy="346075"/>
            </a:xfrm>
            <a:custGeom>
              <a:avLst/>
              <a:gdLst>
                <a:gd name="T0" fmla="*/ 59 w 171"/>
                <a:gd name="T1" fmla="*/ 0 h 201"/>
                <a:gd name="T2" fmla="*/ 143 w 171"/>
                <a:gd name="T3" fmla="*/ 87 h 201"/>
                <a:gd name="T4" fmla="*/ 166 w 171"/>
                <a:gd name="T5" fmla="*/ 177 h 201"/>
                <a:gd name="T6" fmla="*/ 82 w 171"/>
                <a:gd name="T7" fmla="*/ 196 h 201"/>
                <a:gd name="T8" fmla="*/ 66 w 171"/>
                <a:gd name="T9" fmla="*/ 131 h 201"/>
                <a:gd name="T10" fmla="*/ 26 w 171"/>
                <a:gd name="T11" fmla="*/ 111 h 201"/>
                <a:gd name="T12" fmla="*/ 59 w 171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01">
                  <a:moveTo>
                    <a:pt x="59" y="0"/>
                  </a:moveTo>
                  <a:cubicBezTo>
                    <a:pt x="59" y="0"/>
                    <a:pt x="127" y="60"/>
                    <a:pt x="143" y="87"/>
                  </a:cubicBezTo>
                  <a:cubicBezTo>
                    <a:pt x="159" y="114"/>
                    <a:pt x="171" y="163"/>
                    <a:pt x="166" y="177"/>
                  </a:cubicBezTo>
                  <a:cubicBezTo>
                    <a:pt x="162" y="191"/>
                    <a:pt x="85" y="201"/>
                    <a:pt x="82" y="196"/>
                  </a:cubicBezTo>
                  <a:cubicBezTo>
                    <a:pt x="79" y="191"/>
                    <a:pt x="79" y="137"/>
                    <a:pt x="66" y="131"/>
                  </a:cubicBezTo>
                  <a:cubicBezTo>
                    <a:pt x="53" y="124"/>
                    <a:pt x="38" y="122"/>
                    <a:pt x="26" y="111"/>
                  </a:cubicBezTo>
                  <a:cubicBezTo>
                    <a:pt x="14" y="101"/>
                    <a:pt x="0" y="4"/>
                    <a:pt x="59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6" name="Freeform 31"/>
            <p:cNvSpPr>
              <a:spLocks/>
            </p:cNvSpPr>
            <p:nvPr/>
          </p:nvSpPr>
          <p:spPr bwMode="auto">
            <a:xfrm>
              <a:off x="4999039" y="2176462"/>
              <a:ext cx="192088" cy="268288"/>
            </a:xfrm>
            <a:custGeom>
              <a:avLst/>
              <a:gdLst>
                <a:gd name="T0" fmla="*/ 77 w 111"/>
                <a:gd name="T1" fmla="*/ 51 h 155"/>
                <a:gd name="T2" fmla="*/ 111 w 111"/>
                <a:gd name="T3" fmla="*/ 150 h 155"/>
                <a:gd name="T4" fmla="*/ 70 w 111"/>
                <a:gd name="T5" fmla="*/ 152 h 155"/>
                <a:gd name="T6" fmla="*/ 54 w 111"/>
                <a:gd name="T7" fmla="*/ 87 h 155"/>
                <a:gd name="T8" fmla="*/ 14 w 111"/>
                <a:gd name="T9" fmla="*/ 67 h 155"/>
                <a:gd name="T10" fmla="*/ 5 w 111"/>
                <a:gd name="T11" fmla="*/ 0 h 155"/>
                <a:gd name="T12" fmla="*/ 77 w 111"/>
                <a:gd name="T13" fmla="*/ 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55">
                  <a:moveTo>
                    <a:pt x="77" y="51"/>
                  </a:moveTo>
                  <a:cubicBezTo>
                    <a:pt x="79" y="85"/>
                    <a:pt x="89" y="125"/>
                    <a:pt x="111" y="150"/>
                  </a:cubicBezTo>
                  <a:cubicBezTo>
                    <a:pt x="91" y="154"/>
                    <a:pt x="72" y="155"/>
                    <a:pt x="70" y="152"/>
                  </a:cubicBezTo>
                  <a:cubicBezTo>
                    <a:pt x="67" y="147"/>
                    <a:pt x="67" y="93"/>
                    <a:pt x="54" y="87"/>
                  </a:cubicBezTo>
                  <a:cubicBezTo>
                    <a:pt x="41" y="80"/>
                    <a:pt x="26" y="78"/>
                    <a:pt x="14" y="67"/>
                  </a:cubicBezTo>
                  <a:cubicBezTo>
                    <a:pt x="7" y="62"/>
                    <a:pt x="0" y="28"/>
                    <a:pt x="5" y="0"/>
                  </a:cubicBezTo>
                  <a:cubicBezTo>
                    <a:pt x="19" y="29"/>
                    <a:pt x="40" y="52"/>
                    <a:pt x="77" y="5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7" name="Freeform 32"/>
            <p:cNvSpPr>
              <a:spLocks/>
            </p:cNvSpPr>
            <p:nvPr/>
          </p:nvSpPr>
          <p:spPr bwMode="auto">
            <a:xfrm>
              <a:off x="5275264" y="2457450"/>
              <a:ext cx="69850" cy="120650"/>
            </a:xfrm>
            <a:custGeom>
              <a:avLst/>
              <a:gdLst>
                <a:gd name="T0" fmla="*/ 21 w 40"/>
                <a:gd name="T1" fmla="*/ 9 h 70"/>
                <a:gd name="T2" fmla="*/ 33 w 40"/>
                <a:gd name="T3" fmla="*/ 63 h 70"/>
                <a:gd name="T4" fmla="*/ 12 w 40"/>
                <a:gd name="T5" fmla="*/ 60 h 70"/>
                <a:gd name="T6" fmla="*/ 5 w 40"/>
                <a:gd name="T7" fmla="*/ 22 h 70"/>
                <a:gd name="T8" fmla="*/ 21 w 40"/>
                <a:gd name="T9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0">
                  <a:moveTo>
                    <a:pt x="21" y="9"/>
                  </a:moveTo>
                  <a:cubicBezTo>
                    <a:pt x="29" y="17"/>
                    <a:pt x="40" y="56"/>
                    <a:pt x="33" y="63"/>
                  </a:cubicBezTo>
                  <a:cubicBezTo>
                    <a:pt x="27" y="70"/>
                    <a:pt x="13" y="65"/>
                    <a:pt x="12" y="60"/>
                  </a:cubicBezTo>
                  <a:cubicBezTo>
                    <a:pt x="11" y="54"/>
                    <a:pt x="10" y="27"/>
                    <a:pt x="5" y="22"/>
                  </a:cubicBezTo>
                  <a:cubicBezTo>
                    <a:pt x="0" y="18"/>
                    <a:pt x="12" y="0"/>
                    <a:pt x="21" y="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8" name="Freeform 33"/>
            <p:cNvSpPr>
              <a:spLocks noEditPoints="1"/>
            </p:cNvSpPr>
            <p:nvPr/>
          </p:nvSpPr>
          <p:spPr bwMode="auto">
            <a:xfrm>
              <a:off x="5278439" y="2463800"/>
              <a:ext cx="63500" cy="111125"/>
            </a:xfrm>
            <a:custGeom>
              <a:avLst/>
              <a:gdLst>
                <a:gd name="T0" fmla="*/ 7 w 37"/>
                <a:gd name="T1" fmla="*/ 5 h 64"/>
                <a:gd name="T2" fmla="*/ 3 w 37"/>
                <a:gd name="T3" fmla="*/ 19 h 64"/>
                <a:gd name="T4" fmla="*/ 10 w 37"/>
                <a:gd name="T5" fmla="*/ 53 h 64"/>
                <a:gd name="T6" fmla="*/ 10 w 37"/>
                <a:gd name="T7" fmla="*/ 56 h 64"/>
                <a:gd name="T8" fmla="*/ 18 w 37"/>
                <a:gd name="T9" fmla="*/ 62 h 64"/>
                <a:gd name="T10" fmla="*/ 33 w 37"/>
                <a:gd name="T11" fmla="*/ 60 h 64"/>
                <a:gd name="T12" fmla="*/ 35 w 37"/>
                <a:gd name="T13" fmla="*/ 51 h 64"/>
                <a:gd name="T14" fmla="*/ 20 w 37"/>
                <a:gd name="T15" fmla="*/ 4 h 64"/>
                <a:gd name="T16" fmla="*/ 7 w 37"/>
                <a:gd name="T17" fmla="*/ 5 h 64"/>
                <a:gd name="T18" fmla="*/ 18 w 37"/>
                <a:gd name="T19" fmla="*/ 61 h 64"/>
                <a:gd name="T20" fmla="*/ 12 w 37"/>
                <a:gd name="T21" fmla="*/ 55 h 64"/>
                <a:gd name="T22" fmla="*/ 12 w 37"/>
                <a:gd name="T23" fmla="*/ 53 h 64"/>
                <a:gd name="T24" fmla="*/ 5 w 37"/>
                <a:gd name="T25" fmla="*/ 18 h 64"/>
                <a:gd name="T26" fmla="*/ 8 w 37"/>
                <a:gd name="T27" fmla="*/ 7 h 64"/>
                <a:gd name="T28" fmla="*/ 19 w 37"/>
                <a:gd name="T29" fmla="*/ 5 h 64"/>
                <a:gd name="T30" fmla="*/ 19 w 37"/>
                <a:gd name="T31" fmla="*/ 5 h 64"/>
                <a:gd name="T32" fmla="*/ 32 w 37"/>
                <a:gd name="T33" fmla="*/ 58 h 64"/>
                <a:gd name="T34" fmla="*/ 18 w 37"/>
                <a:gd name="T35" fmla="*/ 61 h 64"/>
                <a:gd name="T36" fmla="*/ 20 w 37"/>
                <a:gd name="T37" fmla="*/ 4 h 64"/>
                <a:gd name="T38" fmla="*/ 20 w 37"/>
                <a:gd name="T3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64">
                  <a:moveTo>
                    <a:pt x="7" y="5"/>
                  </a:moveTo>
                  <a:cubicBezTo>
                    <a:pt x="3" y="10"/>
                    <a:pt x="0" y="16"/>
                    <a:pt x="3" y="19"/>
                  </a:cubicBezTo>
                  <a:cubicBezTo>
                    <a:pt x="7" y="23"/>
                    <a:pt x="9" y="45"/>
                    <a:pt x="10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8"/>
                    <a:pt x="13" y="61"/>
                    <a:pt x="18" y="62"/>
                  </a:cubicBezTo>
                  <a:cubicBezTo>
                    <a:pt x="22" y="64"/>
                    <a:pt x="29" y="64"/>
                    <a:pt x="33" y="60"/>
                  </a:cubicBezTo>
                  <a:cubicBezTo>
                    <a:pt x="35" y="58"/>
                    <a:pt x="35" y="55"/>
                    <a:pt x="35" y="51"/>
                  </a:cubicBezTo>
                  <a:cubicBezTo>
                    <a:pt x="35" y="36"/>
                    <a:pt x="27" y="10"/>
                    <a:pt x="20" y="4"/>
                  </a:cubicBezTo>
                  <a:cubicBezTo>
                    <a:pt x="16" y="0"/>
                    <a:pt x="11" y="1"/>
                    <a:pt x="7" y="5"/>
                  </a:cubicBezTo>
                  <a:close/>
                  <a:moveTo>
                    <a:pt x="18" y="61"/>
                  </a:moveTo>
                  <a:cubicBezTo>
                    <a:pt x="15" y="59"/>
                    <a:pt x="12" y="57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0" y="37"/>
                    <a:pt x="9" y="22"/>
                    <a:pt x="5" y="18"/>
                  </a:cubicBezTo>
                  <a:cubicBezTo>
                    <a:pt x="3" y="16"/>
                    <a:pt x="5" y="11"/>
                    <a:pt x="8" y="7"/>
                  </a:cubicBezTo>
                  <a:cubicBezTo>
                    <a:pt x="10" y="5"/>
                    <a:pt x="15" y="1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8" y="14"/>
                    <a:pt x="37" y="52"/>
                    <a:pt x="32" y="58"/>
                  </a:cubicBezTo>
                  <a:cubicBezTo>
                    <a:pt x="28" y="62"/>
                    <a:pt x="22" y="62"/>
                    <a:pt x="18" y="61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9" name="Freeform 34"/>
            <p:cNvSpPr>
              <a:spLocks/>
            </p:cNvSpPr>
            <p:nvPr/>
          </p:nvSpPr>
          <p:spPr bwMode="auto">
            <a:xfrm>
              <a:off x="5265739" y="2482850"/>
              <a:ext cx="46038" cy="107950"/>
            </a:xfrm>
            <a:custGeom>
              <a:avLst/>
              <a:gdLst>
                <a:gd name="T0" fmla="*/ 20 w 27"/>
                <a:gd name="T1" fmla="*/ 8 h 63"/>
                <a:gd name="T2" fmla="*/ 21 w 27"/>
                <a:gd name="T3" fmla="*/ 52 h 63"/>
                <a:gd name="T4" fmla="*/ 7 w 27"/>
                <a:gd name="T5" fmla="*/ 49 h 63"/>
                <a:gd name="T6" fmla="*/ 3 w 27"/>
                <a:gd name="T7" fmla="*/ 18 h 63"/>
                <a:gd name="T8" fmla="*/ 20 w 27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20" y="8"/>
                  </a:moveTo>
                  <a:cubicBezTo>
                    <a:pt x="27" y="19"/>
                    <a:pt x="27" y="46"/>
                    <a:pt x="21" y="52"/>
                  </a:cubicBezTo>
                  <a:cubicBezTo>
                    <a:pt x="15" y="58"/>
                    <a:pt x="8" y="63"/>
                    <a:pt x="7" y="49"/>
                  </a:cubicBezTo>
                  <a:cubicBezTo>
                    <a:pt x="6" y="34"/>
                    <a:pt x="6" y="26"/>
                    <a:pt x="3" y="18"/>
                  </a:cubicBezTo>
                  <a:cubicBezTo>
                    <a:pt x="0" y="11"/>
                    <a:pt x="15" y="0"/>
                    <a:pt x="20" y="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5265739" y="2487612"/>
              <a:ext cx="44450" cy="98425"/>
            </a:xfrm>
            <a:custGeom>
              <a:avLst/>
              <a:gdLst>
                <a:gd name="T0" fmla="*/ 9 w 26"/>
                <a:gd name="T1" fmla="*/ 3 h 57"/>
                <a:gd name="T2" fmla="*/ 2 w 26"/>
                <a:gd name="T3" fmla="*/ 15 h 57"/>
                <a:gd name="T4" fmla="*/ 6 w 26"/>
                <a:gd name="T5" fmla="*/ 46 h 57"/>
                <a:gd name="T6" fmla="*/ 10 w 26"/>
                <a:gd name="T7" fmla="*/ 56 h 57"/>
                <a:gd name="T8" fmla="*/ 22 w 26"/>
                <a:gd name="T9" fmla="*/ 50 h 57"/>
                <a:gd name="T10" fmla="*/ 26 w 26"/>
                <a:gd name="T11" fmla="*/ 30 h 57"/>
                <a:gd name="T12" fmla="*/ 21 w 26"/>
                <a:gd name="T13" fmla="*/ 5 h 57"/>
                <a:gd name="T14" fmla="*/ 9 w 26"/>
                <a:gd name="T15" fmla="*/ 3 h 57"/>
                <a:gd name="T16" fmla="*/ 11 w 26"/>
                <a:gd name="T17" fmla="*/ 54 h 57"/>
                <a:gd name="T18" fmla="*/ 8 w 26"/>
                <a:gd name="T19" fmla="*/ 46 h 57"/>
                <a:gd name="T20" fmla="*/ 4 w 26"/>
                <a:gd name="T21" fmla="*/ 15 h 57"/>
                <a:gd name="T22" fmla="*/ 10 w 26"/>
                <a:gd name="T23" fmla="*/ 4 h 57"/>
                <a:gd name="T24" fmla="*/ 19 w 26"/>
                <a:gd name="T25" fmla="*/ 6 h 57"/>
                <a:gd name="T26" fmla="*/ 19 w 26"/>
                <a:gd name="T27" fmla="*/ 6 h 57"/>
                <a:gd name="T28" fmla="*/ 20 w 26"/>
                <a:gd name="T29" fmla="*/ 48 h 57"/>
                <a:gd name="T30" fmla="*/ 11 w 26"/>
                <a:gd name="T31" fmla="*/ 54 h 57"/>
                <a:gd name="T32" fmla="*/ 21 w 26"/>
                <a:gd name="T33" fmla="*/ 5 h 57"/>
                <a:gd name="T34" fmla="*/ 21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9" y="3"/>
                  </a:moveTo>
                  <a:cubicBezTo>
                    <a:pt x="4" y="5"/>
                    <a:pt x="0" y="11"/>
                    <a:pt x="2" y="15"/>
                  </a:cubicBezTo>
                  <a:cubicBezTo>
                    <a:pt x="5" y="23"/>
                    <a:pt x="6" y="32"/>
                    <a:pt x="6" y="46"/>
                  </a:cubicBezTo>
                  <a:cubicBezTo>
                    <a:pt x="6" y="52"/>
                    <a:pt x="8" y="55"/>
                    <a:pt x="10" y="56"/>
                  </a:cubicBezTo>
                  <a:cubicBezTo>
                    <a:pt x="13" y="57"/>
                    <a:pt x="18" y="53"/>
                    <a:pt x="22" y="50"/>
                  </a:cubicBezTo>
                  <a:cubicBezTo>
                    <a:pt x="25" y="46"/>
                    <a:pt x="26" y="38"/>
                    <a:pt x="26" y="30"/>
                  </a:cubicBezTo>
                  <a:cubicBezTo>
                    <a:pt x="26" y="20"/>
                    <a:pt x="25" y="10"/>
                    <a:pt x="21" y="5"/>
                  </a:cubicBezTo>
                  <a:cubicBezTo>
                    <a:pt x="19" y="1"/>
                    <a:pt x="14" y="0"/>
                    <a:pt x="9" y="3"/>
                  </a:cubicBezTo>
                  <a:close/>
                  <a:moveTo>
                    <a:pt x="11" y="54"/>
                  </a:moveTo>
                  <a:cubicBezTo>
                    <a:pt x="10" y="54"/>
                    <a:pt x="8" y="52"/>
                    <a:pt x="8" y="46"/>
                  </a:cubicBezTo>
                  <a:cubicBezTo>
                    <a:pt x="7" y="32"/>
                    <a:pt x="7" y="22"/>
                    <a:pt x="4" y="15"/>
                  </a:cubicBezTo>
                  <a:cubicBezTo>
                    <a:pt x="2" y="11"/>
                    <a:pt x="6" y="7"/>
                    <a:pt x="10" y="4"/>
                  </a:cubicBezTo>
                  <a:cubicBezTo>
                    <a:pt x="13" y="3"/>
                    <a:pt x="17" y="2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6" y="16"/>
                    <a:pt x="26" y="42"/>
                    <a:pt x="20" y="48"/>
                  </a:cubicBezTo>
                  <a:cubicBezTo>
                    <a:pt x="19" y="50"/>
                    <a:pt x="13" y="55"/>
                    <a:pt x="11" y="54"/>
                  </a:cubicBezTo>
                  <a:close/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1" name="Freeform 36"/>
            <p:cNvSpPr>
              <a:spLocks/>
            </p:cNvSpPr>
            <p:nvPr/>
          </p:nvSpPr>
          <p:spPr bwMode="auto">
            <a:xfrm>
              <a:off x="5245101" y="2508250"/>
              <a:ext cx="39688" cy="92075"/>
            </a:xfrm>
            <a:custGeom>
              <a:avLst/>
              <a:gdLst>
                <a:gd name="T0" fmla="*/ 7 w 23"/>
                <a:gd name="T1" fmla="*/ 5 h 53"/>
                <a:gd name="T2" fmla="*/ 21 w 23"/>
                <a:gd name="T3" fmla="*/ 16 h 53"/>
                <a:gd name="T4" fmla="*/ 15 w 23"/>
                <a:gd name="T5" fmla="*/ 50 h 53"/>
                <a:gd name="T6" fmla="*/ 2 w 23"/>
                <a:gd name="T7" fmla="*/ 28 h 53"/>
                <a:gd name="T8" fmla="*/ 7 w 23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3">
                  <a:moveTo>
                    <a:pt x="7" y="5"/>
                  </a:moveTo>
                  <a:cubicBezTo>
                    <a:pt x="11" y="0"/>
                    <a:pt x="20" y="3"/>
                    <a:pt x="21" y="16"/>
                  </a:cubicBezTo>
                  <a:cubicBezTo>
                    <a:pt x="23" y="28"/>
                    <a:pt x="20" y="47"/>
                    <a:pt x="15" y="50"/>
                  </a:cubicBezTo>
                  <a:cubicBezTo>
                    <a:pt x="9" y="53"/>
                    <a:pt x="4" y="44"/>
                    <a:pt x="2" y="28"/>
                  </a:cubicBezTo>
                  <a:cubicBezTo>
                    <a:pt x="0" y="13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2" name="Freeform 37"/>
            <p:cNvSpPr>
              <a:spLocks noEditPoints="1"/>
            </p:cNvSpPr>
            <p:nvPr/>
          </p:nvSpPr>
          <p:spPr bwMode="auto">
            <a:xfrm>
              <a:off x="5243514" y="2509837"/>
              <a:ext cx="42863" cy="88900"/>
            </a:xfrm>
            <a:custGeom>
              <a:avLst/>
              <a:gdLst>
                <a:gd name="T0" fmla="*/ 7 w 25"/>
                <a:gd name="T1" fmla="*/ 3 h 51"/>
                <a:gd name="T2" fmla="*/ 7 w 25"/>
                <a:gd name="T3" fmla="*/ 4 h 51"/>
                <a:gd name="T4" fmla="*/ 2 w 25"/>
                <a:gd name="T5" fmla="*/ 27 h 51"/>
                <a:gd name="T6" fmla="*/ 11 w 25"/>
                <a:gd name="T7" fmla="*/ 50 h 51"/>
                <a:gd name="T8" fmla="*/ 16 w 25"/>
                <a:gd name="T9" fmla="*/ 50 h 51"/>
                <a:gd name="T10" fmla="*/ 23 w 25"/>
                <a:gd name="T11" fmla="*/ 15 h 51"/>
                <a:gd name="T12" fmla="*/ 15 w 25"/>
                <a:gd name="T13" fmla="*/ 1 h 51"/>
                <a:gd name="T14" fmla="*/ 7 w 25"/>
                <a:gd name="T15" fmla="*/ 3 h 51"/>
                <a:gd name="T16" fmla="*/ 12 w 25"/>
                <a:gd name="T17" fmla="*/ 49 h 51"/>
                <a:gd name="T18" fmla="*/ 4 w 25"/>
                <a:gd name="T19" fmla="*/ 27 h 51"/>
                <a:gd name="T20" fmla="*/ 4 w 25"/>
                <a:gd name="T21" fmla="*/ 21 h 51"/>
                <a:gd name="T22" fmla="*/ 8 w 25"/>
                <a:gd name="T23" fmla="*/ 5 h 51"/>
                <a:gd name="T24" fmla="*/ 14 w 25"/>
                <a:gd name="T25" fmla="*/ 3 h 51"/>
                <a:gd name="T26" fmla="*/ 21 w 25"/>
                <a:gd name="T27" fmla="*/ 15 h 51"/>
                <a:gd name="T28" fmla="*/ 15 w 25"/>
                <a:gd name="T29" fmla="*/ 49 h 51"/>
                <a:gd name="T30" fmla="*/ 12 w 25"/>
                <a:gd name="T3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1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0" y="11"/>
                    <a:pt x="2" y="27"/>
                  </a:cubicBezTo>
                  <a:cubicBezTo>
                    <a:pt x="4" y="40"/>
                    <a:pt x="7" y="48"/>
                    <a:pt x="11" y="50"/>
                  </a:cubicBezTo>
                  <a:cubicBezTo>
                    <a:pt x="13" y="51"/>
                    <a:pt x="14" y="51"/>
                    <a:pt x="16" y="50"/>
                  </a:cubicBezTo>
                  <a:cubicBezTo>
                    <a:pt x="22" y="47"/>
                    <a:pt x="25" y="27"/>
                    <a:pt x="23" y="15"/>
                  </a:cubicBezTo>
                  <a:cubicBezTo>
                    <a:pt x="22" y="8"/>
                    <a:pt x="19" y="3"/>
                    <a:pt x="15" y="1"/>
                  </a:cubicBezTo>
                  <a:cubicBezTo>
                    <a:pt x="12" y="0"/>
                    <a:pt x="9" y="1"/>
                    <a:pt x="7" y="3"/>
                  </a:cubicBezTo>
                  <a:close/>
                  <a:moveTo>
                    <a:pt x="12" y="49"/>
                  </a:moveTo>
                  <a:cubicBezTo>
                    <a:pt x="9" y="47"/>
                    <a:pt x="6" y="38"/>
                    <a:pt x="4" y="27"/>
                  </a:cubicBezTo>
                  <a:cubicBezTo>
                    <a:pt x="4" y="25"/>
                    <a:pt x="4" y="23"/>
                    <a:pt x="4" y="21"/>
                  </a:cubicBezTo>
                  <a:cubicBezTo>
                    <a:pt x="4" y="11"/>
                    <a:pt x="8" y="5"/>
                    <a:pt x="8" y="5"/>
                  </a:cubicBezTo>
                  <a:cubicBezTo>
                    <a:pt x="10" y="3"/>
                    <a:pt x="12" y="2"/>
                    <a:pt x="14" y="3"/>
                  </a:cubicBezTo>
                  <a:cubicBezTo>
                    <a:pt x="18" y="4"/>
                    <a:pt x="20" y="9"/>
                    <a:pt x="21" y="15"/>
                  </a:cubicBezTo>
                  <a:cubicBezTo>
                    <a:pt x="23" y="28"/>
                    <a:pt x="20" y="46"/>
                    <a:pt x="15" y="49"/>
                  </a:cubicBezTo>
                  <a:cubicBezTo>
                    <a:pt x="14" y="49"/>
                    <a:pt x="13" y="49"/>
                    <a:pt x="12" y="49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3" name="Freeform 38"/>
            <p:cNvSpPr>
              <a:spLocks/>
            </p:cNvSpPr>
            <p:nvPr/>
          </p:nvSpPr>
          <p:spPr bwMode="auto">
            <a:xfrm>
              <a:off x="5176839" y="2503487"/>
              <a:ext cx="90488" cy="119063"/>
            </a:xfrm>
            <a:custGeom>
              <a:avLst/>
              <a:gdLst>
                <a:gd name="T0" fmla="*/ 38 w 52"/>
                <a:gd name="T1" fmla="*/ 10 h 69"/>
                <a:gd name="T2" fmla="*/ 50 w 52"/>
                <a:gd name="T3" fmla="*/ 56 h 69"/>
                <a:gd name="T4" fmla="*/ 29 w 52"/>
                <a:gd name="T5" fmla="*/ 58 h 69"/>
                <a:gd name="T6" fmla="*/ 7 w 52"/>
                <a:gd name="T7" fmla="*/ 16 h 69"/>
                <a:gd name="T8" fmla="*/ 38 w 52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38" y="10"/>
                  </a:moveTo>
                  <a:cubicBezTo>
                    <a:pt x="41" y="16"/>
                    <a:pt x="52" y="44"/>
                    <a:pt x="50" y="56"/>
                  </a:cubicBezTo>
                  <a:cubicBezTo>
                    <a:pt x="49" y="67"/>
                    <a:pt x="34" y="69"/>
                    <a:pt x="29" y="58"/>
                  </a:cubicBezTo>
                  <a:cubicBezTo>
                    <a:pt x="24" y="47"/>
                    <a:pt x="14" y="20"/>
                    <a:pt x="7" y="16"/>
                  </a:cubicBezTo>
                  <a:cubicBezTo>
                    <a:pt x="0" y="12"/>
                    <a:pt x="33" y="0"/>
                    <a:pt x="38" y="1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4" name="Freeform 39"/>
            <p:cNvSpPr>
              <a:spLocks noEditPoints="1"/>
            </p:cNvSpPr>
            <p:nvPr/>
          </p:nvSpPr>
          <p:spPr bwMode="auto">
            <a:xfrm>
              <a:off x="5186364" y="2509837"/>
              <a:ext cx="80963" cy="109538"/>
            </a:xfrm>
            <a:custGeom>
              <a:avLst/>
              <a:gdLst>
                <a:gd name="T0" fmla="*/ 18 w 47"/>
                <a:gd name="T1" fmla="*/ 1 h 63"/>
                <a:gd name="T2" fmla="*/ 0 w 47"/>
                <a:gd name="T3" fmla="*/ 10 h 63"/>
                <a:gd name="T4" fmla="*/ 2 w 47"/>
                <a:gd name="T5" fmla="*/ 12 h 63"/>
                <a:gd name="T6" fmla="*/ 21 w 47"/>
                <a:gd name="T7" fmla="*/ 49 h 63"/>
                <a:gd name="T8" fmla="*/ 23 w 47"/>
                <a:gd name="T9" fmla="*/ 55 h 63"/>
                <a:gd name="T10" fmla="*/ 36 w 47"/>
                <a:gd name="T11" fmla="*/ 62 h 63"/>
                <a:gd name="T12" fmla="*/ 46 w 47"/>
                <a:gd name="T13" fmla="*/ 52 h 63"/>
                <a:gd name="T14" fmla="*/ 47 w 47"/>
                <a:gd name="T15" fmla="*/ 50 h 63"/>
                <a:gd name="T16" fmla="*/ 34 w 47"/>
                <a:gd name="T17" fmla="*/ 5 h 63"/>
                <a:gd name="T18" fmla="*/ 18 w 47"/>
                <a:gd name="T19" fmla="*/ 1 h 63"/>
                <a:gd name="T20" fmla="*/ 25 w 47"/>
                <a:gd name="T21" fmla="*/ 54 h 63"/>
                <a:gd name="T22" fmla="*/ 23 w 47"/>
                <a:gd name="T23" fmla="*/ 48 h 63"/>
                <a:gd name="T24" fmla="*/ 3 w 47"/>
                <a:gd name="T25" fmla="*/ 11 h 63"/>
                <a:gd name="T26" fmla="*/ 2 w 47"/>
                <a:gd name="T27" fmla="*/ 10 h 63"/>
                <a:gd name="T28" fmla="*/ 19 w 47"/>
                <a:gd name="T29" fmla="*/ 3 h 63"/>
                <a:gd name="T30" fmla="*/ 32 w 47"/>
                <a:gd name="T31" fmla="*/ 6 h 63"/>
                <a:gd name="T32" fmla="*/ 32 w 47"/>
                <a:gd name="T33" fmla="*/ 6 h 63"/>
                <a:gd name="T34" fmla="*/ 45 w 47"/>
                <a:gd name="T35" fmla="*/ 51 h 63"/>
                <a:gd name="T36" fmla="*/ 36 w 47"/>
                <a:gd name="T37" fmla="*/ 60 h 63"/>
                <a:gd name="T38" fmla="*/ 25 w 47"/>
                <a:gd name="T39" fmla="*/ 54 h 63"/>
                <a:gd name="T40" fmla="*/ 34 w 47"/>
                <a:gd name="T41" fmla="*/ 5 h 63"/>
                <a:gd name="T42" fmla="*/ 34 w 47"/>
                <a:gd name="T4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3">
                  <a:moveTo>
                    <a:pt x="18" y="1"/>
                  </a:moveTo>
                  <a:cubicBezTo>
                    <a:pt x="10" y="3"/>
                    <a:pt x="1" y="6"/>
                    <a:pt x="0" y="10"/>
                  </a:cubicBezTo>
                  <a:cubicBezTo>
                    <a:pt x="0" y="10"/>
                    <a:pt x="0" y="12"/>
                    <a:pt x="2" y="12"/>
                  </a:cubicBezTo>
                  <a:cubicBezTo>
                    <a:pt x="7" y="16"/>
                    <a:pt x="16" y="37"/>
                    <a:pt x="21" y="4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5" y="60"/>
                    <a:pt x="31" y="63"/>
                    <a:pt x="36" y="62"/>
                  </a:cubicBezTo>
                  <a:cubicBezTo>
                    <a:pt x="42" y="62"/>
                    <a:pt x="46" y="57"/>
                    <a:pt x="46" y="52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7" y="36"/>
                    <a:pt x="37" y="11"/>
                    <a:pt x="34" y="5"/>
                  </a:cubicBezTo>
                  <a:cubicBezTo>
                    <a:pt x="31" y="0"/>
                    <a:pt x="23" y="1"/>
                    <a:pt x="18" y="1"/>
                  </a:cubicBezTo>
                  <a:close/>
                  <a:moveTo>
                    <a:pt x="25" y="54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17" y="35"/>
                    <a:pt x="9" y="14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10" y="5"/>
                    <a:pt x="19" y="3"/>
                  </a:cubicBezTo>
                  <a:cubicBezTo>
                    <a:pt x="26" y="2"/>
                    <a:pt x="31" y="3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12"/>
                    <a:pt x="46" y="40"/>
                    <a:pt x="45" y="51"/>
                  </a:cubicBezTo>
                  <a:cubicBezTo>
                    <a:pt x="44" y="57"/>
                    <a:pt x="40" y="60"/>
                    <a:pt x="36" y="60"/>
                  </a:cubicBezTo>
                  <a:cubicBezTo>
                    <a:pt x="32" y="61"/>
                    <a:pt x="27" y="60"/>
                    <a:pt x="25" y="54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5" name="Freeform 40"/>
            <p:cNvSpPr>
              <a:spLocks/>
            </p:cNvSpPr>
            <p:nvPr/>
          </p:nvSpPr>
          <p:spPr bwMode="auto">
            <a:xfrm>
              <a:off x="5106989" y="2413000"/>
              <a:ext cx="236538" cy="128588"/>
            </a:xfrm>
            <a:custGeom>
              <a:avLst/>
              <a:gdLst>
                <a:gd name="T0" fmla="*/ 90 w 137"/>
                <a:gd name="T1" fmla="*/ 0 h 74"/>
                <a:gd name="T2" fmla="*/ 130 w 137"/>
                <a:gd name="T3" fmla="*/ 44 h 74"/>
                <a:gd name="T4" fmla="*/ 77 w 137"/>
                <a:gd name="T5" fmla="*/ 71 h 74"/>
                <a:gd name="T6" fmla="*/ 6 w 137"/>
                <a:gd name="T7" fmla="*/ 68 h 74"/>
                <a:gd name="T8" fmla="*/ 4 w 137"/>
                <a:gd name="T9" fmla="*/ 21 h 74"/>
                <a:gd name="T10" fmla="*/ 90 w 137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74">
                  <a:moveTo>
                    <a:pt x="90" y="0"/>
                  </a:moveTo>
                  <a:cubicBezTo>
                    <a:pt x="105" y="6"/>
                    <a:pt x="137" y="36"/>
                    <a:pt x="130" y="44"/>
                  </a:cubicBezTo>
                  <a:cubicBezTo>
                    <a:pt x="123" y="52"/>
                    <a:pt x="95" y="69"/>
                    <a:pt x="77" y="71"/>
                  </a:cubicBezTo>
                  <a:cubicBezTo>
                    <a:pt x="58" y="72"/>
                    <a:pt x="10" y="74"/>
                    <a:pt x="6" y="68"/>
                  </a:cubicBezTo>
                  <a:cubicBezTo>
                    <a:pt x="3" y="61"/>
                    <a:pt x="0" y="33"/>
                    <a:pt x="4" y="21"/>
                  </a:cubicBezTo>
                  <a:cubicBezTo>
                    <a:pt x="8" y="8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6" name="Freeform 41"/>
            <p:cNvSpPr>
              <a:spLocks/>
            </p:cNvSpPr>
            <p:nvPr/>
          </p:nvSpPr>
          <p:spPr bwMode="auto">
            <a:xfrm>
              <a:off x="5106989" y="2416175"/>
              <a:ext cx="142875" cy="120650"/>
            </a:xfrm>
            <a:custGeom>
              <a:avLst/>
              <a:gdLst>
                <a:gd name="T0" fmla="*/ 4 w 83"/>
                <a:gd name="T1" fmla="*/ 20 h 70"/>
                <a:gd name="T2" fmla="*/ 83 w 83"/>
                <a:gd name="T3" fmla="*/ 0 h 70"/>
                <a:gd name="T4" fmla="*/ 22 w 83"/>
                <a:gd name="T5" fmla="*/ 37 h 70"/>
                <a:gd name="T6" fmla="*/ 17 w 83"/>
                <a:gd name="T7" fmla="*/ 70 h 70"/>
                <a:gd name="T8" fmla="*/ 6 w 83"/>
                <a:gd name="T9" fmla="*/ 67 h 70"/>
                <a:gd name="T10" fmla="*/ 4 w 83"/>
                <a:gd name="T11" fmla="*/ 2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0">
                  <a:moveTo>
                    <a:pt x="4" y="20"/>
                  </a:moveTo>
                  <a:cubicBezTo>
                    <a:pt x="7" y="9"/>
                    <a:pt x="64" y="2"/>
                    <a:pt x="83" y="0"/>
                  </a:cubicBezTo>
                  <a:cubicBezTo>
                    <a:pt x="66" y="18"/>
                    <a:pt x="44" y="30"/>
                    <a:pt x="22" y="37"/>
                  </a:cubicBezTo>
                  <a:cubicBezTo>
                    <a:pt x="9" y="41"/>
                    <a:pt x="11" y="56"/>
                    <a:pt x="17" y="70"/>
                  </a:cubicBezTo>
                  <a:cubicBezTo>
                    <a:pt x="11" y="70"/>
                    <a:pt x="7" y="68"/>
                    <a:pt x="6" y="67"/>
                  </a:cubicBezTo>
                  <a:cubicBezTo>
                    <a:pt x="3" y="60"/>
                    <a:pt x="0" y="32"/>
                    <a:pt x="4" y="20"/>
                  </a:cubicBezTo>
                  <a:close/>
                </a:path>
              </a:pathLst>
            </a:custGeom>
            <a:solidFill>
              <a:srgbClr val="84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7" name="Freeform 42"/>
            <p:cNvSpPr>
              <a:spLocks/>
            </p:cNvSpPr>
            <p:nvPr/>
          </p:nvSpPr>
          <p:spPr bwMode="auto">
            <a:xfrm>
              <a:off x="5168901" y="2438400"/>
              <a:ext cx="157163" cy="90488"/>
            </a:xfrm>
            <a:custGeom>
              <a:avLst/>
              <a:gdLst>
                <a:gd name="T0" fmla="*/ 68 w 91"/>
                <a:gd name="T1" fmla="*/ 0 h 53"/>
                <a:gd name="T2" fmla="*/ 87 w 91"/>
                <a:gd name="T3" fmla="*/ 28 h 53"/>
                <a:gd name="T4" fmla="*/ 39 w 91"/>
                <a:gd name="T5" fmla="*/ 52 h 53"/>
                <a:gd name="T6" fmla="*/ 16 w 91"/>
                <a:gd name="T7" fmla="*/ 53 h 53"/>
                <a:gd name="T8" fmla="*/ 0 w 91"/>
                <a:gd name="T9" fmla="*/ 20 h 53"/>
                <a:gd name="T10" fmla="*/ 68 w 91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3">
                  <a:moveTo>
                    <a:pt x="68" y="0"/>
                  </a:moveTo>
                  <a:cubicBezTo>
                    <a:pt x="80" y="10"/>
                    <a:pt x="91" y="24"/>
                    <a:pt x="87" y="28"/>
                  </a:cubicBezTo>
                  <a:cubicBezTo>
                    <a:pt x="80" y="35"/>
                    <a:pt x="56" y="50"/>
                    <a:pt x="39" y="52"/>
                  </a:cubicBezTo>
                  <a:cubicBezTo>
                    <a:pt x="34" y="52"/>
                    <a:pt x="25" y="53"/>
                    <a:pt x="16" y="53"/>
                  </a:cubicBezTo>
                  <a:cubicBezTo>
                    <a:pt x="13" y="41"/>
                    <a:pt x="7" y="30"/>
                    <a:pt x="0" y="20"/>
                  </a:cubicBezTo>
                  <a:cubicBezTo>
                    <a:pt x="24" y="18"/>
                    <a:pt x="51" y="18"/>
                    <a:pt x="68" y="0"/>
                  </a:cubicBezTo>
                  <a:close/>
                </a:path>
              </a:pathLst>
            </a:custGeom>
            <a:solidFill>
              <a:srgbClr val="A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8" name="Freeform 43"/>
            <p:cNvSpPr>
              <a:spLocks/>
            </p:cNvSpPr>
            <p:nvPr/>
          </p:nvSpPr>
          <p:spPr bwMode="auto">
            <a:xfrm>
              <a:off x="5057776" y="2185987"/>
              <a:ext cx="211138" cy="165100"/>
            </a:xfrm>
            <a:custGeom>
              <a:avLst/>
              <a:gdLst>
                <a:gd name="T0" fmla="*/ 103 w 122"/>
                <a:gd name="T1" fmla="*/ 28 h 96"/>
                <a:gd name="T2" fmla="*/ 103 w 122"/>
                <a:gd name="T3" fmla="*/ 67 h 96"/>
                <a:gd name="T4" fmla="*/ 33 w 122"/>
                <a:gd name="T5" fmla="*/ 87 h 96"/>
                <a:gd name="T6" fmla="*/ 15 w 122"/>
                <a:gd name="T7" fmla="*/ 64 h 96"/>
                <a:gd name="T8" fmla="*/ 103 w 122"/>
                <a:gd name="T9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6">
                  <a:moveTo>
                    <a:pt x="103" y="28"/>
                  </a:moveTo>
                  <a:cubicBezTo>
                    <a:pt x="107" y="37"/>
                    <a:pt x="122" y="65"/>
                    <a:pt x="103" y="67"/>
                  </a:cubicBezTo>
                  <a:cubicBezTo>
                    <a:pt x="85" y="70"/>
                    <a:pt x="46" y="78"/>
                    <a:pt x="33" y="87"/>
                  </a:cubicBezTo>
                  <a:cubicBezTo>
                    <a:pt x="19" y="96"/>
                    <a:pt x="0" y="84"/>
                    <a:pt x="15" y="64"/>
                  </a:cubicBezTo>
                  <a:cubicBezTo>
                    <a:pt x="30" y="44"/>
                    <a:pt x="89" y="0"/>
                    <a:pt x="103" y="28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9" name="Freeform 44"/>
            <p:cNvSpPr>
              <a:spLocks/>
            </p:cNvSpPr>
            <p:nvPr/>
          </p:nvSpPr>
          <p:spPr bwMode="auto">
            <a:xfrm>
              <a:off x="5189539" y="2228850"/>
              <a:ext cx="63500" cy="61913"/>
            </a:xfrm>
            <a:custGeom>
              <a:avLst/>
              <a:gdLst>
                <a:gd name="T0" fmla="*/ 0 w 37"/>
                <a:gd name="T1" fmla="*/ 4 h 36"/>
                <a:gd name="T2" fmla="*/ 23 w 37"/>
                <a:gd name="T3" fmla="*/ 8 h 36"/>
                <a:gd name="T4" fmla="*/ 24 w 37"/>
                <a:gd name="T5" fmla="*/ 36 h 36"/>
                <a:gd name="T6" fmla="*/ 19 w 37"/>
                <a:gd name="T7" fmla="*/ 36 h 36"/>
                <a:gd name="T8" fmla="*/ 0 w 37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4"/>
                  </a:moveTo>
                  <a:cubicBezTo>
                    <a:pt x="10" y="0"/>
                    <a:pt x="19" y="0"/>
                    <a:pt x="23" y="8"/>
                  </a:cubicBezTo>
                  <a:cubicBezTo>
                    <a:pt x="26" y="14"/>
                    <a:pt x="37" y="34"/>
                    <a:pt x="24" y="36"/>
                  </a:cubicBezTo>
                  <a:cubicBezTo>
                    <a:pt x="23" y="36"/>
                    <a:pt x="21" y="36"/>
                    <a:pt x="19" y="36"/>
                  </a:cubicBezTo>
                  <a:cubicBezTo>
                    <a:pt x="19" y="22"/>
                    <a:pt x="13" y="8"/>
                    <a:pt x="0" y="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0" name="Freeform 45"/>
            <p:cNvSpPr>
              <a:spLocks/>
            </p:cNvSpPr>
            <p:nvPr/>
          </p:nvSpPr>
          <p:spPr bwMode="auto">
            <a:xfrm>
              <a:off x="5102226" y="2371725"/>
              <a:ext cx="196850" cy="92075"/>
            </a:xfrm>
            <a:custGeom>
              <a:avLst/>
              <a:gdLst>
                <a:gd name="T0" fmla="*/ 44 w 114"/>
                <a:gd name="T1" fmla="*/ 14 h 53"/>
                <a:gd name="T2" fmla="*/ 98 w 114"/>
                <a:gd name="T3" fmla="*/ 6 h 53"/>
                <a:gd name="T4" fmla="*/ 96 w 114"/>
                <a:gd name="T5" fmla="*/ 39 h 53"/>
                <a:gd name="T6" fmla="*/ 24 w 114"/>
                <a:gd name="T7" fmla="*/ 53 h 53"/>
                <a:gd name="T8" fmla="*/ 4 w 114"/>
                <a:gd name="T9" fmla="*/ 40 h 53"/>
                <a:gd name="T10" fmla="*/ 44 w 114"/>
                <a:gd name="T11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3">
                  <a:moveTo>
                    <a:pt x="44" y="14"/>
                  </a:moveTo>
                  <a:cubicBezTo>
                    <a:pt x="59" y="8"/>
                    <a:pt x="91" y="0"/>
                    <a:pt x="98" y="6"/>
                  </a:cubicBezTo>
                  <a:cubicBezTo>
                    <a:pt x="107" y="12"/>
                    <a:pt x="114" y="35"/>
                    <a:pt x="96" y="39"/>
                  </a:cubicBezTo>
                  <a:cubicBezTo>
                    <a:pt x="78" y="43"/>
                    <a:pt x="36" y="53"/>
                    <a:pt x="24" y="53"/>
                  </a:cubicBezTo>
                  <a:cubicBezTo>
                    <a:pt x="12" y="53"/>
                    <a:pt x="0" y="50"/>
                    <a:pt x="4" y="40"/>
                  </a:cubicBezTo>
                  <a:cubicBezTo>
                    <a:pt x="7" y="30"/>
                    <a:pt x="31" y="19"/>
                    <a:pt x="44" y="14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1" name="Freeform 46"/>
            <p:cNvSpPr>
              <a:spLocks/>
            </p:cNvSpPr>
            <p:nvPr/>
          </p:nvSpPr>
          <p:spPr bwMode="auto">
            <a:xfrm>
              <a:off x="5102226" y="2400300"/>
              <a:ext cx="66675" cy="63500"/>
            </a:xfrm>
            <a:custGeom>
              <a:avLst/>
              <a:gdLst>
                <a:gd name="T0" fmla="*/ 4 w 39"/>
                <a:gd name="T1" fmla="*/ 24 h 37"/>
                <a:gd name="T2" fmla="*/ 39 w 39"/>
                <a:gd name="T3" fmla="*/ 0 h 37"/>
                <a:gd name="T4" fmla="*/ 25 w 39"/>
                <a:gd name="T5" fmla="*/ 23 h 37"/>
                <a:gd name="T6" fmla="*/ 36 w 39"/>
                <a:gd name="T7" fmla="*/ 36 h 37"/>
                <a:gd name="T8" fmla="*/ 24 w 39"/>
                <a:gd name="T9" fmla="*/ 37 h 37"/>
                <a:gd name="T10" fmla="*/ 4 w 39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7">
                  <a:moveTo>
                    <a:pt x="4" y="24"/>
                  </a:moveTo>
                  <a:cubicBezTo>
                    <a:pt x="7" y="15"/>
                    <a:pt x="25" y="6"/>
                    <a:pt x="39" y="0"/>
                  </a:cubicBezTo>
                  <a:cubicBezTo>
                    <a:pt x="30" y="5"/>
                    <a:pt x="24" y="11"/>
                    <a:pt x="25" y="23"/>
                  </a:cubicBezTo>
                  <a:cubicBezTo>
                    <a:pt x="25" y="28"/>
                    <a:pt x="30" y="32"/>
                    <a:pt x="36" y="36"/>
                  </a:cubicBezTo>
                  <a:cubicBezTo>
                    <a:pt x="31" y="37"/>
                    <a:pt x="27" y="37"/>
                    <a:pt x="24" y="37"/>
                  </a:cubicBezTo>
                  <a:cubicBezTo>
                    <a:pt x="12" y="37"/>
                    <a:pt x="0" y="34"/>
                    <a:pt x="4" y="24"/>
                  </a:cubicBezTo>
                  <a:close/>
                </a:path>
              </a:pathLst>
            </a:custGeom>
            <a:solidFill>
              <a:srgbClr val="6B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2" name="Freeform 47"/>
            <p:cNvSpPr>
              <a:spLocks/>
            </p:cNvSpPr>
            <p:nvPr/>
          </p:nvSpPr>
          <p:spPr bwMode="auto">
            <a:xfrm>
              <a:off x="5116514" y="2509837"/>
              <a:ext cx="53975" cy="90488"/>
            </a:xfrm>
            <a:custGeom>
              <a:avLst/>
              <a:gdLst>
                <a:gd name="T0" fmla="*/ 10 w 31"/>
                <a:gd name="T1" fmla="*/ 3 h 52"/>
                <a:gd name="T2" fmla="*/ 30 w 31"/>
                <a:gd name="T3" fmla="*/ 22 h 52"/>
                <a:gd name="T4" fmla="*/ 21 w 31"/>
                <a:gd name="T5" fmla="*/ 50 h 52"/>
                <a:gd name="T6" fmla="*/ 3 w 31"/>
                <a:gd name="T7" fmla="*/ 32 h 52"/>
                <a:gd name="T8" fmla="*/ 10 w 31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10" y="3"/>
                  </a:moveTo>
                  <a:cubicBezTo>
                    <a:pt x="19" y="0"/>
                    <a:pt x="30" y="6"/>
                    <a:pt x="30" y="22"/>
                  </a:cubicBezTo>
                  <a:cubicBezTo>
                    <a:pt x="31" y="38"/>
                    <a:pt x="27" y="50"/>
                    <a:pt x="21" y="50"/>
                  </a:cubicBezTo>
                  <a:cubicBezTo>
                    <a:pt x="9" y="52"/>
                    <a:pt x="6" y="39"/>
                    <a:pt x="3" y="32"/>
                  </a:cubicBezTo>
                  <a:cubicBezTo>
                    <a:pt x="0" y="26"/>
                    <a:pt x="0" y="6"/>
                    <a:pt x="10" y="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3" name="Freeform 48"/>
            <p:cNvSpPr>
              <a:spLocks noEditPoints="1"/>
            </p:cNvSpPr>
            <p:nvPr/>
          </p:nvSpPr>
          <p:spPr bwMode="auto">
            <a:xfrm>
              <a:off x="5114926" y="2509837"/>
              <a:ext cx="57150" cy="92075"/>
            </a:xfrm>
            <a:custGeom>
              <a:avLst/>
              <a:gdLst>
                <a:gd name="T0" fmla="*/ 11 w 33"/>
                <a:gd name="T1" fmla="*/ 2 h 53"/>
                <a:gd name="T2" fmla="*/ 3 w 33"/>
                <a:gd name="T3" fmla="*/ 10 h 53"/>
                <a:gd name="T4" fmla="*/ 3 w 33"/>
                <a:gd name="T5" fmla="*/ 33 h 53"/>
                <a:gd name="T6" fmla="*/ 4 w 33"/>
                <a:gd name="T7" fmla="*/ 36 h 53"/>
                <a:gd name="T8" fmla="*/ 22 w 33"/>
                <a:gd name="T9" fmla="*/ 51 h 53"/>
                <a:gd name="T10" fmla="*/ 32 w 33"/>
                <a:gd name="T11" fmla="*/ 22 h 53"/>
                <a:gd name="T12" fmla="*/ 24 w 33"/>
                <a:gd name="T13" fmla="*/ 4 h 53"/>
                <a:gd name="T14" fmla="*/ 11 w 33"/>
                <a:gd name="T15" fmla="*/ 2 h 53"/>
                <a:gd name="T16" fmla="*/ 6 w 33"/>
                <a:gd name="T17" fmla="*/ 35 h 53"/>
                <a:gd name="T18" fmla="*/ 5 w 33"/>
                <a:gd name="T19" fmla="*/ 32 h 53"/>
                <a:gd name="T20" fmla="*/ 5 w 33"/>
                <a:gd name="T21" fmla="*/ 10 h 53"/>
                <a:gd name="T22" fmla="*/ 11 w 33"/>
                <a:gd name="T23" fmla="*/ 4 h 53"/>
                <a:gd name="T24" fmla="*/ 23 w 33"/>
                <a:gd name="T25" fmla="*/ 6 h 53"/>
                <a:gd name="T26" fmla="*/ 30 w 33"/>
                <a:gd name="T27" fmla="*/ 22 h 53"/>
                <a:gd name="T28" fmla="*/ 22 w 33"/>
                <a:gd name="T29" fmla="*/ 49 h 53"/>
                <a:gd name="T30" fmla="*/ 6 w 33"/>
                <a:gd name="T3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53">
                  <a:moveTo>
                    <a:pt x="11" y="2"/>
                  </a:moveTo>
                  <a:cubicBezTo>
                    <a:pt x="8" y="3"/>
                    <a:pt x="5" y="6"/>
                    <a:pt x="3" y="10"/>
                  </a:cubicBezTo>
                  <a:cubicBezTo>
                    <a:pt x="0" y="17"/>
                    <a:pt x="1" y="28"/>
                    <a:pt x="3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43"/>
                    <a:pt x="11" y="53"/>
                    <a:pt x="22" y="51"/>
                  </a:cubicBezTo>
                  <a:cubicBezTo>
                    <a:pt x="29" y="50"/>
                    <a:pt x="33" y="38"/>
                    <a:pt x="32" y="22"/>
                  </a:cubicBezTo>
                  <a:cubicBezTo>
                    <a:pt x="32" y="14"/>
                    <a:pt x="29" y="8"/>
                    <a:pt x="24" y="4"/>
                  </a:cubicBezTo>
                  <a:cubicBezTo>
                    <a:pt x="20" y="1"/>
                    <a:pt x="15" y="0"/>
                    <a:pt x="11" y="2"/>
                  </a:cubicBezTo>
                  <a:close/>
                  <a:moveTo>
                    <a:pt x="6" y="35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28"/>
                    <a:pt x="2" y="17"/>
                    <a:pt x="5" y="10"/>
                  </a:cubicBezTo>
                  <a:cubicBezTo>
                    <a:pt x="7" y="7"/>
                    <a:pt x="9" y="5"/>
                    <a:pt x="11" y="4"/>
                  </a:cubicBezTo>
                  <a:cubicBezTo>
                    <a:pt x="15" y="3"/>
                    <a:pt x="19" y="3"/>
                    <a:pt x="23" y="6"/>
                  </a:cubicBezTo>
                  <a:cubicBezTo>
                    <a:pt x="28" y="9"/>
                    <a:pt x="30" y="15"/>
                    <a:pt x="30" y="22"/>
                  </a:cubicBezTo>
                  <a:cubicBezTo>
                    <a:pt x="31" y="38"/>
                    <a:pt x="27" y="49"/>
                    <a:pt x="22" y="49"/>
                  </a:cubicBezTo>
                  <a:cubicBezTo>
                    <a:pt x="12" y="51"/>
                    <a:pt x="8" y="42"/>
                    <a:pt x="6" y="3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4" name="Freeform 49"/>
            <p:cNvSpPr>
              <a:spLocks/>
            </p:cNvSpPr>
            <p:nvPr/>
          </p:nvSpPr>
          <p:spPr bwMode="auto">
            <a:xfrm>
              <a:off x="4954589" y="2049462"/>
              <a:ext cx="139700" cy="257175"/>
            </a:xfrm>
            <a:custGeom>
              <a:avLst/>
              <a:gdLst>
                <a:gd name="T0" fmla="*/ 43 w 81"/>
                <a:gd name="T1" fmla="*/ 3 h 149"/>
                <a:gd name="T2" fmla="*/ 4 w 81"/>
                <a:gd name="T3" fmla="*/ 24 h 149"/>
                <a:gd name="T4" fmla="*/ 16 w 81"/>
                <a:gd name="T5" fmla="*/ 79 h 149"/>
                <a:gd name="T6" fmla="*/ 5 w 81"/>
                <a:gd name="T7" fmla="*/ 133 h 149"/>
                <a:gd name="T8" fmla="*/ 26 w 81"/>
                <a:gd name="T9" fmla="*/ 144 h 149"/>
                <a:gd name="T10" fmla="*/ 76 w 81"/>
                <a:gd name="T11" fmla="*/ 74 h 149"/>
                <a:gd name="T12" fmla="*/ 43 w 81"/>
                <a:gd name="T13" fmla="*/ 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9">
                  <a:moveTo>
                    <a:pt x="43" y="3"/>
                  </a:moveTo>
                  <a:cubicBezTo>
                    <a:pt x="29" y="0"/>
                    <a:pt x="8" y="13"/>
                    <a:pt x="4" y="24"/>
                  </a:cubicBezTo>
                  <a:cubicBezTo>
                    <a:pt x="0" y="35"/>
                    <a:pt x="21" y="51"/>
                    <a:pt x="16" y="79"/>
                  </a:cubicBezTo>
                  <a:cubicBezTo>
                    <a:pt x="11" y="107"/>
                    <a:pt x="10" y="128"/>
                    <a:pt x="5" y="133"/>
                  </a:cubicBezTo>
                  <a:cubicBezTo>
                    <a:pt x="0" y="138"/>
                    <a:pt x="16" y="149"/>
                    <a:pt x="26" y="144"/>
                  </a:cubicBezTo>
                  <a:cubicBezTo>
                    <a:pt x="36" y="140"/>
                    <a:pt x="64" y="122"/>
                    <a:pt x="76" y="74"/>
                  </a:cubicBezTo>
                  <a:cubicBezTo>
                    <a:pt x="81" y="53"/>
                    <a:pt x="81" y="9"/>
                    <a:pt x="43" y="3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5" name="Freeform 50"/>
            <p:cNvSpPr>
              <a:spLocks/>
            </p:cNvSpPr>
            <p:nvPr/>
          </p:nvSpPr>
          <p:spPr bwMode="auto">
            <a:xfrm>
              <a:off x="4954589" y="2082800"/>
              <a:ext cx="98425" cy="223838"/>
            </a:xfrm>
            <a:custGeom>
              <a:avLst/>
              <a:gdLst>
                <a:gd name="T0" fmla="*/ 30 w 57"/>
                <a:gd name="T1" fmla="*/ 101 h 130"/>
                <a:gd name="T2" fmla="*/ 57 w 57"/>
                <a:gd name="T3" fmla="*/ 98 h 130"/>
                <a:gd name="T4" fmla="*/ 26 w 57"/>
                <a:gd name="T5" fmla="*/ 125 h 130"/>
                <a:gd name="T6" fmla="*/ 5 w 57"/>
                <a:gd name="T7" fmla="*/ 114 h 130"/>
                <a:gd name="T8" fmla="*/ 16 w 57"/>
                <a:gd name="T9" fmla="*/ 60 h 130"/>
                <a:gd name="T10" fmla="*/ 4 w 57"/>
                <a:gd name="T11" fmla="*/ 5 h 130"/>
                <a:gd name="T12" fmla="*/ 8 w 57"/>
                <a:gd name="T13" fmla="*/ 0 h 130"/>
                <a:gd name="T14" fmla="*/ 30 w 57"/>
                <a:gd name="T15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30">
                  <a:moveTo>
                    <a:pt x="30" y="101"/>
                  </a:moveTo>
                  <a:cubicBezTo>
                    <a:pt x="33" y="106"/>
                    <a:pt x="48" y="104"/>
                    <a:pt x="57" y="98"/>
                  </a:cubicBezTo>
                  <a:cubicBezTo>
                    <a:pt x="45" y="115"/>
                    <a:pt x="32" y="122"/>
                    <a:pt x="26" y="125"/>
                  </a:cubicBezTo>
                  <a:cubicBezTo>
                    <a:pt x="16" y="130"/>
                    <a:pt x="0" y="119"/>
                    <a:pt x="5" y="114"/>
                  </a:cubicBezTo>
                  <a:cubicBezTo>
                    <a:pt x="10" y="109"/>
                    <a:pt x="11" y="88"/>
                    <a:pt x="16" y="60"/>
                  </a:cubicBezTo>
                  <a:cubicBezTo>
                    <a:pt x="21" y="32"/>
                    <a:pt x="0" y="16"/>
                    <a:pt x="4" y="5"/>
                  </a:cubicBezTo>
                  <a:cubicBezTo>
                    <a:pt x="5" y="3"/>
                    <a:pt x="6" y="2"/>
                    <a:pt x="8" y="0"/>
                  </a:cubicBezTo>
                  <a:cubicBezTo>
                    <a:pt x="33" y="23"/>
                    <a:pt x="40" y="24"/>
                    <a:pt x="30" y="101"/>
                  </a:cubicBezTo>
                  <a:close/>
                </a:path>
              </a:pathLst>
            </a:custGeom>
            <a:solidFill>
              <a:srgbClr val="5E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6" name="Freeform 51"/>
            <p:cNvSpPr>
              <a:spLocks/>
            </p:cNvSpPr>
            <p:nvPr/>
          </p:nvSpPr>
          <p:spPr bwMode="auto">
            <a:xfrm>
              <a:off x="4972051" y="2057400"/>
              <a:ext cx="100013" cy="53975"/>
            </a:xfrm>
            <a:custGeom>
              <a:avLst/>
              <a:gdLst>
                <a:gd name="T0" fmla="*/ 58 w 58"/>
                <a:gd name="T1" fmla="*/ 22 h 31"/>
                <a:gd name="T2" fmla="*/ 32 w 58"/>
                <a:gd name="T3" fmla="*/ 2 h 31"/>
                <a:gd name="T4" fmla="*/ 1 w 58"/>
                <a:gd name="T5" fmla="*/ 19 h 31"/>
                <a:gd name="T6" fmla="*/ 7 w 58"/>
                <a:gd name="T7" fmla="*/ 31 h 31"/>
                <a:gd name="T8" fmla="*/ 58 w 58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1">
                  <a:moveTo>
                    <a:pt x="58" y="22"/>
                  </a:moveTo>
                  <a:cubicBezTo>
                    <a:pt x="54" y="12"/>
                    <a:pt x="46" y="4"/>
                    <a:pt x="32" y="2"/>
                  </a:cubicBezTo>
                  <a:cubicBezTo>
                    <a:pt x="21" y="0"/>
                    <a:pt x="4" y="10"/>
                    <a:pt x="1" y="19"/>
                  </a:cubicBezTo>
                  <a:cubicBezTo>
                    <a:pt x="0" y="23"/>
                    <a:pt x="3" y="27"/>
                    <a:pt x="7" y="31"/>
                  </a:cubicBezTo>
                  <a:cubicBezTo>
                    <a:pt x="16" y="12"/>
                    <a:pt x="38" y="7"/>
                    <a:pt x="58" y="22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7" name="Freeform 52"/>
            <p:cNvSpPr>
              <a:spLocks/>
            </p:cNvSpPr>
            <p:nvPr/>
          </p:nvSpPr>
          <p:spPr bwMode="auto">
            <a:xfrm>
              <a:off x="4654551" y="1866900"/>
              <a:ext cx="187325" cy="131763"/>
            </a:xfrm>
            <a:custGeom>
              <a:avLst/>
              <a:gdLst>
                <a:gd name="T0" fmla="*/ 1 w 109"/>
                <a:gd name="T1" fmla="*/ 30 h 77"/>
                <a:gd name="T2" fmla="*/ 74 w 109"/>
                <a:gd name="T3" fmla="*/ 0 h 77"/>
                <a:gd name="T4" fmla="*/ 53 w 109"/>
                <a:gd name="T5" fmla="*/ 56 h 77"/>
                <a:gd name="T6" fmla="*/ 1 w 109"/>
                <a:gd name="T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77">
                  <a:moveTo>
                    <a:pt x="1" y="30"/>
                  </a:moveTo>
                  <a:cubicBezTo>
                    <a:pt x="29" y="33"/>
                    <a:pt x="52" y="22"/>
                    <a:pt x="74" y="0"/>
                  </a:cubicBezTo>
                  <a:cubicBezTo>
                    <a:pt x="74" y="0"/>
                    <a:pt x="109" y="34"/>
                    <a:pt x="53" y="56"/>
                  </a:cubicBezTo>
                  <a:cubicBezTo>
                    <a:pt x="0" y="77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8" name="Freeform 53"/>
            <p:cNvSpPr>
              <a:spLocks/>
            </p:cNvSpPr>
            <p:nvPr/>
          </p:nvSpPr>
          <p:spPr bwMode="auto">
            <a:xfrm>
              <a:off x="4478339" y="1698625"/>
              <a:ext cx="52388" cy="22225"/>
            </a:xfrm>
            <a:custGeom>
              <a:avLst/>
              <a:gdLst>
                <a:gd name="T0" fmla="*/ 21 w 31"/>
                <a:gd name="T1" fmla="*/ 6 h 13"/>
                <a:gd name="T2" fmla="*/ 31 w 31"/>
                <a:gd name="T3" fmla="*/ 6 h 13"/>
                <a:gd name="T4" fmla="*/ 29 w 31"/>
                <a:gd name="T5" fmla="*/ 11 h 13"/>
                <a:gd name="T6" fmla="*/ 10 w 31"/>
                <a:gd name="T7" fmla="*/ 13 h 13"/>
                <a:gd name="T8" fmla="*/ 0 w 31"/>
                <a:gd name="T9" fmla="*/ 1 h 13"/>
                <a:gd name="T10" fmla="*/ 21 w 31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3">
                  <a:moveTo>
                    <a:pt x="21" y="6"/>
                  </a:moveTo>
                  <a:cubicBezTo>
                    <a:pt x="24" y="8"/>
                    <a:pt x="28" y="8"/>
                    <a:pt x="31" y="6"/>
                  </a:cubicBezTo>
                  <a:cubicBezTo>
                    <a:pt x="31" y="8"/>
                    <a:pt x="30" y="10"/>
                    <a:pt x="29" y="11"/>
                  </a:cubicBezTo>
                  <a:cubicBezTo>
                    <a:pt x="29" y="11"/>
                    <a:pt x="22" y="10"/>
                    <a:pt x="10" y="13"/>
                  </a:cubicBezTo>
                  <a:cubicBezTo>
                    <a:pt x="10" y="13"/>
                    <a:pt x="2" y="7"/>
                    <a:pt x="0" y="1"/>
                  </a:cubicBezTo>
                  <a:cubicBezTo>
                    <a:pt x="7" y="0"/>
                    <a:pt x="14" y="2"/>
                    <a:pt x="21" y="6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9" name="Freeform 54"/>
            <p:cNvSpPr>
              <a:spLocks/>
            </p:cNvSpPr>
            <p:nvPr/>
          </p:nvSpPr>
          <p:spPr bwMode="auto">
            <a:xfrm>
              <a:off x="4468814" y="1657350"/>
              <a:ext cx="58738" cy="39688"/>
            </a:xfrm>
            <a:custGeom>
              <a:avLst/>
              <a:gdLst>
                <a:gd name="T0" fmla="*/ 15 w 34"/>
                <a:gd name="T1" fmla="*/ 2 h 23"/>
                <a:gd name="T2" fmla="*/ 34 w 34"/>
                <a:gd name="T3" fmla="*/ 23 h 23"/>
                <a:gd name="T4" fmla="*/ 0 w 34"/>
                <a:gd name="T5" fmla="*/ 0 h 23"/>
                <a:gd name="T6" fmla="*/ 15 w 34"/>
                <a:gd name="T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3">
                  <a:moveTo>
                    <a:pt x="15" y="2"/>
                  </a:moveTo>
                  <a:cubicBezTo>
                    <a:pt x="27" y="4"/>
                    <a:pt x="32" y="14"/>
                    <a:pt x="34" y="23"/>
                  </a:cubicBezTo>
                  <a:cubicBezTo>
                    <a:pt x="24" y="14"/>
                    <a:pt x="13" y="5"/>
                    <a:pt x="0" y="0"/>
                  </a:cubicBezTo>
                  <a:cubicBezTo>
                    <a:pt x="4" y="0"/>
                    <a:pt x="9" y="0"/>
                    <a:pt x="15" y="2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0" name="Freeform 55"/>
            <p:cNvSpPr>
              <a:spLocks/>
            </p:cNvSpPr>
            <p:nvPr/>
          </p:nvSpPr>
          <p:spPr bwMode="auto">
            <a:xfrm>
              <a:off x="4418014" y="1525587"/>
              <a:ext cx="574675" cy="552450"/>
            </a:xfrm>
            <a:custGeom>
              <a:avLst/>
              <a:gdLst>
                <a:gd name="T0" fmla="*/ 3 w 333"/>
                <a:gd name="T1" fmla="*/ 162 h 320"/>
                <a:gd name="T2" fmla="*/ 170 w 333"/>
                <a:gd name="T3" fmla="*/ 319 h 320"/>
                <a:gd name="T4" fmla="*/ 332 w 333"/>
                <a:gd name="T5" fmla="*/ 158 h 320"/>
                <a:gd name="T6" fmla="*/ 165 w 333"/>
                <a:gd name="T7" fmla="*/ 1 h 320"/>
                <a:gd name="T8" fmla="*/ 3 w 333"/>
                <a:gd name="T9" fmla="*/ 16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20">
                  <a:moveTo>
                    <a:pt x="3" y="162"/>
                  </a:moveTo>
                  <a:cubicBezTo>
                    <a:pt x="6" y="278"/>
                    <a:pt x="79" y="320"/>
                    <a:pt x="170" y="319"/>
                  </a:cubicBezTo>
                  <a:cubicBezTo>
                    <a:pt x="261" y="317"/>
                    <a:pt x="331" y="279"/>
                    <a:pt x="332" y="158"/>
                  </a:cubicBezTo>
                  <a:cubicBezTo>
                    <a:pt x="333" y="70"/>
                    <a:pt x="256" y="0"/>
                    <a:pt x="165" y="1"/>
                  </a:cubicBezTo>
                  <a:cubicBezTo>
                    <a:pt x="74" y="3"/>
                    <a:pt x="0" y="75"/>
                    <a:pt x="3" y="162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1" name="Freeform 56"/>
            <p:cNvSpPr>
              <a:spLocks/>
            </p:cNvSpPr>
            <p:nvPr/>
          </p:nvSpPr>
          <p:spPr bwMode="auto">
            <a:xfrm>
              <a:off x="4460876" y="1616075"/>
              <a:ext cx="41275" cy="25400"/>
            </a:xfrm>
            <a:custGeom>
              <a:avLst/>
              <a:gdLst>
                <a:gd name="T0" fmla="*/ 0 w 24"/>
                <a:gd name="T1" fmla="*/ 11 h 15"/>
                <a:gd name="T2" fmla="*/ 14 w 24"/>
                <a:gd name="T3" fmla="*/ 1 h 15"/>
                <a:gd name="T4" fmla="*/ 24 w 24"/>
                <a:gd name="T5" fmla="*/ 15 h 15"/>
                <a:gd name="T6" fmla="*/ 0 w 24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0" y="11"/>
                  </a:moveTo>
                  <a:cubicBezTo>
                    <a:pt x="0" y="11"/>
                    <a:pt x="6" y="3"/>
                    <a:pt x="14" y="1"/>
                  </a:cubicBezTo>
                  <a:cubicBezTo>
                    <a:pt x="22" y="0"/>
                    <a:pt x="24" y="15"/>
                    <a:pt x="24" y="1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2" name="Freeform 57"/>
            <p:cNvSpPr>
              <a:spLocks/>
            </p:cNvSpPr>
            <p:nvPr/>
          </p:nvSpPr>
          <p:spPr bwMode="auto">
            <a:xfrm>
              <a:off x="4475164" y="1617662"/>
              <a:ext cx="14288" cy="22225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0 h 13"/>
                <a:gd name="T4" fmla="*/ 0 w 9"/>
                <a:gd name="T5" fmla="*/ 12 h 13"/>
                <a:gd name="T6" fmla="*/ 8 w 9"/>
                <a:gd name="T7" fmla="*/ 13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1"/>
                    <a:pt x="8" y="0"/>
                    <a:pt x="7" y="0"/>
                  </a:cubicBezTo>
                  <a:cubicBezTo>
                    <a:pt x="4" y="4"/>
                    <a:pt x="1" y="7"/>
                    <a:pt x="0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9"/>
                    <a:pt x="9" y="5"/>
                    <a:pt x="9" y="1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3" name="Freeform 58"/>
            <p:cNvSpPr>
              <a:spLocks/>
            </p:cNvSpPr>
            <p:nvPr/>
          </p:nvSpPr>
          <p:spPr bwMode="auto">
            <a:xfrm>
              <a:off x="4451351" y="1631950"/>
              <a:ext cx="53975" cy="66675"/>
            </a:xfrm>
            <a:custGeom>
              <a:avLst/>
              <a:gdLst>
                <a:gd name="T0" fmla="*/ 29 w 31"/>
                <a:gd name="T1" fmla="*/ 6 h 39"/>
                <a:gd name="T2" fmla="*/ 24 w 31"/>
                <a:gd name="T3" fmla="*/ 37 h 39"/>
                <a:gd name="T4" fmla="*/ 2 w 31"/>
                <a:gd name="T5" fmla="*/ 33 h 39"/>
                <a:gd name="T6" fmla="*/ 6 w 31"/>
                <a:gd name="T7" fmla="*/ 2 h 39"/>
                <a:gd name="T8" fmla="*/ 29 w 31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29" y="6"/>
                  </a:moveTo>
                  <a:cubicBezTo>
                    <a:pt x="31" y="12"/>
                    <a:pt x="29" y="35"/>
                    <a:pt x="24" y="37"/>
                  </a:cubicBezTo>
                  <a:cubicBezTo>
                    <a:pt x="19" y="39"/>
                    <a:pt x="5" y="38"/>
                    <a:pt x="2" y="33"/>
                  </a:cubicBezTo>
                  <a:cubicBezTo>
                    <a:pt x="0" y="28"/>
                    <a:pt x="0" y="3"/>
                    <a:pt x="6" y="2"/>
                  </a:cubicBezTo>
                  <a:cubicBezTo>
                    <a:pt x="11" y="0"/>
                    <a:pt x="27" y="2"/>
                    <a:pt x="29" y="6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4" name="Freeform 59"/>
            <p:cNvSpPr>
              <a:spLocks/>
            </p:cNvSpPr>
            <p:nvPr/>
          </p:nvSpPr>
          <p:spPr bwMode="auto">
            <a:xfrm>
              <a:off x="4451351" y="1633537"/>
              <a:ext cx="52388" cy="63500"/>
            </a:xfrm>
            <a:custGeom>
              <a:avLst/>
              <a:gdLst>
                <a:gd name="T0" fmla="*/ 28 w 30"/>
                <a:gd name="T1" fmla="*/ 6 h 37"/>
                <a:gd name="T2" fmla="*/ 24 w 30"/>
                <a:gd name="T3" fmla="*/ 36 h 37"/>
                <a:gd name="T4" fmla="*/ 3 w 30"/>
                <a:gd name="T5" fmla="*/ 32 h 37"/>
                <a:gd name="T6" fmla="*/ 6 w 30"/>
                <a:gd name="T7" fmla="*/ 1 h 37"/>
                <a:gd name="T8" fmla="*/ 28 w 30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8" y="6"/>
                  </a:moveTo>
                  <a:cubicBezTo>
                    <a:pt x="30" y="12"/>
                    <a:pt x="28" y="34"/>
                    <a:pt x="24" y="36"/>
                  </a:cubicBezTo>
                  <a:cubicBezTo>
                    <a:pt x="19" y="37"/>
                    <a:pt x="5" y="36"/>
                    <a:pt x="3" y="32"/>
                  </a:cubicBezTo>
                  <a:cubicBezTo>
                    <a:pt x="0" y="27"/>
                    <a:pt x="0" y="3"/>
                    <a:pt x="6" y="1"/>
                  </a:cubicBezTo>
                  <a:cubicBezTo>
                    <a:pt x="12" y="0"/>
                    <a:pt x="27" y="2"/>
                    <a:pt x="28" y="6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5" name="Freeform 60"/>
            <p:cNvSpPr>
              <a:spLocks/>
            </p:cNvSpPr>
            <p:nvPr/>
          </p:nvSpPr>
          <p:spPr bwMode="auto">
            <a:xfrm>
              <a:off x="4456114" y="1639887"/>
              <a:ext cx="44450" cy="52388"/>
            </a:xfrm>
            <a:custGeom>
              <a:avLst/>
              <a:gdLst>
                <a:gd name="T0" fmla="*/ 24 w 26"/>
                <a:gd name="T1" fmla="*/ 4 h 30"/>
                <a:gd name="T2" fmla="*/ 20 w 26"/>
                <a:gd name="T3" fmla="*/ 29 h 30"/>
                <a:gd name="T4" fmla="*/ 3 w 26"/>
                <a:gd name="T5" fmla="*/ 25 h 30"/>
                <a:gd name="T6" fmla="*/ 5 w 26"/>
                <a:gd name="T7" fmla="*/ 2 h 30"/>
                <a:gd name="T8" fmla="*/ 24 w 2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4" y="4"/>
                  </a:moveTo>
                  <a:cubicBezTo>
                    <a:pt x="26" y="9"/>
                    <a:pt x="24" y="27"/>
                    <a:pt x="20" y="29"/>
                  </a:cubicBezTo>
                  <a:cubicBezTo>
                    <a:pt x="16" y="30"/>
                    <a:pt x="5" y="29"/>
                    <a:pt x="3" y="25"/>
                  </a:cubicBezTo>
                  <a:cubicBezTo>
                    <a:pt x="1" y="22"/>
                    <a:pt x="0" y="3"/>
                    <a:pt x="5" y="2"/>
                  </a:cubicBezTo>
                  <a:cubicBezTo>
                    <a:pt x="10" y="0"/>
                    <a:pt x="23" y="1"/>
                    <a:pt x="24" y="4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6" name="Freeform 61"/>
            <p:cNvSpPr>
              <a:spLocks/>
            </p:cNvSpPr>
            <p:nvPr/>
          </p:nvSpPr>
          <p:spPr bwMode="auto">
            <a:xfrm>
              <a:off x="4464051" y="1651000"/>
              <a:ext cx="26988" cy="30163"/>
            </a:xfrm>
            <a:custGeom>
              <a:avLst/>
              <a:gdLst>
                <a:gd name="T0" fmla="*/ 15 w 16"/>
                <a:gd name="T1" fmla="*/ 2 h 18"/>
                <a:gd name="T2" fmla="*/ 13 w 16"/>
                <a:gd name="T3" fmla="*/ 18 h 18"/>
                <a:gd name="T4" fmla="*/ 2 w 16"/>
                <a:gd name="T5" fmla="*/ 15 h 18"/>
                <a:gd name="T6" fmla="*/ 3 w 16"/>
                <a:gd name="T7" fmla="*/ 1 h 18"/>
                <a:gd name="T8" fmla="*/ 15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5" y="2"/>
                  </a:moveTo>
                  <a:cubicBezTo>
                    <a:pt x="16" y="5"/>
                    <a:pt x="15" y="17"/>
                    <a:pt x="13" y="18"/>
                  </a:cubicBezTo>
                  <a:cubicBezTo>
                    <a:pt x="10" y="18"/>
                    <a:pt x="3" y="18"/>
                    <a:pt x="2" y="15"/>
                  </a:cubicBezTo>
                  <a:cubicBezTo>
                    <a:pt x="1" y="13"/>
                    <a:pt x="0" y="1"/>
                    <a:pt x="3" y="1"/>
                  </a:cubicBezTo>
                  <a:cubicBezTo>
                    <a:pt x="6" y="0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7" name="Freeform 62"/>
            <p:cNvSpPr>
              <a:spLocks/>
            </p:cNvSpPr>
            <p:nvPr/>
          </p:nvSpPr>
          <p:spPr bwMode="auto">
            <a:xfrm>
              <a:off x="4459289" y="1643062"/>
              <a:ext cx="12700" cy="14288"/>
            </a:xfrm>
            <a:custGeom>
              <a:avLst/>
              <a:gdLst>
                <a:gd name="T0" fmla="*/ 1 w 8"/>
                <a:gd name="T1" fmla="*/ 8 h 8"/>
                <a:gd name="T2" fmla="*/ 2 w 8"/>
                <a:gd name="T3" fmla="*/ 2 h 8"/>
                <a:gd name="T4" fmla="*/ 8 w 8"/>
                <a:gd name="T5" fmla="*/ 2 h 8"/>
                <a:gd name="T6" fmla="*/ 3 w 8"/>
                <a:gd name="T7" fmla="*/ 4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1" y="8"/>
                    <a:pt x="0" y="4"/>
                    <a:pt x="2" y="2"/>
                  </a:cubicBezTo>
                  <a:cubicBezTo>
                    <a:pt x="4" y="1"/>
                    <a:pt x="7" y="0"/>
                    <a:pt x="8" y="2"/>
                  </a:cubicBezTo>
                  <a:cubicBezTo>
                    <a:pt x="8" y="4"/>
                    <a:pt x="5" y="3"/>
                    <a:pt x="3" y="4"/>
                  </a:cubicBezTo>
                  <a:cubicBezTo>
                    <a:pt x="1" y="5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8" name="Freeform 63"/>
            <p:cNvSpPr>
              <a:spLocks/>
            </p:cNvSpPr>
            <p:nvPr/>
          </p:nvSpPr>
          <p:spPr bwMode="auto">
            <a:xfrm>
              <a:off x="4476751" y="1644650"/>
              <a:ext cx="4763" cy="4763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4906964" y="1619250"/>
              <a:ext cx="41275" cy="30163"/>
            </a:xfrm>
            <a:custGeom>
              <a:avLst/>
              <a:gdLst>
                <a:gd name="T0" fmla="*/ 24 w 24"/>
                <a:gd name="T1" fmla="*/ 11 h 17"/>
                <a:gd name="T2" fmla="*/ 9 w 24"/>
                <a:gd name="T3" fmla="*/ 1 h 17"/>
                <a:gd name="T4" fmla="*/ 0 w 24"/>
                <a:gd name="T5" fmla="*/ 17 h 17"/>
                <a:gd name="T6" fmla="*/ 24 w 24"/>
                <a:gd name="T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4" y="11"/>
                  </a:moveTo>
                  <a:cubicBezTo>
                    <a:pt x="24" y="11"/>
                    <a:pt x="17" y="2"/>
                    <a:pt x="9" y="1"/>
                  </a:cubicBezTo>
                  <a:cubicBezTo>
                    <a:pt x="1" y="0"/>
                    <a:pt x="0" y="17"/>
                    <a:pt x="0" y="17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0" name="Freeform 65"/>
            <p:cNvSpPr>
              <a:spLocks/>
            </p:cNvSpPr>
            <p:nvPr/>
          </p:nvSpPr>
          <p:spPr bwMode="auto">
            <a:xfrm>
              <a:off x="4916489" y="1620837"/>
              <a:ext cx="17463" cy="23813"/>
            </a:xfrm>
            <a:custGeom>
              <a:avLst/>
              <a:gdLst>
                <a:gd name="T0" fmla="*/ 0 w 10"/>
                <a:gd name="T1" fmla="*/ 1 h 14"/>
                <a:gd name="T2" fmla="*/ 2 w 10"/>
                <a:gd name="T3" fmla="*/ 0 h 14"/>
                <a:gd name="T4" fmla="*/ 10 w 10"/>
                <a:gd name="T5" fmla="*/ 12 h 14"/>
                <a:gd name="T6" fmla="*/ 2 w 10"/>
                <a:gd name="T7" fmla="*/ 14 h 14"/>
                <a:gd name="T8" fmla="*/ 0 w 1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4"/>
                    <a:pt x="8" y="7"/>
                    <a:pt x="10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0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1" name="Freeform 66"/>
            <p:cNvSpPr>
              <a:spLocks/>
            </p:cNvSpPr>
            <p:nvPr/>
          </p:nvSpPr>
          <p:spPr bwMode="auto">
            <a:xfrm>
              <a:off x="4903789" y="1635125"/>
              <a:ext cx="55563" cy="74613"/>
            </a:xfrm>
            <a:custGeom>
              <a:avLst/>
              <a:gdLst>
                <a:gd name="T0" fmla="*/ 1 w 32"/>
                <a:gd name="T1" fmla="*/ 8 h 43"/>
                <a:gd name="T2" fmla="*/ 9 w 32"/>
                <a:gd name="T3" fmla="*/ 42 h 43"/>
                <a:gd name="T4" fmla="*/ 30 w 32"/>
                <a:gd name="T5" fmla="*/ 36 h 43"/>
                <a:gd name="T6" fmla="*/ 24 w 32"/>
                <a:gd name="T7" fmla="*/ 1 h 43"/>
                <a:gd name="T8" fmla="*/ 1 w 32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1" y="8"/>
                  </a:moveTo>
                  <a:cubicBezTo>
                    <a:pt x="0" y="15"/>
                    <a:pt x="4" y="40"/>
                    <a:pt x="9" y="42"/>
                  </a:cubicBezTo>
                  <a:cubicBezTo>
                    <a:pt x="14" y="43"/>
                    <a:pt x="28" y="41"/>
                    <a:pt x="30" y="36"/>
                  </a:cubicBezTo>
                  <a:cubicBezTo>
                    <a:pt x="32" y="30"/>
                    <a:pt x="30" y="2"/>
                    <a:pt x="24" y="1"/>
                  </a:cubicBezTo>
                  <a:cubicBezTo>
                    <a:pt x="18" y="0"/>
                    <a:pt x="2" y="3"/>
                    <a:pt x="1" y="8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2" name="Freeform 67"/>
            <p:cNvSpPr>
              <a:spLocks/>
            </p:cNvSpPr>
            <p:nvPr/>
          </p:nvSpPr>
          <p:spPr bwMode="auto">
            <a:xfrm>
              <a:off x="4903789" y="1635125"/>
              <a:ext cx="55563" cy="74613"/>
            </a:xfrm>
            <a:custGeom>
              <a:avLst/>
              <a:gdLst>
                <a:gd name="T0" fmla="*/ 2 w 32"/>
                <a:gd name="T1" fmla="*/ 9 h 43"/>
                <a:gd name="T2" fmla="*/ 9 w 32"/>
                <a:gd name="T3" fmla="*/ 41 h 43"/>
                <a:gd name="T4" fmla="*/ 30 w 32"/>
                <a:gd name="T5" fmla="*/ 35 h 43"/>
                <a:gd name="T6" fmla="*/ 24 w 32"/>
                <a:gd name="T7" fmla="*/ 2 h 43"/>
                <a:gd name="T8" fmla="*/ 2 w 32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2" y="9"/>
                  </a:moveTo>
                  <a:cubicBezTo>
                    <a:pt x="0" y="15"/>
                    <a:pt x="5" y="40"/>
                    <a:pt x="9" y="41"/>
                  </a:cubicBezTo>
                  <a:cubicBezTo>
                    <a:pt x="14" y="43"/>
                    <a:pt x="28" y="40"/>
                    <a:pt x="30" y="35"/>
                  </a:cubicBezTo>
                  <a:cubicBezTo>
                    <a:pt x="32" y="30"/>
                    <a:pt x="29" y="3"/>
                    <a:pt x="24" y="2"/>
                  </a:cubicBezTo>
                  <a:cubicBezTo>
                    <a:pt x="18" y="0"/>
                    <a:pt x="3" y="4"/>
                    <a:pt x="2" y="9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3" name="Freeform 68"/>
            <p:cNvSpPr>
              <a:spLocks/>
            </p:cNvSpPr>
            <p:nvPr/>
          </p:nvSpPr>
          <p:spPr bwMode="auto">
            <a:xfrm>
              <a:off x="4910139" y="1644650"/>
              <a:ext cx="44450" cy="57150"/>
            </a:xfrm>
            <a:custGeom>
              <a:avLst/>
              <a:gdLst>
                <a:gd name="T0" fmla="*/ 1 w 26"/>
                <a:gd name="T1" fmla="*/ 5 h 33"/>
                <a:gd name="T2" fmla="*/ 8 w 26"/>
                <a:gd name="T3" fmla="*/ 32 h 33"/>
                <a:gd name="T4" fmla="*/ 25 w 26"/>
                <a:gd name="T5" fmla="*/ 27 h 33"/>
                <a:gd name="T6" fmla="*/ 20 w 26"/>
                <a:gd name="T7" fmla="*/ 1 h 33"/>
                <a:gd name="T8" fmla="*/ 1 w 26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1" y="5"/>
                  </a:moveTo>
                  <a:cubicBezTo>
                    <a:pt x="0" y="10"/>
                    <a:pt x="4" y="31"/>
                    <a:pt x="8" y="32"/>
                  </a:cubicBezTo>
                  <a:cubicBezTo>
                    <a:pt x="12" y="33"/>
                    <a:pt x="23" y="31"/>
                    <a:pt x="25" y="27"/>
                  </a:cubicBezTo>
                  <a:cubicBezTo>
                    <a:pt x="26" y="22"/>
                    <a:pt x="25" y="2"/>
                    <a:pt x="20" y="1"/>
                  </a:cubicBezTo>
                  <a:cubicBezTo>
                    <a:pt x="15" y="0"/>
                    <a:pt x="2" y="1"/>
                    <a:pt x="1" y="5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4" name="Freeform 69"/>
            <p:cNvSpPr>
              <a:spLocks/>
            </p:cNvSpPr>
            <p:nvPr/>
          </p:nvSpPr>
          <p:spPr bwMode="auto">
            <a:xfrm>
              <a:off x="4918076" y="1655762"/>
              <a:ext cx="28575" cy="36513"/>
            </a:xfrm>
            <a:custGeom>
              <a:avLst/>
              <a:gdLst>
                <a:gd name="T0" fmla="*/ 0 w 16"/>
                <a:gd name="T1" fmla="*/ 3 h 21"/>
                <a:gd name="T2" fmla="*/ 4 w 16"/>
                <a:gd name="T3" fmla="*/ 20 h 21"/>
                <a:gd name="T4" fmla="*/ 15 w 16"/>
                <a:gd name="T5" fmla="*/ 17 h 21"/>
                <a:gd name="T6" fmla="*/ 12 w 16"/>
                <a:gd name="T7" fmla="*/ 0 h 21"/>
                <a:gd name="T8" fmla="*/ 0 w 16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0" y="3"/>
                  </a:moveTo>
                  <a:cubicBezTo>
                    <a:pt x="0" y="6"/>
                    <a:pt x="2" y="19"/>
                    <a:pt x="4" y="20"/>
                  </a:cubicBezTo>
                  <a:cubicBezTo>
                    <a:pt x="7" y="21"/>
                    <a:pt x="14" y="20"/>
                    <a:pt x="15" y="17"/>
                  </a:cubicBezTo>
                  <a:cubicBezTo>
                    <a:pt x="16" y="14"/>
                    <a:pt x="15" y="1"/>
                    <a:pt x="12" y="0"/>
                  </a:cubicBezTo>
                  <a:cubicBezTo>
                    <a:pt x="9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5" name="Freeform 70"/>
            <p:cNvSpPr>
              <a:spLocks/>
            </p:cNvSpPr>
            <p:nvPr/>
          </p:nvSpPr>
          <p:spPr bwMode="auto">
            <a:xfrm>
              <a:off x="4935539" y="1649412"/>
              <a:ext cx="14288" cy="12700"/>
            </a:xfrm>
            <a:custGeom>
              <a:avLst/>
              <a:gdLst>
                <a:gd name="T0" fmla="*/ 8 w 8"/>
                <a:gd name="T1" fmla="*/ 8 h 8"/>
                <a:gd name="T2" fmla="*/ 6 w 8"/>
                <a:gd name="T3" fmla="*/ 2 h 8"/>
                <a:gd name="T4" fmla="*/ 1 w 8"/>
                <a:gd name="T5" fmla="*/ 2 h 8"/>
                <a:gd name="T6" fmla="*/ 5 w 8"/>
                <a:gd name="T7" fmla="*/ 3 h 8"/>
                <a:gd name="T8" fmla="*/ 8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8" y="8"/>
                    <a:pt x="8" y="3"/>
                    <a:pt x="6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4"/>
                    <a:pt x="3" y="2"/>
                    <a:pt x="5" y="3"/>
                  </a:cubicBezTo>
                  <a:cubicBezTo>
                    <a:pt x="8" y="4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6" name="Freeform 71"/>
            <p:cNvSpPr>
              <a:spLocks/>
            </p:cNvSpPr>
            <p:nvPr/>
          </p:nvSpPr>
          <p:spPr bwMode="auto">
            <a:xfrm>
              <a:off x="4929189" y="1651000"/>
              <a:ext cx="3175" cy="31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7" name="Freeform 72"/>
            <p:cNvSpPr>
              <a:spLocks/>
            </p:cNvSpPr>
            <p:nvPr/>
          </p:nvSpPr>
          <p:spPr bwMode="auto">
            <a:xfrm>
              <a:off x="4433889" y="1800225"/>
              <a:ext cx="557213" cy="277813"/>
            </a:xfrm>
            <a:custGeom>
              <a:avLst/>
              <a:gdLst>
                <a:gd name="T0" fmla="*/ 19 w 322"/>
                <a:gd name="T1" fmla="*/ 79 h 161"/>
                <a:gd name="T2" fmla="*/ 311 w 322"/>
                <a:gd name="T3" fmla="*/ 41 h 161"/>
                <a:gd name="T4" fmla="*/ 322 w 322"/>
                <a:gd name="T5" fmla="*/ 0 h 161"/>
                <a:gd name="T6" fmla="*/ 160 w 322"/>
                <a:gd name="T7" fmla="*/ 160 h 161"/>
                <a:gd name="T8" fmla="*/ 0 w 322"/>
                <a:gd name="T9" fmla="*/ 54 h 161"/>
                <a:gd name="T10" fmla="*/ 19 w 322"/>
                <a:gd name="T11" fmla="*/ 7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161">
                  <a:moveTo>
                    <a:pt x="19" y="79"/>
                  </a:moveTo>
                  <a:cubicBezTo>
                    <a:pt x="104" y="150"/>
                    <a:pt x="258" y="148"/>
                    <a:pt x="311" y="41"/>
                  </a:cubicBezTo>
                  <a:cubicBezTo>
                    <a:pt x="317" y="28"/>
                    <a:pt x="321" y="14"/>
                    <a:pt x="322" y="0"/>
                  </a:cubicBezTo>
                  <a:cubicBezTo>
                    <a:pt x="321" y="120"/>
                    <a:pt x="251" y="158"/>
                    <a:pt x="160" y="160"/>
                  </a:cubicBezTo>
                  <a:cubicBezTo>
                    <a:pt x="84" y="161"/>
                    <a:pt x="20" y="131"/>
                    <a:pt x="0" y="54"/>
                  </a:cubicBezTo>
                  <a:cubicBezTo>
                    <a:pt x="4" y="63"/>
                    <a:pt x="10" y="72"/>
                    <a:pt x="19" y="79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8" name="Freeform 73"/>
            <p:cNvSpPr>
              <a:spLocks/>
            </p:cNvSpPr>
            <p:nvPr/>
          </p:nvSpPr>
          <p:spPr bwMode="auto">
            <a:xfrm>
              <a:off x="4521201" y="1531937"/>
              <a:ext cx="385763" cy="112713"/>
            </a:xfrm>
            <a:custGeom>
              <a:avLst/>
              <a:gdLst>
                <a:gd name="T0" fmla="*/ 223 w 223"/>
                <a:gd name="T1" fmla="*/ 66 h 66"/>
                <a:gd name="T2" fmla="*/ 17 w 223"/>
                <a:gd name="T3" fmla="*/ 46 h 66"/>
                <a:gd name="T4" fmla="*/ 0 w 223"/>
                <a:gd name="T5" fmla="*/ 54 h 66"/>
                <a:gd name="T6" fmla="*/ 93 w 223"/>
                <a:gd name="T7" fmla="*/ 6 h 66"/>
                <a:gd name="T8" fmla="*/ 223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223" y="66"/>
                  </a:moveTo>
                  <a:cubicBezTo>
                    <a:pt x="164" y="28"/>
                    <a:pt x="85" y="24"/>
                    <a:pt x="17" y="46"/>
                  </a:cubicBezTo>
                  <a:cubicBezTo>
                    <a:pt x="11" y="48"/>
                    <a:pt x="5" y="51"/>
                    <a:pt x="0" y="54"/>
                  </a:cubicBezTo>
                  <a:cubicBezTo>
                    <a:pt x="22" y="28"/>
                    <a:pt x="55" y="10"/>
                    <a:pt x="93" y="6"/>
                  </a:cubicBezTo>
                  <a:cubicBezTo>
                    <a:pt x="148" y="0"/>
                    <a:pt x="198" y="25"/>
                    <a:pt x="223" y="66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9" name="Freeform 74"/>
            <p:cNvSpPr>
              <a:spLocks/>
            </p:cNvSpPr>
            <p:nvPr/>
          </p:nvSpPr>
          <p:spPr bwMode="auto">
            <a:xfrm>
              <a:off x="4452939" y="1568450"/>
              <a:ext cx="492125" cy="473075"/>
            </a:xfrm>
            <a:custGeom>
              <a:avLst/>
              <a:gdLst>
                <a:gd name="T0" fmla="*/ 2 w 284"/>
                <a:gd name="T1" fmla="*/ 139 h 274"/>
                <a:gd name="T2" fmla="*/ 145 w 284"/>
                <a:gd name="T3" fmla="*/ 273 h 274"/>
                <a:gd name="T4" fmla="*/ 283 w 284"/>
                <a:gd name="T5" fmla="*/ 135 h 274"/>
                <a:gd name="T6" fmla="*/ 141 w 284"/>
                <a:gd name="T7" fmla="*/ 2 h 274"/>
                <a:gd name="T8" fmla="*/ 2 w 284"/>
                <a:gd name="T9" fmla="*/ 1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74">
                  <a:moveTo>
                    <a:pt x="2" y="139"/>
                  </a:moveTo>
                  <a:cubicBezTo>
                    <a:pt x="5" y="238"/>
                    <a:pt x="67" y="274"/>
                    <a:pt x="145" y="273"/>
                  </a:cubicBezTo>
                  <a:cubicBezTo>
                    <a:pt x="222" y="271"/>
                    <a:pt x="282" y="238"/>
                    <a:pt x="283" y="135"/>
                  </a:cubicBezTo>
                  <a:cubicBezTo>
                    <a:pt x="284" y="60"/>
                    <a:pt x="218" y="0"/>
                    <a:pt x="141" y="2"/>
                  </a:cubicBezTo>
                  <a:cubicBezTo>
                    <a:pt x="63" y="3"/>
                    <a:pt x="0" y="64"/>
                    <a:pt x="2" y="13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0" name="Freeform 75"/>
            <p:cNvSpPr>
              <a:spLocks/>
            </p:cNvSpPr>
            <p:nvPr/>
          </p:nvSpPr>
          <p:spPr bwMode="auto">
            <a:xfrm>
              <a:off x="4460876" y="1577975"/>
              <a:ext cx="473075" cy="452438"/>
            </a:xfrm>
            <a:custGeom>
              <a:avLst/>
              <a:gdLst>
                <a:gd name="T0" fmla="*/ 2 w 274"/>
                <a:gd name="T1" fmla="*/ 133 h 262"/>
                <a:gd name="T2" fmla="*/ 140 w 274"/>
                <a:gd name="T3" fmla="*/ 261 h 262"/>
                <a:gd name="T4" fmla="*/ 273 w 274"/>
                <a:gd name="T5" fmla="*/ 129 h 262"/>
                <a:gd name="T6" fmla="*/ 136 w 274"/>
                <a:gd name="T7" fmla="*/ 1 h 262"/>
                <a:gd name="T8" fmla="*/ 2 w 274"/>
                <a:gd name="T9" fmla="*/ 13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62">
                  <a:moveTo>
                    <a:pt x="2" y="133"/>
                  </a:moveTo>
                  <a:cubicBezTo>
                    <a:pt x="5" y="228"/>
                    <a:pt x="65" y="262"/>
                    <a:pt x="140" y="261"/>
                  </a:cubicBezTo>
                  <a:cubicBezTo>
                    <a:pt x="215" y="260"/>
                    <a:pt x="272" y="229"/>
                    <a:pt x="273" y="129"/>
                  </a:cubicBezTo>
                  <a:cubicBezTo>
                    <a:pt x="274" y="57"/>
                    <a:pt x="211" y="0"/>
                    <a:pt x="136" y="1"/>
                  </a:cubicBezTo>
                  <a:cubicBezTo>
                    <a:pt x="61" y="2"/>
                    <a:pt x="0" y="61"/>
                    <a:pt x="2" y="133"/>
                  </a:cubicBezTo>
                  <a:close/>
                </a:path>
              </a:pathLst>
            </a:custGeom>
            <a:solidFill>
              <a:srgbClr val="30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1" name="Freeform 76"/>
            <p:cNvSpPr>
              <a:spLocks/>
            </p:cNvSpPr>
            <p:nvPr/>
          </p:nvSpPr>
          <p:spPr bwMode="auto">
            <a:xfrm>
              <a:off x="4465639" y="1643062"/>
              <a:ext cx="468313" cy="387350"/>
            </a:xfrm>
            <a:custGeom>
              <a:avLst/>
              <a:gdLst>
                <a:gd name="T0" fmla="*/ 170 w 271"/>
                <a:gd name="T1" fmla="*/ 164 h 224"/>
                <a:gd name="T2" fmla="*/ 231 w 271"/>
                <a:gd name="T3" fmla="*/ 0 h 224"/>
                <a:gd name="T4" fmla="*/ 270 w 271"/>
                <a:gd name="T5" fmla="*/ 91 h 224"/>
                <a:gd name="T6" fmla="*/ 137 w 271"/>
                <a:gd name="T7" fmla="*/ 223 h 224"/>
                <a:gd name="T8" fmla="*/ 0 w 271"/>
                <a:gd name="T9" fmla="*/ 108 h 224"/>
                <a:gd name="T10" fmla="*/ 170 w 271"/>
                <a:gd name="T11" fmla="*/ 16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24">
                  <a:moveTo>
                    <a:pt x="170" y="164"/>
                  </a:moveTo>
                  <a:cubicBezTo>
                    <a:pt x="237" y="142"/>
                    <a:pt x="256" y="61"/>
                    <a:pt x="231" y="0"/>
                  </a:cubicBezTo>
                  <a:cubicBezTo>
                    <a:pt x="255" y="23"/>
                    <a:pt x="271" y="55"/>
                    <a:pt x="270" y="91"/>
                  </a:cubicBezTo>
                  <a:cubicBezTo>
                    <a:pt x="269" y="191"/>
                    <a:pt x="212" y="222"/>
                    <a:pt x="137" y="223"/>
                  </a:cubicBezTo>
                  <a:cubicBezTo>
                    <a:pt x="66" y="224"/>
                    <a:pt x="8" y="193"/>
                    <a:pt x="0" y="108"/>
                  </a:cubicBezTo>
                  <a:cubicBezTo>
                    <a:pt x="35" y="161"/>
                    <a:pt x="105" y="186"/>
                    <a:pt x="170" y="16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2" name="Freeform 77"/>
            <p:cNvSpPr>
              <a:spLocks/>
            </p:cNvSpPr>
            <p:nvPr/>
          </p:nvSpPr>
          <p:spPr bwMode="auto">
            <a:xfrm>
              <a:off x="4502151" y="1800225"/>
              <a:ext cx="427038" cy="225425"/>
            </a:xfrm>
            <a:custGeom>
              <a:avLst/>
              <a:gdLst>
                <a:gd name="T0" fmla="*/ 111 w 247"/>
                <a:gd name="T1" fmla="*/ 118 h 130"/>
                <a:gd name="T2" fmla="*/ 247 w 247"/>
                <a:gd name="T3" fmla="*/ 0 h 130"/>
                <a:gd name="T4" fmla="*/ 247 w 247"/>
                <a:gd name="T5" fmla="*/ 0 h 130"/>
                <a:gd name="T6" fmla="*/ 116 w 247"/>
                <a:gd name="T7" fmla="*/ 130 h 130"/>
                <a:gd name="T8" fmla="*/ 0 w 247"/>
                <a:gd name="T9" fmla="*/ 76 h 130"/>
                <a:gd name="T10" fmla="*/ 111 w 247"/>
                <a:gd name="T11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130">
                  <a:moveTo>
                    <a:pt x="111" y="118"/>
                  </a:moveTo>
                  <a:cubicBezTo>
                    <a:pt x="184" y="117"/>
                    <a:pt x="241" y="88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98"/>
                    <a:pt x="189" y="129"/>
                    <a:pt x="116" y="130"/>
                  </a:cubicBezTo>
                  <a:cubicBezTo>
                    <a:pt x="66" y="130"/>
                    <a:pt x="23" y="115"/>
                    <a:pt x="0" y="76"/>
                  </a:cubicBezTo>
                  <a:cubicBezTo>
                    <a:pt x="25" y="106"/>
                    <a:pt x="66" y="118"/>
                    <a:pt x="111" y="1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3" name="Freeform 78"/>
            <p:cNvSpPr>
              <a:spLocks/>
            </p:cNvSpPr>
            <p:nvPr/>
          </p:nvSpPr>
          <p:spPr bwMode="auto">
            <a:xfrm>
              <a:off x="4549776" y="1592262"/>
              <a:ext cx="361950" cy="260350"/>
            </a:xfrm>
            <a:custGeom>
              <a:avLst/>
              <a:gdLst>
                <a:gd name="T0" fmla="*/ 198 w 209"/>
                <a:gd name="T1" fmla="*/ 113 h 151"/>
                <a:gd name="T2" fmla="*/ 106 w 209"/>
                <a:gd name="T3" fmla="*/ 83 h 151"/>
                <a:gd name="T4" fmla="*/ 12 w 209"/>
                <a:gd name="T5" fmla="*/ 56 h 151"/>
                <a:gd name="T6" fmla="*/ 126 w 209"/>
                <a:gd name="T7" fmla="*/ 16 h 151"/>
                <a:gd name="T8" fmla="*/ 198 w 209"/>
                <a:gd name="T9" fmla="*/ 1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51">
                  <a:moveTo>
                    <a:pt x="198" y="113"/>
                  </a:moveTo>
                  <a:cubicBezTo>
                    <a:pt x="186" y="151"/>
                    <a:pt x="157" y="99"/>
                    <a:pt x="106" y="83"/>
                  </a:cubicBezTo>
                  <a:cubicBezTo>
                    <a:pt x="54" y="67"/>
                    <a:pt x="0" y="94"/>
                    <a:pt x="12" y="56"/>
                  </a:cubicBezTo>
                  <a:cubicBezTo>
                    <a:pt x="24" y="18"/>
                    <a:pt x="75" y="0"/>
                    <a:pt x="126" y="16"/>
                  </a:cubicBezTo>
                  <a:cubicBezTo>
                    <a:pt x="177" y="32"/>
                    <a:pt x="209" y="75"/>
                    <a:pt x="198" y="113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4" name="Freeform 79"/>
            <p:cNvSpPr>
              <a:spLocks/>
            </p:cNvSpPr>
            <p:nvPr/>
          </p:nvSpPr>
          <p:spPr bwMode="auto">
            <a:xfrm>
              <a:off x="4741864" y="1622425"/>
              <a:ext cx="133350" cy="139700"/>
            </a:xfrm>
            <a:custGeom>
              <a:avLst/>
              <a:gdLst>
                <a:gd name="T0" fmla="*/ 75 w 77"/>
                <a:gd name="T1" fmla="*/ 81 h 81"/>
                <a:gd name="T2" fmla="*/ 51 w 77"/>
                <a:gd name="T3" fmla="*/ 18 h 81"/>
                <a:gd name="T4" fmla="*/ 1 w 77"/>
                <a:gd name="T5" fmla="*/ 21 h 81"/>
                <a:gd name="T6" fmla="*/ 43 w 77"/>
                <a:gd name="T7" fmla="*/ 41 h 81"/>
                <a:gd name="T8" fmla="*/ 75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5" y="81"/>
                  </a:moveTo>
                  <a:cubicBezTo>
                    <a:pt x="75" y="81"/>
                    <a:pt x="77" y="36"/>
                    <a:pt x="51" y="18"/>
                  </a:cubicBezTo>
                  <a:cubicBezTo>
                    <a:pt x="24" y="0"/>
                    <a:pt x="3" y="11"/>
                    <a:pt x="1" y="21"/>
                  </a:cubicBezTo>
                  <a:cubicBezTo>
                    <a:pt x="0" y="31"/>
                    <a:pt x="22" y="33"/>
                    <a:pt x="43" y="41"/>
                  </a:cubicBezTo>
                  <a:cubicBezTo>
                    <a:pt x="63" y="50"/>
                    <a:pt x="75" y="81"/>
                    <a:pt x="75" y="81"/>
                  </a:cubicBez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5" name="Freeform 80"/>
            <p:cNvSpPr>
              <a:spLocks/>
            </p:cNvSpPr>
            <p:nvPr/>
          </p:nvSpPr>
          <p:spPr bwMode="auto">
            <a:xfrm>
              <a:off x="4662489" y="1633537"/>
              <a:ext cx="41275" cy="34925"/>
            </a:xfrm>
            <a:custGeom>
              <a:avLst/>
              <a:gdLst>
                <a:gd name="T0" fmla="*/ 24 w 24"/>
                <a:gd name="T1" fmla="*/ 10 h 20"/>
                <a:gd name="T2" fmla="*/ 12 w 24"/>
                <a:gd name="T3" fmla="*/ 20 h 20"/>
                <a:gd name="T4" fmla="*/ 0 w 24"/>
                <a:gd name="T5" fmla="*/ 10 h 20"/>
                <a:gd name="T6" fmla="*/ 12 w 24"/>
                <a:gd name="T7" fmla="*/ 0 h 20"/>
                <a:gd name="T8" fmla="*/ 24 w 2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10"/>
                  </a:moveTo>
                  <a:cubicBezTo>
                    <a:pt x="24" y="16"/>
                    <a:pt x="18" y="20"/>
                    <a:pt x="12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0"/>
                  </a:cubicBez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6" name="Freeform 81"/>
            <p:cNvSpPr>
              <a:spLocks/>
            </p:cNvSpPr>
            <p:nvPr/>
          </p:nvSpPr>
          <p:spPr bwMode="auto">
            <a:xfrm>
              <a:off x="4411664" y="2041525"/>
              <a:ext cx="601663" cy="782638"/>
            </a:xfrm>
            <a:custGeom>
              <a:avLst/>
              <a:gdLst>
                <a:gd name="T0" fmla="*/ 78 w 348"/>
                <a:gd name="T1" fmla="*/ 21 h 454"/>
                <a:gd name="T2" fmla="*/ 10 w 348"/>
                <a:gd name="T3" fmla="*/ 48 h 454"/>
                <a:gd name="T4" fmla="*/ 12 w 348"/>
                <a:gd name="T5" fmla="*/ 209 h 454"/>
                <a:gd name="T6" fmla="*/ 13 w 348"/>
                <a:gd name="T7" fmla="*/ 354 h 454"/>
                <a:gd name="T8" fmla="*/ 191 w 348"/>
                <a:gd name="T9" fmla="*/ 440 h 454"/>
                <a:gd name="T10" fmla="*/ 340 w 348"/>
                <a:gd name="T11" fmla="*/ 334 h 454"/>
                <a:gd name="T12" fmla="*/ 338 w 348"/>
                <a:gd name="T13" fmla="*/ 226 h 454"/>
                <a:gd name="T14" fmla="*/ 341 w 348"/>
                <a:gd name="T15" fmla="*/ 79 h 454"/>
                <a:gd name="T16" fmla="*/ 313 w 348"/>
                <a:gd name="T17" fmla="*/ 9 h 454"/>
                <a:gd name="T18" fmla="*/ 78 w 348"/>
                <a:gd name="T19" fmla="*/ 2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454">
                  <a:moveTo>
                    <a:pt x="78" y="21"/>
                  </a:moveTo>
                  <a:cubicBezTo>
                    <a:pt x="49" y="13"/>
                    <a:pt x="18" y="0"/>
                    <a:pt x="10" y="48"/>
                  </a:cubicBezTo>
                  <a:cubicBezTo>
                    <a:pt x="2" y="97"/>
                    <a:pt x="12" y="179"/>
                    <a:pt x="12" y="209"/>
                  </a:cubicBezTo>
                  <a:cubicBezTo>
                    <a:pt x="11" y="240"/>
                    <a:pt x="0" y="331"/>
                    <a:pt x="13" y="354"/>
                  </a:cubicBezTo>
                  <a:cubicBezTo>
                    <a:pt x="43" y="405"/>
                    <a:pt x="135" y="454"/>
                    <a:pt x="191" y="440"/>
                  </a:cubicBezTo>
                  <a:cubicBezTo>
                    <a:pt x="247" y="426"/>
                    <a:pt x="336" y="395"/>
                    <a:pt x="340" y="334"/>
                  </a:cubicBezTo>
                  <a:cubicBezTo>
                    <a:pt x="342" y="311"/>
                    <a:pt x="337" y="263"/>
                    <a:pt x="338" y="226"/>
                  </a:cubicBezTo>
                  <a:cubicBezTo>
                    <a:pt x="340" y="163"/>
                    <a:pt x="348" y="108"/>
                    <a:pt x="341" y="79"/>
                  </a:cubicBezTo>
                  <a:cubicBezTo>
                    <a:pt x="331" y="34"/>
                    <a:pt x="326" y="15"/>
                    <a:pt x="313" y="9"/>
                  </a:cubicBezTo>
                  <a:cubicBezTo>
                    <a:pt x="301" y="3"/>
                    <a:pt x="128" y="35"/>
                    <a:pt x="78" y="2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7" name="Freeform 82"/>
            <p:cNvSpPr>
              <a:spLocks/>
            </p:cNvSpPr>
            <p:nvPr/>
          </p:nvSpPr>
          <p:spPr bwMode="auto">
            <a:xfrm>
              <a:off x="4421189" y="2490787"/>
              <a:ext cx="579438" cy="333375"/>
            </a:xfrm>
            <a:custGeom>
              <a:avLst/>
              <a:gdLst>
                <a:gd name="T0" fmla="*/ 3 w 336"/>
                <a:gd name="T1" fmla="*/ 6 h 193"/>
                <a:gd name="T2" fmla="*/ 8 w 336"/>
                <a:gd name="T3" fmla="*/ 93 h 193"/>
                <a:gd name="T4" fmla="*/ 186 w 336"/>
                <a:gd name="T5" fmla="*/ 179 h 193"/>
                <a:gd name="T6" fmla="*/ 335 w 336"/>
                <a:gd name="T7" fmla="*/ 73 h 193"/>
                <a:gd name="T8" fmla="*/ 333 w 336"/>
                <a:gd name="T9" fmla="*/ 0 h 193"/>
                <a:gd name="T10" fmla="*/ 3 w 336"/>
                <a:gd name="T11" fmla="*/ 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93">
                  <a:moveTo>
                    <a:pt x="3" y="6"/>
                  </a:moveTo>
                  <a:cubicBezTo>
                    <a:pt x="1" y="41"/>
                    <a:pt x="0" y="79"/>
                    <a:pt x="8" y="93"/>
                  </a:cubicBezTo>
                  <a:cubicBezTo>
                    <a:pt x="38" y="144"/>
                    <a:pt x="130" y="193"/>
                    <a:pt x="186" y="179"/>
                  </a:cubicBezTo>
                  <a:cubicBezTo>
                    <a:pt x="242" y="165"/>
                    <a:pt x="331" y="134"/>
                    <a:pt x="335" y="73"/>
                  </a:cubicBezTo>
                  <a:cubicBezTo>
                    <a:pt x="336" y="57"/>
                    <a:pt x="334" y="28"/>
                    <a:pt x="333" y="0"/>
                  </a:cubicBezTo>
                  <a:cubicBezTo>
                    <a:pt x="227" y="25"/>
                    <a:pt x="113" y="12"/>
                    <a:pt x="3" y="6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8" name="Freeform 83"/>
            <p:cNvSpPr>
              <a:spLocks/>
            </p:cNvSpPr>
            <p:nvPr/>
          </p:nvSpPr>
          <p:spPr bwMode="auto">
            <a:xfrm>
              <a:off x="4424364" y="2600325"/>
              <a:ext cx="574675" cy="223838"/>
            </a:xfrm>
            <a:custGeom>
              <a:avLst/>
              <a:gdLst>
                <a:gd name="T0" fmla="*/ 151 w 333"/>
                <a:gd name="T1" fmla="*/ 76 h 130"/>
                <a:gd name="T2" fmla="*/ 0 w 333"/>
                <a:gd name="T3" fmla="*/ 0 h 130"/>
                <a:gd name="T4" fmla="*/ 6 w 333"/>
                <a:gd name="T5" fmla="*/ 30 h 130"/>
                <a:gd name="T6" fmla="*/ 184 w 333"/>
                <a:gd name="T7" fmla="*/ 116 h 130"/>
                <a:gd name="T8" fmla="*/ 333 w 333"/>
                <a:gd name="T9" fmla="*/ 10 h 130"/>
                <a:gd name="T10" fmla="*/ 333 w 333"/>
                <a:gd name="T11" fmla="*/ 8 h 130"/>
                <a:gd name="T12" fmla="*/ 180 w 333"/>
                <a:gd name="T13" fmla="*/ 82 h 130"/>
                <a:gd name="T14" fmla="*/ 151 w 333"/>
                <a:gd name="T15" fmla="*/ 7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30">
                  <a:moveTo>
                    <a:pt x="151" y="76"/>
                  </a:moveTo>
                  <a:cubicBezTo>
                    <a:pt x="108" y="44"/>
                    <a:pt x="60" y="66"/>
                    <a:pt x="0" y="0"/>
                  </a:cubicBezTo>
                  <a:cubicBezTo>
                    <a:pt x="1" y="13"/>
                    <a:pt x="2" y="24"/>
                    <a:pt x="6" y="30"/>
                  </a:cubicBezTo>
                  <a:cubicBezTo>
                    <a:pt x="36" y="81"/>
                    <a:pt x="128" y="130"/>
                    <a:pt x="184" y="116"/>
                  </a:cubicBezTo>
                  <a:cubicBezTo>
                    <a:pt x="240" y="102"/>
                    <a:pt x="329" y="71"/>
                    <a:pt x="333" y="10"/>
                  </a:cubicBezTo>
                  <a:cubicBezTo>
                    <a:pt x="333" y="9"/>
                    <a:pt x="333" y="9"/>
                    <a:pt x="333" y="8"/>
                  </a:cubicBezTo>
                  <a:cubicBezTo>
                    <a:pt x="277" y="12"/>
                    <a:pt x="221" y="42"/>
                    <a:pt x="180" y="82"/>
                  </a:cubicBezTo>
                  <a:cubicBezTo>
                    <a:pt x="171" y="88"/>
                    <a:pt x="160" y="82"/>
                    <a:pt x="151" y="76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9" name="Freeform 84"/>
            <p:cNvSpPr>
              <a:spLocks/>
            </p:cNvSpPr>
            <p:nvPr/>
          </p:nvSpPr>
          <p:spPr bwMode="auto">
            <a:xfrm>
              <a:off x="4424364" y="2490787"/>
              <a:ext cx="573088" cy="76200"/>
            </a:xfrm>
            <a:custGeom>
              <a:avLst/>
              <a:gdLst>
                <a:gd name="T0" fmla="*/ 332 w 332"/>
                <a:gd name="T1" fmla="*/ 13 h 44"/>
                <a:gd name="T2" fmla="*/ 331 w 332"/>
                <a:gd name="T3" fmla="*/ 0 h 44"/>
                <a:gd name="T4" fmla="*/ 1 w 332"/>
                <a:gd name="T5" fmla="*/ 6 h 44"/>
                <a:gd name="T6" fmla="*/ 0 w 332"/>
                <a:gd name="T7" fmla="*/ 16 h 44"/>
                <a:gd name="T8" fmla="*/ 332 w 332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44">
                  <a:moveTo>
                    <a:pt x="332" y="13"/>
                  </a:moveTo>
                  <a:cubicBezTo>
                    <a:pt x="331" y="9"/>
                    <a:pt x="331" y="4"/>
                    <a:pt x="331" y="0"/>
                  </a:cubicBezTo>
                  <a:cubicBezTo>
                    <a:pt x="225" y="25"/>
                    <a:pt x="111" y="12"/>
                    <a:pt x="1" y="6"/>
                  </a:cubicBezTo>
                  <a:cubicBezTo>
                    <a:pt x="1" y="10"/>
                    <a:pt x="1" y="13"/>
                    <a:pt x="0" y="16"/>
                  </a:cubicBezTo>
                  <a:cubicBezTo>
                    <a:pt x="109" y="34"/>
                    <a:pt x="225" y="44"/>
                    <a:pt x="332" y="13"/>
                  </a:cubicBezTo>
                  <a:close/>
                </a:path>
              </a:pathLst>
            </a:custGeom>
            <a:solidFill>
              <a:srgbClr val="B2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0" name="Freeform 85"/>
            <p:cNvSpPr>
              <a:spLocks/>
            </p:cNvSpPr>
            <p:nvPr/>
          </p:nvSpPr>
          <p:spPr bwMode="auto">
            <a:xfrm>
              <a:off x="4730751" y="2084387"/>
              <a:ext cx="266700" cy="180975"/>
            </a:xfrm>
            <a:custGeom>
              <a:avLst/>
              <a:gdLst>
                <a:gd name="T0" fmla="*/ 126 w 155"/>
                <a:gd name="T1" fmla="*/ 4 h 105"/>
                <a:gd name="T2" fmla="*/ 0 w 155"/>
                <a:gd name="T3" fmla="*/ 15 h 105"/>
                <a:gd name="T4" fmla="*/ 17 w 155"/>
                <a:gd name="T5" fmla="*/ 27 h 105"/>
                <a:gd name="T6" fmla="*/ 130 w 155"/>
                <a:gd name="T7" fmla="*/ 56 h 105"/>
                <a:gd name="T8" fmla="*/ 155 w 155"/>
                <a:gd name="T9" fmla="*/ 105 h 105"/>
                <a:gd name="T10" fmla="*/ 151 w 155"/>
                <a:gd name="T11" fmla="*/ 67 h 105"/>
                <a:gd name="T12" fmla="*/ 126 w 155"/>
                <a:gd name="T13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05">
                  <a:moveTo>
                    <a:pt x="126" y="4"/>
                  </a:moveTo>
                  <a:cubicBezTo>
                    <a:pt x="119" y="0"/>
                    <a:pt x="57" y="10"/>
                    <a:pt x="0" y="15"/>
                  </a:cubicBezTo>
                  <a:cubicBezTo>
                    <a:pt x="4" y="22"/>
                    <a:pt x="11" y="27"/>
                    <a:pt x="17" y="27"/>
                  </a:cubicBezTo>
                  <a:cubicBezTo>
                    <a:pt x="57" y="30"/>
                    <a:pt x="102" y="15"/>
                    <a:pt x="130" y="56"/>
                  </a:cubicBezTo>
                  <a:cubicBezTo>
                    <a:pt x="141" y="70"/>
                    <a:pt x="149" y="87"/>
                    <a:pt x="155" y="105"/>
                  </a:cubicBezTo>
                  <a:cubicBezTo>
                    <a:pt x="154" y="89"/>
                    <a:pt x="153" y="76"/>
                    <a:pt x="151" y="67"/>
                  </a:cubicBezTo>
                  <a:cubicBezTo>
                    <a:pt x="141" y="26"/>
                    <a:pt x="137" y="9"/>
                    <a:pt x="126" y="4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1" name="Freeform 86"/>
            <p:cNvSpPr>
              <a:spLocks/>
            </p:cNvSpPr>
            <p:nvPr/>
          </p:nvSpPr>
          <p:spPr bwMode="auto">
            <a:xfrm>
              <a:off x="4487864" y="2006600"/>
              <a:ext cx="433388" cy="98425"/>
            </a:xfrm>
            <a:custGeom>
              <a:avLst/>
              <a:gdLst>
                <a:gd name="T0" fmla="*/ 12 w 251"/>
                <a:gd name="T1" fmla="*/ 8 h 57"/>
                <a:gd name="T2" fmla="*/ 8 w 251"/>
                <a:gd name="T3" fmla="*/ 31 h 57"/>
                <a:gd name="T4" fmla="*/ 70 w 251"/>
                <a:gd name="T5" fmla="*/ 53 h 57"/>
                <a:gd name="T6" fmla="*/ 196 w 251"/>
                <a:gd name="T7" fmla="*/ 49 h 57"/>
                <a:gd name="T8" fmla="*/ 245 w 251"/>
                <a:gd name="T9" fmla="*/ 25 h 57"/>
                <a:gd name="T10" fmla="*/ 246 w 251"/>
                <a:gd name="T11" fmla="*/ 5 h 57"/>
                <a:gd name="T12" fmla="*/ 137 w 251"/>
                <a:gd name="T13" fmla="*/ 25 h 57"/>
                <a:gd name="T14" fmla="*/ 12 w 251"/>
                <a:gd name="T1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57">
                  <a:moveTo>
                    <a:pt x="12" y="8"/>
                  </a:moveTo>
                  <a:cubicBezTo>
                    <a:pt x="0" y="14"/>
                    <a:pt x="3" y="25"/>
                    <a:pt x="8" y="31"/>
                  </a:cubicBezTo>
                  <a:cubicBezTo>
                    <a:pt x="12" y="36"/>
                    <a:pt x="35" y="50"/>
                    <a:pt x="70" y="53"/>
                  </a:cubicBezTo>
                  <a:cubicBezTo>
                    <a:pt x="105" y="57"/>
                    <a:pt x="176" y="54"/>
                    <a:pt x="196" y="49"/>
                  </a:cubicBezTo>
                  <a:cubicBezTo>
                    <a:pt x="224" y="43"/>
                    <a:pt x="239" y="34"/>
                    <a:pt x="245" y="25"/>
                  </a:cubicBezTo>
                  <a:cubicBezTo>
                    <a:pt x="249" y="20"/>
                    <a:pt x="251" y="9"/>
                    <a:pt x="246" y="5"/>
                  </a:cubicBezTo>
                  <a:cubicBezTo>
                    <a:pt x="241" y="0"/>
                    <a:pt x="199" y="25"/>
                    <a:pt x="137" y="25"/>
                  </a:cubicBezTo>
                  <a:cubicBezTo>
                    <a:pt x="37" y="24"/>
                    <a:pt x="16" y="6"/>
                    <a:pt x="12" y="8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2" name="Freeform 87"/>
            <p:cNvSpPr>
              <a:spLocks/>
            </p:cNvSpPr>
            <p:nvPr/>
          </p:nvSpPr>
          <p:spPr bwMode="auto">
            <a:xfrm>
              <a:off x="4500564" y="2046287"/>
              <a:ext cx="412750" cy="58738"/>
            </a:xfrm>
            <a:custGeom>
              <a:avLst/>
              <a:gdLst>
                <a:gd name="T0" fmla="*/ 191 w 239"/>
                <a:gd name="T1" fmla="*/ 22 h 34"/>
                <a:gd name="T2" fmla="*/ 60 w 239"/>
                <a:gd name="T3" fmla="*/ 26 h 34"/>
                <a:gd name="T4" fmla="*/ 0 w 239"/>
                <a:gd name="T5" fmla="*/ 7 h 34"/>
                <a:gd name="T6" fmla="*/ 1 w 239"/>
                <a:gd name="T7" fmla="*/ 8 h 34"/>
                <a:gd name="T8" fmla="*/ 63 w 239"/>
                <a:gd name="T9" fmla="*/ 30 h 34"/>
                <a:gd name="T10" fmla="*/ 189 w 239"/>
                <a:gd name="T11" fmla="*/ 26 h 34"/>
                <a:gd name="T12" fmla="*/ 238 w 239"/>
                <a:gd name="T13" fmla="*/ 2 h 34"/>
                <a:gd name="T14" fmla="*/ 239 w 239"/>
                <a:gd name="T15" fmla="*/ 0 h 34"/>
                <a:gd name="T16" fmla="*/ 191 w 239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34">
                  <a:moveTo>
                    <a:pt x="191" y="22"/>
                  </a:moveTo>
                  <a:cubicBezTo>
                    <a:pt x="170" y="27"/>
                    <a:pt x="96" y="29"/>
                    <a:pt x="60" y="26"/>
                  </a:cubicBezTo>
                  <a:cubicBezTo>
                    <a:pt x="31" y="23"/>
                    <a:pt x="10" y="14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5" y="13"/>
                    <a:pt x="28" y="27"/>
                    <a:pt x="63" y="30"/>
                  </a:cubicBezTo>
                  <a:cubicBezTo>
                    <a:pt x="98" y="34"/>
                    <a:pt x="169" y="31"/>
                    <a:pt x="189" y="26"/>
                  </a:cubicBezTo>
                  <a:cubicBezTo>
                    <a:pt x="217" y="20"/>
                    <a:pt x="232" y="11"/>
                    <a:pt x="238" y="2"/>
                  </a:cubicBezTo>
                  <a:cubicBezTo>
                    <a:pt x="238" y="2"/>
                    <a:pt x="239" y="1"/>
                    <a:pt x="239" y="0"/>
                  </a:cubicBezTo>
                  <a:cubicBezTo>
                    <a:pt x="232" y="8"/>
                    <a:pt x="217" y="16"/>
                    <a:pt x="191" y="22"/>
                  </a:cubicBezTo>
                  <a:close/>
                </a:path>
              </a:pathLst>
            </a:custGeom>
            <a:solidFill>
              <a:srgbClr val="53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3" name="Freeform 88"/>
            <p:cNvSpPr>
              <a:spLocks/>
            </p:cNvSpPr>
            <p:nvPr/>
          </p:nvSpPr>
          <p:spPr bwMode="auto">
            <a:xfrm>
              <a:off x="4500564" y="2014537"/>
              <a:ext cx="412750" cy="55563"/>
            </a:xfrm>
            <a:custGeom>
              <a:avLst/>
              <a:gdLst>
                <a:gd name="T0" fmla="*/ 190 w 239"/>
                <a:gd name="T1" fmla="*/ 20 h 32"/>
                <a:gd name="T2" fmla="*/ 60 w 239"/>
                <a:gd name="T3" fmla="*/ 24 h 32"/>
                <a:gd name="T4" fmla="*/ 0 w 239"/>
                <a:gd name="T5" fmla="*/ 6 h 32"/>
                <a:gd name="T6" fmla="*/ 0 w 239"/>
                <a:gd name="T7" fmla="*/ 7 h 32"/>
                <a:gd name="T8" fmla="*/ 63 w 239"/>
                <a:gd name="T9" fmla="*/ 28 h 32"/>
                <a:gd name="T10" fmla="*/ 189 w 239"/>
                <a:gd name="T11" fmla="*/ 25 h 32"/>
                <a:gd name="T12" fmla="*/ 238 w 239"/>
                <a:gd name="T13" fmla="*/ 2 h 32"/>
                <a:gd name="T14" fmla="*/ 239 w 239"/>
                <a:gd name="T15" fmla="*/ 0 h 32"/>
                <a:gd name="T16" fmla="*/ 190 w 239"/>
                <a:gd name="T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32">
                  <a:moveTo>
                    <a:pt x="190" y="20"/>
                  </a:moveTo>
                  <a:cubicBezTo>
                    <a:pt x="170" y="25"/>
                    <a:pt x="96" y="27"/>
                    <a:pt x="60" y="24"/>
                  </a:cubicBezTo>
                  <a:cubicBezTo>
                    <a:pt x="30" y="21"/>
                    <a:pt x="10" y="1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12"/>
                    <a:pt x="28" y="25"/>
                    <a:pt x="63" y="28"/>
                  </a:cubicBezTo>
                  <a:cubicBezTo>
                    <a:pt x="98" y="32"/>
                    <a:pt x="169" y="29"/>
                    <a:pt x="189" y="25"/>
                  </a:cubicBezTo>
                  <a:cubicBezTo>
                    <a:pt x="217" y="18"/>
                    <a:pt x="231" y="10"/>
                    <a:pt x="238" y="2"/>
                  </a:cubicBezTo>
                  <a:cubicBezTo>
                    <a:pt x="238" y="1"/>
                    <a:pt x="239" y="1"/>
                    <a:pt x="239" y="0"/>
                  </a:cubicBezTo>
                  <a:cubicBezTo>
                    <a:pt x="232" y="7"/>
                    <a:pt x="217" y="15"/>
                    <a:pt x="190" y="20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4" name="Freeform 89"/>
            <p:cNvSpPr>
              <a:spLocks/>
            </p:cNvSpPr>
            <p:nvPr/>
          </p:nvSpPr>
          <p:spPr bwMode="auto">
            <a:xfrm>
              <a:off x="4529139" y="2144712"/>
              <a:ext cx="369888" cy="261938"/>
            </a:xfrm>
            <a:custGeom>
              <a:avLst/>
              <a:gdLst>
                <a:gd name="T0" fmla="*/ 114 w 214"/>
                <a:gd name="T1" fmla="*/ 3 h 152"/>
                <a:gd name="T2" fmla="*/ 17 w 214"/>
                <a:gd name="T3" fmla="*/ 15 h 152"/>
                <a:gd name="T4" fmla="*/ 10 w 214"/>
                <a:gd name="T5" fmla="*/ 86 h 152"/>
                <a:gd name="T6" fmla="*/ 55 w 214"/>
                <a:gd name="T7" fmla="*/ 151 h 152"/>
                <a:gd name="T8" fmla="*/ 176 w 214"/>
                <a:gd name="T9" fmla="*/ 147 h 152"/>
                <a:gd name="T10" fmla="*/ 212 w 214"/>
                <a:gd name="T11" fmla="*/ 80 h 152"/>
                <a:gd name="T12" fmla="*/ 187 w 214"/>
                <a:gd name="T13" fmla="*/ 3 h 152"/>
                <a:gd name="T14" fmla="*/ 114 w 214"/>
                <a:gd name="T15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52">
                  <a:moveTo>
                    <a:pt x="114" y="3"/>
                  </a:moveTo>
                  <a:cubicBezTo>
                    <a:pt x="76" y="4"/>
                    <a:pt x="25" y="0"/>
                    <a:pt x="17" y="15"/>
                  </a:cubicBezTo>
                  <a:cubicBezTo>
                    <a:pt x="8" y="30"/>
                    <a:pt x="10" y="64"/>
                    <a:pt x="10" y="86"/>
                  </a:cubicBezTo>
                  <a:cubicBezTo>
                    <a:pt x="10" y="109"/>
                    <a:pt x="0" y="152"/>
                    <a:pt x="55" y="151"/>
                  </a:cubicBezTo>
                  <a:cubicBezTo>
                    <a:pt x="115" y="150"/>
                    <a:pt x="160" y="151"/>
                    <a:pt x="176" y="147"/>
                  </a:cubicBezTo>
                  <a:cubicBezTo>
                    <a:pt x="192" y="144"/>
                    <a:pt x="214" y="142"/>
                    <a:pt x="212" y="80"/>
                  </a:cubicBezTo>
                  <a:cubicBezTo>
                    <a:pt x="210" y="18"/>
                    <a:pt x="209" y="6"/>
                    <a:pt x="187" y="3"/>
                  </a:cubicBezTo>
                  <a:cubicBezTo>
                    <a:pt x="165" y="1"/>
                    <a:pt x="132" y="3"/>
                    <a:pt x="114" y="3"/>
                  </a:cubicBezTo>
                  <a:close/>
                </a:path>
              </a:pathLst>
            </a:custGeom>
            <a:solidFill>
              <a:srgbClr val="7B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5" name="Freeform 90"/>
            <p:cNvSpPr>
              <a:spLocks/>
            </p:cNvSpPr>
            <p:nvPr/>
          </p:nvSpPr>
          <p:spPr bwMode="auto">
            <a:xfrm>
              <a:off x="4540251" y="2144712"/>
              <a:ext cx="358775" cy="254000"/>
            </a:xfrm>
            <a:custGeom>
              <a:avLst/>
              <a:gdLst>
                <a:gd name="T0" fmla="*/ 111 w 208"/>
                <a:gd name="T1" fmla="*/ 3 h 147"/>
                <a:gd name="T2" fmla="*/ 17 w 208"/>
                <a:gd name="T3" fmla="*/ 14 h 147"/>
                <a:gd name="T4" fmla="*/ 10 w 208"/>
                <a:gd name="T5" fmla="*/ 84 h 147"/>
                <a:gd name="T6" fmla="*/ 54 w 208"/>
                <a:gd name="T7" fmla="*/ 147 h 147"/>
                <a:gd name="T8" fmla="*/ 171 w 208"/>
                <a:gd name="T9" fmla="*/ 143 h 147"/>
                <a:gd name="T10" fmla="*/ 206 w 208"/>
                <a:gd name="T11" fmla="*/ 78 h 147"/>
                <a:gd name="T12" fmla="*/ 182 w 208"/>
                <a:gd name="T13" fmla="*/ 3 h 147"/>
                <a:gd name="T14" fmla="*/ 111 w 208"/>
                <a:gd name="T15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47">
                  <a:moveTo>
                    <a:pt x="111" y="3"/>
                  </a:moveTo>
                  <a:cubicBezTo>
                    <a:pt x="74" y="4"/>
                    <a:pt x="25" y="0"/>
                    <a:pt x="17" y="14"/>
                  </a:cubicBezTo>
                  <a:cubicBezTo>
                    <a:pt x="8" y="29"/>
                    <a:pt x="10" y="62"/>
                    <a:pt x="10" y="84"/>
                  </a:cubicBezTo>
                  <a:cubicBezTo>
                    <a:pt x="11" y="106"/>
                    <a:pt x="0" y="147"/>
                    <a:pt x="54" y="147"/>
                  </a:cubicBezTo>
                  <a:cubicBezTo>
                    <a:pt x="112" y="146"/>
                    <a:pt x="155" y="146"/>
                    <a:pt x="171" y="143"/>
                  </a:cubicBezTo>
                  <a:cubicBezTo>
                    <a:pt x="187" y="139"/>
                    <a:pt x="208" y="137"/>
                    <a:pt x="206" y="78"/>
                  </a:cubicBezTo>
                  <a:cubicBezTo>
                    <a:pt x="204" y="18"/>
                    <a:pt x="203" y="5"/>
                    <a:pt x="182" y="3"/>
                  </a:cubicBezTo>
                  <a:cubicBezTo>
                    <a:pt x="160" y="1"/>
                    <a:pt x="129" y="3"/>
                    <a:pt x="111" y="3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6" name="Freeform 91"/>
            <p:cNvSpPr>
              <a:spLocks/>
            </p:cNvSpPr>
            <p:nvPr/>
          </p:nvSpPr>
          <p:spPr bwMode="auto">
            <a:xfrm>
              <a:off x="4573589" y="2160587"/>
              <a:ext cx="309563" cy="222250"/>
            </a:xfrm>
            <a:custGeom>
              <a:avLst/>
              <a:gdLst>
                <a:gd name="T0" fmla="*/ 96 w 180"/>
                <a:gd name="T1" fmla="*/ 3 h 129"/>
                <a:gd name="T2" fmla="*/ 14 w 180"/>
                <a:gd name="T3" fmla="*/ 13 h 129"/>
                <a:gd name="T4" fmla="*/ 8 w 180"/>
                <a:gd name="T5" fmla="*/ 73 h 129"/>
                <a:gd name="T6" fmla="*/ 46 w 180"/>
                <a:gd name="T7" fmla="*/ 128 h 129"/>
                <a:gd name="T8" fmla="*/ 148 w 180"/>
                <a:gd name="T9" fmla="*/ 125 h 129"/>
                <a:gd name="T10" fmla="*/ 178 w 180"/>
                <a:gd name="T11" fmla="*/ 68 h 129"/>
                <a:gd name="T12" fmla="*/ 157 w 180"/>
                <a:gd name="T13" fmla="*/ 3 h 129"/>
                <a:gd name="T14" fmla="*/ 96 w 180"/>
                <a:gd name="T1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29">
                  <a:moveTo>
                    <a:pt x="96" y="3"/>
                  </a:moveTo>
                  <a:cubicBezTo>
                    <a:pt x="64" y="4"/>
                    <a:pt x="21" y="0"/>
                    <a:pt x="14" y="13"/>
                  </a:cubicBezTo>
                  <a:cubicBezTo>
                    <a:pt x="6" y="26"/>
                    <a:pt x="8" y="54"/>
                    <a:pt x="8" y="73"/>
                  </a:cubicBezTo>
                  <a:cubicBezTo>
                    <a:pt x="8" y="93"/>
                    <a:pt x="0" y="129"/>
                    <a:pt x="46" y="128"/>
                  </a:cubicBezTo>
                  <a:cubicBezTo>
                    <a:pt x="96" y="127"/>
                    <a:pt x="134" y="128"/>
                    <a:pt x="148" y="125"/>
                  </a:cubicBezTo>
                  <a:cubicBezTo>
                    <a:pt x="162" y="122"/>
                    <a:pt x="180" y="120"/>
                    <a:pt x="178" y="68"/>
                  </a:cubicBezTo>
                  <a:cubicBezTo>
                    <a:pt x="177" y="16"/>
                    <a:pt x="176" y="5"/>
                    <a:pt x="157" y="3"/>
                  </a:cubicBezTo>
                  <a:cubicBezTo>
                    <a:pt x="139" y="2"/>
                    <a:pt x="111" y="3"/>
                    <a:pt x="96" y="3"/>
                  </a:cubicBezTo>
                  <a:close/>
                </a:path>
              </a:pathLst>
            </a:custGeom>
            <a:solidFill>
              <a:srgbClr val="BB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7" name="Freeform 92"/>
            <p:cNvSpPr>
              <a:spLocks/>
            </p:cNvSpPr>
            <p:nvPr/>
          </p:nvSpPr>
          <p:spPr bwMode="auto">
            <a:xfrm>
              <a:off x="4598989" y="2163762"/>
              <a:ext cx="263525" cy="84138"/>
            </a:xfrm>
            <a:custGeom>
              <a:avLst/>
              <a:gdLst>
                <a:gd name="T0" fmla="*/ 136 w 153"/>
                <a:gd name="T1" fmla="*/ 6 h 49"/>
                <a:gd name="T2" fmla="*/ 80 w 153"/>
                <a:gd name="T3" fmla="*/ 6 h 49"/>
                <a:gd name="T4" fmla="*/ 5 w 153"/>
                <a:gd name="T5" fmla="*/ 14 h 49"/>
                <a:gd name="T6" fmla="*/ 0 w 153"/>
                <a:gd name="T7" fmla="*/ 49 h 49"/>
                <a:gd name="T8" fmla="*/ 30 w 153"/>
                <a:gd name="T9" fmla="*/ 23 h 49"/>
                <a:gd name="T10" fmla="*/ 153 w 153"/>
                <a:gd name="T11" fmla="*/ 22 h 49"/>
                <a:gd name="T12" fmla="*/ 136 w 153"/>
                <a:gd name="T1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49">
                  <a:moveTo>
                    <a:pt x="136" y="6"/>
                  </a:moveTo>
                  <a:cubicBezTo>
                    <a:pt x="120" y="4"/>
                    <a:pt x="94" y="6"/>
                    <a:pt x="80" y="6"/>
                  </a:cubicBezTo>
                  <a:cubicBezTo>
                    <a:pt x="51" y="6"/>
                    <a:pt x="12" y="3"/>
                    <a:pt x="5" y="14"/>
                  </a:cubicBezTo>
                  <a:cubicBezTo>
                    <a:pt x="1" y="22"/>
                    <a:pt x="0" y="36"/>
                    <a:pt x="0" y="49"/>
                  </a:cubicBezTo>
                  <a:cubicBezTo>
                    <a:pt x="6" y="35"/>
                    <a:pt x="14" y="24"/>
                    <a:pt x="30" y="23"/>
                  </a:cubicBezTo>
                  <a:cubicBezTo>
                    <a:pt x="68" y="21"/>
                    <a:pt x="120" y="0"/>
                    <a:pt x="153" y="22"/>
                  </a:cubicBezTo>
                  <a:cubicBezTo>
                    <a:pt x="150" y="10"/>
                    <a:pt x="146" y="7"/>
                    <a:pt x="136" y="6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8" name="Freeform 95"/>
            <p:cNvSpPr>
              <a:spLocks/>
            </p:cNvSpPr>
            <p:nvPr/>
          </p:nvSpPr>
          <p:spPr bwMode="auto">
            <a:xfrm>
              <a:off x="4670638" y="2238242"/>
              <a:ext cx="97573" cy="100013"/>
            </a:xfrm>
            <a:custGeom>
              <a:avLst/>
              <a:gdLst>
                <a:gd name="T0" fmla="*/ 36 w 37"/>
                <a:gd name="T1" fmla="*/ 19 h 37"/>
                <a:gd name="T2" fmla="*/ 18 w 37"/>
                <a:gd name="T3" fmla="*/ 37 h 37"/>
                <a:gd name="T4" fmla="*/ 0 w 37"/>
                <a:gd name="T5" fmla="*/ 18 h 37"/>
                <a:gd name="T6" fmla="*/ 19 w 37"/>
                <a:gd name="T7" fmla="*/ 1 h 37"/>
                <a:gd name="T8" fmla="*/ 36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6" y="19"/>
                  </a:moveTo>
                  <a:cubicBezTo>
                    <a:pt x="36" y="29"/>
                    <a:pt x="28" y="37"/>
                    <a:pt x="18" y="37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1" y="8"/>
                    <a:pt x="9" y="0"/>
                    <a:pt x="19" y="1"/>
                  </a:cubicBezTo>
                  <a:cubicBezTo>
                    <a:pt x="29" y="1"/>
                    <a:pt x="37" y="9"/>
                    <a:pt x="36" y="19"/>
                  </a:cubicBezTo>
                  <a:close/>
                </a:path>
              </a:pathLst>
            </a:custGeom>
            <a:solidFill>
              <a:srgbClr val="891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9" name="Freeform 99"/>
            <p:cNvSpPr>
              <a:spLocks/>
            </p:cNvSpPr>
            <p:nvPr/>
          </p:nvSpPr>
          <p:spPr bwMode="auto">
            <a:xfrm>
              <a:off x="4795839" y="3316287"/>
              <a:ext cx="273050" cy="125413"/>
            </a:xfrm>
            <a:custGeom>
              <a:avLst/>
              <a:gdLst>
                <a:gd name="T0" fmla="*/ 4 w 158"/>
                <a:gd name="T1" fmla="*/ 0 h 72"/>
                <a:gd name="T2" fmla="*/ 4 w 158"/>
                <a:gd name="T3" fmla="*/ 35 h 72"/>
                <a:gd name="T4" fmla="*/ 85 w 158"/>
                <a:gd name="T5" fmla="*/ 72 h 72"/>
                <a:gd name="T6" fmla="*/ 155 w 158"/>
                <a:gd name="T7" fmla="*/ 41 h 72"/>
                <a:gd name="T8" fmla="*/ 147 w 158"/>
                <a:gd name="T9" fmla="*/ 2 h 72"/>
                <a:gd name="T10" fmla="*/ 4 w 15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72">
                  <a:moveTo>
                    <a:pt x="4" y="0"/>
                  </a:moveTo>
                  <a:cubicBezTo>
                    <a:pt x="4" y="0"/>
                    <a:pt x="0" y="18"/>
                    <a:pt x="4" y="35"/>
                  </a:cubicBezTo>
                  <a:cubicBezTo>
                    <a:pt x="8" y="52"/>
                    <a:pt x="40" y="72"/>
                    <a:pt x="85" y="72"/>
                  </a:cubicBezTo>
                  <a:cubicBezTo>
                    <a:pt x="131" y="72"/>
                    <a:pt x="153" y="60"/>
                    <a:pt x="155" y="41"/>
                  </a:cubicBezTo>
                  <a:cubicBezTo>
                    <a:pt x="158" y="22"/>
                    <a:pt x="147" y="2"/>
                    <a:pt x="147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0" name="Freeform 100"/>
            <p:cNvSpPr>
              <a:spLocks/>
            </p:cNvSpPr>
            <p:nvPr/>
          </p:nvSpPr>
          <p:spPr bwMode="auto">
            <a:xfrm>
              <a:off x="4735514" y="2644775"/>
              <a:ext cx="339725" cy="776288"/>
            </a:xfrm>
            <a:custGeom>
              <a:avLst/>
              <a:gdLst>
                <a:gd name="T0" fmla="*/ 141 w 197"/>
                <a:gd name="T1" fmla="*/ 0 h 449"/>
                <a:gd name="T2" fmla="*/ 150 w 197"/>
                <a:gd name="T3" fmla="*/ 201 h 449"/>
                <a:gd name="T4" fmla="*/ 162 w 197"/>
                <a:gd name="T5" fmla="*/ 345 h 449"/>
                <a:gd name="T6" fmla="*/ 187 w 197"/>
                <a:gd name="T7" fmla="*/ 414 h 449"/>
                <a:gd name="T8" fmla="*/ 45 w 197"/>
                <a:gd name="T9" fmla="*/ 413 h 449"/>
                <a:gd name="T10" fmla="*/ 44 w 197"/>
                <a:gd name="T11" fmla="*/ 342 h 449"/>
                <a:gd name="T12" fmla="*/ 0 w 197"/>
                <a:gd name="T13" fmla="*/ 72 h 449"/>
                <a:gd name="T14" fmla="*/ 141 w 197"/>
                <a:gd name="T1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449">
                  <a:moveTo>
                    <a:pt x="141" y="0"/>
                  </a:moveTo>
                  <a:cubicBezTo>
                    <a:pt x="141" y="0"/>
                    <a:pt x="149" y="70"/>
                    <a:pt x="150" y="201"/>
                  </a:cubicBezTo>
                  <a:cubicBezTo>
                    <a:pt x="152" y="332"/>
                    <a:pt x="162" y="345"/>
                    <a:pt x="162" y="345"/>
                  </a:cubicBezTo>
                  <a:cubicBezTo>
                    <a:pt x="162" y="345"/>
                    <a:pt x="197" y="380"/>
                    <a:pt x="187" y="414"/>
                  </a:cubicBezTo>
                  <a:cubicBezTo>
                    <a:pt x="178" y="448"/>
                    <a:pt x="66" y="449"/>
                    <a:pt x="45" y="413"/>
                  </a:cubicBezTo>
                  <a:cubicBezTo>
                    <a:pt x="24" y="377"/>
                    <a:pt x="43" y="350"/>
                    <a:pt x="44" y="342"/>
                  </a:cubicBezTo>
                  <a:cubicBezTo>
                    <a:pt x="46" y="334"/>
                    <a:pt x="35" y="187"/>
                    <a:pt x="0" y="72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1" name="Freeform 101"/>
            <p:cNvSpPr>
              <a:spLocks/>
            </p:cNvSpPr>
            <p:nvPr/>
          </p:nvSpPr>
          <p:spPr bwMode="auto">
            <a:xfrm>
              <a:off x="4735514" y="2686050"/>
              <a:ext cx="160338" cy="712788"/>
            </a:xfrm>
            <a:custGeom>
              <a:avLst/>
              <a:gdLst>
                <a:gd name="T0" fmla="*/ 86 w 93"/>
                <a:gd name="T1" fmla="*/ 330 h 413"/>
                <a:gd name="T2" fmla="*/ 62 w 93"/>
                <a:gd name="T3" fmla="*/ 310 h 413"/>
                <a:gd name="T4" fmla="*/ 75 w 93"/>
                <a:gd name="T5" fmla="*/ 191 h 413"/>
                <a:gd name="T6" fmla="*/ 51 w 93"/>
                <a:gd name="T7" fmla="*/ 60 h 413"/>
                <a:gd name="T8" fmla="*/ 93 w 93"/>
                <a:gd name="T9" fmla="*/ 1 h 413"/>
                <a:gd name="T10" fmla="*/ 93 w 93"/>
                <a:gd name="T11" fmla="*/ 0 h 413"/>
                <a:gd name="T12" fmla="*/ 0 w 93"/>
                <a:gd name="T13" fmla="*/ 48 h 413"/>
                <a:gd name="T14" fmla="*/ 44 w 93"/>
                <a:gd name="T15" fmla="*/ 318 h 413"/>
                <a:gd name="T16" fmla="*/ 45 w 93"/>
                <a:gd name="T17" fmla="*/ 389 h 413"/>
                <a:gd name="T18" fmla="*/ 86 w 93"/>
                <a:gd name="T19" fmla="*/ 413 h 413"/>
                <a:gd name="T20" fmla="*/ 60 w 93"/>
                <a:gd name="T21" fmla="*/ 350 h 413"/>
                <a:gd name="T22" fmla="*/ 86 w 93"/>
                <a:gd name="T23" fmla="*/ 33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413">
                  <a:moveTo>
                    <a:pt x="86" y="330"/>
                  </a:moveTo>
                  <a:cubicBezTo>
                    <a:pt x="79" y="322"/>
                    <a:pt x="65" y="319"/>
                    <a:pt x="62" y="310"/>
                  </a:cubicBezTo>
                  <a:cubicBezTo>
                    <a:pt x="48" y="271"/>
                    <a:pt x="48" y="222"/>
                    <a:pt x="75" y="191"/>
                  </a:cubicBezTo>
                  <a:cubicBezTo>
                    <a:pt x="34" y="174"/>
                    <a:pt x="43" y="103"/>
                    <a:pt x="51" y="60"/>
                  </a:cubicBezTo>
                  <a:cubicBezTo>
                    <a:pt x="55" y="35"/>
                    <a:pt x="83" y="26"/>
                    <a:pt x="93" y="1"/>
                  </a:cubicBezTo>
                  <a:cubicBezTo>
                    <a:pt x="93" y="1"/>
                    <a:pt x="93" y="1"/>
                    <a:pt x="93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5" y="163"/>
                    <a:pt x="46" y="310"/>
                    <a:pt x="44" y="318"/>
                  </a:cubicBezTo>
                  <a:cubicBezTo>
                    <a:pt x="43" y="326"/>
                    <a:pt x="24" y="353"/>
                    <a:pt x="45" y="389"/>
                  </a:cubicBezTo>
                  <a:cubicBezTo>
                    <a:pt x="52" y="401"/>
                    <a:pt x="68" y="408"/>
                    <a:pt x="86" y="413"/>
                  </a:cubicBezTo>
                  <a:cubicBezTo>
                    <a:pt x="71" y="397"/>
                    <a:pt x="60" y="374"/>
                    <a:pt x="60" y="350"/>
                  </a:cubicBezTo>
                  <a:cubicBezTo>
                    <a:pt x="60" y="330"/>
                    <a:pt x="77" y="336"/>
                    <a:pt x="86" y="330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4881564" y="2649537"/>
              <a:ext cx="114300" cy="579438"/>
            </a:xfrm>
            <a:custGeom>
              <a:avLst/>
              <a:gdLst>
                <a:gd name="T0" fmla="*/ 32 w 66"/>
                <a:gd name="T1" fmla="*/ 289 h 335"/>
                <a:gd name="T2" fmla="*/ 66 w 66"/>
                <a:gd name="T3" fmla="*/ 335 h 335"/>
                <a:gd name="T4" fmla="*/ 57 w 66"/>
                <a:gd name="T5" fmla="*/ 201 h 335"/>
                <a:gd name="T6" fmla="*/ 48 w 66"/>
                <a:gd name="T7" fmla="*/ 0 h 335"/>
                <a:gd name="T8" fmla="*/ 1 w 66"/>
                <a:gd name="T9" fmla="*/ 24 h 335"/>
                <a:gd name="T10" fmla="*/ 1 w 66"/>
                <a:gd name="T11" fmla="*/ 25 h 335"/>
                <a:gd name="T12" fmla="*/ 0 w 66"/>
                <a:gd name="T13" fmla="*/ 26 h 335"/>
                <a:gd name="T14" fmla="*/ 32 w 66"/>
                <a:gd name="T15" fmla="*/ 28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335">
                  <a:moveTo>
                    <a:pt x="32" y="289"/>
                  </a:moveTo>
                  <a:cubicBezTo>
                    <a:pt x="38" y="308"/>
                    <a:pt x="49" y="327"/>
                    <a:pt x="66" y="335"/>
                  </a:cubicBezTo>
                  <a:cubicBezTo>
                    <a:pt x="63" y="319"/>
                    <a:pt x="58" y="284"/>
                    <a:pt x="57" y="201"/>
                  </a:cubicBezTo>
                  <a:cubicBezTo>
                    <a:pt x="56" y="70"/>
                    <a:pt x="48" y="0"/>
                    <a:pt x="48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46" y="97"/>
                    <a:pt x="9" y="206"/>
                    <a:pt x="32" y="289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3" name="Freeform 103"/>
            <p:cNvSpPr>
              <a:spLocks/>
            </p:cNvSpPr>
            <p:nvPr/>
          </p:nvSpPr>
          <p:spPr bwMode="auto">
            <a:xfrm>
              <a:off x="4891089" y="3278187"/>
              <a:ext cx="147638" cy="74613"/>
            </a:xfrm>
            <a:custGeom>
              <a:avLst/>
              <a:gdLst>
                <a:gd name="T0" fmla="*/ 0 w 86"/>
                <a:gd name="T1" fmla="*/ 13 h 43"/>
                <a:gd name="T2" fmla="*/ 50 w 86"/>
                <a:gd name="T3" fmla="*/ 41 h 43"/>
                <a:gd name="T4" fmla="*/ 81 w 86"/>
                <a:gd name="T5" fmla="*/ 23 h 43"/>
                <a:gd name="T6" fmla="*/ 81 w 86"/>
                <a:gd name="T7" fmla="*/ 0 h 43"/>
                <a:gd name="T8" fmla="*/ 0 w 86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3">
                  <a:moveTo>
                    <a:pt x="0" y="13"/>
                  </a:moveTo>
                  <a:cubicBezTo>
                    <a:pt x="14" y="28"/>
                    <a:pt x="31" y="35"/>
                    <a:pt x="50" y="41"/>
                  </a:cubicBezTo>
                  <a:cubicBezTo>
                    <a:pt x="64" y="43"/>
                    <a:pt x="76" y="35"/>
                    <a:pt x="81" y="23"/>
                  </a:cubicBezTo>
                  <a:cubicBezTo>
                    <a:pt x="86" y="16"/>
                    <a:pt x="84" y="8"/>
                    <a:pt x="81" y="0"/>
                  </a:cubicBezTo>
                  <a:cubicBezTo>
                    <a:pt x="62" y="21"/>
                    <a:pt x="26" y="25"/>
                    <a:pt x="0" y="13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4" name="Freeform 104"/>
            <p:cNvSpPr>
              <a:spLocks/>
            </p:cNvSpPr>
            <p:nvPr/>
          </p:nvSpPr>
          <p:spPr bwMode="auto">
            <a:xfrm>
              <a:off x="4365626" y="3332162"/>
              <a:ext cx="271463" cy="122238"/>
            </a:xfrm>
            <a:custGeom>
              <a:avLst/>
              <a:gdLst>
                <a:gd name="T0" fmla="*/ 154 w 157"/>
                <a:gd name="T1" fmla="*/ 0 h 71"/>
                <a:gd name="T2" fmla="*/ 153 w 157"/>
                <a:gd name="T3" fmla="*/ 34 h 71"/>
                <a:gd name="T4" fmla="*/ 72 w 157"/>
                <a:gd name="T5" fmla="*/ 71 h 71"/>
                <a:gd name="T6" fmla="*/ 2 w 157"/>
                <a:gd name="T7" fmla="*/ 40 h 71"/>
                <a:gd name="T8" fmla="*/ 10 w 157"/>
                <a:gd name="T9" fmla="*/ 2 h 71"/>
                <a:gd name="T10" fmla="*/ 154 w 157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1">
                  <a:moveTo>
                    <a:pt x="154" y="0"/>
                  </a:moveTo>
                  <a:cubicBezTo>
                    <a:pt x="154" y="0"/>
                    <a:pt x="157" y="17"/>
                    <a:pt x="153" y="34"/>
                  </a:cubicBezTo>
                  <a:cubicBezTo>
                    <a:pt x="149" y="51"/>
                    <a:pt x="118" y="71"/>
                    <a:pt x="72" y="71"/>
                  </a:cubicBezTo>
                  <a:cubicBezTo>
                    <a:pt x="27" y="71"/>
                    <a:pt x="4" y="59"/>
                    <a:pt x="2" y="40"/>
                  </a:cubicBezTo>
                  <a:cubicBezTo>
                    <a:pt x="0" y="21"/>
                    <a:pt x="10" y="2"/>
                    <a:pt x="10" y="2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5" name="Freeform 105"/>
            <p:cNvSpPr>
              <a:spLocks/>
            </p:cNvSpPr>
            <p:nvPr/>
          </p:nvSpPr>
          <p:spPr bwMode="auto">
            <a:xfrm>
              <a:off x="4359276" y="3236912"/>
              <a:ext cx="296863" cy="196850"/>
            </a:xfrm>
            <a:custGeom>
              <a:avLst/>
              <a:gdLst>
                <a:gd name="T0" fmla="*/ 35 w 172"/>
                <a:gd name="T1" fmla="*/ 10 h 114"/>
                <a:gd name="T2" fmla="*/ 38 w 172"/>
                <a:gd name="T3" fmla="*/ 0 h 114"/>
                <a:gd name="T4" fmla="*/ 152 w 172"/>
                <a:gd name="T5" fmla="*/ 2 h 114"/>
                <a:gd name="T6" fmla="*/ 152 w 172"/>
                <a:gd name="T7" fmla="*/ 7 h 114"/>
                <a:gd name="T8" fmla="*/ 152 w 172"/>
                <a:gd name="T9" fmla="*/ 78 h 114"/>
                <a:gd name="T10" fmla="*/ 9 w 172"/>
                <a:gd name="T11" fmla="*/ 79 h 114"/>
                <a:gd name="T12" fmla="*/ 35 w 172"/>
                <a:gd name="T1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4">
                  <a:moveTo>
                    <a:pt x="35" y="10"/>
                  </a:moveTo>
                  <a:cubicBezTo>
                    <a:pt x="35" y="10"/>
                    <a:pt x="36" y="8"/>
                    <a:pt x="38" y="0"/>
                  </a:cubicBezTo>
                  <a:cubicBezTo>
                    <a:pt x="73" y="14"/>
                    <a:pt x="115" y="16"/>
                    <a:pt x="152" y="2"/>
                  </a:cubicBezTo>
                  <a:cubicBezTo>
                    <a:pt x="152" y="5"/>
                    <a:pt x="152" y="7"/>
                    <a:pt x="152" y="7"/>
                  </a:cubicBezTo>
                  <a:cubicBezTo>
                    <a:pt x="154" y="15"/>
                    <a:pt x="172" y="42"/>
                    <a:pt x="152" y="78"/>
                  </a:cubicBezTo>
                  <a:cubicBezTo>
                    <a:pt x="131" y="114"/>
                    <a:pt x="19" y="113"/>
                    <a:pt x="9" y="79"/>
                  </a:cubicBezTo>
                  <a:cubicBezTo>
                    <a:pt x="0" y="45"/>
                    <a:pt x="35" y="10"/>
                    <a:pt x="35" y="1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4548189" y="3240087"/>
              <a:ext cx="107950" cy="173038"/>
            </a:xfrm>
            <a:custGeom>
              <a:avLst/>
              <a:gdLst>
                <a:gd name="T0" fmla="*/ 42 w 62"/>
                <a:gd name="T1" fmla="*/ 5 h 100"/>
                <a:gd name="T2" fmla="*/ 42 w 62"/>
                <a:gd name="T3" fmla="*/ 76 h 100"/>
                <a:gd name="T4" fmla="*/ 0 w 62"/>
                <a:gd name="T5" fmla="*/ 100 h 100"/>
                <a:gd name="T6" fmla="*/ 26 w 62"/>
                <a:gd name="T7" fmla="*/ 37 h 100"/>
                <a:gd name="T8" fmla="*/ 0 w 62"/>
                <a:gd name="T9" fmla="*/ 18 h 100"/>
                <a:gd name="T10" fmla="*/ 14 w 62"/>
                <a:gd name="T11" fmla="*/ 7 h 100"/>
                <a:gd name="T12" fmla="*/ 42 w 62"/>
                <a:gd name="T13" fmla="*/ 0 h 100"/>
                <a:gd name="T14" fmla="*/ 42 w 62"/>
                <a:gd name="T15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0">
                  <a:moveTo>
                    <a:pt x="42" y="5"/>
                  </a:moveTo>
                  <a:cubicBezTo>
                    <a:pt x="44" y="13"/>
                    <a:pt x="62" y="40"/>
                    <a:pt x="42" y="76"/>
                  </a:cubicBezTo>
                  <a:cubicBezTo>
                    <a:pt x="35" y="88"/>
                    <a:pt x="19" y="96"/>
                    <a:pt x="0" y="100"/>
                  </a:cubicBezTo>
                  <a:cubicBezTo>
                    <a:pt x="16" y="84"/>
                    <a:pt x="26" y="61"/>
                    <a:pt x="26" y="37"/>
                  </a:cubicBezTo>
                  <a:cubicBezTo>
                    <a:pt x="26" y="18"/>
                    <a:pt x="10" y="23"/>
                    <a:pt x="0" y="18"/>
                  </a:cubicBezTo>
                  <a:cubicBezTo>
                    <a:pt x="4" y="13"/>
                    <a:pt x="9" y="10"/>
                    <a:pt x="14" y="7"/>
                  </a:cubicBezTo>
                  <a:cubicBezTo>
                    <a:pt x="24" y="6"/>
                    <a:pt x="33" y="3"/>
                    <a:pt x="42" y="0"/>
                  </a:cubicBezTo>
                  <a:cubicBezTo>
                    <a:pt x="42" y="3"/>
                    <a:pt x="42" y="5"/>
                    <a:pt x="42" y="5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4387851" y="3298825"/>
              <a:ext cx="149225" cy="74613"/>
            </a:xfrm>
            <a:custGeom>
              <a:avLst/>
              <a:gdLst>
                <a:gd name="T0" fmla="*/ 86 w 86"/>
                <a:gd name="T1" fmla="*/ 12 h 43"/>
                <a:gd name="T2" fmla="*/ 36 w 86"/>
                <a:gd name="T3" fmla="*/ 40 h 43"/>
                <a:gd name="T4" fmla="*/ 4 w 86"/>
                <a:gd name="T5" fmla="*/ 23 h 43"/>
                <a:gd name="T6" fmla="*/ 4 w 86"/>
                <a:gd name="T7" fmla="*/ 0 h 43"/>
                <a:gd name="T8" fmla="*/ 86 w 86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3">
                  <a:moveTo>
                    <a:pt x="86" y="12"/>
                  </a:moveTo>
                  <a:cubicBezTo>
                    <a:pt x="72" y="28"/>
                    <a:pt x="55" y="35"/>
                    <a:pt x="36" y="40"/>
                  </a:cubicBezTo>
                  <a:cubicBezTo>
                    <a:pt x="21" y="43"/>
                    <a:pt x="9" y="35"/>
                    <a:pt x="4" y="23"/>
                  </a:cubicBezTo>
                  <a:cubicBezTo>
                    <a:pt x="0" y="16"/>
                    <a:pt x="1" y="8"/>
                    <a:pt x="4" y="0"/>
                  </a:cubicBezTo>
                  <a:cubicBezTo>
                    <a:pt x="24" y="21"/>
                    <a:pt x="60" y="24"/>
                    <a:pt x="86" y="12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4725989" y="2617787"/>
              <a:ext cx="292100" cy="196850"/>
            </a:xfrm>
            <a:custGeom>
              <a:avLst/>
              <a:gdLst>
                <a:gd name="T0" fmla="*/ 158 w 169"/>
                <a:gd name="T1" fmla="*/ 0 h 114"/>
                <a:gd name="T2" fmla="*/ 76 w 169"/>
                <a:gd name="T3" fmla="*/ 52 h 114"/>
                <a:gd name="T4" fmla="*/ 5 w 169"/>
                <a:gd name="T5" fmla="*/ 83 h 114"/>
                <a:gd name="T6" fmla="*/ 58 w 169"/>
                <a:gd name="T7" fmla="*/ 99 h 114"/>
                <a:gd name="T8" fmla="*/ 146 w 169"/>
                <a:gd name="T9" fmla="*/ 55 h 114"/>
                <a:gd name="T10" fmla="*/ 158 w 169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14">
                  <a:moveTo>
                    <a:pt x="158" y="0"/>
                  </a:moveTo>
                  <a:cubicBezTo>
                    <a:pt x="158" y="0"/>
                    <a:pt x="108" y="37"/>
                    <a:pt x="76" y="52"/>
                  </a:cubicBezTo>
                  <a:cubicBezTo>
                    <a:pt x="43" y="68"/>
                    <a:pt x="10" y="74"/>
                    <a:pt x="5" y="83"/>
                  </a:cubicBezTo>
                  <a:cubicBezTo>
                    <a:pt x="0" y="92"/>
                    <a:pt x="4" y="114"/>
                    <a:pt x="58" y="99"/>
                  </a:cubicBezTo>
                  <a:cubicBezTo>
                    <a:pt x="111" y="84"/>
                    <a:pt x="132" y="71"/>
                    <a:pt x="146" y="55"/>
                  </a:cubicBezTo>
                  <a:cubicBezTo>
                    <a:pt x="157" y="42"/>
                    <a:pt x="169" y="22"/>
                    <a:pt x="158" y="0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4906964" y="2628900"/>
              <a:ext cx="98425" cy="68263"/>
            </a:xfrm>
            <a:custGeom>
              <a:avLst/>
              <a:gdLst>
                <a:gd name="T0" fmla="*/ 52 w 57"/>
                <a:gd name="T1" fmla="*/ 0 h 39"/>
                <a:gd name="T2" fmla="*/ 0 w 57"/>
                <a:gd name="T3" fmla="*/ 36 h 39"/>
                <a:gd name="T4" fmla="*/ 30 w 57"/>
                <a:gd name="T5" fmla="*/ 23 h 39"/>
                <a:gd name="T6" fmla="*/ 44 w 57"/>
                <a:gd name="T7" fmla="*/ 27 h 39"/>
                <a:gd name="T8" fmla="*/ 47 w 57"/>
                <a:gd name="T9" fmla="*/ 39 h 39"/>
                <a:gd name="T10" fmla="*/ 52 w 5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0"/>
                  </a:moveTo>
                  <a:cubicBezTo>
                    <a:pt x="52" y="0"/>
                    <a:pt x="23" y="24"/>
                    <a:pt x="0" y="36"/>
                  </a:cubicBezTo>
                  <a:cubicBezTo>
                    <a:pt x="10" y="32"/>
                    <a:pt x="19" y="27"/>
                    <a:pt x="30" y="23"/>
                  </a:cubicBezTo>
                  <a:cubicBezTo>
                    <a:pt x="35" y="23"/>
                    <a:pt x="40" y="23"/>
                    <a:pt x="44" y="27"/>
                  </a:cubicBezTo>
                  <a:cubicBezTo>
                    <a:pt x="47" y="30"/>
                    <a:pt x="48" y="35"/>
                    <a:pt x="47" y="39"/>
                  </a:cubicBezTo>
                  <a:cubicBezTo>
                    <a:pt x="54" y="29"/>
                    <a:pt x="57" y="14"/>
                    <a:pt x="52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0" name="Freeform 110"/>
            <p:cNvSpPr>
              <a:spLocks/>
            </p:cNvSpPr>
            <p:nvPr/>
          </p:nvSpPr>
          <p:spPr bwMode="auto">
            <a:xfrm>
              <a:off x="4791076" y="3198812"/>
              <a:ext cx="258763" cy="100013"/>
            </a:xfrm>
            <a:custGeom>
              <a:avLst/>
              <a:gdLst>
                <a:gd name="T0" fmla="*/ 64 w 150"/>
                <a:gd name="T1" fmla="*/ 22 h 58"/>
                <a:gd name="T2" fmla="*/ 125 w 150"/>
                <a:gd name="T3" fmla="*/ 0 h 58"/>
                <a:gd name="T4" fmla="*/ 135 w 150"/>
                <a:gd name="T5" fmla="*/ 36 h 58"/>
                <a:gd name="T6" fmla="*/ 26 w 150"/>
                <a:gd name="T7" fmla="*/ 42 h 58"/>
                <a:gd name="T8" fmla="*/ 12 w 150"/>
                <a:gd name="T9" fmla="*/ 3 h 58"/>
                <a:gd name="T10" fmla="*/ 64 w 150"/>
                <a:gd name="T1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58">
                  <a:moveTo>
                    <a:pt x="64" y="22"/>
                  </a:moveTo>
                  <a:cubicBezTo>
                    <a:pt x="92" y="24"/>
                    <a:pt x="121" y="10"/>
                    <a:pt x="125" y="0"/>
                  </a:cubicBezTo>
                  <a:cubicBezTo>
                    <a:pt x="125" y="0"/>
                    <a:pt x="150" y="19"/>
                    <a:pt x="135" y="36"/>
                  </a:cubicBezTo>
                  <a:cubicBezTo>
                    <a:pt x="120" y="52"/>
                    <a:pt x="51" y="58"/>
                    <a:pt x="26" y="42"/>
                  </a:cubicBezTo>
                  <a:cubicBezTo>
                    <a:pt x="0" y="26"/>
                    <a:pt x="6" y="7"/>
                    <a:pt x="12" y="3"/>
                  </a:cubicBezTo>
                  <a:cubicBezTo>
                    <a:pt x="12" y="3"/>
                    <a:pt x="33" y="20"/>
                    <a:pt x="64" y="22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1" name="Freeform 111"/>
            <p:cNvSpPr>
              <a:spLocks/>
            </p:cNvSpPr>
            <p:nvPr/>
          </p:nvSpPr>
          <p:spPr bwMode="auto">
            <a:xfrm>
              <a:off x="4994276" y="3211512"/>
              <a:ext cx="41275" cy="44450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7 h 26"/>
                <a:gd name="T4" fmla="*/ 11 w 24"/>
                <a:gd name="T5" fmla="*/ 26 h 26"/>
                <a:gd name="T6" fmla="*/ 14 w 24"/>
                <a:gd name="T7" fmla="*/ 23 h 26"/>
                <a:gd name="T8" fmla="*/ 7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cubicBezTo>
                    <a:pt x="6" y="2"/>
                    <a:pt x="4" y="4"/>
                    <a:pt x="0" y="7"/>
                  </a:cubicBezTo>
                  <a:cubicBezTo>
                    <a:pt x="7" y="10"/>
                    <a:pt x="12" y="18"/>
                    <a:pt x="11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24" y="1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2" name="Freeform 112"/>
            <p:cNvSpPr>
              <a:spLocks/>
            </p:cNvSpPr>
            <p:nvPr/>
          </p:nvSpPr>
          <p:spPr bwMode="auto">
            <a:xfrm>
              <a:off x="4762501" y="2917825"/>
              <a:ext cx="249238" cy="141288"/>
            </a:xfrm>
            <a:custGeom>
              <a:avLst/>
              <a:gdLst>
                <a:gd name="T0" fmla="*/ 12 w 144"/>
                <a:gd name="T1" fmla="*/ 35 h 82"/>
                <a:gd name="T2" fmla="*/ 95 w 144"/>
                <a:gd name="T3" fmla="*/ 24 h 82"/>
                <a:gd name="T4" fmla="*/ 142 w 144"/>
                <a:gd name="T5" fmla="*/ 26 h 82"/>
                <a:gd name="T6" fmla="*/ 122 w 144"/>
                <a:gd name="T7" fmla="*/ 64 h 82"/>
                <a:gd name="T8" fmla="*/ 27 w 144"/>
                <a:gd name="T9" fmla="*/ 69 h 82"/>
                <a:gd name="T10" fmla="*/ 12 w 144"/>
                <a:gd name="T11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2">
                  <a:moveTo>
                    <a:pt x="12" y="35"/>
                  </a:moveTo>
                  <a:cubicBezTo>
                    <a:pt x="25" y="42"/>
                    <a:pt x="60" y="39"/>
                    <a:pt x="95" y="24"/>
                  </a:cubicBezTo>
                  <a:cubicBezTo>
                    <a:pt x="130" y="9"/>
                    <a:pt x="138" y="0"/>
                    <a:pt x="142" y="26"/>
                  </a:cubicBezTo>
                  <a:cubicBezTo>
                    <a:pt x="144" y="42"/>
                    <a:pt x="140" y="59"/>
                    <a:pt x="122" y="64"/>
                  </a:cubicBezTo>
                  <a:cubicBezTo>
                    <a:pt x="105" y="69"/>
                    <a:pt x="54" y="82"/>
                    <a:pt x="27" y="69"/>
                  </a:cubicBezTo>
                  <a:cubicBezTo>
                    <a:pt x="0" y="57"/>
                    <a:pt x="12" y="35"/>
                    <a:pt x="12" y="35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3" name="Freeform 113"/>
            <p:cNvSpPr>
              <a:spLocks/>
            </p:cNvSpPr>
            <p:nvPr/>
          </p:nvSpPr>
          <p:spPr bwMode="auto">
            <a:xfrm>
              <a:off x="4973639" y="2940050"/>
              <a:ext cx="33338" cy="76200"/>
            </a:xfrm>
            <a:custGeom>
              <a:avLst/>
              <a:gdLst>
                <a:gd name="T0" fmla="*/ 18 w 19"/>
                <a:gd name="T1" fmla="*/ 15 h 44"/>
                <a:gd name="T2" fmla="*/ 0 w 19"/>
                <a:gd name="T3" fmla="*/ 5 h 44"/>
                <a:gd name="T4" fmla="*/ 6 w 19"/>
                <a:gd name="T5" fmla="*/ 44 h 44"/>
                <a:gd name="T6" fmla="*/ 18 w 19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4">
                  <a:moveTo>
                    <a:pt x="18" y="15"/>
                  </a:moveTo>
                  <a:cubicBezTo>
                    <a:pt x="15" y="0"/>
                    <a:pt x="12" y="0"/>
                    <a:pt x="0" y="5"/>
                  </a:cubicBezTo>
                  <a:cubicBezTo>
                    <a:pt x="7" y="16"/>
                    <a:pt x="9" y="31"/>
                    <a:pt x="6" y="44"/>
                  </a:cubicBezTo>
                  <a:cubicBezTo>
                    <a:pt x="16" y="39"/>
                    <a:pt x="19" y="27"/>
                    <a:pt x="18" y="15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4" name="Freeform 114"/>
            <p:cNvSpPr>
              <a:spLocks/>
            </p:cNvSpPr>
            <p:nvPr/>
          </p:nvSpPr>
          <p:spPr bwMode="auto">
            <a:xfrm>
              <a:off x="4410076" y="2687637"/>
              <a:ext cx="327025" cy="596900"/>
            </a:xfrm>
            <a:custGeom>
              <a:avLst/>
              <a:gdLst>
                <a:gd name="T0" fmla="*/ 189 w 189"/>
                <a:gd name="T1" fmla="*/ 44 h 345"/>
                <a:gd name="T2" fmla="*/ 24 w 189"/>
                <a:gd name="T3" fmla="*/ 0 h 345"/>
                <a:gd name="T4" fmla="*/ 0 w 189"/>
                <a:gd name="T5" fmla="*/ 326 h 345"/>
                <a:gd name="T6" fmla="*/ 129 w 189"/>
                <a:gd name="T7" fmla="*/ 320 h 345"/>
                <a:gd name="T8" fmla="*/ 189 w 189"/>
                <a:gd name="T9" fmla="*/ 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45">
                  <a:moveTo>
                    <a:pt x="189" y="44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9" y="168"/>
                    <a:pt x="0" y="326"/>
                  </a:cubicBezTo>
                  <a:cubicBezTo>
                    <a:pt x="42" y="345"/>
                    <a:pt x="88" y="339"/>
                    <a:pt x="129" y="320"/>
                  </a:cubicBezTo>
                  <a:cubicBezTo>
                    <a:pt x="125" y="264"/>
                    <a:pt x="169" y="112"/>
                    <a:pt x="189" y="4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5" name="Freeform 115"/>
            <p:cNvSpPr>
              <a:spLocks/>
            </p:cNvSpPr>
            <p:nvPr/>
          </p:nvSpPr>
          <p:spPr bwMode="auto">
            <a:xfrm>
              <a:off x="4418014" y="2692400"/>
              <a:ext cx="111125" cy="584200"/>
            </a:xfrm>
            <a:custGeom>
              <a:avLst/>
              <a:gdLst>
                <a:gd name="T0" fmla="*/ 33 w 65"/>
                <a:gd name="T1" fmla="*/ 271 h 339"/>
                <a:gd name="T2" fmla="*/ 61 w 65"/>
                <a:gd name="T3" fmla="*/ 15 h 339"/>
                <a:gd name="T4" fmla="*/ 65 w 65"/>
                <a:gd name="T5" fmla="*/ 10 h 339"/>
                <a:gd name="T6" fmla="*/ 28 w 65"/>
                <a:gd name="T7" fmla="*/ 0 h 339"/>
                <a:gd name="T8" fmla="*/ 4 w 65"/>
                <a:gd name="T9" fmla="*/ 328 h 339"/>
                <a:gd name="T10" fmla="*/ 0 w 65"/>
                <a:gd name="T11" fmla="*/ 339 h 339"/>
                <a:gd name="T12" fmla="*/ 33 w 65"/>
                <a:gd name="T13" fmla="*/ 27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39">
                  <a:moveTo>
                    <a:pt x="33" y="271"/>
                  </a:moveTo>
                  <a:cubicBezTo>
                    <a:pt x="41" y="185"/>
                    <a:pt x="38" y="100"/>
                    <a:pt x="61" y="15"/>
                  </a:cubicBezTo>
                  <a:cubicBezTo>
                    <a:pt x="62" y="13"/>
                    <a:pt x="64" y="11"/>
                    <a:pt x="65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33" y="170"/>
                    <a:pt x="4" y="328"/>
                  </a:cubicBezTo>
                  <a:cubicBezTo>
                    <a:pt x="3" y="332"/>
                    <a:pt x="2" y="336"/>
                    <a:pt x="0" y="339"/>
                  </a:cubicBezTo>
                  <a:cubicBezTo>
                    <a:pt x="19" y="323"/>
                    <a:pt x="31" y="301"/>
                    <a:pt x="33" y="271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6" name="Freeform 116"/>
            <p:cNvSpPr>
              <a:spLocks/>
            </p:cNvSpPr>
            <p:nvPr/>
          </p:nvSpPr>
          <p:spPr bwMode="auto">
            <a:xfrm>
              <a:off x="4586289" y="2727325"/>
              <a:ext cx="150813" cy="525463"/>
            </a:xfrm>
            <a:custGeom>
              <a:avLst/>
              <a:gdLst>
                <a:gd name="T0" fmla="*/ 87 w 87"/>
                <a:gd name="T1" fmla="*/ 21 h 304"/>
                <a:gd name="T2" fmla="*/ 10 w 87"/>
                <a:gd name="T3" fmla="*/ 0 h 304"/>
                <a:gd name="T4" fmla="*/ 18 w 87"/>
                <a:gd name="T5" fmla="*/ 191 h 304"/>
                <a:gd name="T6" fmla="*/ 0 w 87"/>
                <a:gd name="T7" fmla="*/ 302 h 304"/>
                <a:gd name="T8" fmla="*/ 9 w 87"/>
                <a:gd name="T9" fmla="*/ 304 h 304"/>
                <a:gd name="T10" fmla="*/ 27 w 87"/>
                <a:gd name="T11" fmla="*/ 297 h 304"/>
                <a:gd name="T12" fmla="*/ 87 w 87"/>
                <a:gd name="T13" fmla="*/ 2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04">
                  <a:moveTo>
                    <a:pt x="87" y="2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8" y="48"/>
                    <a:pt x="36" y="132"/>
                    <a:pt x="18" y="191"/>
                  </a:cubicBezTo>
                  <a:cubicBezTo>
                    <a:pt x="11" y="222"/>
                    <a:pt x="13" y="268"/>
                    <a:pt x="0" y="302"/>
                  </a:cubicBezTo>
                  <a:cubicBezTo>
                    <a:pt x="3" y="302"/>
                    <a:pt x="6" y="303"/>
                    <a:pt x="9" y="304"/>
                  </a:cubicBezTo>
                  <a:cubicBezTo>
                    <a:pt x="15" y="302"/>
                    <a:pt x="21" y="299"/>
                    <a:pt x="27" y="297"/>
                  </a:cubicBezTo>
                  <a:cubicBezTo>
                    <a:pt x="23" y="241"/>
                    <a:pt x="67" y="89"/>
                    <a:pt x="87" y="21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7" name="Freeform 117"/>
            <p:cNvSpPr>
              <a:spLocks/>
            </p:cNvSpPr>
            <p:nvPr/>
          </p:nvSpPr>
          <p:spPr bwMode="auto">
            <a:xfrm>
              <a:off x="4425951" y="2660650"/>
              <a:ext cx="319088" cy="152400"/>
            </a:xfrm>
            <a:custGeom>
              <a:avLst/>
              <a:gdLst>
                <a:gd name="T0" fmla="*/ 8 w 185"/>
                <a:gd name="T1" fmla="*/ 0 h 88"/>
                <a:gd name="T2" fmla="*/ 100 w 185"/>
                <a:gd name="T3" fmla="*/ 38 h 88"/>
                <a:gd name="T4" fmla="*/ 178 w 185"/>
                <a:gd name="T5" fmla="*/ 57 h 88"/>
                <a:gd name="T6" fmla="*/ 126 w 185"/>
                <a:gd name="T7" fmla="*/ 82 h 88"/>
                <a:gd name="T8" fmla="*/ 29 w 185"/>
                <a:gd name="T9" fmla="*/ 52 h 88"/>
                <a:gd name="T10" fmla="*/ 8 w 185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8">
                  <a:moveTo>
                    <a:pt x="8" y="0"/>
                  </a:moveTo>
                  <a:cubicBezTo>
                    <a:pt x="8" y="0"/>
                    <a:pt x="65" y="28"/>
                    <a:pt x="100" y="38"/>
                  </a:cubicBezTo>
                  <a:cubicBezTo>
                    <a:pt x="136" y="48"/>
                    <a:pt x="172" y="49"/>
                    <a:pt x="178" y="57"/>
                  </a:cubicBezTo>
                  <a:cubicBezTo>
                    <a:pt x="185" y="66"/>
                    <a:pt x="182" y="88"/>
                    <a:pt x="126" y="82"/>
                  </a:cubicBezTo>
                  <a:cubicBezTo>
                    <a:pt x="69" y="75"/>
                    <a:pt x="46" y="66"/>
                    <a:pt x="29" y="52"/>
                  </a:cubicBezTo>
                  <a:cubicBezTo>
                    <a:pt x="15" y="41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8" name="Freeform 118"/>
            <p:cNvSpPr>
              <a:spLocks/>
            </p:cNvSpPr>
            <p:nvPr/>
          </p:nvSpPr>
          <p:spPr bwMode="auto">
            <a:xfrm>
              <a:off x="4440239" y="2671762"/>
              <a:ext cx="106363" cy="65088"/>
            </a:xfrm>
            <a:custGeom>
              <a:avLst/>
              <a:gdLst>
                <a:gd name="T0" fmla="*/ 4 w 62"/>
                <a:gd name="T1" fmla="*/ 0 h 38"/>
                <a:gd name="T2" fmla="*/ 62 w 62"/>
                <a:gd name="T3" fmla="*/ 28 h 38"/>
                <a:gd name="T4" fmla="*/ 30 w 62"/>
                <a:gd name="T5" fmla="*/ 20 h 38"/>
                <a:gd name="T6" fmla="*/ 15 w 62"/>
                <a:gd name="T7" fmla="*/ 25 h 38"/>
                <a:gd name="T8" fmla="*/ 14 w 62"/>
                <a:gd name="T9" fmla="*/ 38 h 38"/>
                <a:gd name="T10" fmla="*/ 4 w 62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8">
                  <a:moveTo>
                    <a:pt x="4" y="0"/>
                  </a:moveTo>
                  <a:cubicBezTo>
                    <a:pt x="4" y="0"/>
                    <a:pt x="36" y="19"/>
                    <a:pt x="62" y="28"/>
                  </a:cubicBezTo>
                  <a:cubicBezTo>
                    <a:pt x="51" y="25"/>
                    <a:pt x="41" y="22"/>
                    <a:pt x="30" y="20"/>
                  </a:cubicBezTo>
                  <a:cubicBezTo>
                    <a:pt x="24" y="20"/>
                    <a:pt x="19" y="21"/>
                    <a:pt x="15" y="25"/>
                  </a:cubicBezTo>
                  <a:cubicBezTo>
                    <a:pt x="13" y="29"/>
                    <a:pt x="13" y="34"/>
                    <a:pt x="14" y="38"/>
                  </a:cubicBezTo>
                  <a:cubicBezTo>
                    <a:pt x="6" y="29"/>
                    <a:pt x="0" y="15"/>
                    <a:pt x="4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9" name="Freeform 119"/>
            <p:cNvSpPr>
              <a:spLocks/>
            </p:cNvSpPr>
            <p:nvPr/>
          </p:nvSpPr>
          <p:spPr bwMode="auto">
            <a:xfrm>
              <a:off x="4371976" y="3211512"/>
              <a:ext cx="280988" cy="100013"/>
            </a:xfrm>
            <a:custGeom>
              <a:avLst/>
              <a:gdLst>
                <a:gd name="T0" fmla="*/ 93 w 162"/>
                <a:gd name="T1" fmla="*/ 22 h 58"/>
                <a:gd name="T2" fmla="*/ 26 w 162"/>
                <a:gd name="T3" fmla="*/ 0 h 58"/>
                <a:gd name="T4" fmla="*/ 16 w 162"/>
                <a:gd name="T5" fmla="*/ 35 h 58"/>
                <a:gd name="T6" fmla="*/ 135 w 162"/>
                <a:gd name="T7" fmla="*/ 42 h 58"/>
                <a:gd name="T8" fmla="*/ 150 w 162"/>
                <a:gd name="T9" fmla="*/ 4 h 58"/>
                <a:gd name="T10" fmla="*/ 93 w 162"/>
                <a:gd name="T1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8">
                  <a:moveTo>
                    <a:pt x="93" y="22"/>
                  </a:moveTo>
                  <a:cubicBezTo>
                    <a:pt x="63" y="24"/>
                    <a:pt x="30" y="9"/>
                    <a:pt x="26" y="0"/>
                  </a:cubicBezTo>
                  <a:cubicBezTo>
                    <a:pt x="26" y="0"/>
                    <a:pt x="0" y="18"/>
                    <a:pt x="16" y="35"/>
                  </a:cubicBezTo>
                  <a:cubicBezTo>
                    <a:pt x="32" y="52"/>
                    <a:pt x="107" y="58"/>
                    <a:pt x="135" y="42"/>
                  </a:cubicBezTo>
                  <a:cubicBezTo>
                    <a:pt x="162" y="27"/>
                    <a:pt x="156" y="8"/>
                    <a:pt x="150" y="4"/>
                  </a:cubicBezTo>
                  <a:cubicBezTo>
                    <a:pt x="150" y="4"/>
                    <a:pt x="127" y="21"/>
                    <a:pt x="93" y="22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0" name="Freeform 120"/>
            <p:cNvSpPr>
              <a:spLocks/>
            </p:cNvSpPr>
            <p:nvPr/>
          </p:nvSpPr>
          <p:spPr bwMode="auto">
            <a:xfrm>
              <a:off x="4387851" y="3221037"/>
              <a:ext cx="46038" cy="46038"/>
            </a:xfrm>
            <a:custGeom>
              <a:avLst/>
              <a:gdLst>
                <a:gd name="T0" fmla="*/ 19 w 27"/>
                <a:gd name="T1" fmla="*/ 0 h 26"/>
                <a:gd name="T2" fmla="*/ 27 w 27"/>
                <a:gd name="T3" fmla="*/ 7 h 26"/>
                <a:gd name="T4" fmla="*/ 14 w 27"/>
                <a:gd name="T5" fmla="*/ 26 h 26"/>
                <a:gd name="T6" fmla="*/ 10 w 27"/>
                <a:gd name="T7" fmla="*/ 23 h 26"/>
                <a:gd name="T8" fmla="*/ 19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0"/>
                  </a:moveTo>
                  <a:cubicBezTo>
                    <a:pt x="19" y="2"/>
                    <a:pt x="22" y="4"/>
                    <a:pt x="27" y="7"/>
                  </a:cubicBezTo>
                  <a:cubicBezTo>
                    <a:pt x="19" y="10"/>
                    <a:pt x="13" y="18"/>
                    <a:pt x="14" y="26"/>
                  </a:cubicBezTo>
                  <a:cubicBezTo>
                    <a:pt x="12" y="25"/>
                    <a:pt x="11" y="24"/>
                    <a:pt x="10" y="23"/>
                  </a:cubicBezTo>
                  <a:cubicBezTo>
                    <a:pt x="0" y="12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1" name="Freeform 121"/>
            <p:cNvSpPr>
              <a:spLocks/>
            </p:cNvSpPr>
            <p:nvPr/>
          </p:nvSpPr>
          <p:spPr bwMode="auto">
            <a:xfrm>
              <a:off x="4427539" y="2919412"/>
              <a:ext cx="266700" cy="147638"/>
            </a:xfrm>
            <a:custGeom>
              <a:avLst/>
              <a:gdLst>
                <a:gd name="T0" fmla="*/ 142 w 154"/>
                <a:gd name="T1" fmla="*/ 39 h 85"/>
                <a:gd name="T2" fmla="*/ 53 w 154"/>
                <a:gd name="T3" fmla="*/ 25 h 85"/>
                <a:gd name="T4" fmla="*/ 3 w 154"/>
                <a:gd name="T5" fmla="*/ 25 h 85"/>
                <a:gd name="T6" fmla="*/ 23 w 154"/>
                <a:gd name="T7" fmla="*/ 65 h 85"/>
                <a:gd name="T8" fmla="*/ 125 w 154"/>
                <a:gd name="T9" fmla="*/ 74 h 85"/>
                <a:gd name="T10" fmla="*/ 142 w 154"/>
                <a:gd name="T11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85">
                  <a:moveTo>
                    <a:pt x="142" y="39"/>
                  </a:moveTo>
                  <a:cubicBezTo>
                    <a:pt x="128" y="47"/>
                    <a:pt x="90" y="42"/>
                    <a:pt x="53" y="25"/>
                  </a:cubicBezTo>
                  <a:cubicBezTo>
                    <a:pt x="15" y="9"/>
                    <a:pt x="7" y="0"/>
                    <a:pt x="3" y="25"/>
                  </a:cubicBezTo>
                  <a:cubicBezTo>
                    <a:pt x="0" y="42"/>
                    <a:pt x="5" y="59"/>
                    <a:pt x="23" y="65"/>
                  </a:cubicBezTo>
                  <a:cubicBezTo>
                    <a:pt x="42" y="70"/>
                    <a:pt x="96" y="85"/>
                    <a:pt x="125" y="74"/>
                  </a:cubicBezTo>
                  <a:cubicBezTo>
                    <a:pt x="154" y="62"/>
                    <a:pt x="142" y="39"/>
                    <a:pt x="142" y="39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2" name="Freeform 122"/>
            <p:cNvSpPr>
              <a:spLocks/>
            </p:cNvSpPr>
            <p:nvPr/>
          </p:nvSpPr>
          <p:spPr bwMode="auto">
            <a:xfrm>
              <a:off x="4432301" y="2940050"/>
              <a:ext cx="36513" cy="77788"/>
            </a:xfrm>
            <a:custGeom>
              <a:avLst/>
              <a:gdLst>
                <a:gd name="T0" fmla="*/ 2 w 21"/>
                <a:gd name="T1" fmla="*/ 15 h 45"/>
                <a:gd name="T2" fmla="*/ 21 w 21"/>
                <a:gd name="T3" fmla="*/ 6 h 45"/>
                <a:gd name="T4" fmla="*/ 14 w 21"/>
                <a:gd name="T5" fmla="*/ 45 h 45"/>
                <a:gd name="T6" fmla="*/ 2 w 21"/>
                <a:gd name="T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5">
                  <a:moveTo>
                    <a:pt x="2" y="15"/>
                  </a:moveTo>
                  <a:cubicBezTo>
                    <a:pt x="5" y="1"/>
                    <a:pt x="9" y="0"/>
                    <a:pt x="21" y="6"/>
                  </a:cubicBezTo>
                  <a:cubicBezTo>
                    <a:pt x="13" y="17"/>
                    <a:pt x="11" y="32"/>
                    <a:pt x="14" y="45"/>
                  </a:cubicBezTo>
                  <a:cubicBezTo>
                    <a:pt x="3" y="39"/>
                    <a:pt x="0" y="27"/>
                    <a:pt x="2" y="15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B2C8838F-31DD-432A-A072-EC21F43EBCC5}"/>
              </a:ext>
            </a:extLst>
          </p:cNvPr>
          <p:cNvSpPr txBox="1"/>
          <p:nvPr/>
        </p:nvSpPr>
        <p:spPr>
          <a:xfrm>
            <a:off x="3109407" y="835843"/>
            <a:ext cx="597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pace </a:t>
            </a:r>
            <a:r>
              <a:rPr lang="id-ID" sz="4000" b="1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E35439-267A-43CB-A3A5-A1AE8CCCEF09}"/>
              </a:ext>
            </a:extLst>
          </p:cNvPr>
          <p:cNvGrpSpPr/>
          <p:nvPr/>
        </p:nvGrpSpPr>
        <p:grpSpPr>
          <a:xfrm>
            <a:off x="6858619" y="3498616"/>
            <a:ext cx="3696298" cy="848705"/>
            <a:chOff x="7220318" y="3419040"/>
            <a:chExt cx="3696298" cy="84870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36AE7F-4D5D-4CD1-A3E7-E77FE8B0883B}"/>
                </a:ext>
              </a:extLst>
            </p:cNvPr>
            <p:cNvSpPr/>
            <p:nvPr/>
          </p:nvSpPr>
          <p:spPr>
            <a:xfrm>
              <a:off x="7220318" y="3783229"/>
              <a:ext cx="484516" cy="484516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6185F85-8185-4702-8274-352669E34D47}"/>
                </a:ext>
              </a:extLst>
            </p:cNvPr>
            <p:cNvSpPr/>
            <p:nvPr/>
          </p:nvSpPr>
          <p:spPr>
            <a:xfrm>
              <a:off x="7612016" y="3419040"/>
              <a:ext cx="3304600" cy="427319"/>
            </a:xfrm>
            <a:custGeom>
              <a:avLst/>
              <a:gdLst>
                <a:gd name="connsiteX0" fmla="*/ 0 w 2209800"/>
                <a:gd name="connsiteY0" fmla="*/ 285750 h 285750"/>
                <a:gd name="connsiteX1" fmla="*/ 285750 w 2209800"/>
                <a:gd name="connsiteY1" fmla="*/ 0 h 285750"/>
                <a:gd name="connsiteX2" fmla="*/ 2209800 w 2209800"/>
                <a:gd name="connsiteY2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0" h="285750">
                  <a:moveTo>
                    <a:pt x="0" y="285750"/>
                  </a:moveTo>
                  <a:lnTo>
                    <a:pt x="285750" y="0"/>
                  </a:lnTo>
                  <a:lnTo>
                    <a:pt x="22098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820BCFF-4BA6-4DD2-B7E6-9EE0EA0C237B}"/>
              </a:ext>
            </a:extLst>
          </p:cNvPr>
          <p:cNvGrpSpPr/>
          <p:nvPr/>
        </p:nvGrpSpPr>
        <p:grpSpPr>
          <a:xfrm flipH="1">
            <a:off x="1495851" y="4780376"/>
            <a:ext cx="4051782" cy="983413"/>
            <a:chOff x="7017129" y="3416282"/>
            <a:chExt cx="4051782" cy="983413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6A702035-A8E6-45B0-873B-3A5660DAC943}"/>
                </a:ext>
              </a:extLst>
            </p:cNvPr>
            <p:cNvSpPr/>
            <p:nvPr/>
          </p:nvSpPr>
          <p:spPr>
            <a:xfrm>
              <a:off x="7017129" y="3915179"/>
              <a:ext cx="484516" cy="484516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A1D733-38C1-4578-9923-0F4CFF589ABE}"/>
                </a:ext>
              </a:extLst>
            </p:cNvPr>
            <p:cNvSpPr/>
            <p:nvPr/>
          </p:nvSpPr>
          <p:spPr>
            <a:xfrm>
              <a:off x="7456965" y="3416282"/>
              <a:ext cx="3611946" cy="663024"/>
            </a:xfrm>
            <a:custGeom>
              <a:avLst/>
              <a:gdLst>
                <a:gd name="connsiteX0" fmla="*/ 0 w 2209800"/>
                <a:gd name="connsiteY0" fmla="*/ 285750 h 285750"/>
                <a:gd name="connsiteX1" fmla="*/ 285750 w 2209800"/>
                <a:gd name="connsiteY1" fmla="*/ 0 h 285750"/>
                <a:gd name="connsiteX2" fmla="*/ 2209800 w 2209800"/>
                <a:gd name="connsiteY2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0" h="285750">
                  <a:moveTo>
                    <a:pt x="0" y="285750"/>
                  </a:moveTo>
                  <a:lnTo>
                    <a:pt x="285750" y="0"/>
                  </a:lnTo>
                  <a:lnTo>
                    <a:pt x="22098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400B8-6040-4C53-986E-A873CFAFBA6A}"/>
              </a:ext>
            </a:extLst>
          </p:cNvPr>
          <p:cNvGrpSpPr/>
          <p:nvPr/>
        </p:nvGrpSpPr>
        <p:grpSpPr>
          <a:xfrm>
            <a:off x="7656849" y="2697951"/>
            <a:ext cx="3635079" cy="1670805"/>
            <a:chOff x="7656849" y="2770521"/>
            <a:chExt cx="3635079" cy="1670805"/>
          </a:xfrm>
        </p:grpSpPr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9D4FB04A-7059-489E-9439-2544AF11E4CF}"/>
                </a:ext>
              </a:extLst>
            </p:cNvPr>
            <p:cNvSpPr txBox="1"/>
            <p:nvPr/>
          </p:nvSpPr>
          <p:spPr>
            <a:xfrm>
              <a:off x="7656849" y="2770521"/>
              <a:ext cx="2720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Your Awesome Text Here</a:t>
              </a:r>
            </a:p>
          </p:txBody>
        </p:sp>
        <p:sp>
          <p:nvSpPr>
            <p:cNvPr id="266" name="Text Placeholder 4">
              <a:extLst>
                <a:ext uri="{FF2B5EF4-FFF2-40B4-BE49-F238E27FC236}">
                  <a16:creationId xmlns:a16="http://schemas.microsoft.com/office/drawing/2014/main" id="{9AEDCFDC-497E-4D43-A696-420A99A93F23}"/>
                </a:ext>
              </a:extLst>
            </p:cNvPr>
            <p:cNvSpPr txBox="1">
              <a:spLocks/>
            </p:cNvSpPr>
            <p:nvPr/>
          </p:nvSpPr>
          <p:spPr>
            <a:xfrm>
              <a:off x="7662305" y="3668198"/>
              <a:ext cx="3629623" cy="77312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id-ID" dirty="0">
                  <a:solidFill>
                    <a:schemeClr val="bg1"/>
                  </a:solidFill>
                </a:rPr>
                <a:t>Ut wisi enim ad minim veniam, quis nostrud exerci tation ullamcorper nibh euismod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173ACFD-53AC-4EB7-8D2C-2B6DA836C622}"/>
              </a:ext>
            </a:extLst>
          </p:cNvPr>
          <p:cNvGrpSpPr/>
          <p:nvPr/>
        </p:nvGrpSpPr>
        <p:grpSpPr>
          <a:xfrm>
            <a:off x="-1547781" y="-484159"/>
            <a:ext cx="4369948" cy="2858250"/>
            <a:chOff x="3576643" y="4904909"/>
            <a:chExt cx="1694271" cy="1108171"/>
          </a:xfrm>
        </p:grpSpPr>
        <p:sp>
          <p:nvSpPr>
            <p:cNvPr id="268" name="Oval 65">
              <a:extLst>
                <a:ext uri="{FF2B5EF4-FFF2-40B4-BE49-F238E27FC236}">
                  <a16:creationId xmlns:a16="http://schemas.microsoft.com/office/drawing/2014/main" id="{7B0DF9DC-0DAA-4038-B54B-94F6A2CFA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992" y="4904909"/>
              <a:ext cx="1103246" cy="1108171"/>
            </a:xfrm>
            <a:prstGeom prst="ellipse">
              <a:avLst/>
            </a:pr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69" name="Freeform 66">
              <a:extLst>
                <a:ext uri="{FF2B5EF4-FFF2-40B4-BE49-F238E27FC236}">
                  <a16:creationId xmlns:a16="http://schemas.microsoft.com/office/drawing/2014/main" id="{D656E168-7E9A-47F2-9A89-0A3091D1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468" y="5050202"/>
              <a:ext cx="1068770" cy="962878"/>
            </a:xfrm>
            <a:custGeom>
              <a:avLst/>
              <a:gdLst>
                <a:gd name="T0" fmla="*/ 209 w 253"/>
                <a:gd name="T1" fmla="*/ 0 h 228"/>
                <a:gd name="T2" fmla="*/ 217 w 253"/>
                <a:gd name="T3" fmla="*/ 43 h 228"/>
                <a:gd name="T4" fmla="*/ 87 w 253"/>
                <a:gd name="T5" fmla="*/ 173 h 228"/>
                <a:gd name="T6" fmla="*/ 0 w 253"/>
                <a:gd name="T7" fmla="*/ 140 h 228"/>
                <a:gd name="T8" fmla="*/ 122 w 253"/>
                <a:gd name="T9" fmla="*/ 228 h 228"/>
                <a:gd name="T10" fmla="*/ 253 w 253"/>
                <a:gd name="T11" fmla="*/ 97 h 228"/>
                <a:gd name="T12" fmla="*/ 209 w 253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28">
                  <a:moveTo>
                    <a:pt x="209" y="0"/>
                  </a:moveTo>
                  <a:cubicBezTo>
                    <a:pt x="214" y="13"/>
                    <a:pt x="217" y="27"/>
                    <a:pt x="217" y="43"/>
                  </a:cubicBezTo>
                  <a:cubicBezTo>
                    <a:pt x="217" y="115"/>
                    <a:pt x="158" y="173"/>
                    <a:pt x="87" y="173"/>
                  </a:cubicBezTo>
                  <a:cubicBezTo>
                    <a:pt x="53" y="173"/>
                    <a:pt x="23" y="161"/>
                    <a:pt x="0" y="140"/>
                  </a:cubicBezTo>
                  <a:cubicBezTo>
                    <a:pt x="17" y="191"/>
                    <a:pt x="66" y="228"/>
                    <a:pt x="122" y="228"/>
                  </a:cubicBezTo>
                  <a:cubicBezTo>
                    <a:pt x="194" y="228"/>
                    <a:pt x="253" y="169"/>
                    <a:pt x="253" y="97"/>
                  </a:cubicBezTo>
                  <a:cubicBezTo>
                    <a:pt x="253" y="58"/>
                    <a:pt x="236" y="24"/>
                    <a:pt x="209" y="0"/>
                  </a:cubicBezTo>
                  <a:close/>
                </a:path>
              </a:pathLst>
            </a:custGeom>
            <a:solidFill>
              <a:srgbClr val="6F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0" name="Freeform 67">
              <a:extLst>
                <a:ext uri="{FF2B5EF4-FFF2-40B4-BE49-F238E27FC236}">
                  <a16:creationId xmlns:a16="http://schemas.microsoft.com/office/drawing/2014/main" id="{2354B4A4-673E-481A-91D8-CDC5AE13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041" y="4914759"/>
              <a:ext cx="788033" cy="839748"/>
            </a:xfrm>
            <a:custGeom>
              <a:avLst/>
              <a:gdLst>
                <a:gd name="T0" fmla="*/ 187 w 187"/>
                <a:gd name="T1" fmla="*/ 107 h 199"/>
                <a:gd name="T2" fmla="*/ 187 w 187"/>
                <a:gd name="T3" fmla="*/ 96 h 199"/>
                <a:gd name="T4" fmla="*/ 81 w 187"/>
                <a:gd name="T5" fmla="*/ 0 h 199"/>
                <a:gd name="T6" fmla="*/ 7 w 187"/>
                <a:gd name="T7" fmla="*/ 83 h 199"/>
                <a:gd name="T8" fmla="*/ 84 w 187"/>
                <a:gd name="T9" fmla="*/ 192 h 199"/>
                <a:gd name="T10" fmla="*/ 187 w 187"/>
                <a:gd name="T11" fmla="*/ 10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99">
                  <a:moveTo>
                    <a:pt x="187" y="107"/>
                  </a:moveTo>
                  <a:cubicBezTo>
                    <a:pt x="187" y="104"/>
                    <a:pt x="187" y="100"/>
                    <a:pt x="187" y="96"/>
                  </a:cubicBezTo>
                  <a:cubicBezTo>
                    <a:pt x="175" y="46"/>
                    <a:pt x="133" y="8"/>
                    <a:pt x="81" y="0"/>
                  </a:cubicBezTo>
                  <a:cubicBezTo>
                    <a:pt x="43" y="7"/>
                    <a:pt x="12" y="40"/>
                    <a:pt x="7" y="83"/>
                  </a:cubicBezTo>
                  <a:cubicBezTo>
                    <a:pt x="0" y="137"/>
                    <a:pt x="34" y="186"/>
                    <a:pt x="84" y="192"/>
                  </a:cubicBezTo>
                  <a:cubicBezTo>
                    <a:pt x="134" y="199"/>
                    <a:pt x="180" y="161"/>
                    <a:pt x="187" y="107"/>
                  </a:cubicBezTo>
                  <a:close/>
                </a:path>
              </a:pathLst>
            </a:cu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1" name="Freeform 68">
              <a:extLst>
                <a:ext uri="{FF2B5EF4-FFF2-40B4-BE49-F238E27FC236}">
                  <a16:creationId xmlns:a16="http://schemas.microsoft.com/office/drawing/2014/main" id="{7DE9004F-7330-4164-B8AA-AA1A4170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055" y="5210271"/>
              <a:ext cx="756019" cy="544235"/>
            </a:xfrm>
            <a:custGeom>
              <a:avLst/>
              <a:gdLst>
                <a:gd name="T0" fmla="*/ 169 w 179"/>
                <a:gd name="T1" fmla="*/ 0 h 129"/>
                <a:gd name="T2" fmla="*/ 169 w 179"/>
                <a:gd name="T3" fmla="*/ 9 h 129"/>
                <a:gd name="T4" fmla="*/ 66 w 179"/>
                <a:gd name="T5" fmla="*/ 94 h 129"/>
                <a:gd name="T6" fmla="*/ 0 w 179"/>
                <a:gd name="T7" fmla="*/ 46 h 129"/>
                <a:gd name="T8" fmla="*/ 76 w 179"/>
                <a:gd name="T9" fmla="*/ 122 h 129"/>
                <a:gd name="T10" fmla="*/ 179 w 179"/>
                <a:gd name="T11" fmla="*/ 37 h 129"/>
                <a:gd name="T12" fmla="*/ 179 w 179"/>
                <a:gd name="T13" fmla="*/ 26 h 129"/>
                <a:gd name="T14" fmla="*/ 169 w 179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29">
                  <a:moveTo>
                    <a:pt x="169" y="0"/>
                  </a:moveTo>
                  <a:cubicBezTo>
                    <a:pt x="169" y="3"/>
                    <a:pt x="169" y="6"/>
                    <a:pt x="169" y="9"/>
                  </a:cubicBezTo>
                  <a:cubicBezTo>
                    <a:pt x="162" y="62"/>
                    <a:pt x="116" y="100"/>
                    <a:pt x="66" y="94"/>
                  </a:cubicBezTo>
                  <a:cubicBezTo>
                    <a:pt x="37" y="90"/>
                    <a:pt x="13" y="71"/>
                    <a:pt x="0" y="46"/>
                  </a:cubicBezTo>
                  <a:cubicBezTo>
                    <a:pt x="7" y="85"/>
                    <a:pt x="37" y="117"/>
                    <a:pt x="76" y="122"/>
                  </a:cubicBezTo>
                  <a:cubicBezTo>
                    <a:pt x="126" y="129"/>
                    <a:pt x="172" y="91"/>
                    <a:pt x="179" y="37"/>
                  </a:cubicBezTo>
                  <a:cubicBezTo>
                    <a:pt x="179" y="34"/>
                    <a:pt x="179" y="30"/>
                    <a:pt x="179" y="26"/>
                  </a:cubicBezTo>
                  <a:cubicBezTo>
                    <a:pt x="177" y="17"/>
                    <a:pt x="174" y="8"/>
                    <a:pt x="169" y="0"/>
                  </a:cubicBezTo>
                  <a:close/>
                </a:path>
              </a:pathLst>
            </a:custGeom>
            <a:solidFill>
              <a:srgbClr val="A69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2" name="Freeform 69">
              <a:extLst>
                <a:ext uri="{FF2B5EF4-FFF2-40B4-BE49-F238E27FC236}">
                  <a16:creationId xmlns:a16="http://schemas.microsoft.com/office/drawing/2014/main" id="{6F58F55B-EA65-4098-9A22-31F36689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68" y="5028039"/>
              <a:ext cx="248723" cy="54177"/>
            </a:xfrm>
            <a:custGeom>
              <a:avLst/>
              <a:gdLst>
                <a:gd name="T0" fmla="*/ 52 w 59"/>
                <a:gd name="T1" fmla="*/ 13 h 13"/>
                <a:gd name="T2" fmla="*/ 7 w 59"/>
                <a:gd name="T3" fmla="*/ 13 h 13"/>
                <a:gd name="T4" fmla="*/ 0 w 59"/>
                <a:gd name="T5" fmla="*/ 7 h 13"/>
                <a:gd name="T6" fmla="*/ 0 w 59"/>
                <a:gd name="T7" fmla="*/ 7 h 13"/>
                <a:gd name="T8" fmla="*/ 7 w 59"/>
                <a:gd name="T9" fmla="*/ 0 h 13"/>
                <a:gd name="T10" fmla="*/ 52 w 59"/>
                <a:gd name="T11" fmla="*/ 0 h 13"/>
                <a:gd name="T12" fmla="*/ 59 w 59"/>
                <a:gd name="T13" fmla="*/ 7 h 13"/>
                <a:gd name="T14" fmla="*/ 59 w 59"/>
                <a:gd name="T15" fmla="*/ 7 h 13"/>
                <a:gd name="T16" fmla="*/ 52 w 5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">
                  <a:moveTo>
                    <a:pt x="5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0"/>
                    <a:pt x="56" y="13"/>
                    <a:pt x="52" y="13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3" name="Freeform 70">
              <a:extLst>
                <a:ext uri="{FF2B5EF4-FFF2-40B4-BE49-F238E27FC236}">
                  <a16:creationId xmlns:a16="http://schemas.microsoft.com/office/drawing/2014/main" id="{13B7D4B1-0151-481E-96E8-FE014CE0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241" y="5257061"/>
              <a:ext cx="248723" cy="59102"/>
            </a:xfrm>
            <a:custGeom>
              <a:avLst/>
              <a:gdLst>
                <a:gd name="T0" fmla="*/ 52 w 59"/>
                <a:gd name="T1" fmla="*/ 14 h 14"/>
                <a:gd name="T2" fmla="*/ 7 w 59"/>
                <a:gd name="T3" fmla="*/ 14 h 14"/>
                <a:gd name="T4" fmla="*/ 0 w 59"/>
                <a:gd name="T5" fmla="*/ 7 h 14"/>
                <a:gd name="T6" fmla="*/ 0 w 59"/>
                <a:gd name="T7" fmla="*/ 7 h 14"/>
                <a:gd name="T8" fmla="*/ 7 w 59"/>
                <a:gd name="T9" fmla="*/ 0 h 14"/>
                <a:gd name="T10" fmla="*/ 52 w 59"/>
                <a:gd name="T11" fmla="*/ 0 h 14"/>
                <a:gd name="T12" fmla="*/ 59 w 59"/>
                <a:gd name="T13" fmla="*/ 7 h 14"/>
                <a:gd name="T14" fmla="*/ 59 w 59"/>
                <a:gd name="T15" fmla="*/ 7 h 14"/>
                <a:gd name="T16" fmla="*/ 52 w 5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4">
                  <a:moveTo>
                    <a:pt x="52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1"/>
                    <a:pt x="56" y="14"/>
                    <a:pt x="52" y="14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4" name="Freeform 71">
              <a:extLst>
                <a:ext uri="{FF2B5EF4-FFF2-40B4-BE49-F238E27FC236}">
                  <a16:creationId xmlns:a16="http://schemas.microsoft.com/office/drawing/2014/main" id="{9484F321-8CF5-4BC9-907A-FD75EA02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40" y="5370341"/>
              <a:ext cx="248723" cy="54177"/>
            </a:xfrm>
            <a:custGeom>
              <a:avLst/>
              <a:gdLst>
                <a:gd name="T0" fmla="*/ 52 w 59"/>
                <a:gd name="T1" fmla="*/ 13 h 13"/>
                <a:gd name="T2" fmla="*/ 7 w 59"/>
                <a:gd name="T3" fmla="*/ 13 h 13"/>
                <a:gd name="T4" fmla="*/ 0 w 59"/>
                <a:gd name="T5" fmla="*/ 6 h 13"/>
                <a:gd name="T6" fmla="*/ 0 w 59"/>
                <a:gd name="T7" fmla="*/ 6 h 13"/>
                <a:gd name="T8" fmla="*/ 7 w 59"/>
                <a:gd name="T9" fmla="*/ 0 h 13"/>
                <a:gd name="T10" fmla="*/ 52 w 59"/>
                <a:gd name="T11" fmla="*/ 0 h 13"/>
                <a:gd name="T12" fmla="*/ 59 w 59"/>
                <a:gd name="T13" fmla="*/ 6 h 13"/>
                <a:gd name="T14" fmla="*/ 59 w 59"/>
                <a:gd name="T15" fmla="*/ 6 h 13"/>
                <a:gd name="T16" fmla="*/ 52 w 5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">
                  <a:moveTo>
                    <a:pt x="5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10"/>
                    <a:pt x="56" y="13"/>
                    <a:pt x="52" y="13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5" name="Freeform 72">
              <a:extLst>
                <a:ext uri="{FF2B5EF4-FFF2-40B4-BE49-F238E27FC236}">
                  <a16:creationId xmlns:a16="http://schemas.microsoft.com/office/drawing/2014/main" id="{72E3B209-9829-4807-AB3C-25922A85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651" y="5577199"/>
              <a:ext cx="248723" cy="59102"/>
            </a:xfrm>
            <a:custGeom>
              <a:avLst/>
              <a:gdLst>
                <a:gd name="T0" fmla="*/ 52 w 59"/>
                <a:gd name="T1" fmla="*/ 14 h 14"/>
                <a:gd name="T2" fmla="*/ 7 w 59"/>
                <a:gd name="T3" fmla="*/ 14 h 14"/>
                <a:gd name="T4" fmla="*/ 0 w 59"/>
                <a:gd name="T5" fmla="*/ 7 h 14"/>
                <a:gd name="T6" fmla="*/ 0 w 59"/>
                <a:gd name="T7" fmla="*/ 7 h 14"/>
                <a:gd name="T8" fmla="*/ 7 w 59"/>
                <a:gd name="T9" fmla="*/ 0 h 14"/>
                <a:gd name="T10" fmla="*/ 52 w 59"/>
                <a:gd name="T11" fmla="*/ 0 h 14"/>
                <a:gd name="T12" fmla="*/ 59 w 59"/>
                <a:gd name="T13" fmla="*/ 7 h 14"/>
                <a:gd name="T14" fmla="*/ 59 w 59"/>
                <a:gd name="T15" fmla="*/ 7 h 14"/>
                <a:gd name="T16" fmla="*/ 52 w 5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4">
                  <a:moveTo>
                    <a:pt x="52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1"/>
                    <a:pt x="56" y="14"/>
                    <a:pt x="52" y="14"/>
                  </a:cubicBezTo>
                  <a:close/>
                </a:path>
              </a:pathLst>
            </a:custGeom>
            <a:solidFill>
              <a:srgbClr val="6F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6" name="Freeform 73">
              <a:extLst>
                <a:ext uri="{FF2B5EF4-FFF2-40B4-BE49-F238E27FC236}">
                  <a16:creationId xmlns:a16="http://schemas.microsoft.com/office/drawing/2014/main" id="{26E8101B-CE48-479B-98AA-4C394DFC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019" y="5481158"/>
              <a:ext cx="253648" cy="59102"/>
            </a:xfrm>
            <a:custGeom>
              <a:avLst/>
              <a:gdLst>
                <a:gd name="T0" fmla="*/ 53 w 60"/>
                <a:gd name="T1" fmla="*/ 14 h 14"/>
                <a:gd name="T2" fmla="*/ 7 w 60"/>
                <a:gd name="T3" fmla="*/ 14 h 14"/>
                <a:gd name="T4" fmla="*/ 0 w 60"/>
                <a:gd name="T5" fmla="*/ 7 h 14"/>
                <a:gd name="T6" fmla="*/ 0 w 60"/>
                <a:gd name="T7" fmla="*/ 7 h 14"/>
                <a:gd name="T8" fmla="*/ 7 w 60"/>
                <a:gd name="T9" fmla="*/ 0 h 14"/>
                <a:gd name="T10" fmla="*/ 53 w 60"/>
                <a:gd name="T11" fmla="*/ 0 h 14"/>
                <a:gd name="T12" fmla="*/ 60 w 60"/>
                <a:gd name="T13" fmla="*/ 7 h 14"/>
                <a:gd name="T14" fmla="*/ 60 w 60"/>
                <a:gd name="T15" fmla="*/ 7 h 14"/>
                <a:gd name="T16" fmla="*/ 53 w 60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4">
                  <a:moveTo>
                    <a:pt x="5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11"/>
                    <a:pt x="57" y="14"/>
                    <a:pt x="53" y="14"/>
                  </a:cubicBezTo>
                  <a:close/>
                </a:path>
              </a:pathLst>
            </a:cu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7" name="Freeform 74">
              <a:extLst>
                <a:ext uri="{FF2B5EF4-FFF2-40B4-BE49-F238E27FC236}">
                  <a16:creationId xmlns:a16="http://schemas.microsoft.com/office/drawing/2014/main" id="{2262F988-D9A1-481F-BB57-1DEB5BB3A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939" y="5825922"/>
              <a:ext cx="253648" cy="59102"/>
            </a:xfrm>
            <a:custGeom>
              <a:avLst/>
              <a:gdLst>
                <a:gd name="T0" fmla="*/ 53 w 60"/>
                <a:gd name="T1" fmla="*/ 14 h 14"/>
                <a:gd name="T2" fmla="*/ 7 w 60"/>
                <a:gd name="T3" fmla="*/ 14 h 14"/>
                <a:gd name="T4" fmla="*/ 0 w 60"/>
                <a:gd name="T5" fmla="*/ 7 h 14"/>
                <a:gd name="T6" fmla="*/ 0 w 60"/>
                <a:gd name="T7" fmla="*/ 7 h 14"/>
                <a:gd name="T8" fmla="*/ 7 w 60"/>
                <a:gd name="T9" fmla="*/ 0 h 14"/>
                <a:gd name="T10" fmla="*/ 53 w 60"/>
                <a:gd name="T11" fmla="*/ 0 h 14"/>
                <a:gd name="T12" fmla="*/ 60 w 60"/>
                <a:gd name="T13" fmla="*/ 7 h 14"/>
                <a:gd name="T14" fmla="*/ 60 w 60"/>
                <a:gd name="T15" fmla="*/ 7 h 14"/>
                <a:gd name="T16" fmla="*/ 53 w 60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4">
                  <a:moveTo>
                    <a:pt x="5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60" y="3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11"/>
                    <a:pt x="56" y="14"/>
                    <a:pt x="53" y="14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8" name="Oval 75">
              <a:extLst>
                <a:ext uri="{FF2B5EF4-FFF2-40B4-BE49-F238E27FC236}">
                  <a16:creationId xmlns:a16="http://schemas.microsoft.com/office/drawing/2014/main" id="{24956251-2621-4C3A-A621-A18F9D470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626" y="5116692"/>
              <a:ext cx="206859" cy="211784"/>
            </a:xfrm>
            <a:prstGeom prst="ellipse">
              <a:avLst/>
            </a:pr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9" name="Oval 76">
              <a:extLst>
                <a:ext uri="{FF2B5EF4-FFF2-40B4-BE49-F238E27FC236}">
                  <a16:creationId xmlns:a16="http://schemas.microsoft.com/office/drawing/2014/main" id="{6EF0997E-3097-4497-815A-C37E3B783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872" y="5599363"/>
              <a:ext cx="130518" cy="130518"/>
            </a:xfrm>
            <a:prstGeom prst="ellipse">
              <a:avLst/>
            </a:prstGeom>
            <a:solidFill>
              <a:srgbClr val="A69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0" name="Oval 77">
              <a:extLst>
                <a:ext uri="{FF2B5EF4-FFF2-40B4-BE49-F238E27FC236}">
                  <a16:creationId xmlns:a16="http://schemas.microsoft.com/office/drawing/2014/main" id="{28896E87-2E7B-491D-B609-1D55717EF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183" y="5274299"/>
              <a:ext cx="105892" cy="105892"/>
            </a:xfrm>
            <a:prstGeom prst="ellipse">
              <a:avLst/>
            </a:pr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1" name="Oval 78">
              <a:extLst>
                <a:ext uri="{FF2B5EF4-FFF2-40B4-BE49-F238E27FC236}">
                  <a16:creationId xmlns:a16="http://schemas.microsoft.com/office/drawing/2014/main" id="{73B5DB84-33F9-425B-B62E-0F4D02548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776" y="5606750"/>
              <a:ext cx="64028" cy="59102"/>
            </a:xfrm>
            <a:prstGeom prst="ellipse">
              <a:avLst/>
            </a:pr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2" name="Oval 79">
              <a:extLst>
                <a:ext uri="{FF2B5EF4-FFF2-40B4-BE49-F238E27FC236}">
                  <a16:creationId xmlns:a16="http://schemas.microsoft.com/office/drawing/2014/main" id="{6138D3AE-7E10-43F1-B7A2-027616F74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390" y="5796371"/>
              <a:ext cx="140368" cy="145294"/>
            </a:xfrm>
            <a:prstGeom prst="ellipse">
              <a:avLst/>
            </a:pr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3" name="Freeform 80">
              <a:extLst>
                <a:ext uri="{FF2B5EF4-FFF2-40B4-BE49-F238E27FC236}">
                  <a16:creationId xmlns:a16="http://schemas.microsoft.com/office/drawing/2014/main" id="{5E5602F3-3982-441A-A4FF-5F5265E3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43" y="5200421"/>
              <a:ext cx="1694271" cy="659978"/>
            </a:xfrm>
            <a:custGeom>
              <a:avLst/>
              <a:gdLst>
                <a:gd name="T0" fmla="*/ 315 w 401"/>
                <a:gd name="T1" fmla="*/ 4 h 156"/>
                <a:gd name="T2" fmla="*/ 340 w 401"/>
                <a:gd name="T3" fmla="*/ 13 h 156"/>
                <a:gd name="T4" fmla="*/ 202 w 401"/>
                <a:gd name="T5" fmla="*/ 85 h 156"/>
                <a:gd name="T6" fmla="*/ 46 w 401"/>
                <a:gd name="T7" fmla="*/ 99 h 156"/>
                <a:gd name="T8" fmla="*/ 62 w 401"/>
                <a:gd name="T9" fmla="*/ 79 h 156"/>
                <a:gd name="T10" fmla="*/ 4 w 401"/>
                <a:gd name="T11" fmla="*/ 132 h 156"/>
                <a:gd name="T12" fmla="*/ 212 w 401"/>
                <a:gd name="T13" fmla="*/ 118 h 156"/>
                <a:gd name="T14" fmla="*/ 394 w 401"/>
                <a:gd name="T15" fmla="*/ 17 h 156"/>
                <a:gd name="T16" fmla="*/ 315 w 401"/>
                <a:gd name="T17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156">
                  <a:moveTo>
                    <a:pt x="315" y="4"/>
                  </a:moveTo>
                  <a:cubicBezTo>
                    <a:pt x="330" y="5"/>
                    <a:pt x="339" y="7"/>
                    <a:pt x="340" y="13"/>
                  </a:cubicBezTo>
                  <a:cubicBezTo>
                    <a:pt x="345" y="29"/>
                    <a:pt x="283" y="61"/>
                    <a:pt x="202" y="85"/>
                  </a:cubicBezTo>
                  <a:cubicBezTo>
                    <a:pt x="121" y="109"/>
                    <a:pt x="51" y="115"/>
                    <a:pt x="46" y="99"/>
                  </a:cubicBezTo>
                  <a:cubicBezTo>
                    <a:pt x="45" y="94"/>
                    <a:pt x="51" y="87"/>
                    <a:pt x="62" y="79"/>
                  </a:cubicBezTo>
                  <a:cubicBezTo>
                    <a:pt x="23" y="100"/>
                    <a:pt x="0" y="119"/>
                    <a:pt x="4" y="132"/>
                  </a:cubicBezTo>
                  <a:cubicBezTo>
                    <a:pt x="11" y="156"/>
                    <a:pt x="104" y="150"/>
                    <a:pt x="212" y="118"/>
                  </a:cubicBezTo>
                  <a:cubicBezTo>
                    <a:pt x="320" y="87"/>
                    <a:pt x="401" y="41"/>
                    <a:pt x="394" y="17"/>
                  </a:cubicBezTo>
                  <a:cubicBezTo>
                    <a:pt x="390" y="4"/>
                    <a:pt x="360" y="0"/>
                    <a:pt x="315" y="4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4" name="Freeform 81">
              <a:extLst>
                <a:ext uri="{FF2B5EF4-FFF2-40B4-BE49-F238E27FC236}">
                  <a16:creationId xmlns:a16="http://schemas.microsoft.com/office/drawing/2014/main" id="{B338CF52-E900-460B-917B-473D6031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43" y="5200421"/>
              <a:ext cx="1694271" cy="659978"/>
            </a:xfrm>
            <a:custGeom>
              <a:avLst/>
              <a:gdLst>
                <a:gd name="T0" fmla="*/ 315 w 401"/>
                <a:gd name="T1" fmla="*/ 4 h 156"/>
                <a:gd name="T2" fmla="*/ 369 w 401"/>
                <a:gd name="T3" fmla="*/ 17 h 156"/>
                <a:gd name="T4" fmla="*/ 242 w 401"/>
                <a:gd name="T5" fmla="*/ 97 h 156"/>
                <a:gd name="T6" fmla="*/ 29 w 401"/>
                <a:gd name="T7" fmla="*/ 126 h 156"/>
                <a:gd name="T8" fmla="*/ 60 w 401"/>
                <a:gd name="T9" fmla="*/ 80 h 156"/>
                <a:gd name="T10" fmla="*/ 4 w 401"/>
                <a:gd name="T11" fmla="*/ 132 h 156"/>
                <a:gd name="T12" fmla="*/ 212 w 401"/>
                <a:gd name="T13" fmla="*/ 118 h 156"/>
                <a:gd name="T14" fmla="*/ 394 w 401"/>
                <a:gd name="T15" fmla="*/ 17 h 156"/>
                <a:gd name="T16" fmla="*/ 315 w 401"/>
                <a:gd name="T17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156">
                  <a:moveTo>
                    <a:pt x="315" y="4"/>
                  </a:moveTo>
                  <a:cubicBezTo>
                    <a:pt x="315" y="4"/>
                    <a:pt x="364" y="3"/>
                    <a:pt x="369" y="17"/>
                  </a:cubicBezTo>
                  <a:cubicBezTo>
                    <a:pt x="374" y="31"/>
                    <a:pt x="363" y="57"/>
                    <a:pt x="242" y="97"/>
                  </a:cubicBezTo>
                  <a:cubicBezTo>
                    <a:pt x="121" y="136"/>
                    <a:pt x="51" y="141"/>
                    <a:pt x="29" y="126"/>
                  </a:cubicBezTo>
                  <a:cubicBezTo>
                    <a:pt x="9" y="113"/>
                    <a:pt x="53" y="84"/>
                    <a:pt x="60" y="80"/>
                  </a:cubicBezTo>
                  <a:cubicBezTo>
                    <a:pt x="22" y="100"/>
                    <a:pt x="0" y="119"/>
                    <a:pt x="4" y="132"/>
                  </a:cubicBezTo>
                  <a:cubicBezTo>
                    <a:pt x="11" y="156"/>
                    <a:pt x="104" y="150"/>
                    <a:pt x="212" y="118"/>
                  </a:cubicBezTo>
                  <a:cubicBezTo>
                    <a:pt x="320" y="87"/>
                    <a:pt x="401" y="41"/>
                    <a:pt x="394" y="17"/>
                  </a:cubicBezTo>
                  <a:cubicBezTo>
                    <a:pt x="390" y="4"/>
                    <a:pt x="360" y="0"/>
                    <a:pt x="315" y="4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D15B1394-4413-47F7-8F47-B1A58143B4CA}"/>
              </a:ext>
            </a:extLst>
          </p:cNvPr>
          <p:cNvGrpSpPr/>
          <p:nvPr/>
        </p:nvGrpSpPr>
        <p:grpSpPr>
          <a:xfrm>
            <a:off x="10536999" y="5027609"/>
            <a:ext cx="1287942" cy="908701"/>
            <a:chOff x="1503130" y="378644"/>
            <a:chExt cx="1287942" cy="908701"/>
          </a:xfrm>
        </p:grpSpPr>
        <p:sp>
          <p:nvSpPr>
            <p:cNvPr id="286" name="Freeform 82">
              <a:extLst>
                <a:ext uri="{FF2B5EF4-FFF2-40B4-BE49-F238E27FC236}">
                  <a16:creationId xmlns:a16="http://schemas.microsoft.com/office/drawing/2014/main" id="{8EE84B91-F052-42E4-8C73-E8B6BDF6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130" y="378644"/>
              <a:ext cx="1287942" cy="908701"/>
            </a:xfrm>
            <a:custGeom>
              <a:avLst/>
              <a:gdLst>
                <a:gd name="T0" fmla="*/ 70 w 305"/>
                <a:gd name="T1" fmla="*/ 208 h 215"/>
                <a:gd name="T2" fmla="*/ 190 w 305"/>
                <a:gd name="T3" fmla="*/ 163 h 215"/>
                <a:gd name="T4" fmla="*/ 168 w 305"/>
                <a:gd name="T5" fmla="*/ 166 h 215"/>
                <a:gd name="T6" fmla="*/ 268 w 305"/>
                <a:gd name="T7" fmla="*/ 88 h 215"/>
                <a:gd name="T8" fmla="*/ 203 w 305"/>
                <a:gd name="T9" fmla="*/ 113 h 215"/>
                <a:gd name="T10" fmla="*/ 305 w 305"/>
                <a:gd name="T11" fmla="*/ 0 h 215"/>
                <a:gd name="T12" fmla="*/ 174 w 305"/>
                <a:gd name="T13" fmla="*/ 55 h 215"/>
                <a:gd name="T14" fmla="*/ 219 w 305"/>
                <a:gd name="T15" fmla="*/ 6 h 215"/>
                <a:gd name="T16" fmla="*/ 99 w 305"/>
                <a:gd name="T17" fmla="*/ 75 h 215"/>
                <a:gd name="T18" fmla="*/ 111 w 305"/>
                <a:gd name="T19" fmla="*/ 50 h 215"/>
                <a:gd name="T20" fmla="*/ 25 w 305"/>
                <a:gd name="T21" fmla="*/ 136 h 215"/>
                <a:gd name="T22" fmla="*/ 70 w 305"/>
                <a:gd name="T23" fmla="*/ 2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5" h="215">
                  <a:moveTo>
                    <a:pt x="70" y="208"/>
                  </a:moveTo>
                  <a:cubicBezTo>
                    <a:pt x="70" y="208"/>
                    <a:pt x="110" y="209"/>
                    <a:pt x="190" y="163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6"/>
                    <a:pt x="228" y="139"/>
                    <a:pt x="268" y="88"/>
                  </a:cubicBezTo>
                  <a:cubicBezTo>
                    <a:pt x="268" y="88"/>
                    <a:pt x="220" y="109"/>
                    <a:pt x="203" y="113"/>
                  </a:cubicBezTo>
                  <a:cubicBezTo>
                    <a:pt x="203" y="113"/>
                    <a:pt x="274" y="56"/>
                    <a:pt x="305" y="0"/>
                  </a:cubicBezTo>
                  <a:cubicBezTo>
                    <a:pt x="305" y="0"/>
                    <a:pt x="248" y="6"/>
                    <a:pt x="174" y="55"/>
                  </a:cubicBezTo>
                  <a:cubicBezTo>
                    <a:pt x="174" y="55"/>
                    <a:pt x="204" y="17"/>
                    <a:pt x="219" y="6"/>
                  </a:cubicBezTo>
                  <a:cubicBezTo>
                    <a:pt x="219" y="6"/>
                    <a:pt x="152" y="27"/>
                    <a:pt x="99" y="75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44" y="100"/>
                    <a:pt x="25" y="136"/>
                  </a:cubicBezTo>
                  <a:cubicBezTo>
                    <a:pt x="0" y="185"/>
                    <a:pt x="22" y="215"/>
                    <a:pt x="70" y="208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7" name="Freeform 83">
              <a:extLst>
                <a:ext uri="{FF2B5EF4-FFF2-40B4-BE49-F238E27FC236}">
                  <a16:creationId xmlns:a16="http://schemas.microsoft.com/office/drawing/2014/main" id="{18BB6A0E-13E8-4555-BE20-EE183C65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826" y="738184"/>
              <a:ext cx="578712" cy="406330"/>
            </a:xfrm>
            <a:custGeom>
              <a:avLst/>
              <a:gdLst>
                <a:gd name="T0" fmla="*/ 31 w 137"/>
                <a:gd name="T1" fmla="*/ 93 h 96"/>
                <a:gd name="T2" fmla="*/ 85 w 137"/>
                <a:gd name="T3" fmla="*/ 72 h 96"/>
                <a:gd name="T4" fmla="*/ 75 w 137"/>
                <a:gd name="T5" fmla="*/ 74 h 96"/>
                <a:gd name="T6" fmla="*/ 120 w 137"/>
                <a:gd name="T7" fmla="*/ 39 h 96"/>
                <a:gd name="T8" fmla="*/ 91 w 137"/>
                <a:gd name="T9" fmla="*/ 50 h 96"/>
                <a:gd name="T10" fmla="*/ 137 w 137"/>
                <a:gd name="T11" fmla="*/ 0 h 96"/>
                <a:gd name="T12" fmla="*/ 78 w 137"/>
                <a:gd name="T13" fmla="*/ 24 h 96"/>
                <a:gd name="T14" fmla="*/ 98 w 137"/>
                <a:gd name="T15" fmla="*/ 2 h 96"/>
                <a:gd name="T16" fmla="*/ 45 w 137"/>
                <a:gd name="T17" fmla="*/ 33 h 96"/>
                <a:gd name="T18" fmla="*/ 50 w 137"/>
                <a:gd name="T19" fmla="*/ 22 h 96"/>
                <a:gd name="T20" fmla="*/ 11 w 137"/>
                <a:gd name="T21" fmla="*/ 60 h 96"/>
                <a:gd name="T22" fmla="*/ 31 w 137"/>
                <a:gd name="T23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96">
                  <a:moveTo>
                    <a:pt x="31" y="93"/>
                  </a:moveTo>
                  <a:cubicBezTo>
                    <a:pt x="31" y="93"/>
                    <a:pt x="49" y="93"/>
                    <a:pt x="85" y="72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102" y="62"/>
                    <a:pt x="120" y="39"/>
                  </a:cubicBezTo>
                  <a:cubicBezTo>
                    <a:pt x="120" y="39"/>
                    <a:pt x="99" y="48"/>
                    <a:pt x="91" y="50"/>
                  </a:cubicBezTo>
                  <a:cubicBezTo>
                    <a:pt x="91" y="50"/>
                    <a:pt x="123" y="25"/>
                    <a:pt x="137" y="0"/>
                  </a:cubicBezTo>
                  <a:cubicBezTo>
                    <a:pt x="137" y="0"/>
                    <a:pt x="111" y="2"/>
                    <a:pt x="78" y="24"/>
                  </a:cubicBezTo>
                  <a:cubicBezTo>
                    <a:pt x="78" y="24"/>
                    <a:pt x="92" y="7"/>
                    <a:pt x="98" y="2"/>
                  </a:cubicBezTo>
                  <a:cubicBezTo>
                    <a:pt x="98" y="2"/>
                    <a:pt x="68" y="12"/>
                    <a:pt x="45" y="3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20" y="44"/>
                    <a:pt x="11" y="60"/>
                  </a:cubicBezTo>
                  <a:cubicBezTo>
                    <a:pt x="0" y="82"/>
                    <a:pt x="10" y="96"/>
                    <a:pt x="31" y="93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8" name="Freeform 84">
              <a:extLst>
                <a:ext uri="{FF2B5EF4-FFF2-40B4-BE49-F238E27FC236}">
                  <a16:creationId xmlns:a16="http://schemas.microsoft.com/office/drawing/2014/main" id="{3951E77B-512B-40DA-9DCD-00CCE202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546" y="898253"/>
              <a:ext cx="349690" cy="354615"/>
            </a:xfrm>
            <a:custGeom>
              <a:avLst/>
              <a:gdLst>
                <a:gd name="T0" fmla="*/ 71 w 83"/>
                <a:gd name="T1" fmla="*/ 20 h 84"/>
                <a:gd name="T2" fmla="*/ 64 w 83"/>
                <a:gd name="T3" fmla="*/ 72 h 84"/>
                <a:gd name="T4" fmla="*/ 12 w 83"/>
                <a:gd name="T5" fmla="*/ 64 h 84"/>
                <a:gd name="T6" fmla="*/ 19 w 83"/>
                <a:gd name="T7" fmla="*/ 12 h 84"/>
                <a:gd name="T8" fmla="*/ 71 w 83"/>
                <a:gd name="T9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4">
                  <a:moveTo>
                    <a:pt x="71" y="20"/>
                  </a:moveTo>
                  <a:cubicBezTo>
                    <a:pt x="83" y="36"/>
                    <a:pt x="80" y="59"/>
                    <a:pt x="64" y="72"/>
                  </a:cubicBezTo>
                  <a:cubicBezTo>
                    <a:pt x="48" y="84"/>
                    <a:pt x="25" y="80"/>
                    <a:pt x="12" y="64"/>
                  </a:cubicBezTo>
                  <a:cubicBezTo>
                    <a:pt x="0" y="47"/>
                    <a:pt x="3" y="24"/>
                    <a:pt x="19" y="12"/>
                  </a:cubicBezTo>
                  <a:cubicBezTo>
                    <a:pt x="35" y="0"/>
                    <a:pt x="58" y="3"/>
                    <a:pt x="71" y="20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9" name="Freeform 85">
              <a:extLst>
                <a:ext uri="{FF2B5EF4-FFF2-40B4-BE49-F238E27FC236}">
                  <a16:creationId xmlns:a16="http://schemas.microsoft.com/office/drawing/2014/main" id="{F1E50D5B-5F42-4A51-A86C-669083E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199" y="920417"/>
              <a:ext cx="261036" cy="320138"/>
            </a:xfrm>
            <a:custGeom>
              <a:avLst/>
              <a:gdLst>
                <a:gd name="T0" fmla="*/ 23 w 62"/>
                <a:gd name="T1" fmla="*/ 0 h 76"/>
                <a:gd name="T2" fmla="*/ 32 w 62"/>
                <a:gd name="T3" fmla="*/ 9 h 76"/>
                <a:gd name="T4" fmla="*/ 25 w 62"/>
                <a:gd name="T5" fmla="*/ 60 h 76"/>
                <a:gd name="T6" fmla="*/ 0 w 62"/>
                <a:gd name="T7" fmla="*/ 67 h 76"/>
                <a:gd name="T8" fmla="*/ 43 w 62"/>
                <a:gd name="T9" fmla="*/ 67 h 76"/>
                <a:gd name="T10" fmla="*/ 50 w 62"/>
                <a:gd name="T11" fmla="*/ 15 h 76"/>
                <a:gd name="T12" fmla="*/ 23 w 62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6">
                  <a:moveTo>
                    <a:pt x="23" y="0"/>
                  </a:moveTo>
                  <a:cubicBezTo>
                    <a:pt x="27" y="2"/>
                    <a:pt x="30" y="5"/>
                    <a:pt x="32" y="9"/>
                  </a:cubicBezTo>
                  <a:cubicBezTo>
                    <a:pt x="45" y="25"/>
                    <a:pt x="42" y="48"/>
                    <a:pt x="25" y="60"/>
                  </a:cubicBezTo>
                  <a:cubicBezTo>
                    <a:pt x="18" y="66"/>
                    <a:pt x="9" y="68"/>
                    <a:pt x="0" y="67"/>
                  </a:cubicBezTo>
                  <a:cubicBezTo>
                    <a:pt x="13" y="76"/>
                    <a:pt x="30" y="76"/>
                    <a:pt x="43" y="67"/>
                  </a:cubicBezTo>
                  <a:cubicBezTo>
                    <a:pt x="59" y="54"/>
                    <a:pt x="62" y="31"/>
                    <a:pt x="50" y="15"/>
                  </a:cubicBezTo>
                  <a:cubicBezTo>
                    <a:pt x="43" y="6"/>
                    <a:pt x="34" y="1"/>
                    <a:pt x="23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0" name="Freeform 86">
              <a:extLst>
                <a:ext uri="{FF2B5EF4-FFF2-40B4-BE49-F238E27FC236}">
                  <a16:creationId xmlns:a16="http://schemas.microsoft.com/office/drawing/2014/main" id="{F46CA578-AA58-465E-843D-FE01962F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573" y="908104"/>
              <a:ext cx="248723" cy="241335"/>
            </a:xfrm>
            <a:custGeom>
              <a:avLst/>
              <a:gdLst>
                <a:gd name="T0" fmla="*/ 51 w 59"/>
                <a:gd name="T1" fmla="*/ 14 h 57"/>
                <a:gd name="T2" fmla="*/ 49 w 59"/>
                <a:gd name="T3" fmla="*/ 11 h 57"/>
                <a:gd name="T4" fmla="*/ 9 w 59"/>
                <a:gd name="T5" fmla="*/ 7 h 57"/>
                <a:gd name="T6" fmla="*/ 6 w 59"/>
                <a:gd name="T7" fmla="*/ 39 h 57"/>
                <a:gd name="T8" fmla="*/ 42 w 59"/>
                <a:gd name="T9" fmla="*/ 50 h 57"/>
                <a:gd name="T10" fmla="*/ 51 w 59"/>
                <a:gd name="T11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1" y="14"/>
                  </a:moveTo>
                  <a:cubicBezTo>
                    <a:pt x="51" y="13"/>
                    <a:pt x="50" y="12"/>
                    <a:pt x="49" y="11"/>
                  </a:cubicBezTo>
                  <a:cubicBezTo>
                    <a:pt x="38" y="2"/>
                    <a:pt x="22" y="0"/>
                    <a:pt x="9" y="7"/>
                  </a:cubicBezTo>
                  <a:cubicBezTo>
                    <a:pt x="2" y="15"/>
                    <a:pt x="0" y="28"/>
                    <a:pt x="6" y="39"/>
                  </a:cubicBezTo>
                  <a:cubicBezTo>
                    <a:pt x="14" y="52"/>
                    <a:pt x="30" y="57"/>
                    <a:pt x="42" y="50"/>
                  </a:cubicBezTo>
                  <a:cubicBezTo>
                    <a:pt x="55" y="44"/>
                    <a:pt x="59" y="27"/>
                    <a:pt x="5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1" name="Freeform 87">
              <a:extLst>
                <a:ext uri="{FF2B5EF4-FFF2-40B4-BE49-F238E27FC236}">
                  <a16:creationId xmlns:a16="http://schemas.microsoft.com/office/drawing/2014/main" id="{929678A3-B10F-41F9-8EF7-664E5475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826" y="937655"/>
              <a:ext cx="199471" cy="206859"/>
            </a:xfrm>
            <a:custGeom>
              <a:avLst/>
              <a:gdLst>
                <a:gd name="T0" fmla="*/ 31 w 47"/>
                <a:gd name="T1" fmla="*/ 0 h 49"/>
                <a:gd name="T2" fmla="*/ 32 w 47"/>
                <a:gd name="T3" fmla="*/ 2 h 49"/>
                <a:gd name="T4" fmla="*/ 23 w 47"/>
                <a:gd name="T5" fmla="*/ 39 h 49"/>
                <a:gd name="T6" fmla="*/ 0 w 47"/>
                <a:gd name="T7" fmla="*/ 39 h 49"/>
                <a:gd name="T8" fmla="*/ 30 w 47"/>
                <a:gd name="T9" fmla="*/ 43 h 49"/>
                <a:gd name="T10" fmla="*/ 39 w 47"/>
                <a:gd name="T11" fmla="*/ 7 h 49"/>
                <a:gd name="T12" fmla="*/ 37 w 47"/>
                <a:gd name="T13" fmla="*/ 4 h 49"/>
                <a:gd name="T14" fmla="*/ 31 w 4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9">
                  <a:moveTo>
                    <a:pt x="31" y="0"/>
                  </a:moveTo>
                  <a:cubicBezTo>
                    <a:pt x="31" y="1"/>
                    <a:pt x="32" y="1"/>
                    <a:pt x="32" y="2"/>
                  </a:cubicBezTo>
                  <a:cubicBezTo>
                    <a:pt x="39" y="15"/>
                    <a:pt x="36" y="32"/>
                    <a:pt x="23" y="39"/>
                  </a:cubicBezTo>
                  <a:cubicBezTo>
                    <a:pt x="16" y="43"/>
                    <a:pt x="8" y="43"/>
                    <a:pt x="0" y="39"/>
                  </a:cubicBezTo>
                  <a:cubicBezTo>
                    <a:pt x="9" y="47"/>
                    <a:pt x="21" y="49"/>
                    <a:pt x="30" y="43"/>
                  </a:cubicBezTo>
                  <a:cubicBezTo>
                    <a:pt x="43" y="37"/>
                    <a:pt x="47" y="20"/>
                    <a:pt x="39" y="7"/>
                  </a:cubicBezTo>
                  <a:cubicBezTo>
                    <a:pt x="39" y="6"/>
                    <a:pt x="38" y="5"/>
                    <a:pt x="37" y="4"/>
                  </a:cubicBezTo>
                  <a:cubicBezTo>
                    <a:pt x="35" y="2"/>
                    <a:pt x="33" y="1"/>
                    <a:pt x="31" y="0"/>
                  </a:cubicBez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E2C6CF0-22F4-4807-AEB5-AEDD9A0522EB}"/>
              </a:ext>
            </a:extLst>
          </p:cNvPr>
          <p:cNvGrpSpPr/>
          <p:nvPr/>
        </p:nvGrpSpPr>
        <p:grpSpPr>
          <a:xfrm>
            <a:off x="930461" y="3935089"/>
            <a:ext cx="3629623" cy="1670805"/>
            <a:chOff x="7662305" y="2770521"/>
            <a:chExt cx="3629623" cy="1670805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439AC2A-DDDB-4358-A423-FF2846A309C3}"/>
                </a:ext>
              </a:extLst>
            </p:cNvPr>
            <p:cNvSpPr txBox="1"/>
            <p:nvPr/>
          </p:nvSpPr>
          <p:spPr>
            <a:xfrm>
              <a:off x="8571449" y="2770521"/>
              <a:ext cx="2720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Your Awesome Text Here</a:t>
              </a:r>
            </a:p>
          </p:txBody>
        </p:sp>
        <p:sp>
          <p:nvSpPr>
            <p:cNvPr id="260" name="Text Placeholder 4">
              <a:extLst>
                <a:ext uri="{FF2B5EF4-FFF2-40B4-BE49-F238E27FC236}">
                  <a16:creationId xmlns:a16="http://schemas.microsoft.com/office/drawing/2014/main" id="{4F6981BA-EAFA-4652-8607-6B4E1B76F199}"/>
                </a:ext>
              </a:extLst>
            </p:cNvPr>
            <p:cNvSpPr txBox="1">
              <a:spLocks/>
            </p:cNvSpPr>
            <p:nvPr/>
          </p:nvSpPr>
          <p:spPr>
            <a:xfrm>
              <a:off x="7662305" y="3668198"/>
              <a:ext cx="3629623" cy="77312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id-ID" dirty="0">
                  <a:solidFill>
                    <a:schemeClr val="bg1"/>
                  </a:solidFill>
                </a:rPr>
                <a:t>Ut wisi enim ad minim veniam, quis nostrud exerci tation ullamcorper nibh euismod</a:t>
              </a:r>
            </a:p>
          </p:txBody>
        </p: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05DBF616-3A7F-4DD8-B2C1-FB65920C6446}"/>
              </a:ext>
            </a:extLst>
          </p:cNvPr>
          <p:cNvSpPr txBox="1"/>
          <p:nvPr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19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2D5CFA-1AA6-443D-B911-9B828822A8A2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291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31558-C595-4ABF-94BF-A5ED59B99AD5}"/>
              </a:ext>
            </a:extLst>
          </p:cNvPr>
          <p:cNvSpPr txBox="1"/>
          <p:nvPr/>
        </p:nvSpPr>
        <p:spPr>
          <a:xfrm>
            <a:off x="1010818" y="1420813"/>
            <a:ext cx="3551512" cy="58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Text</a:t>
            </a:r>
            <a:r>
              <a:rPr lang="en-US" sz="40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8100000" scaled="1"/>
                  <a:tileRect/>
                </a:gradFill>
                <a:latin typeface="Montserrat ExtraBold" panose="00000900000000000000" pitchFamily="2" charset="0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Slide</a:t>
            </a:r>
            <a:endParaRPr lang="en-ID" sz="4000" dirty="0">
              <a:solidFill>
                <a:schemeClr val="accent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29659-72B5-4A5B-A0B4-D70F0FFCDA11}"/>
              </a:ext>
            </a:extLst>
          </p:cNvPr>
          <p:cNvSpPr txBox="1"/>
          <p:nvPr/>
        </p:nvSpPr>
        <p:spPr>
          <a:xfrm>
            <a:off x="6394438" y="1587978"/>
            <a:ext cx="4918669" cy="1267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 wonderful serenity has taken possession of my entire soul, like these sweet mornings of spring which I enjoy with my whole heart. I am alone, and feel the charm of existence in this spot</a:t>
            </a:r>
            <a:r>
              <a:rPr lang="en-US"/>
              <a:t>. Senity</a:t>
            </a:r>
            <a:r>
              <a:rPr lang="en-US" dirty="0"/>
              <a:t> has taken possession of my entire soul, like these sweet mornings of spring which I enjoy with my whole heart. I am alone, and feel the charm of existence in this spot. entire soul, like these sweet mornings of spring which I enjoy with my whole heart. I am alone, and feel the charm of existence in t in this spot</a:t>
            </a:r>
            <a:r>
              <a:rPr lang="en-US"/>
              <a:t>. Senity</a:t>
            </a:r>
            <a:r>
              <a:rPr lang="en-US" dirty="0"/>
              <a:t> has taken possession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1E410-0EC1-4FA3-9078-93382CA5A57D}"/>
              </a:ext>
            </a:extLst>
          </p:cNvPr>
          <p:cNvSpPr txBox="1"/>
          <p:nvPr/>
        </p:nvSpPr>
        <p:spPr>
          <a:xfrm>
            <a:off x="6394439" y="4722756"/>
            <a:ext cx="2424528" cy="547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A wonderful serenity has taken possession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9693A-7B19-446E-95D0-84B2A7864D96}"/>
              </a:ext>
            </a:extLst>
          </p:cNvPr>
          <p:cNvSpPr txBox="1"/>
          <p:nvPr/>
        </p:nvSpPr>
        <p:spPr>
          <a:xfrm>
            <a:off x="9094306" y="4722756"/>
            <a:ext cx="2424528" cy="7017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A wonderful serenity has taken possession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EAC19-CDDA-4B30-8E32-46B46F2475B2}"/>
              </a:ext>
            </a:extLst>
          </p:cNvPr>
          <p:cNvGrpSpPr/>
          <p:nvPr/>
        </p:nvGrpSpPr>
        <p:grpSpPr>
          <a:xfrm>
            <a:off x="9149726" y="4047554"/>
            <a:ext cx="665838" cy="667160"/>
            <a:chOff x="8104570" y="3792891"/>
            <a:chExt cx="665838" cy="667160"/>
          </a:xfrm>
        </p:grpSpPr>
        <p:grpSp>
          <p:nvGrpSpPr>
            <p:cNvPr id="7" name="Graphic 23">
              <a:extLst>
                <a:ext uri="{FF2B5EF4-FFF2-40B4-BE49-F238E27FC236}">
                  <a16:creationId xmlns:a16="http://schemas.microsoft.com/office/drawing/2014/main" id="{4242E22C-5F2E-47A2-ACC7-162E3C91BB16}"/>
                </a:ext>
              </a:extLst>
            </p:cNvPr>
            <p:cNvGrpSpPr/>
            <p:nvPr/>
          </p:nvGrpSpPr>
          <p:grpSpPr>
            <a:xfrm>
              <a:off x="8104570" y="3792891"/>
              <a:ext cx="665838" cy="667160"/>
              <a:chOff x="9275838" y="4644050"/>
              <a:chExt cx="665838" cy="667160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E360B89-98C0-44D4-A9B3-50E070B37638}"/>
                  </a:ext>
                </a:extLst>
              </p:cNvPr>
              <p:cNvSpPr/>
              <p:nvPr/>
            </p:nvSpPr>
            <p:spPr>
              <a:xfrm>
                <a:off x="9332532" y="4700929"/>
                <a:ext cx="552450" cy="552450"/>
              </a:xfrm>
              <a:custGeom>
                <a:avLst/>
                <a:gdLst>
                  <a:gd name="connsiteX0" fmla="*/ 552450 w 552450"/>
                  <a:gd name="connsiteY0" fmla="*/ 276225 h 552450"/>
                  <a:gd name="connsiteX1" fmla="*/ 276225 w 552450"/>
                  <a:gd name="connsiteY1" fmla="*/ 552450 h 552450"/>
                  <a:gd name="connsiteX2" fmla="*/ 0 w 552450"/>
                  <a:gd name="connsiteY2" fmla="*/ 276225 h 552450"/>
                  <a:gd name="connsiteX3" fmla="*/ 276225 w 552450"/>
                  <a:gd name="connsiteY3" fmla="*/ 0 h 552450"/>
                  <a:gd name="connsiteX4" fmla="*/ 552450 w 552450"/>
                  <a:gd name="connsiteY4" fmla="*/ 276225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50" h="552450">
                    <a:moveTo>
                      <a:pt x="552450" y="276225"/>
                    </a:moveTo>
                    <a:cubicBezTo>
                      <a:pt x="552450" y="428780"/>
                      <a:pt x="428780" y="552450"/>
                      <a:pt x="276225" y="552450"/>
                    </a:cubicBezTo>
                    <a:cubicBezTo>
                      <a:pt x="123670" y="552450"/>
                      <a:pt x="0" y="428780"/>
                      <a:pt x="0" y="276225"/>
                    </a:cubicBezTo>
                    <a:cubicBezTo>
                      <a:pt x="0" y="123670"/>
                      <a:pt x="123670" y="0"/>
                      <a:pt x="276225" y="0"/>
                    </a:cubicBezTo>
                    <a:cubicBezTo>
                      <a:pt x="428780" y="0"/>
                      <a:pt x="552450" y="123670"/>
                      <a:pt x="552450" y="276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0B37DE9-6DE3-497E-8C24-F7B88E7BBDDA}"/>
                  </a:ext>
                </a:extLst>
              </p:cNvPr>
              <p:cNvSpPr/>
              <p:nvPr/>
            </p:nvSpPr>
            <p:spPr>
              <a:xfrm>
                <a:off x="9275838" y="4644050"/>
                <a:ext cx="665838" cy="667160"/>
              </a:xfrm>
              <a:custGeom>
                <a:avLst/>
                <a:gdLst>
                  <a:gd name="connsiteX0" fmla="*/ 238125 w 476256"/>
                  <a:gd name="connsiteY0" fmla="*/ 477203 h 477202"/>
                  <a:gd name="connsiteX1" fmla="*/ 0 w 476256"/>
                  <a:gd name="connsiteY1" fmla="*/ 239078 h 477202"/>
                  <a:gd name="connsiteX2" fmla="*/ 238125 w 476256"/>
                  <a:gd name="connsiteY2" fmla="*/ 0 h 477202"/>
                  <a:gd name="connsiteX3" fmla="*/ 476250 w 476256"/>
                  <a:gd name="connsiteY3" fmla="*/ 238125 h 477202"/>
                  <a:gd name="connsiteX4" fmla="*/ 238125 w 476256"/>
                  <a:gd name="connsiteY4" fmla="*/ 477203 h 477202"/>
                  <a:gd name="connsiteX5" fmla="*/ 238125 w 476256"/>
                  <a:gd name="connsiteY5" fmla="*/ 19050 h 477202"/>
                  <a:gd name="connsiteX6" fmla="*/ 19050 w 476256"/>
                  <a:gd name="connsiteY6" fmla="*/ 238125 h 477202"/>
                  <a:gd name="connsiteX7" fmla="*/ 238125 w 476256"/>
                  <a:gd name="connsiteY7" fmla="*/ 457200 h 477202"/>
                  <a:gd name="connsiteX8" fmla="*/ 457200 w 476256"/>
                  <a:gd name="connsiteY8" fmla="*/ 238125 h 477202"/>
                  <a:gd name="connsiteX9" fmla="*/ 238125 w 476256"/>
                  <a:gd name="connsiteY9" fmla="*/ 19050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6" h="477202">
                    <a:moveTo>
                      <a:pt x="238125" y="477203"/>
                    </a:moveTo>
                    <a:cubicBezTo>
                      <a:pt x="106680" y="477203"/>
                      <a:pt x="0" y="370523"/>
                      <a:pt x="0" y="239078"/>
                    </a:cubicBezTo>
                    <a:cubicBezTo>
                      <a:pt x="0" y="106680"/>
                      <a:pt x="106680" y="0"/>
                      <a:pt x="238125" y="0"/>
                    </a:cubicBezTo>
                    <a:cubicBezTo>
                      <a:pt x="369570" y="0"/>
                      <a:pt x="476250" y="106680"/>
                      <a:pt x="476250" y="238125"/>
                    </a:cubicBezTo>
                    <a:cubicBezTo>
                      <a:pt x="477203" y="369570"/>
                      <a:pt x="369570" y="477203"/>
                      <a:pt x="238125" y="477203"/>
                    </a:cubicBezTo>
                    <a:close/>
                    <a:moveTo>
                      <a:pt x="238125" y="19050"/>
                    </a:moveTo>
                    <a:cubicBezTo>
                      <a:pt x="117157" y="19050"/>
                      <a:pt x="19050" y="117157"/>
                      <a:pt x="19050" y="238125"/>
                    </a:cubicBezTo>
                    <a:cubicBezTo>
                      <a:pt x="19050" y="359093"/>
                      <a:pt x="117157" y="457200"/>
                      <a:pt x="238125" y="457200"/>
                    </a:cubicBezTo>
                    <a:cubicBezTo>
                      <a:pt x="359093" y="457200"/>
                      <a:pt x="457200" y="359093"/>
                      <a:pt x="457200" y="238125"/>
                    </a:cubicBezTo>
                    <a:cubicBezTo>
                      <a:pt x="458153" y="117157"/>
                      <a:pt x="359093" y="19050"/>
                      <a:pt x="238125" y="190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2EDE10D-5DC7-4DE6-AEE1-6E10239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9009" y="3991264"/>
              <a:ext cx="256960" cy="25696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092A9-4FDA-4EDA-8E5F-4B1A32F70D0F}"/>
              </a:ext>
            </a:extLst>
          </p:cNvPr>
          <p:cNvGrpSpPr/>
          <p:nvPr/>
        </p:nvGrpSpPr>
        <p:grpSpPr>
          <a:xfrm>
            <a:off x="6467409" y="4047554"/>
            <a:ext cx="665838" cy="667160"/>
            <a:chOff x="5188420" y="3792891"/>
            <a:chExt cx="665838" cy="667160"/>
          </a:xfrm>
        </p:grpSpPr>
        <p:grpSp>
          <p:nvGrpSpPr>
            <p:cNvPr id="12" name="Graphic 23">
              <a:extLst>
                <a:ext uri="{FF2B5EF4-FFF2-40B4-BE49-F238E27FC236}">
                  <a16:creationId xmlns:a16="http://schemas.microsoft.com/office/drawing/2014/main" id="{4BF333E2-4E29-4A1E-A863-353441C0B371}"/>
                </a:ext>
              </a:extLst>
            </p:cNvPr>
            <p:cNvGrpSpPr/>
            <p:nvPr/>
          </p:nvGrpSpPr>
          <p:grpSpPr>
            <a:xfrm>
              <a:off x="5188420" y="3792891"/>
              <a:ext cx="665838" cy="667160"/>
              <a:chOff x="9275838" y="4644050"/>
              <a:chExt cx="665838" cy="667160"/>
            </a:xfrm>
            <a:solidFill>
              <a:schemeClr val="accent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B5FB5C4-1B90-42C7-895C-C8F5B6665C02}"/>
                  </a:ext>
                </a:extLst>
              </p:cNvPr>
              <p:cNvSpPr/>
              <p:nvPr/>
            </p:nvSpPr>
            <p:spPr>
              <a:xfrm>
                <a:off x="9332532" y="4700929"/>
                <a:ext cx="552450" cy="552450"/>
              </a:xfrm>
              <a:custGeom>
                <a:avLst/>
                <a:gdLst>
                  <a:gd name="connsiteX0" fmla="*/ 552450 w 552450"/>
                  <a:gd name="connsiteY0" fmla="*/ 276225 h 552450"/>
                  <a:gd name="connsiteX1" fmla="*/ 276225 w 552450"/>
                  <a:gd name="connsiteY1" fmla="*/ 552450 h 552450"/>
                  <a:gd name="connsiteX2" fmla="*/ 0 w 552450"/>
                  <a:gd name="connsiteY2" fmla="*/ 276225 h 552450"/>
                  <a:gd name="connsiteX3" fmla="*/ 276225 w 552450"/>
                  <a:gd name="connsiteY3" fmla="*/ 0 h 552450"/>
                  <a:gd name="connsiteX4" fmla="*/ 552450 w 552450"/>
                  <a:gd name="connsiteY4" fmla="*/ 276225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50" h="552450">
                    <a:moveTo>
                      <a:pt x="552450" y="276225"/>
                    </a:moveTo>
                    <a:cubicBezTo>
                      <a:pt x="552450" y="428780"/>
                      <a:pt x="428780" y="552450"/>
                      <a:pt x="276225" y="552450"/>
                    </a:cubicBezTo>
                    <a:cubicBezTo>
                      <a:pt x="123670" y="552450"/>
                      <a:pt x="0" y="428780"/>
                      <a:pt x="0" y="276225"/>
                    </a:cubicBezTo>
                    <a:cubicBezTo>
                      <a:pt x="0" y="123670"/>
                      <a:pt x="123670" y="0"/>
                      <a:pt x="276225" y="0"/>
                    </a:cubicBezTo>
                    <a:cubicBezTo>
                      <a:pt x="428780" y="0"/>
                      <a:pt x="552450" y="123670"/>
                      <a:pt x="552450" y="276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5B3A80A-E39D-4143-8E6A-9BEFB89CC22D}"/>
                  </a:ext>
                </a:extLst>
              </p:cNvPr>
              <p:cNvSpPr/>
              <p:nvPr/>
            </p:nvSpPr>
            <p:spPr>
              <a:xfrm>
                <a:off x="9275838" y="4644050"/>
                <a:ext cx="665838" cy="667160"/>
              </a:xfrm>
              <a:custGeom>
                <a:avLst/>
                <a:gdLst>
                  <a:gd name="connsiteX0" fmla="*/ 238125 w 476256"/>
                  <a:gd name="connsiteY0" fmla="*/ 477203 h 477202"/>
                  <a:gd name="connsiteX1" fmla="*/ 0 w 476256"/>
                  <a:gd name="connsiteY1" fmla="*/ 239078 h 477202"/>
                  <a:gd name="connsiteX2" fmla="*/ 238125 w 476256"/>
                  <a:gd name="connsiteY2" fmla="*/ 0 h 477202"/>
                  <a:gd name="connsiteX3" fmla="*/ 476250 w 476256"/>
                  <a:gd name="connsiteY3" fmla="*/ 238125 h 477202"/>
                  <a:gd name="connsiteX4" fmla="*/ 238125 w 476256"/>
                  <a:gd name="connsiteY4" fmla="*/ 477203 h 477202"/>
                  <a:gd name="connsiteX5" fmla="*/ 238125 w 476256"/>
                  <a:gd name="connsiteY5" fmla="*/ 19050 h 477202"/>
                  <a:gd name="connsiteX6" fmla="*/ 19050 w 476256"/>
                  <a:gd name="connsiteY6" fmla="*/ 238125 h 477202"/>
                  <a:gd name="connsiteX7" fmla="*/ 238125 w 476256"/>
                  <a:gd name="connsiteY7" fmla="*/ 457200 h 477202"/>
                  <a:gd name="connsiteX8" fmla="*/ 457200 w 476256"/>
                  <a:gd name="connsiteY8" fmla="*/ 238125 h 477202"/>
                  <a:gd name="connsiteX9" fmla="*/ 238125 w 476256"/>
                  <a:gd name="connsiteY9" fmla="*/ 19050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6" h="477202">
                    <a:moveTo>
                      <a:pt x="238125" y="477203"/>
                    </a:moveTo>
                    <a:cubicBezTo>
                      <a:pt x="106680" y="477203"/>
                      <a:pt x="0" y="370523"/>
                      <a:pt x="0" y="239078"/>
                    </a:cubicBezTo>
                    <a:cubicBezTo>
                      <a:pt x="0" y="106680"/>
                      <a:pt x="106680" y="0"/>
                      <a:pt x="238125" y="0"/>
                    </a:cubicBezTo>
                    <a:cubicBezTo>
                      <a:pt x="369570" y="0"/>
                      <a:pt x="476250" y="106680"/>
                      <a:pt x="476250" y="238125"/>
                    </a:cubicBezTo>
                    <a:cubicBezTo>
                      <a:pt x="477203" y="369570"/>
                      <a:pt x="369570" y="477203"/>
                      <a:pt x="238125" y="477203"/>
                    </a:cubicBezTo>
                    <a:close/>
                    <a:moveTo>
                      <a:pt x="238125" y="19050"/>
                    </a:moveTo>
                    <a:cubicBezTo>
                      <a:pt x="117157" y="19050"/>
                      <a:pt x="19050" y="117157"/>
                      <a:pt x="19050" y="238125"/>
                    </a:cubicBezTo>
                    <a:cubicBezTo>
                      <a:pt x="19050" y="359093"/>
                      <a:pt x="117157" y="457200"/>
                      <a:pt x="238125" y="457200"/>
                    </a:cubicBezTo>
                    <a:cubicBezTo>
                      <a:pt x="359093" y="457200"/>
                      <a:pt x="457200" y="359093"/>
                      <a:pt x="457200" y="238125"/>
                    </a:cubicBezTo>
                    <a:cubicBezTo>
                      <a:pt x="458153" y="117157"/>
                      <a:pt x="359093" y="19050"/>
                      <a:pt x="238125" y="19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13CF420-3951-4A4C-81B8-7619DBF0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3878" y="4002283"/>
              <a:ext cx="234922" cy="23492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7F7510-C09D-4C37-8920-63097AC536A8}"/>
              </a:ext>
            </a:extLst>
          </p:cNvPr>
          <p:cNvSpPr txBox="1"/>
          <p:nvPr/>
        </p:nvSpPr>
        <p:spPr>
          <a:xfrm>
            <a:off x="1010818" y="2161537"/>
            <a:ext cx="4583112" cy="1267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 wonderful serenity has taken possession of my entire soul, like these sweet mornings of spring which I enjoy with my whole heart. I am alone, and feel the charm of existence in this spot</a:t>
            </a:r>
            <a:r>
              <a:rPr lang="en-US"/>
              <a:t>. Senity</a:t>
            </a:r>
            <a:r>
              <a:rPr lang="en-US" dirty="0"/>
              <a:t> has taken possession of my entire soul, like these sweet mornings of spring which I enjoy with my whole heart. I am alone, 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CE95-7E01-45D7-97BF-1360B3C5E439}"/>
              </a:ext>
            </a:extLst>
          </p:cNvPr>
          <p:cNvSpPr txBox="1"/>
          <p:nvPr/>
        </p:nvSpPr>
        <p:spPr>
          <a:xfrm>
            <a:off x="1010818" y="3991264"/>
            <a:ext cx="4583112" cy="1267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 wonderful serenity has taken possession of my entire soul, like these sweet mornings of spring which I enjoy with my whole heart. I am alone, and feel the charm of existence in this spot</a:t>
            </a:r>
            <a:r>
              <a:rPr lang="en-US"/>
              <a:t>. Senity</a:t>
            </a:r>
            <a:r>
              <a:rPr lang="en-US" dirty="0"/>
              <a:t> has taken possession of my entire soul, like these sweet mornings of spring which I enjoy with my whole heart. I am alone, and feel </a:t>
            </a:r>
          </a:p>
        </p:txBody>
      </p:sp>
    </p:spTree>
    <p:extLst>
      <p:ext uri="{BB962C8B-B14F-4D97-AF65-F5344CB8AC3E}">
        <p14:creationId xmlns:p14="http://schemas.microsoft.com/office/powerpoint/2010/main" val="34209981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66559" y="248874"/>
            <a:ext cx="11683035" cy="6592595"/>
            <a:chOff x="15750" y="-3176"/>
            <a:chExt cx="12176250" cy="6861175"/>
          </a:xfrm>
          <a:solidFill>
            <a:schemeClr val="bg1">
              <a:alpha val="46000"/>
            </a:schemeClr>
          </a:solidFill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9076350" y="681916"/>
              <a:ext cx="127615" cy="84675"/>
            </a:xfrm>
            <a:custGeom>
              <a:avLst/>
              <a:gdLst>
                <a:gd name="T0" fmla="*/ 17 w 17"/>
                <a:gd name="T1" fmla="*/ 7 h 14"/>
                <a:gd name="T2" fmla="*/ 9 w 17"/>
                <a:gd name="T3" fmla="*/ 0 h 14"/>
                <a:gd name="T4" fmla="*/ 0 w 17"/>
                <a:gd name="T5" fmla="*/ 7 h 14"/>
                <a:gd name="T6" fmla="*/ 9 w 17"/>
                <a:gd name="T7" fmla="*/ 14 h 14"/>
                <a:gd name="T8" fmla="*/ 17 w 1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cubicBezTo>
                    <a:pt x="13" y="7"/>
                    <a:pt x="9" y="4"/>
                    <a:pt x="9" y="0"/>
                  </a:cubicBezTo>
                  <a:cubicBezTo>
                    <a:pt x="9" y="4"/>
                    <a:pt x="5" y="7"/>
                    <a:pt x="0" y="7"/>
                  </a:cubicBezTo>
                  <a:cubicBezTo>
                    <a:pt x="5" y="7"/>
                    <a:pt x="9" y="10"/>
                    <a:pt x="9" y="14"/>
                  </a:cubicBezTo>
                  <a:cubicBezTo>
                    <a:pt x="9" y="10"/>
                    <a:pt x="13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0284015" y="2711529"/>
              <a:ext cx="161852" cy="135993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0 h 22"/>
                <a:gd name="T4" fmla="*/ 0 w 22"/>
                <a:gd name="T5" fmla="*/ 11 h 22"/>
                <a:gd name="T6" fmla="*/ 11 w 22"/>
                <a:gd name="T7" fmla="*/ 22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16" y="11"/>
                    <a:pt x="11" y="6"/>
                    <a:pt x="11" y="0"/>
                  </a:cubicBezTo>
                  <a:cubicBezTo>
                    <a:pt x="11" y="6"/>
                    <a:pt x="6" y="11"/>
                    <a:pt x="0" y="11"/>
                  </a:cubicBezTo>
                  <a:cubicBezTo>
                    <a:pt x="6" y="11"/>
                    <a:pt x="11" y="16"/>
                    <a:pt x="11" y="22"/>
                  </a:cubicBezTo>
                  <a:cubicBezTo>
                    <a:pt x="11" y="16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4840184" y="2826995"/>
              <a:ext cx="214766" cy="184744"/>
            </a:xfrm>
            <a:custGeom>
              <a:avLst/>
              <a:gdLst>
                <a:gd name="T0" fmla="*/ 29 w 29"/>
                <a:gd name="T1" fmla="*/ 15 h 30"/>
                <a:gd name="T2" fmla="*/ 14 w 29"/>
                <a:gd name="T3" fmla="*/ 0 h 30"/>
                <a:gd name="T4" fmla="*/ 0 w 29"/>
                <a:gd name="T5" fmla="*/ 15 h 30"/>
                <a:gd name="T6" fmla="*/ 14 w 29"/>
                <a:gd name="T7" fmla="*/ 30 h 30"/>
                <a:gd name="T8" fmla="*/ 29 w 2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cubicBezTo>
                    <a:pt x="21" y="15"/>
                    <a:pt x="14" y="8"/>
                    <a:pt x="14" y="0"/>
                  </a:cubicBezTo>
                  <a:cubicBezTo>
                    <a:pt x="14" y="8"/>
                    <a:pt x="8" y="15"/>
                    <a:pt x="0" y="15"/>
                  </a:cubicBezTo>
                  <a:cubicBezTo>
                    <a:pt x="8" y="15"/>
                    <a:pt x="14" y="21"/>
                    <a:pt x="14" y="30"/>
                  </a:cubicBezTo>
                  <a:cubicBezTo>
                    <a:pt x="14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529807" y="1467076"/>
              <a:ext cx="133840" cy="110334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0 h 18"/>
                <a:gd name="T4" fmla="*/ 0 w 18"/>
                <a:gd name="T5" fmla="*/ 9 h 18"/>
                <a:gd name="T6" fmla="*/ 9 w 18"/>
                <a:gd name="T7" fmla="*/ 18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3" y="9"/>
                    <a:pt x="9" y="5"/>
                    <a:pt x="9" y="0"/>
                  </a:cubicBezTo>
                  <a:cubicBezTo>
                    <a:pt x="9" y="5"/>
                    <a:pt x="5" y="9"/>
                    <a:pt x="0" y="9"/>
                  </a:cubicBezTo>
                  <a:cubicBezTo>
                    <a:pt x="5" y="9"/>
                    <a:pt x="9" y="1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291504" y="640862"/>
              <a:ext cx="220991" cy="174480"/>
            </a:xfrm>
            <a:custGeom>
              <a:avLst/>
              <a:gdLst>
                <a:gd name="T0" fmla="*/ 30 w 30"/>
                <a:gd name="T1" fmla="*/ 15 h 29"/>
                <a:gd name="T2" fmla="*/ 15 w 30"/>
                <a:gd name="T3" fmla="*/ 0 h 29"/>
                <a:gd name="T4" fmla="*/ 0 w 30"/>
                <a:gd name="T5" fmla="*/ 15 h 29"/>
                <a:gd name="T6" fmla="*/ 15 w 30"/>
                <a:gd name="T7" fmla="*/ 29 h 29"/>
                <a:gd name="T8" fmla="*/ 30 w 30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15"/>
                  </a:moveTo>
                  <a:cubicBezTo>
                    <a:pt x="22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2" y="15"/>
                    <a:pt x="3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11980347" y="663954"/>
              <a:ext cx="211653" cy="17704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0 h 29"/>
                <a:gd name="T4" fmla="*/ 0 w 29"/>
                <a:gd name="T5" fmla="*/ 15 h 29"/>
                <a:gd name="T6" fmla="*/ 15 w 29"/>
                <a:gd name="T7" fmla="*/ 29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1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9" name="Oval 11"/>
            <p:cNvSpPr>
              <a:spLocks noChangeArrowheads="1"/>
            </p:cNvSpPr>
            <p:nvPr/>
          </p:nvSpPr>
          <p:spPr bwMode="auto">
            <a:xfrm>
              <a:off x="8709071" y="149016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0" name="Oval 12"/>
            <p:cNvSpPr>
              <a:spLocks noChangeArrowheads="1"/>
            </p:cNvSpPr>
            <p:nvPr/>
          </p:nvSpPr>
          <p:spPr bwMode="auto">
            <a:xfrm>
              <a:off x="4849523" y="1472208"/>
              <a:ext cx="49801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1" name="Oval 13"/>
            <p:cNvSpPr>
              <a:spLocks noChangeArrowheads="1"/>
            </p:cNvSpPr>
            <p:nvPr/>
          </p:nvSpPr>
          <p:spPr bwMode="auto">
            <a:xfrm>
              <a:off x="11037249" y="-3176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>
              <a:off x="9424954" y="25050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96201" y="1174565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auto">
            <a:xfrm>
              <a:off x="7971398" y="2280461"/>
              <a:ext cx="31125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>
              <a:off x="11936772" y="2875746"/>
              <a:ext cx="34239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6" name="Oval 18"/>
            <p:cNvSpPr>
              <a:spLocks noChangeArrowheads="1"/>
            </p:cNvSpPr>
            <p:nvPr/>
          </p:nvSpPr>
          <p:spPr bwMode="auto">
            <a:xfrm>
              <a:off x="10719770" y="5380048"/>
              <a:ext cx="37350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6433804" y="930806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8" name="Oval 20"/>
            <p:cNvSpPr>
              <a:spLocks noChangeArrowheads="1"/>
            </p:cNvSpPr>
            <p:nvPr/>
          </p:nvSpPr>
          <p:spPr bwMode="auto">
            <a:xfrm>
              <a:off x="7457830" y="32525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5750" y="1325952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3626295" y="2896273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1" name="Oval 23"/>
            <p:cNvSpPr>
              <a:spLocks noChangeArrowheads="1"/>
            </p:cNvSpPr>
            <p:nvPr/>
          </p:nvSpPr>
          <p:spPr bwMode="auto">
            <a:xfrm>
              <a:off x="768984" y="3386357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10433417" y="6834905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5836197" y="566742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4" name="Oval 26"/>
            <p:cNvSpPr>
              <a:spLocks noChangeArrowheads="1"/>
            </p:cNvSpPr>
            <p:nvPr/>
          </p:nvSpPr>
          <p:spPr bwMode="auto">
            <a:xfrm>
              <a:off x="202502" y="5970202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5" name="Oval 27"/>
            <p:cNvSpPr>
              <a:spLocks noChangeArrowheads="1"/>
            </p:cNvSpPr>
            <p:nvPr/>
          </p:nvSpPr>
          <p:spPr bwMode="auto">
            <a:xfrm>
              <a:off x="4563170" y="3514652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6" name="Oval 28"/>
            <p:cNvSpPr>
              <a:spLocks noChangeArrowheads="1"/>
            </p:cNvSpPr>
            <p:nvPr/>
          </p:nvSpPr>
          <p:spPr bwMode="auto">
            <a:xfrm>
              <a:off x="2536906" y="805078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7" name="Oval 29"/>
            <p:cNvSpPr>
              <a:spLocks noChangeArrowheads="1"/>
            </p:cNvSpPr>
            <p:nvPr/>
          </p:nvSpPr>
          <p:spPr bwMode="auto">
            <a:xfrm>
              <a:off x="8201726" y="37878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auto">
            <a:xfrm>
              <a:off x="9658394" y="1631293"/>
              <a:ext cx="37350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9" name="Oval 31"/>
            <p:cNvSpPr>
              <a:spLocks noChangeArrowheads="1"/>
            </p:cNvSpPr>
            <p:nvPr/>
          </p:nvSpPr>
          <p:spPr bwMode="auto">
            <a:xfrm>
              <a:off x="3906423" y="25050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11958561" y="1515827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10262226" y="628031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2" name="Oval 34"/>
            <p:cNvSpPr>
              <a:spLocks noChangeArrowheads="1"/>
            </p:cNvSpPr>
            <p:nvPr/>
          </p:nvSpPr>
          <p:spPr bwMode="auto">
            <a:xfrm>
              <a:off x="9393829" y="1982818"/>
              <a:ext cx="43576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3" name="Oval 35"/>
            <p:cNvSpPr>
              <a:spLocks noChangeArrowheads="1"/>
            </p:cNvSpPr>
            <p:nvPr/>
          </p:nvSpPr>
          <p:spPr bwMode="auto">
            <a:xfrm>
              <a:off x="9054561" y="3958549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4" name="Oval 36"/>
            <p:cNvSpPr>
              <a:spLocks noChangeArrowheads="1"/>
            </p:cNvSpPr>
            <p:nvPr/>
          </p:nvSpPr>
          <p:spPr bwMode="auto">
            <a:xfrm>
              <a:off x="6888235" y="196485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19" name="Group 187">
            <a:extLst>
              <a:ext uri="{FF2B5EF4-FFF2-40B4-BE49-F238E27FC236}">
                <a16:creationId xmlns:a16="http://schemas.microsoft.com/office/drawing/2014/main" id="{A1206BDC-0115-4088-AB13-EAD6DCB1DEA8}"/>
              </a:ext>
            </a:extLst>
          </p:cNvPr>
          <p:cNvGrpSpPr>
            <a:grpSpLocks noChangeAspect="1"/>
          </p:cNvGrpSpPr>
          <p:nvPr/>
        </p:nvGrpSpPr>
        <p:grpSpPr bwMode="auto">
          <a:xfrm rot="18900000">
            <a:off x="4996023" y="2570954"/>
            <a:ext cx="2199954" cy="2345498"/>
            <a:chOff x="4110" y="1023"/>
            <a:chExt cx="1965" cy="2095"/>
          </a:xfrm>
        </p:grpSpPr>
        <p:sp>
          <p:nvSpPr>
            <p:cNvPr id="224" name="Freeform 188">
              <a:extLst>
                <a:ext uri="{FF2B5EF4-FFF2-40B4-BE49-F238E27FC236}">
                  <a16:creationId xmlns:a16="http://schemas.microsoft.com/office/drawing/2014/main" id="{AAB20AC0-54AA-492F-9B8B-9C179E924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383"/>
              <a:ext cx="1041" cy="754"/>
            </a:xfrm>
            <a:custGeom>
              <a:avLst/>
              <a:gdLst>
                <a:gd name="T0" fmla="*/ 359 w 359"/>
                <a:gd name="T1" fmla="*/ 0 h 260"/>
                <a:gd name="T2" fmla="*/ 212 w 359"/>
                <a:gd name="T3" fmla="*/ 72 h 260"/>
                <a:gd name="T4" fmla="*/ 0 w 359"/>
                <a:gd name="T5" fmla="*/ 150 h 260"/>
                <a:gd name="T6" fmla="*/ 119 w 359"/>
                <a:gd name="T7" fmla="*/ 260 h 260"/>
                <a:gd name="T8" fmla="*/ 359 w 359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60">
                  <a:moveTo>
                    <a:pt x="359" y="0"/>
                  </a:moveTo>
                  <a:cubicBezTo>
                    <a:pt x="359" y="0"/>
                    <a:pt x="257" y="62"/>
                    <a:pt x="212" y="72"/>
                  </a:cubicBezTo>
                  <a:cubicBezTo>
                    <a:pt x="159" y="84"/>
                    <a:pt x="65" y="80"/>
                    <a:pt x="0" y="150"/>
                  </a:cubicBezTo>
                  <a:cubicBezTo>
                    <a:pt x="119" y="260"/>
                    <a:pt x="119" y="260"/>
                    <a:pt x="119" y="260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5" name="Freeform 189">
              <a:extLst>
                <a:ext uri="{FF2B5EF4-FFF2-40B4-BE49-F238E27FC236}">
                  <a16:creationId xmlns:a16="http://schemas.microsoft.com/office/drawing/2014/main" id="{A3E92E0D-2112-48ED-A168-C5C5B4D9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679"/>
              <a:ext cx="420" cy="371"/>
            </a:xfrm>
            <a:custGeom>
              <a:avLst/>
              <a:gdLst>
                <a:gd name="T0" fmla="*/ 0 w 145"/>
                <a:gd name="T1" fmla="*/ 21 h 128"/>
                <a:gd name="T2" fmla="*/ 116 w 145"/>
                <a:gd name="T3" fmla="*/ 128 h 128"/>
                <a:gd name="T4" fmla="*/ 145 w 145"/>
                <a:gd name="T5" fmla="*/ 97 h 128"/>
                <a:gd name="T6" fmla="*/ 40 w 145"/>
                <a:gd name="T7" fmla="*/ 0 h 128"/>
                <a:gd name="T8" fmla="*/ 0 w 145"/>
                <a:gd name="T9" fmla="*/ 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8">
                  <a:moveTo>
                    <a:pt x="0" y="21"/>
                  </a:moveTo>
                  <a:cubicBezTo>
                    <a:pt x="116" y="128"/>
                    <a:pt x="116" y="128"/>
                    <a:pt x="116" y="128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6" y="5"/>
                    <a:pt x="13" y="12"/>
                    <a:pt x="0" y="21"/>
                  </a:cubicBezTo>
                  <a:close/>
                </a:path>
              </a:pathLst>
            </a:custGeom>
            <a:solidFill>
              <a:srgbClr val="DD3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6" name="Freeform 190">
              <a:extLst>
                <a:ext uri="{FF2B5EF4-FFF2-40B4-BE49-F238E27FC236}">
                  <a16:creationId xmlns:a16="http://schemas.microsoft.com/office/drawing/2014/main" id="{A05F3CE7-F072-4B81-BB99-BD3B68FA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830"/>
              <a:ext cx="693" cy="1073"/>
            </a:xfrm>
            <a:custGeom>
              <a:avLst/>
              <a:gdLst>
                <a:gd name="T0" fmla="*/ 239 w 239"/>
                <a:gd name="T1" fmla="*/ 0 h 370"/>
                <a:gd name="T2" fmla="*/ 179 w 239"/>
                <a:gd name="T3" fmla="*/ 152 h 370"/>
                <a:gd name="T4" fmla="*/ 118 w 239"/>
                <a:gd name="T5" fmla="*/ 370 h 370"/>
                <a:gd name="T6" fmla="*/ 0 w 239"/>
                <a:gd name="T7" fmla="*/ 260 h 370"/>
                <a:gd name="T8" fmla="*/ 239 w 239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70">
                  <a:moveTo>
                    <a:pt x="239" y="0"/>
                  </a:moveTo>
                  <a:cubicBezTo>
                    <a:pt x="239" y="0"/>
                    <a:pt x="185" y="106"/>
                    <a:pt x="179" y="152"/>
                  </a:cubicBezTo>
                  <a:cubicBezTo>
                    <a:pt x="171" y="207"/>
                    <a:pt x="183" y="300"/>
                    <a:pt x="118" y="370"/>
                  </a:cubicBezTo>
                  <a:cubicBezTo>
                    <a:pt x="0" y="260"/>
                    <a:pt x="0" y="260"/>
                    <a:pt x="0" y="26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7" name="Freeform 191">
              <a:extLst>
                <a:ext uri="{FF2B5EF4-FFF2-40B4-BE49-F238E27FC236}">
                  <a16:creationId xmlns:a16="http://schemas.microsoft.com/office/drawing/2014/main" id="{17638036-7727-41DF-8CC7-57B24868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2407"/>
              <a:ext cx="389" cy="401"/>
            </a:xfrm>
            <a:custGeom>
              <a:avLst/>
              <a:gdLst>
                <a:gd name="T0" fmla="*/ 116 w 134"/>
                <a:gd name="T1" fmla="*/ 138 h 138"/>
                <a:gd name="T2" fmla="*/ 0 w 134"/>
                <a:gd name="T3" fmla="*/ 31 h 138"/>
                <a:gd name="T4" fmla="*/ 29 w 134"/>
                <a:gd name="T5" fmla="*/ 0 h 138"/>
                <a:gd name="T6" fmla="*/ 134 w 134"/>
                <a:gd name="T7" fmla="*/ 96 h 138"/>
                <a:gd name="T8" fmla="*/ 116 w 134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8">
                  <a:moveTo>
                    <a:pt x="116" y="138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29" y="110"/>
                    <a:pt x="124" y="124"/>
                    <a:pt x="116" y="138"/>
                  </a:cubicBezTo>
                  <a:close/>
                </a:path>
              </a:pathLst>
            </a:custGeom>
            <a:solidFill>
              <a:srgbClr val="C1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8" name="Freeform 192">
              <a:extLst>
                <a:ext uri="{FF2B5EF4-FFF2-40B4-BE49-F238E27FC236}">
                  <a16:creationId xmlns:a16="http://schemas.microsoft.com/office/drawing/2014/main" id="{05B82AF0-89C9-4C53-BDB9-C541B67AC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401"/>
              <a:ext cx="681" cy="717"/>
            </a:xfrm>
            <a:custGeom>
              <a:avLst/>
              <a:gdLst>
                <a:gd name="T0" fmla="*/ 147 w 235"/>
                <a:gd name="T1" fmla="*/ 9 h 247"/>
                <a:gd name="T2" fmla="*/ 43 w 235"/>
                <a:gd name="T3" fmla="*/ 62 h 247"/>
                <a:gd name="T4" fmla="*/ 65 w 235"/>
                <a:gd name="T5" fmla="*/ 59 h 247"/>
                <a:gd name="T6" fmla="*/ 0 w 235"/>
                <a:gd name="T7" fmla="*/ 147 h 247"/>
                <a:gd name="T8" fmla="*/ 55 w 235"/>
                <a:gd name="T9" fmla="*/ 118 h 247"/>
                <a:gd name="T10" fmla="*/ 9 w 235"/>
                <a:gd name="T11" fmla="*/ 247 h 247"/>
                <a:gd name="T12" fmla="*/ 119 w 235"/>
                <a:gd name="T13" fmla="*/ 183 h 247"/>
                <a:gd name="T14" fmla="*/ 97 w 235"/>
                <a:gd name="T15" fmla="*/ 239 h 247"/>
                <a:gd name="T16" fmla="*/ 189 w 235"/>
                <a:gd name="T17" fmla="*/ 159 h 247"/>
                <a:gd name="T18" fmla="*/ 189 w 235"/>
                <a:gd name="T19" fmla="*/ 188 h 247"/>
                <a:gd name="T20" fmla="*/ 235 w 235"/>
                <a:gd name="T21" fmla="*/ 90 h 247"/>
                <a:gd name="T22" fmla="*/ 147 w 235"/>
                <a:gd name="T23" fmla="*/ 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47">
                  <a:moveTo>
                    <a:pt x="147" y="9"/>
                  </a:moveTo>
                  <a:cubicBezTo>
                    <a:pt x="147" y="9"/>
                    <a:pt x="103" y="9"/>
                    <a:pt x="43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14" y="90"/>
                    <a:pt x="0" y="147"/>
                  </a:cubicBezTo>
                  <a:cubicBezTo>
                    <a:pt x="0" y="147"/>
                    <a:pt x="40" y="123"/>
                    <a:pt x="55" y="118"/>
                  </a:cubicBezTo>
                  <a:cubicBezTo>
                    <a:pt x="55" y="118"/>
                    <a:pt x="11" y="184"/>
                    <a:pt x="9" y="247"/>
                  </a:cubicBezTo>
                  <a:cubicBezTo>
                    <a:pt x="9" y="247"/>
                    <a:pt x="66" y="240"/>
                    <a:pt x="119" y="183"/>
                  </a:cubicBezTo>
                  <a:cubicBezTo>
                    <a:pt x="119" y="183"/>
                    <a:pt x="108" y="227"/>
                    <a:pt x="97" y="239"/>
                  </a:cubicBezTo>
                  <a:cubicBezTo>
                    <a:pt x="97" y="239"/>
                    <a:pt x="158" y="214"/>
                    <a:pt x="189" y="159"/>
                  </a:cubicBezTo>
                  <a:cubicBezTo>
                    <a:pt x="189" y="188"/>
                    <a:pt x="189" y="188"/>
                    <a:pt x="189" y="188"/>
                  </a:cubicBezTo>
                  <a:cubicBezTo>
                    <a:pt x="189" y="188"/>
                    <a:pt x="234" y="131"/>
                    <a:pt x="235" y="90"/>
                  </a:cubicBezTo>
                  <a:cubicBezTo>
                    <a:pt x="235" y="35"/>
                    <a:pt x="195" y="0"/>
                    <a:pt x="147" y="9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9" name="Freeform 193">
              <a:extLst>
                <a:ext uri="{FF2B5EF4-FFF2-40B4-BE49-F238E27FC236}">
                  <a16:creationId xmlns:a16="http://schemas.microsoft.com/office/drawing/2014/main" id="{97594F37-04F8-4585-981A-9ACF4B19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517"/>
              <a:ext cx="305" cy="320"/>
            </a:xfrm>
            <a:custGeom>
              <a:avLst/>
              <a:gdLst>
                <a:gd name="T0" fmla="*/ 65 w 105"/>
                <a:gd name="T1" fmla="*/ 4 h 110"/>
                <a:gd name="T2" fmla="*/ 19 w 105"/>
                <a:gd name="T3" fmla="*/ 27 h 110"/>
                <a:gd name="T4" fmla="*/ 29 w 105"/>
                <a:gd name="T5" fmla="*/ 26 h 110"/>
                <a:gd name="T6" fmla="*/ 0 w 105"/>
                <a:gd name="T7" fmla="*/ 66 h 110"/>
                <a:gd name="T8" fmla="*/ 24 w 105"/>
                <a:gd name="T9" fmla="*/ 52 h 110"/>
                <a:gd name="T10" fmla="*/ 3 w 105"/>
                <a:gd name="T11" fmla="*/ 110 h 110"/>
                <a:gd name="T12" fmla="*/ 53 w 105"/>
                <a:gd name="T13" fmla="*/ 82 h 110"/>
                <a:gd name="T14" fmla="*/ 43 w 105"/>
                <a:gd name="T15" fmla="*/ 106 h 110"/>
                <a:gd name="T16" fmla="*/ 84 w 105"/>
                <a:gd name="T17" fmla="*/ 71 h 110"/>
                <a:gd name="T18" fmla="*/ 85 w 105"/>
                <a:gd name="T19" fmla="*/ 83 h 110"/>
                <a:gd name="T20" fmla="*/ 105 w 105"/>
                <a:gd name="T21" fmla="*/ 40 h 110"/>
                <a:gd name="T22" fmla="*/ 65 w 105"/>
                <a:gd name="T2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10">
                  <a:moveTo>
                    <a:pt x="65" y="4"/>
                  </a:moveTo>
                  <a:cubicBezTo>
                    <a:pt x="65" y="4"/>
                    <a:pt x="46" y="3"/>
                    <a:pt x="1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6" y="40"/>
                    <a:pt x="0" y="66"/>
                  </a:cubicBezTo>
                  <a:cubicBezTo>
                    <a:pt x="0" y="66"/>
                    <a:pt x="17" y="54"/>
                    <a:pt x="24" y="52"/>
                  </a:cubicBezTo>
                  <a:cubicBezTo>
                    <a:pt x="24" y="52"/>
                    <a:pt x="4" y="82"/>
                    <a:pt x="3" y="110"/>
                  </a:cubicBezTo>
                  <a:cubicBezTo>
                    <a:pt x="3" y="110"/>
                    <a:pt x="29" y="107"/>
                    <a:pt x="53" y="82"/>
                  </a:cubicBezTo>
                  <a:cubicBezTo>
                    <a:pt x="53" y="82"/>
                    <a:pt x="48" y="101"/>
                    <a:pt x="43" y="106"/>
                  </a:cubicBezTo>
                  <a:cubicBezTo>
                    <a:pt x="43" y="106"/>
                    <a:pt x="70" y="95"/>
                    <a:pt x="84" y="71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105" y="58"/>
                    <a:pt x="105" y="40"/>
                  </a:cubicBezTo>
                  <a:cubicBezTo>
                    <a:pt x="105" y="15"/>
                    <a:pt x="87" y="0"/>
                    <a:pt x="65" y="4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0" name="Freeform 194">
              <a:extLst>
                <a:ext uri="{FF2B5EF4-FFF2-40B4-BE49-F238E27FC236}">
                  <a16:creationId xmlns:a16="http://schemas.microsoft.com/office/drawing/2014/main" id="{A8A2F4E9-F13D-4702-9E54-5BD7A108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262"/>
              <a:ext cx="510" cy="490"/>
            </a:xfrm>
            <a:custGeom>
              <a:avLst/>
              <a:gdLst>
                <a:gd name="T0" fmla="*/ 131 w 176"/>
                <a:gd name="T1" fmla="*/ 165 h 169"/>
                <a:gd name="T2" fmla="*/ 5 w 176"/>
                <a:gd name="T3" fmla="*/ 48 h 169"/>
                <a:gd name="T4" fmla="*/ 7 w 176"/>
                <a:gd name="T5" fmla="*/ 31 h 169"/>
                <a:gd name="T6" fmla="*/ 48 w 176"/>
                <a:gd name="T7" fmla="*/ 3 h 169"/>
                <a:gd name="T8" fmla="*/ 62 w 176"/>
                <a:gd name="T9" fmla="*/ 3 h 169"/>
                <a:gd name="T10" fmla="*/ 172 w 176"/>
                <a:gd name="T11" fmla="*/ 105 h 169"/>
                <a:gd name="T12" fmla="*/ 174 w 176"/>
                <a:gd name="T13" fmla="*/ 118 h 169"/>
                <a:gd name="T14" fmla="*/ 148 w 176"/>
                <a:gd name="T15" fmla="*/ 161 h 169"/>
                <a:gd name="T16" fmla="*/ 131 w 176"/>
                <a:gd name="T17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69">
                  <a:moveTo>
                    <a:pt x="131" y="165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0" y="44"/>
                    <a:pt x="1" y="35"/>
                    <a:pt x="7" y="3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3" y="0"/>
                    <a:pt x="58" y="0"/>
                    <a:pt x="62" y="3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6" y="108"/>
                    <a:pt x="176" y="114"/>
                    <a:pt x="174" y="118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5" y="167"/>
                    <a:pt x="136" y="169"/>
                    <a:pt x="131" y="165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1" name="Freeform 195">
              <a:extLst>
                <a:ext uri="{FF2B5EF4-FFF2-40B4-BE49-F238E27FC236}">
                  <a16:creationId xmlns:a16="http://schemas.microsoft.com/office/drawing/2014/main" id="{7AA88ADE-0201-432D-A1EC-D52AB986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2422"/>
              <a:ext cx="310" cy="330"/>
            </a:xfrm>
            <a:custGeom>
              <a:avLst/>
              <a:gdLst>
                <a:gd name="T0" fmla="*/ 105 w 107"/>
                <a:gd name="T1" fmla="*/ 63 h 114"/>
                <a:gd name="T2" fmla="*/ 103 w 107"/>
                <a:gd name="T3" fmla="*/ 50 h 114"/>
                <a:gd name="T4" fmla="*/ 49 w 107"/>
                <a:gd name="T5" fmla="*/ 0 h 114"/>
                <a:gd name="T6" fmla="*/ 0 w 107"/>
                <a:gd name="T7" fmla="*/ 53 h 114"/>
                <a:gd name="T8" fmla="*/ 62 w 107"/>
                <a:gd name="T9" fmla="*/ 110 h 114"/>
                <a:gd name="T10" fmla="*/ 79 w 107"/>
                <a:gd name="T11" fmla="*/ 106 h 114"/>
                <a:gd name="T12" fmla="*/ 105 w 107"/>
                <a:gd name="T13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105" y="63"/>
                  </a:moveTo>
                  <a:cubicBezTo>
                    <a:pt x="107" y="59"/>
                    <a:pt x="107" y="53"/>
                    <a:pt x="103" y="5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7" y="114"/>
                    <a:pt x="76" y="112"/>
                    <a:pt x="79" y="106"/>
                  </a:cubicBezTo>
                  <a:lnTo>
                    <a:pt x="105" y="63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2" name="Freeform 196">
              <a:extLst>
                <a:ext uri="{FF2B5EF4-FFF2-40B4-BE49-F238E27FC236}">
                  <a16:creationId xmlns:a16="http://schemas.microsoft.com/office/drawing/2014/main" id="{C49C89CF-4188-46A1-BB84-73AD3475D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1023"/>
              <a:ext cx="1536" cy="1610"/>
            </a:xfrm>
            <a:custGeom>
              <a:avLst/>
              <a:gdLst>
                <a:gd name="T0" fmla="*/ 443 w 530"/>
                <a:gd name="T1" fmla="*/ 254 h 555"/>
                <a:gd name="T2" fmla="*/ 488 w 530"/>
                <a:gd name="T3" fmla="*/ 39 h 555"/>
                <a:gd name="T4" fmla="*/ 277 w 530"/>
                <a:gd name="T5" fmla="*/ 101 h 555"/>
                <a:gd name="T6" fmla="*/ 272 w 530"/>
                <a:gd name="T7" fmla="*/ 106 h 555"/>
                <a:gd name="T8" fmla="*/ 11 w 530"/>
                <a:gd name="T9" fmla="*/ 389 h 555"/>
                <a:gd name="T10" fmla="*/ 12 w 530"/>
                <a:gd name="T11" fmla="*/ 428 h 555"/>
                <a:gd name="T12" fmla="*/ 138 w 530"/>
                <a:gd name="T13" fmla="*/ 544 h 555"/>
                <a:gd name="T14" fmla="*/ 178 w 530"/>
                <a:gd name="T15" fmla="*/ 543 h 555"/>
                <a:gd name="T16" fmla="*/ 439 w 530"/>
                <a:gd name="T17" fmla="*/ 260 h 555"/>
                <a:gd name="T18" fmla="*/ 443 w 530"/>
                <a:gd name="T19" fmla="*/ 25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555">
                  <a:moveTo>
                    <a:pt x="443" y="254"/>
                  </a:moveTo>
                  <a:cubicBezTo>
                    <a:pt x="498" y="183"/>
                    <a:pt x="530" y="78"/>
                    <a:pt x="488" y="39"/>
                  </a:cubicBezTo>
                  <a:cubicBezTo>
                    <a:pt x="445" y="0"/>
                    <a:pt x="344" y="40"/>
                    <a:pt x="277" y="101"/>
                  </a:cubicBezTo>
                  <a:cubicBezTo>
                    <a:pt x="275" y="102"/>
                    <a:pt x="273" y="104"/>
                    <a:pt x="272" y="106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0" y="400"/>
                    <a:pt x="1" y="418"/>
                    <a:pt x="12" y="428"/>
                  </a:cubicBezTo>
                  <a:cubicBezTo>
                    <a:pt x="138" y="544"/>
                    <a:pt x="138" y="544"/>
                    <a:pt x="138" y="544"/>
                  </a:cubicBezTo>
                  <a:cubicBezTo>
                    <a:pt x="150" y="555"/>
                    <a:pt x="168" y="554"/>
                    <a:pt x="178" y="543"/>
                  </a:cubicBezTo>
                  <a:cubicBezTo>
                    <a:pt x="439" y="260"/>
                    <a:pt x="439" y="260"/>
                    <a:pt x="439" y="260"/>
                  </a:cubicBezTo>
                  <a:cubicBezTo>
                    <a:pt x="441" y="258"/>
                    <a:pt x="442" y="256"/>
                    <a:pt x="443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3" name="Freeform 197">
              <a:extLst>
                <a:ext uri="{FF2B5EF4-FFF2-40B4-BE49-F238E27FC236}">
                  <a16:creationId xmlns:a16="http://schemas.microsoft.com/office/drawing/2014/main" id="{0FC3A26B-2005-4D3F-8BEA-209B24FD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136"/>
              <a:ext cx="1319" cy="1497"/>
            </a:xfrm>
            <a:custGeom>
              <a:avLst/>
              <a:gdLst>
                <a:gd name="T0" fmla="*/ 63 w 455"/>
                <a:gd name="T1" fmla="*/ 505 h 516"/>
                <a:gd name="T2" fmla="*/ 103 w 455"/>
                <a:gd name="T3" fmla="*/ 504 h 516"/>
                <a:gd name="T4" fmla="*/ 364 w 455"/>
                <a:gd name="T5" fmla="*/ 221 h 516"/>
                <a:gd name="T6" fmla="*/ 368 w 455"/>
                <a:gd name="T7" fmla="*/ 215 h 516"/>
                <a:gd name="T8" fmla="*/ 413 w 455"/>
                <a:gd name="T9" fmla="*/ 0 h 516"/>
                <a:gd name="T10" fmla="*/ 0 w 455"/>
                <a:gd name="T11" fmla="*/ 447 h 516"/>
                <a:gd name="T12" fmla="*/ 63 w 455"/>
                <a:gd name="T13" fmla="*/ 50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516">
                  <a:moveTo>
                    <a:pt x="63" y="505"/>
                  </a:moveTo>
                  <a:cubicBezTo>
                    <a:pt x="75" y="516"/>
                    <a:pt x="93" y="515"/>
                    <a:pt x="103" y="504"/>
                  </a:cubicBezTo>
                  <a:cubicBezTo>
                    <a:pt x="364" y="221"/>
                    <a:pt x="364" y="221"/>
                    <a:pt x="364" y="221"/>
                  </a:cubicBezTo>
                  <a:cubicBezTo>
                    <a:pt x="366" y="219"/>
                    <a:pt x="367" y="217"/>
                    <a:pt x="368" y="215"/>
                  </a:cubicBezTo>
                  <a:cubicBezTo>
                    <a:pt x="423" y="144"/>
                    <a:pt x="455" y="39"/>
                    <a:pt x="413" y="0"/>
                  </a:cubicBezTo>
                  <a:cubicBezTo>
                    <a:pt x="0" y="447"/>
                    <a:pt x="0" y="447"/>
                    <a:pt x="0" y="447"/>
                  </a:cubicBezTo>
                  <a:lnTo>
                    <a:pt x="63" y="505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4" name="Freeform 198">
              <a:extLst>
                <a:ext uri="{FF2B5EF4-FFF2-40B4-BE49-F238E27FC236}">
                  <a16:creationId xmlns:a16="http://schemas.microsoft.com/office/drawing/2014/main" id="{B30E59BC-3495-4B52-A1F3-423EA604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1366"/>
              <a:ext cx="501" cy="464"/>
            </a:xfrm>
            <a:custGeom>
              <a:avLst/>
              <a:gdLst>
                <a:gd name="T0" fmla="*/ 484 w 501"/>
                <a:gd name="T1" fmla="*/ 464 h 464"/>
                <a:gd name="T2" fmla="*/ 0 w 501"/>
                <a:gd name="T3" fmla="*/ 17 h 464"/>
                <a:gd name="T4" fmla="*/ 14 w 501"/>
                <a:gd name="T5" fmla="*/ 0 h 464"/>
                <a:gd name="T6" fmla="*/ 501 w 501"/>
                <a:gd name="T7" fmla="*/ 446 h 464"/>
                <a:gd name="T8" fmla="*/ 484 w 501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464">
                  <a:moveTo>
                    <a:pt x="484" y="464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501" y="446"/>
                  </a:lnTo>
                  <a:lnTo>
                    <a:pt x="484" y="464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5" name="Freeform 199">
              <a:extLst>
                <a:ext uri="{FF2B5EF4-FFF2-40B4-BE49-F238E27FC236}">
                  <a16:creationId xmlns:a16="http://schemas.microsoft.com/office/drawing/2014/main" id="{A6F0E188-D601-4978-B80B-0C80BBF9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1557"/>
              <a:ext cx="501" cy="467"/>
            </a:xfrm>
            <a:custGeom>
              <a:avLst/>
              <a:gdLst>
                <a:gd name="T0" fmla="*/ 484 w 501"/>
                <a:gd name="T1" fmla="*/ 467 h 467"/>
                <a:gd name="T2" fmla="*/ 0 w 501"/>
                <a:gd name="T3" fmla="*/ 17 h 467"/>
                <a:gd name="T4" fmla="*/ 14 w 501"/>
                <a:gd name="T5" fmla="*/ 0 h 467"/>
                <a:gd name="T6" fmla="*/ 501 w 501"/>
                <a:gd name="T7" fmla="*/ 447 h 467"/>
                <a:gd name="T8" fmla="*/ 484 w 501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467">
                  <a:moveTo>
                    <a:pt x="484" y="467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501" y="447"/>
                  </a:lnTo>
                  <a:lnTo>
                    <a:pt x="484" y="467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6" name="Freeform 200">
              <a:extLst>
                <a:ext uri="{FF2B5EF4-FFF2-40B4-BE49-F238E27FC236}">
                  <a16:creationId xmlns:a16="http://schemas.microsoft.com/office/drawing/2014/main" id="{7DC167FC-2D14-4FDE-B895-5B79BF22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749"/>
              <a:ext cx="501" cy="467"/>
            </a:xfrm>
            <a:custGeom>
              <a:avLst/>
              <a:gdLst>
                <a:gd name="T0" fmla="*/ 484 w 501"/>
                <a:gd name="T1" fmla="*/ 467 h 467"/>
                <a:gd name="T2" fmla="*/ 0 w 501"/>
                <a:gd name="T3" fmla="*/ 17 h 467"/>
                <a:gd name="T4" fmla="*/ 15 w 501"/>
                <a:gd name="T5" fmla="*/ 0 h 467"/>
                <a:gd name="T6" fmla="*/ 501 w 501"/>
                <a:gd name="T7" fmla="*/ 446 h 467"/>
                <a:gd name="T8" fmla="*/ 484 w 501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467">
                  <a:moveTo>
                    <a:pt x="484" y="46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01" y="446"/>
                  </a:lnTo>
                  <a:lnTo>
                    <a:pt x="484" y="467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7" name="Freeform 201">
              <a:extLst>
                <a:ext uri="{FF2B5EF4-FFF2-40B4-BE49-F238E27FC236}">
                  <a16:creationId xmlns:a16="http://schemas.microsoft.com/office/drawing/2014/main" id="{779E8B09-733F-4DAB-A526-274B46C3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1940"/>
              <a:ext cx="502" cy="467"/>
            </a:xfrm>
            <a:custGeom>
              <a:avLst/>
              <a:gdLst>
                <a:gd name="T0" fmla="*/ 484 w 502"/>
                <a:gd name="T1" fmla="*/ 467 h 467"/>
                <a:gd name="T2" fmla="*/ 0 w 502"/>
                <a:gd name="T3" fmla="*/ 20 h 467"/>
                <a:gd name="T4" fmla="*/ 15 w 502"/>
                <a:gd name="T5" fmla="*/ 0 h 467"/>
                <a:gd name="T6" fmla="*/ 502 w 502"/>
                <a:gd name="T7" fmla="*/ 450 h 467"/>
                <a:gd name="T8" fmla="*/ 484 w 502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467">
                  <a:moveTo>
                    <a:pt x="484" y="467"/>
                  </a:moveTo>
                  <a:lnTo>
                    <a:pt x="0" y="20"/>
                  </a:lnTo>
                  <a:lnTo>
                    <a:pt x="15" y="0"/>
                  </a:lnTo>
                  <a:lnTo>
                    <a:pt x="502" y="450"/>
                  </a:lnTo>
                  <a:lnTo>
                    <a:pt x="484" y="467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8" name="Freeform 202">
              <a:extLst>
                <a:ext uri="{FF2B5EF4-FFF2-40B4-BE49-F238E27FC236}">
                  <a16:creationId xmlns:a16="http://schemas.microsoft.com/office/drawing/2014/main" id="{B0D63ADB-E74E-4275-871F-F59C490BD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1589"/>
              <a:ext cx="261" cy="241"/>
            </a:xfrm>
            <a:custGeom>
              <a:avLst/>
              <a:gdLst>
                <a:gd name="T0" fmla="*/ 244 w 261"/>
                <a:gd name="T1" fmla="*/ 241 h 241"/>
                <a:gd name="T2" fmla="*/ 0 w 261"/>
                <a:gd name="T3" fmla="*/ 17 h 241"/>
                <a:gd name="T4" fmla="*/ 18 w 261"/>
                <a:gd name="T5" fmla="*/ 0 h 241"/>
                <a:gd name="T6" fmla="*/ 261 w 261"/>
                <a:gd name="T7" fmla="*/ 223 h 241"/>
                <a:gd name="T8" fmla="*/ 244 w 261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1">
                  <a:moveTo>
                    <a:pt x="244" y="241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1" y="223"/>
                  </a:lnTo>
                  <a:lnTo>
                    <a:pt x="244" y="241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9" name="Freeform 203">
              <a:extLst>
                <a:ext uri="{FF2B5EF4-FFF2-40B4-BE49-F238E27FC236}">
                  <a16:creationId xmlns:a16="http://schemas.microsoft.com/office/drawing/2014/main" id="{461031B9-AECB-4435-87F8-7C5B277A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780"/>
              <a:ext cx="261" cy="244"/>
            </a:xfrm>
            <a:custGeom>
              <a:avLst/>
              <a:gdLst>
                <a:gd name="T0" fmla="*/ 244 w 261"/>
                <a:gd name="T1" fmla="*/ 244 h 244"/>
                <a:gd name="T2" fmla="*/ 0 w 261"/>
                <a:gd name="T3" fmla="*/ 18 h 244"/>
                <a:gd name="T4" fmla="*/ 18 w 261"/>
                <a:gd name="T5" fmla="*/ 0 h 244"/>
                <a:gd name="T6" fmla="*/ 261 w 261"/>
                <a:gd name="T7" fmla="*/ 224 h 244"/>
                <a:gd name="T8" fmla="*/ 244 w 26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4">
                  <a:moveTo>
                    <a:pt x="244" y="244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261" y="224"/>
                  </a:lnTo>
                  <a:lnTo>
                    <a:pt x="244" y="244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0" name="Freeform 204">
              <a:extLst>
                <a:ext uri="{FF2B5EF4-FFF2-40B4-BE49-F238E27FC236}">
                  <a16:creationId xmlns:a16="http://schemas.microsoft.com/office/drawing/2014/main" id="{D5DE0A4D-3425-4D1A-B876-A9D13C835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972"/>
              <a:ext cx="260" cy="244"/>
            </a:xfrm>
            <a:custGeom>
              <a:avLst/>
              <a:gdLst>
                <a:gd name="T0" fmla="*/ 243 w 260"/>
                <a:gd name="T1" fmla="*/ 244 h 244"/>
                <a:gd name="T2" fmla="*/ 0 w 260"/>
                <a:gd name="T3" fmla="*/ 20 h 244"/>
                <a:gd name="T4" fmla="*/ 17 w 260"/>
                <a:gd name="T5" fmla="*/ 0 h 244"/>
                <a:gd name="T6" fmla="*/ 260 w 260"/>
                <a:gd name="T7" fmla="*/ 223 h 244"/>
                <a:gd name="T8" fmla="*/ 243 w 260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44">
                  <a:moveTo>
                    <a:pt x="243" y="244"/>
                  </a:moveTo>
                  <a:lnTo>
                    <a:pt x="0" y="20"/>
                  </a:lnTo>
                  <a:lnTo>
                    <a:pt x="17" y="0"/>
                  </a:lnTo>
                  <a:lnTo>
                    <a:pt x="260" y="223"/>
                  </a:lnTo>
                  <a:lnTo>
                    <a:pt x="243" y="244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1" name="Freeform 205">
              <a:extLst>
                <a:ext uri="{FF2B5EF4-FFF2-40B4-BE49-F238E27FC236}">
                  <a16:creationId xmlns:a16="http://schemas.microsoft.com/office/drawing/2014/main" id="{8E3E6458-7B93-4EC1-9545-25D6A191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2163"/>
              <a:ext cx="261" cy="244"/>
            </a:xfrm>
            <a:custGeom>
              <a:avLst/>
              <a:gdLst>
                <a:gd name="T0" fmla="*/ 243 w 261"/>
                <a:gd name="T1" fmla="*/ 244 h 244"/>
                <a:gd name="T2" fmla="*/ 0 w 261"/>
                <a:gd name="T3" fmla="*/ 21 h 244"/>
                <a:gd name="T4" fmla="*/ 17 w 261"/>
                <a:gd name="T5" fmla="*/ 0 h 244"/>
                <a:gd name="T6" fmla="*/ 261 w 261"/>
                <a:gd name="T7" fmla="*/ 227 h 244"/>
                <a:gd name="T8" fmla="*/ 243 w 26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4">
                  <a:moveTo>
                    <a:pt x="243" y="244"/>
                  </a:moveTo>
                  <a:lnTo>
                    <a:pt x="0" y="21"/>
                  </a:lnTo>
                  <a:lnTo>
                    <a:pt x="17" y="0"/>
                  </a:lnTo>
                  <a:lnTo>
                    <a:pt x="261" y="227"/>
                  </a:lnTo>
                  <a:lnTo>
                    <a:pt x="243" y="244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id="{CA44908A-4CEE-4374-8698-6EC6D14F7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1168"/>
              <a:ext cx="412" cy="421"/>
            </a:xfrm>
            <a:custGeom>
              <a:avLst/>
              <a:gdLst>
                <a:gd name="T0" fmla="*/ 117 w 142"/>
                <a:gd name="T1" fmla="*/ 23 h 145"/>
                <a:gd name="T2" fmla="*/ 1 w 142"/>
                <a:gd name="T3" fmla="*/ 29 h 145"/>
                <a:gd name="T4" fmla="*/ 0 w 142"/>
                <a:gd name="T5" fmla="*/ 71 h 145"/>
                <a:gd name="T6" fmla="*/ 70 w 142"/>
                <a:gd name="T7" fmla="*/ 74 h 145"/>
                <a:gd name="T8" fmla="*/ 78 w 142"/>
                <a:gd name="T9" fmla="*/ 145 h 145"/>
                <a:gd name="T10" fmla="*/ 120 w 142"/>
                <a:gd name="T11" fmla="*/ 140 h 145"/>
                <a:gd name="T12" fmla="*/ 117 w 142"/>
                <a:gd name="T13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5">
                  <a:moveTo>
                    <a:pt x="117" y="23"/>
                  </a:moveTo>
                  <a:cubicBezTo>
                    <a:pt x="92" y="0"/>
                    <a:pt x="42" y="11"/>
                    <a:pt x="1" y="2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5" y="64"/>
                    <a:pt x="55" y="60"/>
                    <a:pt x="70" y="74"/>
                  </a:cubicBezTo>
                  <a:cubicBezTo>
                    <a:pt x="85" y="89"/>
                    <a:pt x="83" y="119"/>
                    <a:pt x="78" y="145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35" y="98"/>
                    <a:pt x="142" y="46"/>
                    <a:pt x="117" y="23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3" name="Freeform 207">
              <a:extLst>
                <a:ext uri="{FF2B5EF4-FFF2-40B4-BE49-F238E27FC236}">
                  <a16:creationId xmlns:a16="http://schemas.microsoft.com/office/drawing/2014/main" id="{043AF353-B62F-44D6-8794-B071CE6A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" y="1235"/>
              <a:ext cx="209" cy="354"/>
            </a:xfrm>
            <a:custGeom>
              <a:avLst/>
              <a:gdLst>
                <a:gd name="T0" fmla="*/ 47 w 72"/>
                <a:gd name="T1" fmla="*/ 0 h 122"/>
                <a:gd name="T2" fmla="*/ 0 w 72"/>
                <a:gd name="T3" fmla="*/ 51 h 122"/>
                <a:gd name="T4" fmla="*/ 8 w 72"/>
                <a:gd name="T5" fmla="*/ 122 h 122"/>
                <a:gd name="T6" fmla="*/ 50 w 72"/>
                <a:gd name="T7" fmla="*/ 117 h 122"/>
                <a:gd name="T8" fmla="*/ 47 w 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2">
                  <a:moveTo>
                    <a:pt x="47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5" y="66"/>
                    <a:pt x="13" y="96"/>
                    <a:pt x="8" y="122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65" y="75"/>
                    <a:pt x="72" y="23"/>
                    <a:pt x="47" y="0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4" name="Freeform 208">
              <a:extLst>
                <a:ext uri="{FF2B5EF4-FFF2-40B4-BE49-F238E27FC236}">
                  <a16:creationId xmlns:a16="http://schemas.microsoft.com/office/drawing/2014/main" id="{8F0584A4-4ED2-4A7A-88F7-3CD0AB9D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2053"/>
              <a:ext cx="417" cy="447"/>
            </a:xfrm>
            <a:custGeom>
              <a:avLst/>
              <a:gdLst>
                <a:gd name="T0" fmla="*/ 5 w 144"/>
                <a:gd name="T1" fmla="*/ 149 h 154"/>
                <a:gd name="T2" fmla="*/ 5 w 144"/>
                <a:gd name="T3" fmla="*/ 149 h 154"/>
                <a:gd name="T4" fmla="*/ 4 w 144"/>
                <a:gd name="T5" fmla="*/ 133 h 154"/>
                <a:gd name="T6" fmla="*/ 123 w 144"/>
                <a:gd name="T7" fmla="*/ 5 h 154"/>
                <a:gd name="T8" fmla="*/ 139 w 144"/>
                <a:gd name="T9" fmla="*/ 4 h 154"/>
                <a:gd name="T10" fmla="*/ 139 w 144"/>
                <a:gd name="T11" fmla="*/ 4 h 154"/>
                <a:gd name="T12" fmla="*/ 139 w 144"/>
                <a:gd name="T13" fmla="*/ 20 h 154"/>
                <a:gd name="T14" fmla="*/ 21 w 144"/>
                <a:gd name="T15" fmla="*/ 149 h 154"/>
                <a:gd name="T16" fmla="*/ 5 w 144"/>
                <a:gd name="T17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4">
                  <a:moveTo>
                    <a:pt x="5" y="149"/>
                  </a:moveTo>
                  <a:cubicBezTo>
                    <a:pt x="5" y="149"/>
                    <a:pt x="5" y="149"/>
                    <a:pt x="5" y="149"/>
                  </a:cubicBezTo>
                  <a:cubicBezTo>
                    <a:pt x="0" y="145"/>
                    <a:pt x="0" y="138"/>
                    <a:pt x="4" y="133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7" y="0"/>
                    <a:pt x="134" y="0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3" y="8"/>
                    <a:pt x="144" y="15"/>
                    <a:pt x="139" y="2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7" y="153"/>
                    <a:pt x="9" y="154"/>
                    <a:pt x="5" y="149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5" name="Freeform 209">
              <a:extLst>
                <a:ext uri="{FF2B5EF4-FFF2-40B4-BE49-F238E27FC236}">
                  <a16:creationId xmlns:a16="http://schemas.microsoft.com/office/drawing/2014/main" id="{33FA2065-7BEC-4B2A-9FC2-9308342EB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2065"/>
              <a:ext cx="402" cy="435"/>
            </a:xfrm>
            <a:custGeom>
              <a:avLst/>
              <a:gdLst>
                <a:gd name="T0" fmla="*/ 16 w 139"/>
                <a:gd name="T1" fmla="*/ 145 h 150"/>
                <a:gd name="T2" fmla="*/ 134 w 139"/>
                <a:gd name="T3" fmla="*/ 16 h 150"/>
                <a:gd name="T4" fmla="*/ 134 w 139"/>
                <a:gd name="T5" fmla="*/ 0 h 150"/>
                <a:gd name="T6" fmla="*/ 0 w 139"/>
                <a:gd name="T7" fmla="*/ 145 h 150"/>
                <a:gd name="T8" fmla="*/ 16 w 139"/>
                <a:gd name="T9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50">
                  <a:moveTo>
                    <a:pt x="16" y="145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9" y="11"/>
                    <a:pt x="138" y="4"/>
                    <a:pt x="134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" y="150"/>
                    <a:pt x="12" y="149"/>
                    <a:pt x="16" y="145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6" name="Freeform 210">
              <a:extLst>
                <a:ext uri="{FF2B5EF4-FFF2-40B4-BE49-F238E27FC236}">
                  <a16:creationId xmlns:a16="http://schemas.microsoft.com/office/drawing/2014/main" id="{78606F69-51E4-46F3-8B0C-B970FFE2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412"/>
              <a:ext cx="388" cy="371"/>
            </a:xfrm>
            <a:custGeom>
              <a:avLst/>
              <a:gdLst>
                <a:gd name="T0" fmla="*/ 91 w 134"/>
                <a:gd name="T1" fmla="*/ 119 h 128"/>
                <a:gd name="T2" fmla="*/ 10 w 134"/>
                <a:gd name="T3" fmla="*/ 45 h 128"/>
                <a:gd name="T4" fmla="*/ 9 w 134"/>
                <a:gd name="T5" fmla="*/ 11 h 128"/>
                <a:gd name="T6" fmla="*/ 9 w 134"/>
                <a:gd name="T7" fmla="*/ 11 h 128"/>
                <a:gd name="T8" fmla="*/ 43 w 134"/>
                <a:gd name="T9" fmla="*/ 9 h 128"/>
                <a:gd name="T10" fmla="*/ 124 w 134"/>
                <a:gd name="T11" fmla="*/ 84 h 128"/>
                <a:gd name="T12" fmla="*/ 125 w 134"/>
                <a:gd name="T13" fmla="*/ 118 h 128"/>
                <a:gd name="T14" fmla="*/ 125 w 134"/>
                <a:gd name="T15" fmla="*/ 118 h 128"/>
                <a:gd name="T16" fmla="*/ 91 w 134"/>
                <a:gd name="T17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28">
                  <a:moveTo>
                    <a:pt x="91" y="119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" y="36"/>
                    <a:pt x="0" y="2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1"/>
                    <a:pt x="33" y="0"/>
                    <a:pt x="43" y="9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3" y="93"/>
                    <a:pt x="134" y="108"/>
                    <a:pt x="125" y="118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116" y="128"/>
                    <a:pt x="101" y="128"/>
                    <a:pt x="91" y="119"/>
                  </a:cubicBezTo>
                  <a:close/>
                </a:path>
              </a:pathLst>
            </a:custGeom>
            <a:solidFill>
              <a:srgbClr val="DD3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7" name="Freeform 211">
              <a:extLst>
                <a:ext uri="{FF2B5EF4-FFF2-40B4-BE49-F238E27FC236}">
                  <a16:creationId xmlns:a16="http://schemas.microsoft.com/office/drawing/2014/main" id="{6EA294A3-E52F-4C25-83A7-A4F3652C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" y="1548"/>
              <a:ext cx="241" cy="235"/>
            </a:xfrm>
            <a:custGeom>
              <a:avLst/>
              <a:gdLst>
                <a:gd name="T0" fmla="*/ 73 w 83"/>
                <a:gd name="T1" fmla="*/ 37 h 81"/>
                <a:gd name="T2" fmla="*/ 32 w 83"/>
                <a:gd name="T3" fmla="*/ 0 h 81"/>
                <a:gd name="T4" fmla="*/ 0 w 83"/>
                <a:gd name="T5" fmla="*/ 35 h 81"/>
                <a:gd name="T6" fmla="*/ 40 w 83"/>
                <a:gd name="T7" fmla="*/ 72 h 81"/>
                <a:gd name="T8" fmla="*/ 74 w 83"/>
                <a:gd name="T9" fmla="*/ 71 h 81"/>
                <a:gd name="T10" fmla="*/ 73 w 83"/>
                <a:gd name="T11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1">
                  <a:moveTo>
                    <a:pt x="73" y="37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50" y="81"/>
                    <a:pt x="65" y="81"/>
                    <a:pt x="74" y="71"/>
                  </a:cubicBezTo>
                  <a:cubicBezTo>
                    <a:pt x="83" y="61"/>
                    <a:pt x="82" y="46"/>
                    <a:pt x="73" y="37"/>
                  </a:cubicBezTo>
                  <a:close/>
                </a:path>
              </a:pathLst>
            </a:custGeom>
            <a:solidFill>
              <a:srgbClr val="C1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8" name="Freeform 212">
              <a:extLst>
                <a:ext uri="{FF2B5EF4-FFF2-40B4-BE49-F238E27FC236}">
                  <a16:creationId xmlns:a16="http://schemas.microsoft.com/office/drawing/2014/main" id="{FF0E8213-DD34-4A84-A550-9A0BF932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1447"/>
              <a:ext cx="96" cy="96"/>
            </a:xfrm>
            <a:custGeom>
              <a:avLst/>
              <a:gdLst>
                <a:gd name="T0" fmla="*/ 27 w 33"/>
                <a:gd name="T1" fmla="*/ 27 h 33"/>
                <a:gd name="T2" fmla="*/ 6 w 33"/>
                <a:gd name="T3" fmla="*/ 26 h 33"/>
                <a:gd name="T4" fmla="*/ 7 w 33"/>
                <a:gd name="T5" fmla="*/ 6 h 33"/>
                <a:gd name="T6" fmla="*/ 27 w 33"/>
                <a:gd name="T7" fmla="*/ 6 h 33"/>
                <a:gd name="T8" fmla="*/ 27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7"/>
                  </a:moveTo>
                  <a:cubicBezTo>
                    <a:pt x="21" y="33"/>
                    <a:pt x="12" y="32"/>
                    <a:pt x="6" y="26"/>
                  </a:cubicBezTo>
                  <a:cubicBezTo>
                    <a:pt x="0" y="20"/>
                    <a:pt x="1" y="11"/>
                    <a:pt x="7" y="6"/>
                  </a:cubicBezTo>
                  <a:cubicBezTo>
                    <a:pt x="12" y="0"/>
                    <a:pt x="22" y="0"/>
                    <a:pt x="27" y="6"/>
                  </a:cubicBezTo>
                  <a:cubicBezTo>
                    <a:pt x="33" y="12"/>
                    <a:pt x="33" y="21"/>
                    <a:pt x="27" y="2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9" name="Freeform 213">
              <a:extLst>
                <a:ext uri="{FF2B5EF4-FFF2-40B4-BE49-F238E27FC236}">
                  <a16:creationId xmlns:a16="http://schemas.microsoft.com/office/drawing/2014/main" id="{0F61001F-30DA-4867-8B41-647FA484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1485"/>
              <a:ext cx="87" cy="58"/>
            </a:xfrm>
            <a:custGeom>
              <a:avLst/>
              <a:gdLst>
                <a:gd name="T0" fmla="*/ 30 w 30"/>
                <a:gd name="T1" fmla="*/ 7 h 20"/>
                <a:gd name="T2" fmla="*/ 1 w 30"/>
                <a:gd name="T3" fmla="*/ 0 h 20"/>
                <a:gd name="T4" fmla="*/ 5 w 30"/>
                <a:gd name="T5" fmla="*/ 13 h 20"/>
                <a:gd name="T6" fmla="*/ 26 w 30"/>
                <a:gd name="T7" fmla="*/ 14 h 20"/>
                <a:gd name="T8" fmla="*/ 30 w 3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7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1" y="10"/>
                    <a:pt x="5" y="13"/>
                  </a:cubicBezTo>
                  <a:cubicBezTo>
                    <a:pt x="11" y="19"/>
                    <a:pt x="20" y="20"/>
                    <a:pt x="26" y="14"/>
                  </a:cubicBezTo>
                  <a:cubicBezTo>
                    <a:pt x="28" y="12"/>
                    <a:pt x="29" y="9"/>
                    <a:pt x="30" y="7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0" name="Freeform 214">
              <a:extLst>
                <a:ext uri="{FF2B5EF4-FFF2-40B4-BE49-F238E27FC236}">
                  <a16:creationId xmlns:a16="http://schemas.microsoft.com/office/drawing/2014/main" id="{071BD51A-0858-465F-B8A2-012CE63F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1470"/>
              <a:ext cx="49" cy="49"/>
            </a:xfrm>
            <a:custGeom>
              <a:avLst/>
              <a:gdLst>
                <a:gd name="T0" fmla="*/ 14 w 17"/>
                <a:gd name="T1" fmla="*/ 14 h 17"/>
                <a:gd name="T2" fmla="*/ 3 w 17"/>
                <a:gd name="T3" fmla="*/ 13 h 17"/>
                <a:gd name="T4" fmla="*/ 3 w 17"/>
                <a:gd name="T5" fmla="*/ 3 h 17"/>
                <a:gd name="T6" fmla="*/ 14 w 17"/>
                <a:gd name="T7" fmla="*/ 3 h 17"/>
                <a:gd name="T8" fmla="*/ 14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14"/>
                  </a:moveTo>
                  <a:cubicBezTo>
                    <a:pt x="11" y="17"/>
                    <a:pt x="6" y="17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1" name="Freeform 215">
              <a:extLst>
                <a:ext uri="{FF2B5EF4-FFF2-40B4-BE49-F238E27FC236}">
                  <a16:creationId xmlns:a16="http://schemas.microsoft.com/office/drawing/2014/main" id="{9D5ACDE6-92AE-4CE8-8ADE-2AD456B9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659"/>
              <a:ext cx="96" cy="95"/>
            </a:xfrm>
            <a:custGeom>
              <a:avLst/>
              <a:gdLst>
                <a:gd name="T0" fmla="*/ 5 w 33"/>
                <a:gd name="T1" fmla="*/ 7 h 33"/>
                <a:gd name="T2" fmla="*/ 7 w 33"/>
                <a:gd name="T3" fmla="*/ 28 h 33"/>
                <a:gd name="T4" fmla="*/ 28 w 33"/>
                <a:gd name="T5" fmla="*/ 26 h 33"/>
                <a:gd name="T6" fmla="*/ 25 w 33"/>
                <a:gd name="T7" fmla="*/ 5 h 33"/>
                <a:gd name="T8" fmla="*/ 5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7"/>
                  </a:moveTo>
                  <a:cubicBezTo>
                    <a:pt x="0" y="14"/>
                    <a:pt x="1" y="23"/>
                    <a:pt x="7" y="28"/>
                  </a:cubicBezTo>
                  <a:cubicBezTo>
                    <a:pt x="13" y="33"/>
                    <a:pt x="23" y="32"/>
                    <a:pt x="28" y="26"/>
                  </a:cubicBezTo>
                  <a:cubicBezTo>
                    <a:pt x="33" y="19"/>
                    <a:pt x="32" y="10"/>
                    <a:pt x="25" y="5"/>
                  </a:cubicBezTo>
                  <a:cubicBezTo>
                    <a:pt x="19" y="0"/>
                    <a:pt x="10" y="1"/>
                    <a:pt x="5" y="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2" name="Freeform 216">
              <a:extLst>
                <a:ext uri="{FF2B5EF4-FFF2-40B4-BE49-F238E27FC236}">
                  <a16:creationId xmlns:a16="http://schemas.microsoft.com/office/drawing/2014/main" id="{A90119E7-260A-4723-B431-45170654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667"/>
              <a:ext cx="61" cy="84"/>
            </a:xfrm>
            <a:custGeom>
              <a:avLst/>
              <a:gdLst>
                <a:gd name="T0" fmla="*/ 11 w 21"/>
                <a:gd name="T1" fmla="*/ 0 h 29"/>
                <a:gd name="T2" fmla="*/ 21 w 21"/>
                <a:gd name="T3" fmla="*/ 27 h 29"/>
                <a:gd name="T4" fmla="*/ 7 w 21"/>
                <a:gd name="T5" fmla="*/ 25 h 29"/>
                <a:gd name="T6" fmla="*/ 5 w 21"/>
                <a:gd name="T7" fmla="*/ 4 h 29"/>
                <a:gd name="T8" fmla="*/ 11 w 2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11" y="0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9"/>
                    <a:pt x="11" y="28"/>
                    <a:pt x="7" y="25"/>
                  </a:cubicBezTo>
                  <a:cubicBezTo>
                    <a:pt x="1" y="20"/>
                    <a:pt x="0" y="11"/>
                    <a:pt x="5" y="4"/>
                  </a:cubicBezTo>
                  <a:cubicBezTo>
                    <a:pt x="7" y="2"/>
                    <a:pt x="9" y="0"/>
                    <a:pt x="11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3" name="Freeform 217">
              <a:extLst>
                <a:ext uri="{FF2B5EF4-FFF2-40B4-BE49-F238E27FC236}">
                  <a16:creationId xmlns:a16="http://schemas.microsoft.com/office/drawing/2014/main" id="{5370306E-FE42-4C71-BE6D-9C93ED7AC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1682"/>
              <a:ext cx="50" cy="49"/>
            </a:xfrm>
            <a:custGeom>
              <a:avLst/>
              <a:gdLst>
                <a:gd name="T0" fmla="*/ 2 w 17"/>
                <a:gd name="T1" fmla="*/ 4 h 17"/>
                <a:gd name="T2" fmla="*/ 3 w 17"/>
                <a:gd name="T3" fmla="*/ 14 h 17"/>
                <a:gd name="T4" fmla="*/ 14 w 17"/>
                <a:gd name="T5" fmla="*/ 13 h 17"/>
                <a:gd name="T6" fmla="*/ 13 w 17"/>
                <a:gd name="T7" fmla="*/ 3 h 17"/>
                <a:gd name="T8" fmla="*/ 2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2" y="4"/>
                  </a:moveTo>
                  <a:cubicBezTo>
                    <a:pt x="0" y="7"/>
                    <a:pt x="0" y="12"/>
                    <a:pt x="3" y="14"/>
                  </a:cubicBezTo>
                  <a:cubicBezTo>
                    <a:pt x="7" y="17"/>
                    <a:pt x="11" y="17"/>
                    <a:pt x="14" y="13"/>
                  </a:cubicBezTo>
                  <a:cubicBezTo>
                    <a:pt x="17" y="10"/>
                    <a:pt x="16" y="5"/>
                    <a:pt x="13" y="3"/>
                  </a:cubicBezTo>
                  <a:cubicBezTo>
                    <a:pt x="10" y="0"/>
                    <a:pt x="5" y="0"/>
                    <a:pt x="2" y="4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3FB63-E455-4AD5-BF8B-F857D6888240}"/>
              </a:ext>
            </a:extLst>
          </p:cNvPr>
          <p:cNvGrpSpPr/>
          <p:nvPr/>
        </p:nvGrpSpPr>
        <p:grpSpPr>
          <a:xfrm>
            <a:off x="986516" y="2185025"/>
            <a:ext cx="4473503" cy="1633665"/>
            <a:chOff x="986516" y="1111019"/>
            <a:chExt cx="4473503" cy="163366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B3259843-D62D-4EB3-BEB1-ADB682942253}"/>
                </a:ext>
              </a:extLst>
            </p:cNvPr>
            <p:cNvGrpSpPr/>
            <p:nvPr/>
          </p:nvGrpSpPr>
          <p:grpSpPr>
            <a:xfrm>
              <a:off x="3888146" y="1753515"/>
              <a:ext cx="1571873" cy="991169"/>
              <a:chOff x="6051328" y="3887248"/>
              <a:chExt cx="2616815" cy="1495568"/>
            </a:xfrm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2362FF14-B4DB-4C67-8551-F4C81F01B175}"/>
                  </a:ext>
                </a:extLst>
              </p:cNvPr>
              <p:cNvGrpSpPr/>
              <p:nvPr/>
            </p:nvGrpSpPr>
            <p:grpSpPr>
              <a:xfrm flipH="1">
                <a:off x="6051328" y="3887248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83BA6D7C-C7E0-4DBC-8F5D-014DFE8FC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E9131A95-0B14-4162-B90F-C53CB1B695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A78D2D0-5BD2-48FC-975C-E63699918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816" y="4885121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D1E7F2F8-367F-4302-A5B3-3D42E93446E5}"/>
                </a:ext>
              </a:extLst>
            </p:cNvPr>
            <p:cNvSpPr/>
            <p:nvPr/>
          </p:nvSpPr>
          <p:spPr>
            <a:xfrm flipH="1">
              <a:off x="4637586" y="2039800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40%</a:t>
              </a:r>
            </a:p>
          </p:txBody>
        </p: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90FF7B73-084E-4727-81F1-7BAC2699CE88}"/>
                </a:ext>
              </a:extLst>
            </p:cNvPr>
            <p:cNvGrpSpPr/>
            <p:nvPr/>
          </p:nvGrpSpPr>
          <p:grpSpPr>
            <a:xfrm>
              <a:off x="1407001" y="1111019"/>
              <a:ext cx="2314371" cy="641668"/>
              <a:chOff x="1932389" y="2075682"/>
              <a:chExt cx="3852907" cy="968209"/>
            </a:xfrm>
          </p:grpSpPr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897CE31-A05A-4562-97F3-088CBA8EA1E5}"/>
                  </a:ext>
                </a:extLst>
              </p:cNvPr>
              <p:cNvSpPr/>
              <p:nvPr/>
            </p:nvSpPr>
            <p:spPr>
              <a:xfrm>
                <a:off x="1932389" y="2625929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02" name="TextBox 401">
                <a:extLst>
                  <a:ext uri="{FF2B5EF4-FFF2-40B4-BE49-F238E27FC236}">
                    <a16:creationId xmlns:a16="http://schemas.microsoft.com/office/drawing/2014/main" id="{076B01B8-C738-4CB5-8EAF-635212B3D41D}"/>
                  </a:ext>
                </a:extLst>
              </p:cNvPr>
              <p:cNvSpPr txBox="1"/>
              <p:nvPr/>
            </p:nvSpPr>
            <p:spPr>
              <a:xfrm>
                <a:off x="3564002" y="2075682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1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23765C09-980E-47E6-BE32-1E135075F35F}"/>
                </a:ext>
              </a:extLst>
            </p:cNvPr>
            <p:cNvSpPr/>
            <p:nvPr/>
          </p:nvSpPr>
          <p:spPr>
            <a:xfrm>
              <a:off x="986516" y="1725674"/>
              <a:ext cx="2689535" cy="1007968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98C70-97EF-4CE2-90A3-0ED9AC8AEBD6}"/>
              </a:ext>
            </a:extLst>
          </p:cNvPr>
          <p:cNvGrpSpPr/>
          <p:nvPr/>
        </p:nvGrpSpPr>
        <p:grpSpPr>
          <a:xfrm>
            <a:off x="986516" y="4334098"/>
            <a:ext cx="4473503" cy="1875781"/>
            <a:chOff x="986516" y="3981214"/>
            <a:chExt cx="4473503" cy="1875781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E1AC64BB-48FF-46F4-882E-408A31CBAC13}"/>
                </a:ext>
              </a:extLst>
            </p:cNvPr>
            <p:cNvGrpSpPr/>
            <p:nvPr/>
          </p:nvGrpSpPr>
          <p:grpSpPr>
            <a:xfrm>
              <a:off x="3888146" y="3981214"/>
              <a:ext cx="1571873" cy="991169"/>
              <a:chOff x="6051328" y="7248608"/>
              <a:chExt cx="2616815" cy="1495568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84A565E7-686E-4C85-9F7A-D8E47CBC6824}"/>
                  </a:ext>
                </a:extLst>
              </p:cNvPr>
              <p:cNvGrpSpPr/>
              <p:nvPr/>
            </p:nvGrpSpPr>
            <p:grpSpPr>
              <a:xfrm flipH="1" flipV="1">
                <a:off x="6051328" y="8246481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6CC0A72A-41B1-4F6F-9FA1-1B324748E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739497E7-0958-4F6E-A352-47BF90897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406BF05D-B240-421E-AC9F-0BFEDF7C4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6816" y="7248608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1F222B3-3160-4618-9104-5F688448D8FD}"/>
                </a:ext>
              </a:extLst>
            </p:cNvPr>
            <p:cNvSpPr/>
            <p:nvPr/>
          </p:nvSpPr>
          <p:spPr>
            <a:xfrm flipH="1">
              <a:off x="4637586" y="4247309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40%</a:t>
              </a: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FD21B3B-4AF6-4F5A-B321-53D7D5F66A40}"/>
                </a:ext>
              </a:extLst>
            </p:cNvPr>
            <p:cNvGrpSpPr/>
            <p:nvPr/>
          </p:nvGrpSpPr>
          <p:grpSpPr>
            <a:xfrm>
              <a:off x="1407001" y="4226678"/>
              <a:ext cx="2314371" cy="641668"/>
              <a:chOff x="1932389" y="6776879"/>
              <a:chExt cx="3852907" cy="968209"/>
            </a:xfrm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E8D03BDC-D4AF-473A-867C-BB3F4A6F86C6}"/>
                  </a:ext>
                </a:extLst>
              </p:cNvPr>
              <p:cNvSpPr/>
              <p:nvPr/>
            </p:nvSpPr>
            <p:spPr>
              <a:xfrm>
                <a:off x="1932389" y="7327126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6DD6F3F8-C857-449E-907E-0ABD58DCEB01}"/>
                  </a:ext>
                </a:extLst>
              </p:cNvPr>
              <p:cNvSpPr txBox="1"/>
              <p:nvPr/>
            </p:nvSpPr>
            <p:spPr>
              <a:xfrm>
                <a:off x="3564002" y="6776879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2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A3D1E859-3F27-4808-944F-6E928AE3494A}"/>
                </a:ext>
              </a:extLst>
            </p:cNvPr>
            <p:cNvSpPr/>
            <p:nvPr/>
          </p:nvSpPr>
          <p:spPr>
            <a:xfrm>
              <a:off x="986516" y="4841332"/>
              <a:ext cx="2689535" cy="101566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3D9BCD-1D92-4E28-98BD-942E2201201D}"/>
              </a:ext>
            </a:extLst>
          </p:cNvPr>
          <p:cNvGrpSpPr/>
          <p:nvPr/>
        </p:nvGrpSpPr>
        <p:grpSpPr>
          <a:xfrm>
            <a:off x="6731982" y="2185025"/>
            <a:ext cx="4473501" cy="1633665"/>
            <a:chOff x="6731982" y="1111019"/>
            <a:chExt cx="4473501" cy="1633665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2D920A5-5C8F-427F-AEA1-F28796273C3A}"/>
                </a:ext>
              </a:extLst>
            </p:cNvPr>
            <p:cNvGrpSpPr/>
            <p:nvPr/>
          </p:nvGrpSpPr>
          <p:grpSpPr>
            <a:xfrm>
              <a:off x="6731982" y="1753515"/>
              <a:ext cx="1571873" cy="991169"/>
              <a:chOff x="10785677" y="3887248"/>
              <a:chExt cx="2616815" cy="1495568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8231940A-11E8-47BA-BB1B-3F3D2D02ACFC}"/>
                  </a:ext>
                </a:extLst>
              </p:cNvPr>
              <p:cNvGrpSpPr/>
              <p:nvPr/>
            </p:nvGrpSpPr>
            <p:grpSpPr>
              <a:xfrm>
                <a:off x="11861528" y="3887248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54BFD268-8D8A-4610-B11E-2E08E0F2A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603AED18-0592-40A4-B17B-AF6605BC02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D87FB8B-240F-4A80-B379-64019937DC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85677" y="4885121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C7C13616-EEFB-453D-8896-0175F9C015FD}"/>
                </a:ext>
              </a:extLst>
            </p:cNvPr>
            <p:cNvSpPr/>
            <p:nvPr/>
          </p:nvSpPr>
          <p:spPr>
            <a:xfrm>
              <a:off x="6940293" y="2039800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30%</a:t>
              </a:r>
            </a:p>
          </p:txBody>
        </p: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A0D80A49-53DA-4FC7-AEC2-4E423D3E8656}"/>
                </a:ext>
              </a:extLst>
            </p:cNvPr>
            <p:cNvGrpSpPr/>
            <p:nvPr/>
          </p:nvGrpSpPr>
          <p:grpSpPr>
            <a:xfrm>
              <a:off x="8490212" y="1111019"/>
              <a:ext cx="2294788" cy="641668"/>
              <a:chOff x="13724344" y="2075682"/>
              <a:chExt cx="3820306" cy="968209"/>
            </a:xfrm>
          </p:grpSpPr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612FB888-210C-472A-93CC-5EF5CA313EBD}"/>
                  </a:ext>
                </a:extLst>
              </p:cNvPr>
              <p:cNvSpPr/>
              <p:nvPr/>
            </p:nvSpPr>
            <p:spPr>
              <a:xfrm flipH="1">
                <a:off x="13767192" y="2625929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FECF215B-48DE-4217-9A83-D1CC29317FF1}"/>
                  </a:ext>
                </a:extLst>
              </p:cNvPr>
              <p:cNvSpPr txBox="1"/>
              <p:nvPr/>
            </p:nvSpPr>
            <p:spPr>
              <a:xfrm flipH="1">
                <a:off x="13724344" y="2075682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3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BD35632-64DD-45B5-AA62-FF235D7F4DC5}"/>
                </a:ext>
              </a:extLst>
            </p:cNvPr>
            <p:cNvSpPr/>
            <p:nvPr/>
          </p:nvSpPr>
          <p:spPr>
            <a:xfrm flipH="1">
              <a:off x="8515949" y="1725674"/>
              <a:ext cx="2689534" cy="101566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51A02B-ADF0-4822-BB00-EB876A6E8476}"/>
              </a:ext>
            </a:extLst>
          </p:cNvPr>
          <p:cNvGrpSpPr/>
          <p:nvPr/>
        </p:nvGrpSpPr>
        <p:grpSpPr>
          <a:xfrm>
            <a:off x="6731982" y="4344745"/>
            <a:ext cx="4473501" cy="1865135"/>
            <a:chOff x="6731982" y="3991861"/>
            <a:chExt cx="4473501" cy="1865135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98B2DDE4-F557-439C-A5A7-80771BF3E14E}"/>
                </a:ext>
              </a:extLst>
            </p:cNvPr>
            <p:cNvGrpSpPr/>
            <p:nvPr/>
          </p:nvGrpSpPr>
          <p:grpSpPr>
            <a:xfrm>
              <a:off x="6731982" y="3991861"/>
              <a:ext cx="1571873" cy="991169"/>
              <a:chOff x="10785677" y="7264674"/>
              <a:chExt cx="2616815" cy="1495568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C2449EFB-A3EE-486F-BD8E-F8E1BE771A95}"/>
                  </a:ext>
                </a:extLst>
              </p:cNvPr>
              <p:cNvGrpSpPr/>
              <p:nvPr/>
            </p:nvGrpSpPr>
            <p:grpSpPr>
              <a:xfrm flipV="1">
                <a:off x="11861528" y="8262547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AA32228A-3103-408D-BBB7-D319BA0A4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4D0AA80-DCC3-4FF0-9B2A-016626C2A7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43171B5A-E49D-4E74-90BF-8985F535D9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85677" y="7264674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3E59B8F6-E498-467F-B445-693BFDEE4D19}"/>
                </a:ext>
              </a:extLst>
            </p:cNvPr>
            <p:cNvSpPr/>
            <p:nvPr/>
          </p:nvSpPr>
          <p:spPr>
            <a:xfrm>
              <a:off x="6940293" y="4257956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50%</a:t>
              </a:r>
            </a:p>
          </p:txBody>
        </p: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2D4732F4-9CB1-4BD8-8D00-61D0B51F6AEF}"/>
                </a:ext>
              </a:extLst>
            </p:cNvPr>
            <p:cNvGrpSpPr/>
            <p:nvPr/>
          </p:nvGrpSpPr>
          <p:grpSpPr>
            <a:xfrm>
              <a:off x="8490211" y="4226679"/>
              <a:ext cx="2294788" cy="641668"/>
              <a:chOff x="13724344" y="6776879"/>
              <a:chExt cx="3820306" cy="968209"/>
            </a:xfrm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89CB595A-47F3-426F-93E3-E7D33EAD30BF}"/>
                  </a:ext>
                </a:extLst>
              </p:cNvPr>
              <p:cNvSpPr/>
              <p:nvPr/>
            </p:nvSpPr>
            <p:spPr>
              <a:xfrm flipH="1">
                <a:off x="13767192" y="7327126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77A2C8AB-8D90-4785-BED6-E11330BAC083}"/>
                  </a:ext>
                </a:extLst>
              </p:cNvPr>
              <p:cNvSpPr txBox="1"/>
              <p:nvPr/>
            </p:nvSpPr>
            <p:spPr>
              <a:xfrm flipH="1">
                <a:off x="13724344" y="6776879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4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8C9E432E-044B-4F58-91C9-47AE0A3D7077}"/>
                </a:ext>
              </a:extLst>
            </p:cNvPr>
            <p:cNvSpPr/>
            <p:nvPr/>
          </p:nvSpPr>
          <p:spPr>
            <a:xfrm flipH="1">
              <a:off x="8515949" y="4841333"/>
              <a:ext cx="2689534" cy="101566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452CB97B-F139-4DAA-BE4B-8D244C06B6A4}"/>
              </a:ext>
            </a:extLst>
          </p:cNvPr>
          <p:cNvSpPr txBox="1"/>
          <p:nvPr/>
        </p:nvSpPr>
        <p:spPr>
          <a:xfrm>
            <a:off x="3109407" y="811121"/>
            <a:ext cx="597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Rocket </a:t>
            </a:r>
            <a:r>
              <a:rPr lang="id-ID" sz="4000" b="1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5B357F-3FE3-48D5-A28E-3FC5F81D901C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678AA23-B869-43F1-9855-B542702A7FB7}"/>
              </a:ext>
            </a:extLst>
          </p:cNvPr>
          <p:cNvSpPr txBox="1"/>
          <p:nvPr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20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B01BAB3-A372-401B-A65C-2C5B8AC84328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4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6FA1E91-2B80-462D-9EC9-6915DB983D92}"/>
              </a:ext>
            </a:extLst>
          </p:cNvPr>
          <p:cNvGrpSpPr/>
          <p:nvPr/>
        </p:nvGrpSpPr>
        <p:grpSpPr>
          <a:xfrm>
            <a:off x="4209143" y="2157499"/>
            <a:ext cx="3773714" cy="3765010"/>
            <a:chOff x="4209143" y="2157499"/>
            <a:chExt cx="3773714" cy="37650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856FF9-061A-4592-85E8-9FB2A2033331}"/>
                </a:ext>
              </a:extLst>
            </p:cNvPr>
            <p:cNvGrpSpPr/>
            <p:nvPr/>
          </p:nvGrpSpPr>
          <p:grpSpPr>
            <a:xfrm>
              <a:off x="4209143" y="2157499"/>
              <a:ext cx="3773714" cy="3765010"/>
              <a:chOff x="6236644" y="3000375"/>
              <a:chExt cx="5814712" cy="5801300"/>
            </a:xfrm>
          </p:grpSpPr>
          <p:sp>
            <p:nvSpPr>
              <p:cNvPr id="3" name="Freeform 9">
                <a:extLst>
                  <a:ext uri="{FF2B5EF4-FFF2-40B4-BE49-F238E27FC236}">
                    <a16:creationId xmlns:a16="http://schemas.microsoft.com/office/drawing/2014/main" id="{D5E60915-0F42-4B94-8187-38ABFA13A3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9635" y="5512036"/>
                <a:ext cx="2521721" cy="3289639"/>
              </a:xfrm>
              <a:custGeom>
                <a:avLst/>
                <a:gdLst>
                  <a:gd name="T0" fmla="*/ 244 w 482"/>
                  <a:gd name="T1" fmla="*/ 148 h 629"/>
                  <a:gd name="T2" fmla="*/ 106 w 482"/>
                  <a:gd name="T3" fmla="*/ 148 h 629"/>
                  <a:gd name="T4" fmla="*/ 106 w 482"/>
                  <a:gd name="T5" fmla="*/ 0 h 629"/>
                  <a:gd name="T6" fmla="*/ 2 w 482"/>
                  <a:gd name="T7" fmla="*/ 0 h 629"/>
                  <a:gd name="T8" fmla="*/ 2 w 482"/>
                  <a:gd name="T9" fmla="*/ 148 h 629"/>
                  <a:gd name="T10" fmla="*/ 0 w 482"/>
                  <a:gd name="T11" fmla="*/ 148 h 629"/>
                  <a:gd name="T12" fmla="*/ 0 w 482"/>
                  <a:gd name="T13" fmla="*/ 253 h 629"/>
                  <a:gd name="T14" fmla="*/ 2 w 482"/>
                  <a:gd name="T15" fmla="*/ 253 h 629"/>
                  <a:gd name="T16" fmla="*/ 2 w 482"/>
                  <a:gd name="T17" fmla="*/ 391 h 629"/>
                  <a:gd name="T18" fmla="*/ 239 w 482"/>
                  <a:gd name="T19" fmla="*/ 629 h 629"/>
                  <a:gd name="T20" fmla="*/ 408 w 482"/>
                  <a:gd name="T21" fmla="*/ 558 h 629"/>
                  <a:gd name="T22" fmla="*/ 411 w 482"/>
                  <a:gd name="T23" fmla="*/ 555 h 629"/>
                  <a:gd name="T24" fmla="*/ 482 w 482"/>
                  <a:gd name="T25" fmla="*/ 386 h 629"/>
                  <a:gd name="T26" fmla="*/ 244 w 482"/>
                  <a:gd name="T27" fmla="*/ 148 h 629"/>
                  <a:gd name="T28" fmla="*/ 340 w 482"/>
                  <a:gd name="T29" fmla="*/ 486 h 629"/>
                  <a:gd name="T30" fmla="*/ 244 w 482"/>
                  <a:gd name="T31" fmla="*/ 524 h 629"/>
                  <a:gd name="T32" fmla="*/ 106 w 482"/>
                  <a:gd name="T33" fmla="*/ 386 h 629"/>
                  <a:gd name="T34" fmla="*/ 106 w 482"/>
                  <a:gd name="T35" fmla="*/ 253 h 629"/>
                  <a:gd name="T36" fmla="*/ 239 w 482"/>
                  <a:gd name="T37" fmla="*/ 253 h 629"/>
                  <a:gd name="T38" fmla="*/ 378 w 482"/>
                  <a:gd name="T39" fmla="*/ 391 h 629"/>
                  <a:gd name="T40" fmla="*/ 340 w 482"/>
                  <a:gd name="T41" fmla="*/ 486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2" h="629">
                    <a:moveTo>
                      <a:pt x="244" y="148"/>
                    </a:move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2" y="253"/>
                      <a:pt x="2" y="253"/>
                      <a:pt x="2" y="253"/>
                    </a:cubicBezTo>
                    <a:cubicBezTo>
                      <a:pt x="2" y="391"/>
                      <a:pt x="2" y="391"/>
                      <a:pt x="2" y="391"/>
                    </a:cubicBezTo>
                    <a:cubicBezTo>
                      <a:pt x="2" y="522"/>
                      <a:pt x="108" y="629"/>
                      <a:pt x="239" y="629"/>
                    </a:cubicBezTo>
                    <a:cubicBezTo>
                      <a:pt x="305" y="629"/>
                      <a:pt x="365" y="602"/>
                      <a:pt x="408" y="558"/>
                    </a:cubicBezTo>
                    <a:cubicBezTo>
                      <a:pt x="409" y="557"/>
                      <a:pt x="410" y="556"/>
                      <a:pt x="411" y="555"/>
                    </a:cubicBezTo>
                    <a:cubicBezTo>
                      <a:pt x="455" y="512"/>
                      <a:pt x="482" y="452"/>
                      <a:pt x="482" y="386"/>
                    </a:cubicBezTo>
                    <a:cubicBezTo>
                      <a:pt x="482" y="255"/>
                      <a:pt x="375" y="148"/>
                      <a:pt x="244" y="148"/>
                    </a:cubicBezTo>
                    <a:close/>
                    <a:moveTo>
                      <a:pt x="340" y="486"/>
                    </a:moveTo>
                    <a:cubicBezTo>
                      <a:pt x="315" y="510"/>
                      <a:pt x="281" y="524"/>
                      <a:pt x="244" y="524"/>
                    </a:cubicBezTo>
                    <a:cubicBezTo>
                      <a:pt x="168" y="524"/>
                      <a:pt x="106" y="462"/>
                      <a:pt x="106" y="386"/>
                    </a:cubicBezTo>
                    <a:cubicBezTo>
                      <a:pt x="106" y="253"/>
                      <a:pt x="106" y="253"/>
                      <a:pt x="106" y="253"/>
                    </a:cubicBezTo>
                    <a:cubicBezTo>
                      <a:pt x="239" y="253"/>
                      <a:pt x="239" y="253"/>
                      <a:pt x="239" y="253"/>
                    </a:cubicBezTo>
                    <a:cubicBezTo>
                      <a:pt x="316" y="253"/>
                      <a:pt x="378" y="315"/>
                      <a:pt x="378" y="391"/>
                    </a:cubicBezTo>
                    <a:cubicBezTo>
                      <a:pt x="378" y="428"/>
                      <a:pt x="363" y="462"/>
                      <a:pt x="340" y="4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" name="Freeform 10">
                <a:extLst>
                  <a:ext uri="{FF2B5EF4-FFF2-40B4-BE49-F238E27FC236}">
                    <a16:creationId xmlns:a16="http://schemas.microsoft.com/office/drawing/2014/main" id="{A566297F-B0D2-4CE0-8D2F-F78C46E5D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6644" y="6276600"/>
                <a:ext cx="3292991" cy="2525075"/>
              </a:xfrm>
              <a:custGeom>
                <a:avLst/>
                <a:gdLst>
                  <a:gd name="T0" fmla="*/ 480 w 629"/>
                  <a:gd name="T1" fmla="*/ 2 h 483"/>
                  <a:gd name="T2" fmla="*/ 480 w 629"/>
                  <a:gd name="T3" fmla="*/ 0 h 483"/>
                  <a:gd name="T4" fmla="*/ 376 w 629"/>
                  <a:gd name="T5" fmla="*/ 0 h 483"/>
                  <a:gd name="T6" fmla="*/ 376 w 629"/>
                  <a:gd name="T7" fmla="*/ 2 h 483"/>
                  <a:gd name="T8" fmla="*/ 243 w 629"/>
                  <a:gd name="T9" fmla="*/ 2 h 483"/>
                  <a:gd name="T10" fmla="*/ 74 w 629"/>
                  <a:gd name="T11" fmla="*/ 73 h 483"/>
                  <a:gd name="T12" fmla="*/ 71 w 629"/>
                  <a:gd name="T13" fmla="*/ 76 h 483"/>
                  <a:gd name="T14" fmla="*/ 0 w 629"/>
                  <a:gd name="T15" fmla="*/ 245 h 483"/>
                  <a:gd name="T16" fmla="*/ 238 w 629"/>
                  <a:gd name="T17" fmla="*/ 483 h 483"/>
                  <a:gd name="T18" fmla="*/ 407 w 629"/>
                  <a:gd name="T19" fmla="*/ 412 h 483"/>
                  <a:gd name="T20" fmla="*/ 409 w 629"/>
                  <a:gd name="T21" fmla="*/ 409 h 483"/>
                  <a:gd name="T22" fmla="*/ 480 w 629"/>
                  <a:gd name="T23" fmla="*/ 240 h 483"/>
                  <a:gd name="T24" fmla="*/ 480 w 629"/>
                  <a:gd name="T25" fmla="*/ 107 h 483"/>
                  <a:gd name="T26" fmla="*/ 629 w 629"/>
                  <a:gd name="T27" fmla="*/ 107 h 483"/>
                  <a:gd name="T28" fmla="*/ 629 w 629"/>
                  <a:gd name="T29" fmla="*/ 2 h 483"/>
                  <a:gd name="T30" fmla="*/ 480 w 629"/>
                  <a:gd name="T31" fmla="*/ 2 h 483"/>
                  <a:gd name="T32" fmla="*/ 376 w 629"/>
                  <a:gd name="T33" fmla="*/ 245 h 483"/>
                  <a:gd name="T34" fmla="*/ 338 w 629"/>
                  <a:gd name="T35" fmla="*/ 340 h 483"/>
                  <a:gd name="T36" fmla="*/ 243 w 629"/>
                  <a:gd name="T37" fmla="*/ 378 h 483"/>
                  <a:gd name="T38" fmla="*/ 104 w 629"/>
                  <a:gd name="T39" fmla="*/ 240 h 483"/>
                  <a:gd name="T40" fmla="*/ 142 w 629"/>
                  <a:gd name="T41" fmla="*/ 145 h 483"/>
                  <a:gd name="T42" fmla="*/ 238 w 629"/>
                  <a:gd name="T43" fmla="*/ 107 h 483"/>
                  <a:gd name="T44" fmla="*/ 376 w 629"/>
                  <a:gd name="T45" fmla="*/ 107 h 483"/>
                  <a:gd name="T46" fmla="*/ 376 w 629"/>
                  <a:gd name="T47" fmla="*/ 24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9" h="483">
                    <a:moveTo>
                      <a:pt x="480" y="2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76" y="2"/>
                      <a:pt x="376" y="2"/>
                      <a:pt x="376" y="2"/>
                    </a:cubicBezTo>
                    <a:cubicBezTo>
                      <a:pt x="243" y="2"/>
                      <a:pt x="243" y="2"/>
                      <a:pt x="243" y="2"/>
                    </a:cubicBezTo>
                    <a:cubicBezTo>
                      <a:pt x="177" y="2"/>
                      <a:pt x="117" y="30"/>
                      <a:pt x="74" y="73"/>
                    </a:cubicBezTo>
                    <a:cubicBezTo>
                      <a:pt x="73" y="74"/>
                      <a:pt x="72" y="75"/>
                      <a:pt x="71" y="76"/>
                    </a:cubicBezTo>
                    <a:cubicBezTo>
                      <a:pt x="27" y="119"/>
                      <a:pt x="0" y="179"/>
                      <a:pt x="0" y="245"/>
                    </a:cubicBezTo>
                    <a:cubicBezTo>
                      <a:pt x="0" y="376"/>
                      <a:pt x="107" y="483"/>
                      <a:pt x="238" y="483"/>
                    </a:cubicBezTo>
                    <a:cubicBezTo>
                      <a:pt x="304" y="483"/>
                      <a:pt x="364" y="456"/>
                      <a:pt x="407" y="412"/>
                    </a:cubicBezTo>
                    <a:cubicBezTo>
                      <a:pt x="408" y="411"/>
                      <a:pt x="409" y="410"/>
                      <a:pt x="409" y="409"/>
                    </a:cubicBezTo>
                    <a:cubicBezTo>
                      <a:pt x="453" y="366"/>
                      <a:pt x="480" y="306"/>
                      <a:pt x="480" y="240"/>
                    </a:cubicBezTo>
                    <a:cubicBezTo>
                      <a:pt x="480" y="107"/>
                      <a:pt x="480" y="107"/>
                      <a:pt x="480" y="107"/>
                    </a:cubicBezTo>
                    <a:cubicBezTo>
                      <a:pt x="629" y="107"/>
                      <a:pt x="629" y="107"/>
                      <a:pt x="629" y="107"/>
                    </a:cubicBezTo>
                    <a:cubicBezTo>
                      <a:pt x="629" y="2"/>
                      <a:pt x="629" y="2"/>
                      <a:pt x="629" y="2"/>
                    </a:cubicBezTo>
                    <a:lnTo>
                      <a:pt x="480" y="2"/>
                    </a:lnTo>
                    <a:close/>
                    <a:moveTo>
                      <a:pt x="376" y="245"/>
                    </a:moveTo>
                    <a:cubicBezTo>
                      <a:pt x="376" y="282"/>
                      <a:pt x="362" y="316"/>
                      <a:pt x="338" y="340"/>
                    </a:cubicBezTo>
                    <a:cubicBezTo>
                      <a:pt x="313" y="364"/>
                      <a:pt x="280" y="378"/>
                      <a:pt x="243" y="378"/>
                    </a:cubicBezTo>
                    <a:cubicBezTo>
                      <a:pt x="166" y="378"/>
                      <a:pt x="104" y="316"/>
                      <a:pt x="104" y="240"/>
                    </a:cubicBezTo>
                    <a:cubicBezTo>
                      <a:pt x="104" y="203"/>
                      <a:pt x="119" y="170"/>
                      <a:pt x="142" y="145"/>
                    </a:cubicBezTo>
                    <a:cubicBezTo>
                      <a:pt x="167" y="121"/>
                      <a:pt x="201" y="107"/>
                      <a:pt x="238" y="107"/>
                    </a:cubicBezTo>
                    <a:cubicBezTo>
                      <a:pt x="376" y="107"/>
                      <a:pt x="376" y="107"/>
                      <a:pt x="376" y="107"/>
                    </a:cubicBezTo>
                    <a:lnTo>
                      <a:pt x="376" y="2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D04673E2-BEB9-4FAD-803B-4D7D033C4C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6644" y="3000375"/>
                <a:ext cx="2528427" cy="3276225"/>
              </a:xfrm>
              <a:custGeom>
                <a:avLst/>
                <a:gdLst>
                  <a:gd name="T0" fmla="*/ 480 w 483"/>
                  <a:gd name="T1" fmla="*/ 481 h 627"/>
                  <a:gd name="T2" fmla="*/ 483 w 483"/>
                  <a:gd name="T3" fmla="*/ 481 h 627"/>
                  <a:gd name="T4" fmla="*/ 483 w 483"/>
                  <a:gd name="T5" fmla="*/ 376 h 627"/>
                  <a:gd name="T6" fmla="*/ 480 w 483"/>
                  <a:gd name="T7" fmla="*/ 376 h 627"/>
                  <a:gd name="T8" fmla="*/ 480 w 483"/>
                  <a:gd name="T9" fmla="*/ 238 h 627"/>
                  <a:gd name="T10" fmla="*/ 243 w 483"/>
                  <a:gd name="T11" fmla="*/ 0 h 627"/>
                  <a:gd name="T12" fmla="*/ 74 w 483"/>
                  <a:gd name="T13" fmla="*/ 71 h 627"/>
                  <a:gd name="T14" fmla="*/ 71 w 483"/>
                  <a:gd name="T15" fmla="*/ 74 h 627"/>
                  <a:gd name="T16" fmla="*/ 0 w 483"/>
                  <a:gd name="T17" fmla="*/ 243 h 627"/>
                  <a:gd name="T18" fmla="*/ 238 w 483"/>
                  <a:gd name="T19" fmla="*/ 481 h 627"/>
                  <a:gd name="T20" fmla="*/ 376 w 483"/>
                  <a:gd name="T21" fmla="*/ 481 h 627"/>
                  <a:gd name="T22" fmla="*/ 376 w 483"/>
                  <a:gd name="T23" fmla="*/ 627 h 627"/>
                  <a:gd name="T24" fmla="*/ 480 w 483"/>
                  <a:gd name="T25" fmla="*/ 627 h 627"/>
                  <a:gd name="T26" fmla="*/ 480 w 483"/>
                  <a:gd name="T27" fmla="*/ 481 h 627"/>
                  <a:gd name="T28" fmla="*/ 376 w 483"/>
                  <a:gd name="T29" fmla="*/ 376 h 627"/>
                  <a:gd name="T30" fmla="*/ 243 w 483"/>
                  <a:gd name="T31" fmla="*/ 376 h 627"/>
                  <a:gd name="T32" fmla="*/ 104 w 483"/>
                  <a:gd name="T33" fmla="*/ 238 h 627"/>
                  <a:gd name="T34" fmla="*/ 142 w 483"/>
                  <a:gd name="T35" fmla="*/ 143 h 627"/>
                  <a:gd name="T36" fmla="*/ 238 w 483"/>
                  <a:gd name="T37" fmla="*/ 105 h 627"/>
                  <a:gd name="T38" fmla="*/ 376 w 483"/>
                  <a:gd name="T39" fmla="*/ 243 h 627"/>
                  <a:gd name="T40" fmla="*/ 376 w 483"/>
                  <a:gd name="T41" fmla="*/ 37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3" h="627">
                    <a:moveTo>
                      <a:pt x="480" y="481"/>
                    </a:moveTo>
                    <a:cubicBezTo>
                      <a:pt x="483" y="481"/>
                      <a:pt x="483" y="481"/>
                      <a:pt x="483" y="481"/>
                    </a:cubicBezTo>
                    <a:cubicBezTo>
                      <a:pt x="483" y="376"/>
                      <a:pt x="483" y="376"/>
                      <a:pt x="483" y="376"/>
                    </a:cubicBezTo>
                    <a:cubicBezTo>
                      <a:pt x="480" y="376"/>
                      <a:pt x="480" y="376"/>
                      <a:pt x="480" y="376"/>
                    </a:cubicBezTo>
                    <a:cubicBezTo>
                      <a:pt x="480" y="238"/>
                      <a:pt x="480" y="238"/>
                      <a:pt x="480" y="238"/>
                    </a:cubicBezTo>
                    <a:cubicBezTo>
                      <a:pt x="480" y="107"/>
                      <a:pt x="374" y="0"/>
                      <a:pt x="243" y="0"/>
                    </a:cubicBezTo>
                    <a:cubicBezTo>
                      <a:pt x="177" y="0"/>
                      <a:pt x="117" y="27"/>
                      <a:pt x="74" y="71"/>
                    </a:cubicBezTo>
                    <a:cubicBezTo>
                      <a:pt x="73" y="72"/>
                      <a:pt x="72" y="73"/>
                      <a:pt x="71" y="74"/>
                    </a:cubicBezTo>
                    <a:cubicBezTo>
                      <a:pt x="27" y="117"/>
                      <a:pt x="0" y="177"/>
                      <a:pt x="0" y="243"/>
                    </a:cubicBezTo>
                    <a:cubicBezTo>
                      <a:pt x="0" y="374"/>
                      <a:pt x="107" y="481"/>
                      <a:pt x="238" y="481"/>
                    </a:cubicBezTo>
                    <a:cubicBezTo>
                      <a:pt x="376" y="481"/>
                      <a:pt x="376" y="481"/>
                      <a:pt x="376" y="481"/>
                    </a:cubicBezTo>
                    <a:cubicBezTo>
                      <a:pt x="376" y="627"/>
                      <a:pt x="376" y="627"/>
                      <a:pt x="376" y="627"/>
                    </a:cubicBezTo>
                    <a:cubicBezTo>
                      <a:pt x="480" y="627"/>
                      <a:pt x="480" y="627"/>
                      <a:pt x="480" y="627"/>
                    </a:cubicBezTo>
                    <a:lnTo>
                      <a:pt x="480" y="481"/>
                    </a:lnTo>
                    <a:close/>
                    <a:moveTo>
                      <a:pt x="376" y="376"/>
                    </a:moveTo>
                    <a:cubicBezTo>
                      <a:pt x="243" y="376"/>
                      <a:pt x="243" y="376"/>
                      <a:pt x="243" y="376"/>
                    </a:cubicBezTo>
                    <a:cubicBezTo>
                      <a:pt x="166" y="376"/>
                      <a:pt x="104" y="314"/>
                      <a:pt x="104" y="238"/>
                    </a:cubicBezTo>
                    <a:cubicBezTo>
                      <a:pt x="104" y="201"/>
                      <a:pt x="119" y="167"/>
                      <a:pt x="142" y="143"/>
                    </a:cubicBezTo>
                    <a:cubicBezTo>
                      <a:pt x="167" y="119"/>
                      <a:pt x="201" y="105"/>
                      <a:pt x="238" y="105"/>
                    </a:cubicBezTo>
                    <a:cubicBezTo>
                      <a:pt x="314" y="105"/>
                      <a:pt x="376" y="167"/>
                      <a:pt x="376" y="243"/>
                    </a:cubicBezTo>
                    <a:lnTo>
                      <a:pt x="376" y="3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AABEEC39-D089-4C55-B8A6-AC8687C6E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5071" y="3000375"/>
                <a:ext cx="3286285" cy="2511661"/>
              </a:xfrm>
              <a:custGeom>
                <a:avLst/>
                <a:gdLst>
                  <a:gd name="T0" fmla="*/ 148 w 628"/>
                  <a:gd name="T1" fmla="*/ 481 h 481"/>
                  <a:gd name="T2" fmla="*/ 148 w 628"/>
                  <a:gd name="T3" fmla="*/ 481 h 481"/>
                  <a:gd name="T4" fmla="*/ 252 w 628"/>
                  <a:gd name="T5" fmla="*/ 481 h 481"/>
                  <a:gd name="T6" fmla="*/ 252 w 628"/>
                  <a:gd name="T7" fmla="*/ 481 h 481"/>
                  <a:gd name="T8" fmla="*/ 385 w 628"/>
                  <a:gd name="T9" fmla="*/ 481 h 481"/>
                  <a:gd name="T10" fmla="*/ 554 w 628"/>
                  <a:gd name="T11" fmla="*/ 410 h 481"/>
                  <a:gd name="T12" fmla="*/ 557 w 628"/>
                  <a:gd name="T13" fmla="*/ 407 h 481"/>
                  <a:gd name="T14" fmla="*/ 628 w 628"/>
                  <a:gd name="T15" fmla="*/ 238 h 481"/>
                  <a:gd name="T16" fmla="*/ 390 w 628"/>
                  <a:gd name="T17" fmla="*/ 0 h 481"/>
                  <a:gd name="T18" fmla="*/ 221 w 628"/>
                  <a:gd name="T19" fmla="*/ 71 h 481"/>
                  <a:gd name="T20" fmla="*/ 218 w 628"/>
                  <a:gd name="T21" fmla="*/ 74 h 481"/>
                  <a:gd name="T22" fmla="*/ 148 w 628"/>
                  <a:gd name="T23" fmla="*/ 243 h 481"/>
                  <a:gd name="T24" fmla="*/ 148 w 628"/>
                  <a:gd name="T25" fmla="*/ 376 h 481"/>
                  <a:gd name="T26" fmla="*/ 0 w 628"/>
                  <a:gd name="T27" fmla="*/ 376 h 481"/>
                  <a:gd name="T28" fmla="*/ 0 w 628"/>
                  <a:gd name="T29" fmla="*/ 481 h 481"/>
                  <a:gd name="T30" fmla="*/ 148 w 628"/>
                  <a:gd name="T31" fmla="*/ 481 h 481"/>
                  <a:gd name="T32" fmla="*/ 252 w 628"/>
                  <a:gd name="T33" fmla="*/ 238 h 481"/>
                  <a:gd name="T34" fmla="*/ 290 w 628"/>
                  <a:gd name="T35" fmla="*/ 143 h 481"/>
                  <a:gd name="T36" fmla="*/ 385 w 628"/>
                  <a:gd name="T37" fmla="*/ 105 h 481"/>
                  <a:gd name="T38" fmla="*/ 524 w 628"/>
                  <a:gd name="T39" fmla="*/ 243 h 481"/>
                  <a:gd name="T40" fmla="*/ 486 w 628"/>
                  <a:gd name="T41" fmla="*/ 338 h 481"/>
                  <a:gd name="T42" fmla="*/ 390 w 628"/>
                  <a:gd name="T43" fmla="*/ 376 h 481"/>
                  <a:gd name="T44" fmla="*/ 252 w 628"/>
                  <a:gd name="T45" fmla="*/ 376 h 481"/>
                  <a:gd name="T46" fmla="*/ 252 w 628"/>
                  <a:gd name="T47" fmla="*/ 23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8" h="481">
                    <a:moveTo>
                      <a:pt x="148" y="481"/>
                    </a:moveTo>
                    <a:cubicBezTo>
                      <a:pt x="148" y="481"/>
                      <a:pt x="148" y="481"/>
                      <a:pt x="148" y="481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385" y="481"/>
                      <a:pt x="385" y="481"/>
                      <a:pt x="385" y="481"/>
                    </a:cubicBezTo>
                    <a:cubicBezTo>
                      <a:pt x="451" y="481"/>
                      <a:pt x="511" y="453"/>
                      <a:pt x="554" y="410"/>
                    </a:cubicBezTo>
                    <a:cubicBezTo>
                      <a:pt x="555" y="409"/>
                      <a:pt x="556" y="408"/>
                      <a:pt x="557" y="407"/>
                    </a:cubicBezTo>
                    <a:cubicBezTo>
                      <a:pt x="601" y="364"/>
                      <a:pt x="628" y="304"/>
                      <a:pt x="628" y="238"/>
                    </a:cubicBezTo>
                    <a:cubicBezTo>
                      <a:pt x="628" y="107"/>
                      <a:pt x="521" y="0"/>
                      <a:pt x="390" y="0"/>
                    </a:cubicBezTo>
                    <a:cubicBezTo>
                      <a:pt x="324" y="0"/>
                      <a:pt x="264" y="27"/>
                      <a:pt x="221" y="71"/>
                    </a:cubicBezTo>
                    <a:cubicBezTo>
                      <a:pt x="220" y="72"/>
                      <a:pt x="219" y="73"/>
                      <a:pt x="218" y="74"/>
                    </a:cubicBezTo>
                    <a:cubicBezTo>
                      <a:pt x="175" y="117"/>
                      <a:pt x="148" y="177"/>
                      <a:pt x="148" y="243"/>
                    </a:cubicBezTo>
                    <a:cubicBezTo>
                      <a:pt x="148" y="376"/>
                      <a:pt x="148" y="376"/>
                      <a:pt x="148" y="376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481"/>
                      <a:pt x="0" y="481"/>
                      <a:pt x="0" y="481"/>
                    </a:cubicBezTo>
                    <a:lnTo>
                      <a:pt x="148" y="481"/>
                    </a:lnTo>
                    <a:close/>
                    <a:moveTo>
                      <a:pt x="252" y="238"/>
                    </a:moveTo>
                    <a:cubicBezTo>
                      <a:pt x="252" y="201"/>
                      <a:pt x="266" y="167"/>
                      <a:pt x="290" y="143"/>
                    </a:cubicBezTo>
                    <a:cubicBezTo>
                      <a:pt x="315" y="119"/>
                      <a:pt x="348" y="105"/>
                      <a:pt x="385" y="105"/>
                    </a:cubicBezTo>
                    <a:cubicBezTo>
                      <a:pt x="462" y="105"/>
                      <a:pt x="524" y="167"/>
                      <a:pt x="524" y="243"/>
                    </a:cubicBezTo>
                    <a:cubicBezTo>
                      <a:pt x="524" y="280"/>
                      <a:pt x="509" y="313"/>
                      <a:pt x="486" y="338"/>
                    </a:cubicBezTo>
                    <a:cubicBezTo>
                      <a:pt x="461" y="362"/>
                      <a:pt x="427" y="376"/>
                      <a:pt x="390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lnTo>
                      <a:pt x="252" y="2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7" name="Freeform 170">
              <a:extLst>
                <a:ext uri="{FF2B5EF4-FFF2-40B4-BE49-F238E27FC236}">
                  <a16:creationId xmlns:a16="http://schemas.microsoft.com/office/drawing/2014/main" id="{AFD6244D-A42D-486D-8D4F-D9AC89C9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92" y="4890727"/>
              <a:ext cx="412104" cy="412102"/>
            </a:xfrm>
            <a:custGeom>
              <a:avLst/>
              <a:gdLst>
                <a:gd name="T0" fmla="*/ 185701 w 634"/>
                <a:gd name="T1" fmla="*/ 169829 h 634"/>
                <a:gd name="T2" fmla="*/ 79329 w 634"/>
                <a:gd name="T3" fmla="*/ 148555 h 634"/>
                <a:gd name="T4" fmla="*/ 42188 w 634"/>
                <a:gd name="T5" fmla="*/ 169829 h 634"/>
                <a:gd name="T6" fmla="*/ 42188 w 634"/>
                <a:gd name="T7" fmla="*/ 185694 h 634"/>
                <a:gd name="T8" fmla="*/ 79329 w 634"/>
                <a:gd name="T9" fmla="*/ 206968 h 634"/>
                <a:gd name="T10" fmla="*/ 185701 w 634"/>
                <a:gd name="T11" fmla="*/ 185694 h 634"/>
                <a:gd name="T12" fmla="*/ 185701 w 634"/>
                <a:gd name="T13" fmla="*/ 169829 h 634"/>
                <a:gd name="T14" fmla="*/ 79329 w 634"/>
                <a:gd name="T15" fmla="*/ 196511 h 634"/>
                <a:gd name="T16" fmla="*/ 79329 w 634"/>
                <a:gd name="T17" fmla="*/ 159372 h 634"/>
                <a:gd name="T18" fmla="*/ 79329 w 634"/>
                <a:gd name="T19" fmla="*/ 196511 h 634"/>
                <a:gd name="T20" fmla="*/ 185701 w 634"/>
                <a:gd name="T21" fmla="*/ 58412 h 634"/>
                <a:gd name="T22" fmla="*/ 79329 w 634"/>
                <a:gd name="T23" fmla="*/ 37139 h 634"/>
                <a:gd name="T24" fmla="*/ 42188 w 634"/>
                <a:gd name="T25" fmla="*/ 58412 h 634"/>
                <a:gd name="T26" fmla="*/ 42188 w 634"/>
                <a:gd name="T27" fmla="*/ 74278 h 634"/>
                <a:gd name="T28" fmla="*/ 79329 w 634"/>
                <a:gd name="T29" fmla="*/ 95551 h 634"/>
                <a:gd name="T30" fmla="*/ 185701 w 634"/>
                <a:gd name="T31" fmla="*/ 74278 h 634"/>
                <a:gd name="T32" fmla="*/ 185701 w 634"/>
                <a:gd name="T33" fmla="*/ 58412 h 634"/>
                <a:gd name="T34" fmla="*/ 79329 w 634"/>
                <a:gd name="T35" fmla="*/ 84734 h 634"/>
                <a:gd name="T36" fmla="*/ 79329 w 634"/>
                <a:gd name="T37" fmla="*/ 47956 h 634"/>
                <a:gd name="T38" fmla="*/ 79329 w 634"/>
                <a:gd name="T39" fmla="*/ 84734 h 634"/>
                <a:gd name="T40" fmla="*/ 185701 w 634"/>
                <a:gd name="T41" fmla="*/ 116825 h 634"/>
                <a:gd name="T42" fmla="*/ 143152 w 634"/>
                <a:gd name="T43" fmla="*/ 95551 h 634"/>
                <a:gd name="T44" fmla="*/ 42188 w 634"/>
                <a:gd name="T45" fmla="*/ 116825 h 634"/>
                <a:gd name="T46" fmla="*/ 42188 w 634"/>
                <a:gd name="T47" fmla="*/ 127282 h 634"/>
                <a:gd name="T48" fmla="*/ 143152 w 634"/>
                <a:gd name="T49" fmla="*/ 148555 h 634"/>
                <a:gd name="T50" fmla="*/ 185701 w 634"/>
                <a:gd name="T51" fmla="*/ 127282 h 634"/>
                <a:gd name="T52" fmla="*/ 185701 w 634"/>
                <a:gd name="T53" fmla="*/ 116825 h 634"/>
                <a:gd name="T54" fmla="*/ 143152 w 634"/>
                <a:gd name="T55" fmla="*/ 138099 h 634"/>
                <a:gd name="T56" fmla="*/ 143152 w 634"/>
                <a:gd name="T57" fmla="*/ 106008 h 634"/>
                <a:gd name="T58" fmla="*/ 143152 w 634"/>
                <a:gd name="T59" fmla="*/ 138099 h 634"/>
                <a:gd name="T60" fmla="*/ 196158 w 634"/>
                <a:gd name="T61" fmla="*/ 0 h 634"/>
                <a:gd name="T62" fmla="*/ 0 w 634"/>
                <a:gd name="T63" fmla="*/ 31730 h 634"/>
                <a:gd name="T64" fmla="*/ 26323 w 634"/>
                <a:gd name="T65" fmla="*/ 228241 h 634"/>
                <a:gd name="T66" fmla="*/ 228250 w 634"/>
                <a:gd name="T67" fmla="*/ 201559 h 634"/>
                <a:gd name="T68" fmla="*/ 196158 w 634"/>
                <a:gd name="T69" fmla="*/ 0 h 634"/>
                <a:gd name="T70" fmla="*/ 212024 w 634"/>
                <a:gd name="T71" fmla="*/ 201559 h 634"/>
                <a:gd name="T72" fmla="*/ 26323 w 634"/>
                <a:gd name="T73" fmla="*/ 212376 h 634"/>
                <a:gd name="T74" fmla="*/ 15866 w 634"/>
                <a:gd name="T75" fmla="*/ 31730 h 634"/>
                <a:gd name="T76" fmla="*/ 196158 w 634"/>
                <a:gd name="T77" fmla="*/ 15865 h 634"/>
                <a:gd name="T78" fmla="*/ 212024 w 634"/>
                <a:gd name="T79" fmla="*/ 201559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515" y="471"/>
                  </a:moveTo>
                  <a:lnTo>
                    <a:pt x="515" y="471"/>
                  </a:lnTo>
                  <a:cubicBezTo>
                    <a:pt x="294" y="471"/>
                    <a:pt x="294" y="471"/>
                    <a:pt x="294" y="471"/>
                  </a:cubicBezTo>
                  <a:cubicBezTo>
                    <a:pt x="279" y="442"/>
                    <a:pt x="250" y="412"/>
                    <a:pt x="220" y="412"/>
                  </a:cubicBezTo>
                  <a:cubicBezTo>
                    <a:pt x="176" y="412"/>
                    <a:pt x="147" y="442"/>
                    <a:pt x="14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03" y="471"/>
                    <a:pt x="103" y="486"/>
                    <a:pt x="103" y="501"/>
                  </a:cubicBezTo>
                  <a:cubicBezTo>
                    <a:pt x="103" y="501"/>
                    <a:pt x="103" y="515"/>
                    <a:pt x="117" y="515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45"/>
                    <a:pt x="176" y="574"/>
                    <a:pt x="220" y="574"/>
                  </a:cubicBezTo>
                  <a:cubicBezTo>
                    <a:pt x="250" y="574"/>
                    <a:pt x="279" y="545"/>
                    <a:pt x="294" y="515"/>
                  </a:cubicBezTo>
                  <a:cubicBezTo>
                    <a:pt x="515" y="515"/>
                    <a:pt x="515" y="515"/>
                    <a:pt x="515" y="515"/>
                  </a:cubicBezTo>
                  <a:lnTo>
                    <a:pt x="530" y="501"/>
                  </a:lnTo>
                  <a:cubicBezTo>
                    <a:pt x="530" y="486"/>
                    <a:pt x="515" y="471"/>
                    <a:pt x="515" y="471"/>
                  </a:cubicBezTo>
                  <a:close/>
                  <a:moveTo>
                    <a:pt x="220" y="545"/>
                  </a:moveTo>
                  <a:lnTo>
                    <a:pt x="220" y="545"/>
                  </a:lnTo>
                  <a:cubicBezTo>
                    <a:pt x="191" y="545"/>
                    <a:pt x="162" y="515"/>
                    <a:pt x="162" y="501"/>
                  </a:cubicBezTo>
                  <a:cubicBezTo>
                    <a:pt x="162" y="471"/>
                    <a:pt x="191" y="442"/>
                    <a:pt x="220" y="442"/>
                  </a:cubicBezTo>
                  <a:cubicBezTo>
                    <a:pt x="235" y="442"/>
                    <a:pt x="265" y="471"/>
                    <a:pt x="265" y="501"/>
                  </a:cubicBezTo>
                  <a:cubicBezTo>
                    <a:pt x="265" y="515"/>
                    <a:pt x="235" y="545"/>
                    <a:pt x="220" y="545"/>
                  </a:cubicBezTo>
                  <a:close/>
                  <a:moveTo>
                    <a:pt x="515" y="162"/>
                  </a:moveTo>
                  <a:lnTo>
                    <a:pt x="515" y="162"/>
                  </a:lnTo>
                  <a:cubicBezTo>
                    <a:pt x="294" y="162"/>
                    <a:pt x="294" y="162"/>
                    <a:pt x="294" y="162"/>
                  </a:cubicBezTo>
                  <a:cubicBezTo>
                    <a:pt x="279" y="133"/>
                    <a:pt x="250" y="103"/>
                    <a:pt x="220" y="103"/>
                  </a:cubicBezTo>
                  <a:cubicBezTo>
                    <a:pt x="176" y="103"/>
                    <a:pt x="147" y="133"/>
                    <a:pt x="14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03" y="162"/>
                    <a:pt x="103" y="176"/>
                    <a:pt x="103" y="176"/>
                  </a:cubicBezTo>
                  <a:cubicBezTo>
                    <a:pt x="103" y="192"/>
                    <a:pt x="103" y="206"/>
                    <a:pt x="117" y="206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35"/>
                    <a:pt x="176" y="265"/>
                    <a:pt x="220" y="265"/>
                  </a:cubicBezTo>
                  <a:cubicBezTo>
                    <a:pt x="250" y="265"/>
                    <a:pt x="279" y="235"/>
                    <a:pt x="294" y="206"/>
                  </a:cubicBezTo>
                  <a:cubicBezTo>
                    <a:pt x="515" y="206"/>
                    <a:pt x="515" y="206"/>
                    <a:pt x="515" y="206"/>
                  </a:cubicBezTo>
                  <a:cubicBezTo>
                    <a:pt x="515" y="206"/>
                    <a:pt x="530" y="192"/>
                    <a:pt x="530" y="176"/>
                  </a:cubicBezTo>
                  <a:lnTo>
                    <a:pt x="515" y="162"/>
                  </a:lnTo>
                  <a:close/>
                  <a:moveTo>
                    <a:pt x="220" y="235"/>
                  </a:moveTo>
                  <a:lnTo>
                    <a:pt x="220" y="235"/>
                  </a:lnTo>
                  <a:cubicBezTo>
                    <a:pt x="191" y="235"/>
                    <a:pt x="162" y="206"/>
                    <a:pt x="162" y="176"/>
                  </a:cubicBezTo>
                  <a:cubicBezTo>
                    <a:pt x="162" y="162"/>
                    <a:pt x="191" y="133"/>
                    <a:pt x="220" y="133"/>
                  </a:cubicBezTo>
                  <a:cubicBezTo>
                    <a:pt x="235" y="133"/>
                    <a:pt x="265" y="162"/>
                    <a:pt x="265" y="176"/>
                  </a:cubicBezTo>
                  <a:cubicBezTo>
                    <a:pt x="265" y="206"/>
                    <a:pt x="235" y="235"/>
                    <a:pt x="220" y="235"/>
                  </a:cubicBezTo>
                  <a:close/>
                  <a:moveTo>
                    <a:pt x="515" y="324"/>
                  </a:moveTo>
                  <a:lnTo>
                    <a:pt x="515" y="324"/>
                  </a:lnTo>
                  <a:cubicBezTo>
                    <a:pt x="471" y="324"/>
                    <a:pt x="471" y="324"/>
                    <a:pt x="471" y="324"/>
                  </a:cubicBezTo>
                  <a:cubicBezTo>
                    <a:pt x="456" y="280"/>
                    <a:pt x="426" y="265"/>
                    <a:pt x="397" y="265"/>
                  </a:cubicBezTo>
                  <a:cubicBezTo>
                    <a:pt x="353" y="265"/>
                    <a:pt x="324" y="280"/>
                    <a:pt x="324" y="324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03" y="324"/>
                    <a:pt x="103" y="324"/>
                    <a:pt x="103" y="338"/>
                  </a:cubicBezTo>
                  <a:cubicBezTo>
                    <a:pt x="103" y="353"/>
                    <a:pt x="103" y="353"/>
                    <a:pt x="117" y="353"/>
                  </a:cubicBezTo>
                  <a:cubicBezTo>
                    <a:pt x="324" y="353"/>
                    <a:pt x="324" y="353"/>
                    <a:pt x="324" y="353"/>
                  </a:cubicBezTo>
                  <a:cubicBezTo>
                    <a:pt x="324" y="397"/>
                    <a:pt x="353" y="412"/>
                    <a:pt x="397" y="412"/>
                  </a:cubicBezTo>
                  <a:cubicBezTo>
                    <a:pt x="426" y="412"/>
                    <a:pt x="456" y="397"/>
                    <a:pt x="471" y="353"/>
                  </a:cubicBezTo>
                  <a:cubicBezTo>
                    <a:pt x="515" y="353"/>
                    <a:pt x="515" y="353"/>
                    <a:pt x="515" y="353"/>
                  </a:cubicBezTo>
                  <a:cubicBezTo>
                    <a:pt x="515" y="353"/>
                    <a:pt x="530" y="353"/>
                    <a:pt x="530" y="338"/>
                  </a:cubicBezTo>
                  <a:cubicBezTo>
                    <a:pt x="530" y="324"/>
                    <a:pt x="515" y="324"/>
                    <a:pt x="515" y="324"/>
                  </a:cubicBezTo>
                  <a:close/>
                  <a:moveTo>
                    <a:pt x="397" y="383"/>
                  </a:moveTo>
                  <a:lnTo>
                    <a:pt x="397" y="383"/>
                  </a:lnTo>
                  <a:cubicBezTo>
                    <a:pt x="367" y="383"/>
                    <a:pt x="338" y="368"/>
                    <a:pt x="338" y="338"/>
                  </a:cubicBezTo>
                  <a:cubicBezTo>
                    <a:pt x="338" y="309"/>
                    <a:pt x="367" y="294"/>
                    <a:pt x="397" y="294"/>
                  </a:cubicBezTo>
                  <a:cubicBezTo>
                    <a:pt x="412" y="294"/>
                    <a:pt x="441" y="309"/>
                    <a:pt x="441" y="338"/>
                  </a:cubicBezTo>
                  <a:cubicBezTo>
                    <a:pt x="441" y="368"/>
                    <a:pt x="412" y="383"/>
                    <a:pt x="397" y="383"/>
                  </a:cubicBez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8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8" y="633"/>
                    <a:pt x="633" y="604"/>
                    <a:pt x="633" y="559"/>
                  </a:cubicBezTo>
                  <a:cubicBezTo>
                    <a:pt x="633" y="88"/>
                    <a:pt x="633" y="88"/>
                    <a:pt x="633" y="88"/>
                  </a:cubicBezTo>
                  <a:cubicBezTo>
                    <a:pt x="633" y="44"/>
                    <a:pt x="588" y="0"/>
                    <a:pt x="544" y="0"/>
                  </a:cubicBezTo>
                  <a:close/>
                  <a:moveTo>
                    <a:pt x="588" y="559"/>
                  </a:moveTo>
                  <a:lnTo>
                    <a:pt x="588" y="559"/>
                  </a:lnTo>
                  <a:cubicBezTo>
                    <a:pt x="588" y="574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74"/>
                    <a:pt x="44" y="55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59"/>
                    <a:pt x="58" y="44"/>
                    <a:pt x="73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74" y="44"/>
                    <a:pt x="588" y="59"/>
                    <a:pt x="588" y="88"/>
                  </a:cubicBezTo>
                  <a:lnTo>
                    <a:pt x="588" y="55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Freeform 172">
              <a:extLst>
                <a:ext uri="{FF2B5EF4-FFF2-40B4-BE49-F238E27FC236}">
                  <a16:creationId xmlns:a16="http://schemas.microsoft.com/office/drawing/2014/main" id="{134F8499-965C-4141-B9F6-D734BCF3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544" y="2803959"/>
              <a:ext cx="400134" cy="403554"/>
            </a:xfrm>
            <a:custGeom>
              <a:avLst/>
              <a:gdLst>
                <a:gd name="T0" fmla="*/ 211212 w 619"/>
                <a:gd name="T1" fmla="*/ 42605 h 620"/>
                <a:gd name="T2" fmla="*/ 211212 w 619"/>
                <a:gd name="T3" fmla="*/ 42605 h 620"/>
                <a:gd name="T4" fmla="*/ 190055 w 619"/>
                <a:gd name="T5" fmla="*/ 63908 h 620"/>
                <a:gd name="T6" fmla="*/ 163878 w 619"/>
                <a:gd name="T7" fmla="*/ 63908 h 620"/>
                <a:gd name="T8" fmla="*/ 163878 w 619"/>
                <a:gd name="T9" fmla="*/ 32135 h 620"/>
                <a:gd name="T10" fmla="*/ 179297 w 619"/>
                <a:gd name="T11" fmla="*/ 10832 h 620"/>
                <a:gd name="T12" fmla="*/ 105427 w 619"/>
                <a:gd name="T13" fmla="*/ 26719 h 620"/>
                <a:gd name="T14" fmla="*/ 89649 w 619"/>
                <a:gd name="T15" fmla="*/ 95682 h 620"/>
                <a:gd name="T16" fmla="*/ 15778 w 619"/>
                <a:gd name="T17" fmla="*/ 170061 h 620"/>
                <a:gd name="T18" fmla="*/ 15778 w 619"/>
                <a:gd name="T19" fmla="*/ 212666 h 620"/>
                <a:gd name="T20" fmla="*/ 52713 w 619"/>
                <a:gd name="T21" fmla="*/ 212666 h 620"/>
                <a:gd name="T22" fmla="*/ 131963 w 619"/>
                <a:gd name="T23" fmla="*/ 132871 h 620"/>
                <a:gd name="T24" fmla="*/ 195434 w 619"/>
                <a:gd name="T25" fmla="*/ 116984 h 620"/>
                <a:gd name="T26" fmla="*/ 211212 w 619"/>
                <a:gd name="T27" fmla="*/ 42605 h 620"/>
                <a:gd name="T28" fmla="*/ 190055 w 619"/>
                <a:gd name="T29" fmla="*/ 106514 h 620"/>
                <a:gd name="T30" fmla="*/ 190055 w 619"/>
                <a:gd name="T31" fmla="*/ 106514 h 620"/>
                <a:gd name="T32" fmla="*/ 126584 w 619"/>
                <a:gd name="T33" fmla="*/ 116984 h 620"/>
                <a:gd name="T34" fmla="*/ 42314 w 619"/>
                <a:gd name="T35" fmla="*/ 202195 h 620"/>
                <a:gd name="T36" fmla="*/ 26536 w 619"/>
                <a:gd name="T37" fmla="*/ 202195 h 620"/>
                <a:gd name="T38" fmla="*/ 26536 w 619"/>
                <a:gd name="T39" fmla="*/ 180893 h 620"/>
                <a:gd name="T40" fmla="*/ 105427 w 619"/>
                <a:gd name="T41" fmla="*/ 95682 h 620"/>
                <a:gd name="T42" fmla="*/ 116185 w 619"/>
                <a:gd name="T43" fmla="*/ 37189 h 620"/>
                <a:gd name="T44" fmla="*/ 153120 w 619"/>
                <a:gd name="T45" fmla="*/ 21303 h 620"/>
                <a:gd name="T46" fmla="*/ 153120 w 619"/>
                <a:gd name="T47" fmla="*/ 74379 h 620"/>
                <a:gd name="T48" fmla="*/ 200454 w 619"/>
                <a:gd name="T49" fmla="*/ 74379 h 620"/>
                <a:gd name="T50" fmla="*/ 190055 w 619"/>
                <a:gd name="T51" fmla="*/ 106514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19" h="620">
                  <a:moveTo>
                    <a:pt x="589" y="118"/>
                  </a:moveTo>
                  <a:lnTo>
                    <a:pt x="589" y="118"/>
                  </a:lnTo>
                  <a:cubicBezTo>
                    <a:pt x="574" y="132"/>
                    <a:pt x="559" y="148"/>
                    <a:pt x="530" y="177"/>
                  </a:cubicBezTo>
                  <a:cubicBezTo>
                    <a:pt x="515" y="191"/>
                    <a:pt x="471" y="191"/>
                    <a:pt x="457" y="177"/>
                  </a:cubicBezTo>
                  <a:cubicBezTo>
                    <a:pt x="427" y="148"/>
                    <a:pt x="427" y="118"/>
                    <a:pt x="457" y="89"/>
                  </a:cubicBezTo>
                  <a:cubicBezTo>
                    <a:pt x="471" y="59"/>
                    <a:pt x="500" y="30"/>
                    <a:pt x="500" y="30"/>
                  </a:cubicBezTo>
                  <a:cubicBezTo>
                    <a:pt x="427" y="0"/>
                    <a:pt x="353" y="15"/>
                    <a:pt x="294" y="74"/>
                  </a:cubicBezTo>
                  <a:cubicBezTo>
                    <a:pt x="250" y="118"/>
                    <a:pt x="236" y="191"/>
                    <a:pt x="250" y="265"/>
                  </a:cubicBezTo>
                  <a:cubicBezTo>
                    <a:pt x="44" y="471"/>
                    <a:pt x="44" y="471"/>
                    <a:pt x="44" y="471"/>
                  </a:cubicBezTo>
                  <a:cubicBezTo>
                    <a:pt x="0" y="501"/>
                    <a:pt x="0" y="560"/>
                    <a:pt x="44" y="589"/>
                  </a:cubicBezTo>
                  <a:cubicBezTo>
                    <a:pt x="74" y="619"/>
                    <a:pt x="118" y="619"/>
                    <a:pt x="147" y="589"/>
                  </a:cubicBezTo>
                  <a:cubicBezTo>
                    <a:pt x="368" y="368"/>
                    <a:pt x="368" y="368"/>
                    <a:pt x="368" y="368"/>
                  </a:cubicBezTo>
                  <a:cubicBezTo>
                    <a:pt x="427" y="398"/>
                    <a:pt x="500" y="383"/>
                    <a:pt x="545" y="324"/>
                  </a:cubicBezTo>
                  <a:cubicBezTo>
                    <a:pt x="603" y="280"/>
                    <a:pt x="618" y="191"/>
                    <a:pt x="589" y="118"/>
                  </a:cubicBezTo>
                  <a:close/>
                  <a:moveTo>
                    <a:pt x="530" y="295"/>
                  </a:moveTo>
                  <a:lnTo>
                    <a:pt x="530" y="295"/>
                  </a:lnTo>
                  <a:cubicBezTo>
                    <a:pt x="471" y="339"/>
                    <a:pt x="412" y="353"/>
                    <a:pt x="353" y="324"/>
                  </a:cubicBezTo>
                  <a:cubicBezTo>
                    <a:pt x="118" y="560"/>
                    <a:pt x="118" y="560"/>
                    <a:pt x="118" y="560"/>
                  </a:cubicBezTo>
                  <a:cubicBezTo>
                    <a:pt x="103" y="574"/>
                    <a:pt x="88" y="574"/>
                    <a:pt x="74" y="560"/>
                  </a:cubicBezTo>
                  <a:cubicBezTo>
                    <a:pt x="44" y="545"/>
                    <a:pt x="44" y="515"/>
                    <a:pt x="74" y="501"/>
                  </a:cubicBezTo>
                  <a:cubicBezTo>
                    <a:pt x="294" y="265"/>
                    <a:pt x="294" y="265"/>
                    <a:pt x="294" y="265"/>
                  </a:cubicBezTo>
                  <a:cubicBezTo>
                    <a:pt x="265" y="221"/>
                    <a:pt x="280" y="148"/>
                    <a:pt x="324" y="103"/>
                  </a:cubicBezTo>
                  <a:cubicBezTo>
                    <a:pt x="353" y="74"/>
                    <a:pt x="383" y="59"/>
                    <a:pt x="427" y="59"/>
                  </a:cubicBezTo>
                  <a:cubicBezTo>
                    <a:pt x="383" y="103"/>
                    <a:pt x="383" y="162"/>
                    <a:pt x="427" y="206"/>
                  </a:cubicBezTo>
                  <a:cubicBezTo>
                    <a:pt x="457" y="236"/>
                    <a:pt x="530" y="236"/>
                    <a:pt x="559" y="206"/>
                  </a:cubicBezTo>
                  <a:cubicBezTo>
                    <a:pt x="559" y="236"/>
                    <a:pt x="545" y="280"/>
                    <a:pt x="530" y="2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177">
              <a:extLst>
                <a:ext uri="{FF2B5EF4-FFF2-40B4-BE49-F238E27FC236}">
                  <a16:creationId xmlns:a16="http://schemas.microsoft.com/office/drawing/2014/main" id="{28AADE7B-F854-4F35-BB38-159EB6DF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416" y="2795408"/>
              <a:ext cx="420656" cy="420654"/>
            </a:xfrm>
            <a:custGeom>
              <a:avLst/>
              <a:gdLst>
                <a:gd name="T0" fmla="*/ 227601 w 649"/>
                <a:gd name="T1" fmla="*/ 10786 h 649"/>
                <a:gd name="T2" fmla="*/ 227601 w 649"/>
                <a:gd name="T3" fmla="*/ 10786 h 649"/>
                <a:gd name="T4" fmla="*/ 190566 w 649"/>
                <a:gd name="T5" fmla="*/ 10786 h 649"/>
                <a:gd name="T6" fmla="*/ 148138 w 649"/>
                <a:gd name="T7" fmla="*/ 58606 h 649"/>
                <a:gd name="T8" fmla="*/ 63642 w 649"/>
                <a:gd name="T9" fmla="*/ 26606 h 649"/>
                <a:gd name="T10" fmla="*/ 37035 w 649"/>
                <a:gd name="T11" fmla="*/ 32000 h 649"/>
                <a:gd name="T12" fmla="*/ 37035 w 649"/>
                <a:gd name="T13" fmla="*/ 63640 h 649"/>
                <a:gd name="T14" fmla="*/ 95283 w 649"/>
                <a:gd name="T15" fmla="*/ 111459 h 649"/>
                <a:gd name="T16" fmla="*/ 58249 w 649"/>
                <a:gd name="T17" fmla="*/ 148492 h 649"/>
                <a:gd name="T18" fmla="*/ 21214 w 649"/>
                <a:gd name="T19" fmla="*/ 137706 h 649"/>
                <a:gd name="T20" fmla="*/ 10427 w 649"/>
                <a:gd name="T21" fmla="*/ 143099 h 649"/>
                <a:gd name="T22" fmla="*/ 5393 w 649"/>
                <a:gd name="T23" fmla="*/ 158919 h 649"/>
                <a:gd name="T24" fmla="*/ 47462 w 649"/>
                <a:gd name="T25" fmla="*/ 190559 h 649"/>
                <a:gd name="T26" fmla="*/ 79463 w 649"/>
                <a:gd name="T27" fmla="*/ 227952 h 649"/>
                <a:gd name="T28" fmla="*/ 95283 w 649"/>
                <a:gd name="T29" fmla="*/ 222559 h 649"/>
                <a:gd name="T30" fmla="*/ 95283 w 649"/>
                <a:gd name="T31" fmla="*/ 211772 h 649"/>
                <a:gd name="T32" fmla="*/ 89890 w 649"/>
                <a:gd name="T33" fmla="*/ 180132 h 649"/>
                <a:gd name="T34" fmla="*/ 126924 w 649"/>
                <a:gd name="T35" fmla="*/ 143099 h 649"/>
                <a:gd name="T36" fmla="*/ 174746 w 649"/>
                <a:gd name="T37" fmla="*/ 201345 h 649"/>
                <a:gd name="T38" fmla="*/ 206387 w 649"/>
                <a:gd name="T39" fmla="*/ 201345 h 649"/>
                <a:gd name="T40" fmla="*/ 211780 w 649"/>
                <a:gd name="T41" fmla="*/ 174739 h 649"/>
                <a:gd name="T42" fmla="*/ 179780 w 649"/>
                <a:gd name="T43" fmla="*/ 90246 h 649"/>
                <a:gd name="T44" fmla="*/ 222208 w 649"/>
                <a:gd name="T45" fmla="*/ 42426 h 649"/>
                <a:gd name="T46" fmla="*/ 227601 w 649"/>
                <a:gd name="T47" fmla="*/ 10786 h 649"/>
                <a:gd name="T48" fmla="*/ 216814 w 649"/>
                <a:gd name="T49" fmla="*/ 37393 h 649"/>
                <a:gd name="T50" fmla="*/ 216814 w 649"/>
                <a:gd name="T51" fmla="*/ 37393 h 649"/>
                <a:gd name="T52" fmla="*/ 163959 w 649"/>
                <a:gd name="T53" fmla="*/ 90246 h 649"/>
                <a:gd name="T54" fmla="*/ 195960 w 649"/>
                <a:gd name="T55" fmla="*/ 174739 h 649"/>
                <a:gd name="T56" fmla="*/ 195960 w 649"/>
                <a:gd name="T57" fmla="*/ 190559 h 649"/>
                <a:gd name="T58" fmla="*/ 179780 w 649"/>
                <a:gd name="T59" fmla="*/ 190559 h 649"/>
                <a:gd name="T60" fmla="*/ 132318 w 649"/>
                <a:gd name="T61" fmla="*/ 121886 h 649"/>
                <a:gd name="T62" fmla="*/ 74069 w 649"/>
                <a:gd name="T63" fmla="*/ 174739 h 649"/>
                <a:gd name="T64" fmla="*/ 84856 w 649"/>
                <a:gd name="T65" fmla="*/ 211772 h 649"/>
                <a:gd name="T66" fmla="*/ 58249 w 649"/>
                <a:gd name="T67" fmla="*/ 180132 h 649"/>
                <a:gd name="T68" fmla="*/ 21214 w 649"/>
                <a:gd name="T69" fmla="*/ 153526 h 649"/>
                <a:gd name="T70" fmla="*/ 58249 w 649"/>
                <a:gd name="T71" fmla="*/ 164312 h 649"/>
                <a:gd name="T72" fmla="*/ 116497 w 649"/>
                <a:gd name="T73" fmla="*/ 106066 h 649"/>
                <a:gd name="T74" fmla="*/ 47462 w 649"/>
                <a:gd name="T75" fmla="*/ 52853 h 649"/>
                <a:gd name="T76" fmla="*/ 47462 w 649"/>
                <a:gd name="T77" fmla="*/ 42426 h 649"/>
                <a:gd name="T78" fmla="*/ 63642 w 649"/>
                <a:gd name="T79" fmla="*/ 42426 h 649"/>
                <a:gd name="T80" fmla="*/ 148138 w 649"/>
                <a:gd name="T81" fmla="*/ 74066 h 649"/>
                <a:gd name="T82" fmla="*/ 200994 w 649"/>
                <a:gd name="T83" fmla="*/ 21213 h 649"/>
                <a:gd name="T84" fmla="*/ 216814 w 649"/>
                <a:gd name="T85" fmla="*/ 21213 h 649"/>
                <a:gd name="T86" fmla="*/ 216814 w 649"/>
                <a:gd name="T87" fmla="*/ 37393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49" h="649">
                  <a:moveTo>
                    <a:pt x="633" y="30"/>
                  </a:moveTo>
                  <a:lnTo>
                    <a:pt x="633" y="30"/>
                  </a:lnTo>
                  <a:cubicBezTo>
                    <a:pt x="603" y="0"/>
                    <a:pt x="559" y="15"/>
                    <a:pt x="530" y="30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62" y="74"/>
                    <a:pt x="132" y="59"/>
                    <a:pt x="103" y="89"/>
                  </a:cubicBezTo>
                  <a:cubicBezTo>
                    <a:pt x="88" y="104"/>
                    <a:pt x="59" y="133"/>
                    <a:pt x="103" y="177"/>
                  </a:cubicBezTo>
                  <a:cubicBezTo>
                    <a:pt x="265" y="310"/>
                    <a:pt x="265" y="310"/>
                    <a:pt x="265" y="310"/>
                  </a:cubicBezTo>
                  <a:cubicBezTo>
                    <a:pt x="162" y="413"/>
                    <a:pt x="162" y="413"/>
                    <a:pt x="162" y="41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44" y="383"/>
                    <a:pt x="44" y="383"/>
                    <a:pt x="29" y="398"/>
                  </a:cubicBezTo>
                  <a:cubicBezTo>
                    <a:pt x="29" y="398"/>
                    <a:pt x="0" y="413"/>
                    <a:pt x="15" y="442"/>
                  </a:cubicBezTo>
                  <a:cubicBezTo>
                    <a:pt x="132" y="530"/>
                    <a:pt x="132" y="530"/>
                    <a:pt x="132" y="530"/>
                  </a:cubicBezTo>
                  <a:cubicBezTo>
                    <a:pt x="221" y="634"/>
                    <a:pt x="221" y="634"/>
                    <a:pt x="221" y="634"/>
                  </a:cubicBezTo>
                  <a:cubicBezTo>
                    <a:pt x="236" y="648"/>
                    <a:pt x="250" y="648"/>
                    <a:pt x="265" y="619"/>
                  </a:cubicBezTo>
                  <a:cubicBezTo>
                    <a:pt x="280" y="619"/>
                    <a:pt x="280" y="604"/>
                    <a:pt x="265" y="589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353" y="398"/>
                    <a:pt x="353" y="398"/>
                    <a:pt x="353" y="398"/>
                  </a:cubicBezTo>
                  <a:cubicBezTo>
                    <a:pt x="486" y="560"/>
                    <a:pt x="486" y="560"/>
                    <a:pt x="486" y="560"/>
                  </a:cubicBezTo>
                  <a:cubicBezTo>
                    <a:pt x="530" y="589"/>
                    <a:pt x="559" y="560"/>
                    <a:pt x="574" y="560"/>
                  </a:cubicBezTo>
                  <a:cubicBezTo>
                    <a:pt x="589" y="530"/>
                    <a:pt x="589" y="501"/>
                    <a:pt x="589" y="486"/>
                  </a:cubicBezTo>
                  <a:cubicBezTo>
                    <a:pt x="500" y="251"/>
                    <a:pt x="500" y="251"/>
                    <a:pt x="500" y="251"/>
                  </a:cubicBezTo>
                  <a:cubicBezTo>
                    <a:pt x="618" y="118"/>
                    <a:pt x="618" y="118"/>
                    <a:pt x="618" y="118"/>
                  </a:cubicBezTo>
                  <a:cubicBezTo>
                    <a:pt x="648" y="104"/>
                    <a:pt x="648" y="59"/>
                    <a:pt x="633" y="30"/>
                  </a:cubicBezTo>
                  <a:close/>
                  <a:moveTo>
                    <a:pt x="603" y="104"/>
                  </a:moveTo>
                  <a:lnTo>
                    <a:pt x="603" y="104"/>
                  </a:lnTo>
                  <a:cubicBezTo>
                    <a:pt x="456" y="251"/>
                    <a:pt x="456" y="251"/>
                    <a:pt x="456" y="251"/>
                  </a:cubicBezTo>
                  <a:cubicBezTo>
                    <a:pt x="545" y="486"/>
                    <a:pt x="545" y="486"/>
                    <a:pt x="545" y="486"/>
                  </a:cubicBezTo>
                  <a:cubicBezTo>
                    <a:pt x="545" y="501"/>
                    <a:pt x="545" y="516"/>
                    <a:pt x="545" y="530"/>
                  </a:cubicBezTo>
                  <a:cubicBezTo>
                    <a:pt x="530" y="545"/>
                    <a:pt x="515" y="530"/>
                    <a:pt x="500" y="530"/>
                  </a:cubicBezTo>
                  <a:cubicBezTo>
                    <a:pt x="368" y="339"/>
                    <a:pt x="368" y="339"/>
                    <a:pt x="368" y="339"/>
                  </a:cubicBezTo>
                  <a:cubicBezTo>
                    <a:pt x="206" y="486"/>
                    <a:pt x="206" y="486"/>
                    <a:pt x="206" y="486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221" y="589"/>
                    <a:pt x="162" y="501"/>
                    <a:pt x="162" y="501"/>
                  </a:cubicBezTo>
                  <a:cubicBezTo>
                    <a:pt x="162" y="501"/>
                    <a:pt x="73" y="427"/>
                    <a:pt x="59" y="427"/>
                  </a:cubicBezTo>
                  <a:cubicBezTo>
                    <a:pt x="162" y="457"/>
                    <a:pt x="162" y="457"/>
                    <a:pt x="162" y="457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7"/>
                    <a:pt x="118" y="133"/>
                    <a:pt x="132" y="118"/>
                  </a:cubicBezTo>
                  <a:cubicBezTo>
                    <a:pt x="147" y="118"/>
                    <a:pt x="162" y="118"/>
                    <a:pt x="177" y="118"/>
                  </a:cubicBezTo>
                  <a:cubicBezTo>
                    <a:pt x="412" y="206"/>
                    <a:pt x="412" y="206"/>
                    <a:pt x="412" y="206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74" y="45"/>
                    <a:pt x="589" y="45"/>
                    <a:pt x="603" y="59"/>
                  </a:cubicBezTo>
                  <a:cubicBezTo>
                    <a:pt x="603" y="74"/>
                    <a:pt x="618" y="89"/>
                    <a:pt x="603" y="1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0" name="Freeform 182">
              <a:extLst>
                <a:ext uri="{FF2B5EF4-FFF2-40B4-BE49-F238E27FC236}">
                  <a16:creationId xmlns:a16="http://schemas.microsoft.com/office/drawing/2014/main" id="{BB081DE2-3A45-4E9F-B544-DB49CD8E2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560" y="4890727"/>
              <a:ext cx="412100" cy="412102"/>
            </a:xfrm>
            <a:custGeom>
              <a:avLst/>
              <a:gdLst>
                <a:gd name="T0" fmla="*/ 217432 w 634"/>
                <a:gd name="T1" fmla="*/ 5056 h 633"/>
                <a:gd name="T2" fmla="*/ 217432 w 634"/>
                <a:gd name="T3" fmla="*/ 5056 h 633"/>
                <a:gd name="T4" fmla="*/ 0 w 634"/>
                <a:gd name="T5" fmla="*/ 111592 h 633"/>
                <a:gd name="T6" fmla="*/ 68871 w 634"/>
                <a:gd name="T7" fmla="*/ 154207 h 633"/>
                <a:gd name="T8" fmla="*/ 111420 w 634"/>
                <a:gd name="T9" fmla="*/ 228241 h 633"/>
                <a:gd name="T10" fmla="*/ 222841 w 634"/>
                <a:gd name="T11" fmla="*/ 10473 h 633"/>
                <a:gd name="T12" fmla="*/ 217432 w 634"/>
                <a:gd name="T13" fmla="*/ 5056 h 633"/>
                <a:gd name="T14" fmla="*/ 26683 w 634"/>
                <a:gd name="T15" fmla="*/ 111592 h 633"/>
                <a:gd name="T16" fmla="*/ 26683 w 634"/>
                <a:gd name="T17" fmla="*/ 111592 h 633"/>
                <a:gd name="T18" fmla="*/ 191109 w 634"/>
                <a:gd name="T19" fmla="*/ 31780 h 633"/>
                <a:gd name="T20" fmla="*/ 74280 w 634"/>
                <a:gd name="T21" fmla="*/ 137956 h 633"/>
                <a:gd name="T22" fmla="*/ 26683 w 634"/>
                <a:gd name="T23" fmla="*/ 111592 h 633"/>
                <a:gd name="T24" fmla="*/ 111420 w 634"/>
                <a:gd name="T25" fmla="*/ 201878 h 633"/>
                <a:gd name="T26" fmla="*/ 111420 w 634"/>
                <a:gd name="T27" fmla="*/ 201878 h 633"/>
                <a:gd name="T28" fmla="*/ 85098 w 634"/>
                <a:gd name="T29" fmla="*/ 143373 h 633"/>
                <a:gd name="T30" fmla="*/ 196518 w 634"/>
                <a:gd name="T31" fmla="*/ 36836 h 633"/>
                <a:gd name="T32" fmla="*/ 111420 w 634"/>
                <a:gd name="T33" fmla="*/ 201878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AutoShape 139">
              <a:extLst>
                <a:ext uri="{FF2B5EF4-FFF2-40B4-BE49-F238E27FC236}">
                  <a16:creationId xmlns:a16="http://schemas.microsoft.com/office/drawing/2014/main" id="{BE36980D-59C7-45AD-BB34-A9390572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358" y="3864987"/>
              <a:ext cx="351284" cy="34047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4E2428-3E4F-4818-B7D1-352BFB899E1C}"/>
              </a:ext>
            </a:extLst>
          </p:cNvPr>
          <p:cNvGrpSpPr/>
          <p:nvPr/>
        </p:nvGrpSpPr>
        <p:grpSpPr>
          <a:xfrm>
            <a:off x="8401553" y="1920377"/>
            <a:ext cx="3230213" cy="1423913"/>
            <a:chOff x="8401553" y="1920377"/>
            <a:chExt cx="3230213" cy="14239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781FE0-0CDA-458E-82E8-EDA6E0DEDD74}"/>
                </a:ext>
              </a:extLst>
            </p:cNvPr>
            <p:cNvSpPr txBox="1"/>
            <p:nvPr/>
          </p:nvSpPr>
          <p:spPr>
            <a:xfrm>
              <a:off x="8401553" y="1920377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1908701E-D238-4F96-8A2E-8485DF045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2397240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 Placeholder 14">
              <a:extLst>
                <a:ext uri="{FF2B5EF4-FFF2-40B4-BE49-F238E27FC236}">
                  <a16:creationId xmlns:a16="http://schemas.microsoft.com/office/drawing/2014/main" id="{A0E66E38-6D62-4841-956B-BB51A2757955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2352686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3DD11F09-41C7-4CD1-A2AA-444180819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2723765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Text Placeholder 14">
              <a:extLst>
                <a:ext uri="{FF2B5EF4-FFF2-40B4-BE49-F238E27FC236}">
                  <a16:creationId xmlns:a16="http://schemas.microsoft.com/office/drawing/2014/main" id="{38FD015B-B243-4F82-983D-B4DE6B33A430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2679211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AAC6C81F-9DA9-49E5-9C43-5368F5FAA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3050290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E5038AF3-88FE-41E0-8632-D3152DE94EC3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3005736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471E7D-6EB2-4D99-9391-7C5CAC986721}"/>
              </a:ext>
            </a:extLst>
          </p:cNvPr>
          <p:cNvGrpSpPr/>
          <p:nvPr/>
        </p:nvGrpSpPr>
        <p:grpSpPr>
          <a:xfrm>
            <a:off x="8401553" y="4310813"/>
            <a:ext cx="3230213" cy="1423913"/>
            <a:chOff x="8401553" y="4310813"/>
            <a:chExt cx="3230213" cy="14239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0825F1-F7DB-4051-B7A3-C998A7328750}"/>
                </a:ext>
              </a:extLst>
            </p:cNvPr>
            <p:cNvSpPr txBox="1"/>
            <p:nvPr/>
          </p:nvSpPr>
          <p:spPr>
            <a:xfrm>
              <a:off x="8401553" y="4310813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34CDB4DC-CE83-45F1-9F04-4A714ED8E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4787676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1" name="Text Placeholder 14">
              <a:extLst>
                <a:ext uri="{FF2B5EF4-FFF2-40B4-BE49-F238E27FC236}">
                  <a16:creationId xmlns:a16="http://schemas.microsoft.com/office/drawing/2014/main" id="{581FE2D4-466B-40E8-AADD-0561A67A7F51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4743122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27FCF1E-B385-4B28-91DB-6DCEB1780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5114201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Text Placeholder 14">
              <a:extLst>
                <a:ext uri="{FF2B5EF4-FFF2-40B4-BE49-F238E27FC236}">
                  <a16:creationId xmlns:a16="http://schemas.microsoft.com/office/drawing/2014/main" id="{1F709988-F4AC-446E-BF62-D23B83FDDA5C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5069647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36ABAC71-2465-48ED-B4D2-0C4FA2EF5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5440726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CAD5E6F0-754C-4770-8B62-8886A336B8FA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5396172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F1D781-951A-4888-9933-831806DD6B6C}"/>
              </a:ext>
            </a:extLst>
          </p:cNvPr>
          <p:cNvGrpSpPr/>
          <p:nvPr/>
        </p:nvGrpSpPr>
        <p:grpSpPr>
          <a:xfrm>
            <a:off x="687251" y="1935479"/>
            <a:ext cx="3230213" cy="1423913"/>
            <a:chOff x="687251" y="1935479"/>
            <a:chExt cx="3230213" cy="14239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F9BD0-5F52-46E5-9869-3FAD8C96DCE1}"/>
                </a:ext>
              </a:extLst>
            </p:cNvPr>
            <p:cNvSpPr txBox="1"/>
            <p:nvPr/>
          </p:nvSpPr>
          <p:spPr>
            <a:xfrm>
              <a:off x="687251" y="1935479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14B6D3CE-BD20-4954-9892-4DD3B6071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2412342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8" name="Text Placeholder 14">
              <a:extLst>
                <a:ext uri="{FF2B5EF4-FFF2-40B4-BE49-F238E27FC236}">
                  <a16:creationId xmlns:a16="http://schemas.microsoft.com/office/drawing/2014/main" id="{7308E5D7-0FAC-4165-ABDD-94F4AFC82AE6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2367788"/>
              <a:ext cx="2493663" cy="45813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3B0B4FB3-89CE-43E3-BABC-91DB07353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2738867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Text Placeholder 14">
              <a:extLst>
                <a:ext uri="{FF2B5EF4-FFF2-40B4-BE49-F238E27FC236}">
                  <a16:creationId xmlns:a16="http://schemas.microsoft.com/office/drawing/2014/main" id="{5FE9635E-2B01-46C4-B75F-5130C4A1DD4D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2694313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AEE5047D-4C42-4E0A-B20C-2E2FD5E66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3065392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Text Placeholder 14">
              <a:extLst>
                <a:ext uri="{FF2B5EF4-FFF2-40B4-BE49-F238E27FC236}">
                  <a16:creationId xmlns:a16="http://schemas.microsoft.com/office/drawing/2014/main" id="{7E47C6E6-81CB-43DB-A595-A913EBFABCB0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3020838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CB1C09-21FA-45A6-8E17-16D7BAD28185}"/>
              </a:ext>
            </a:extLst>
          </p:cNvPr>
          <p:cNvGrpSpPr/>
          <p:nvPr/>
        </p:nvGrpSpPr>
        <p:grpSpPr>
          <a:xfrm>
            <a:off x="687251" y="4325915"/>
            <a:ext cx="3230213" cy="1423913"/>
            <a:chOff x="687251" y="4325915"/>
            <a:chExt cx="3230213" cy="14239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2B428-1A69-41C2-8A10-43B3275B20CC}"/>
                </a:ext>
              </a:extLst>
            </p:cNvPr>
            <p:cNvSpPr txBox="1"/>
            <p:nvPr/>
          </p:nvSpPr>
          <p:spPr>
            <a:xfrm>
              <a:off x="687251" y="4325915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0FF9BD44-8562-4417-B7F5-9C7856CFD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4802778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Text Placeholder 14">
              <a:extLst>
                <a:ext uri="{FF2B5EF4-FFF2-40B4-BE49-F238E27FC236}">
                  <a16:creationId xmlns:a16="http://schemas.microsoft.com/office/drawing/2014/main" id="{05A9D2C5-E1FF-477E-980D-F30499F1803F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4758224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CC980684-7B90-4314-9445-7B3B907B8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5129303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7" name="Text Placeholder 14">
              <a:extLst>
                <a:ext uri="{FF2B5EF4-FFF2-40B4-BE49-F238E27FC236}">
                  <a16:creationId xmlns:a16="http://schemas.microsoft.com/office/drawing/2014/main" id="{05C18D53-9401-47DB-9CC3-1D8367D4F540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5084749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C35E4040-B967-4949-AADC-6C6871BC9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5455828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9" name="Text Placeholder 14">
              <a:extLst>
                <a:ext uri="{FF2B5EF4-FFF2-40B4-BE49-F238E27FC236}">
                  <a16:creationId xmlns:a16="http://schemas.microsoft.com/office/drawing/2014/main" id="{4B808F8A-FD64-4AE8-B96F-5A929277CBC6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5411274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ipsum </a:t>
              </a:r>
              <a:r>
                <a:rPr lang="en-IN" dirty="0" err="1"/>
                <a:t>dolor</a:t>
              </a:r>
              <a:r>
                <a:rPr lang="en-IN" dirty="0"/>
                <a:t> sit </a:t>
              </a:r>
              <a:r>
                <a:rPr lang="en-IN" dirty="0" err="1"/>
                <a:t>amet</a:t>
              </a:r>
              <a:r>
                <a:rPr lang="en-IN" dirty="0"/>
                <a:t>,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C76FFD5-3979-4B3B-AC3C-FD4D3A9F0D16}"/>
              </a:ext>
            </a:extLst>
          </p:cNvPr>
          <p:cNvSpPr txBox="1"/>
          <p:nvPr/>
        </p:nvSpPr>
        <p:spPr>
          <a:xfrm>
            <a:off x="2781300" y="79882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3947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74593" y="2303771"/>
            <a:ext cx="3442816" cy="3441640"/>
            <a:chOff x="6039221" y="1797285"/>
            <a:chExt cx="7398596" cy="7396068"/>
          </a:xfrm>
        </p:grpSpPr>
        <p:grpSp>
          <p:nvGrpSpPr>
            <p:cNvPr id="2" name="Group 1"/>
            <p:cNvGrpSpPr/>
            <p:nvPr/>
          </p:nvGrpSpPr>
          <p:grpSpPr>
            <a:xfrm>
              <a:off x="6563259" y="1797285"/>
              <a:ext cx="3125271" cy="3611450"/>
              <a:chOff x="6563259" y="1797285"/>
              <a:chExt cx="3125271" cy="3611450"/>
            </a:xfrm>
          </p:grpSpPr>
          <p:sp>
            <p:nvSpPr>
              <p:cNvPr id="25" name="Freeform: Shape 24"/>
              <p:cNvSpPr/>
              <p:nvPr/>
            </p:nvSpPr>
            <p:spPr>
              <a:xfrm>
                <a:off x="6563259" y="1797285"/>
                <a:ext cx="3125271" cy="3182530"/>
              </a:xfrm>
              <a:custGeom>
                <a:avLst/>
                <a:gdLst>
                  <a:gd name="connsiteX0" fmla="*/ 2766087 w 2766087"/>
                  <a:gd name="connsiteY0" fmla="*/ 0 h 2816765"/>
                  <a:gd name="connsiteX1" fmla="*/ 2766087 w 2766087"/>
                  <a:gd name="connsiteY1" fmla="*/ 2437058 h 2816765"/>
                  <a:gd name="connsiteX2" fmla="*/ 2724630 w 2766087"/>
                  <a:gd name="connsiteY2" fmla="*/ 2439151 h 2816765"/>
                  <a:gd name="connsiteX3" fmla="*/ 2115282 w 2766087"/>
                  <a:gd name="connsiteY3" fmla="*/ 2804377 h 2816765"/>
                  <a:gd name="connsiteX4" fmla="*/ 2108559 w 2766087"/>
                  <a:gd name="connsiteY4" fmla="*/ 2816765 h 2816765"/>
                  <a:gd name="connsiteX5" fmla="*/ 0 w 2766087"/>
                  <a:gd name="connsiteY5" fmla="*/ 1599387 h 2816765"/>
                  <a:gd name="connsiteX6" fmla="*/ 95361 w 2766087"/>
                  <a:gd name="connsiteY6" fmla="*/ 1442419 h 2816765"/>
                  <a:gd name="connsiteX7" fmla="*/ 2641844 w 2766087"/>
                  <a:gd name="connsiteY7" fmla="*/ 3141 h 2816765"/>
                  <a:gd name="connsiteX8" fmla="*/ 2766087 w 2766087"/>
                  <a:gd name="connsiteY8" fmla="*/ 0 h 281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7" h="2816765">
                    <a:moveTo>
                      <a:pt x="2766087" y="0"/>
                    </a:moveTo>
                    <a:lnTo>
                      <a:pt x="2766087" y="2437058"/>
                    </a:lnTo>
                    <a:lnTo>
                      <a:pt x="2724630" y="2439151"/>
                    </a:lnTo>
                    <a:cubicBezTo>
                      <a:pt x="2471030" y="2464905"/>
                      <a:pt x="2250850" y="2603711"/>
                      <a:pt x="2115282" y="2804377"/>
                    </a:cubicBezTo>
                    <a:lnTo>
                      <a:pt x="2108559" y="2816765"/>
                    </a:lnTo>
                    <a:lnTo>
                      <a:pt x="0" y="1599387"/>
                    </a:lnTo>
                    <a:lnTo>
                      <a:pt x="95361" y="1442419"/>
                    </a:lnTo>
                    <a:cubicBezTo>
                      <a:pt x="654328" y="615038"/>
                      <a:pt x="1581547" y="56888"/>
                      <a:pt x="2641844" y="3141"/>
                    </a:cubicBezTo>
                    <a:lnTo>
                      <a:pt x="276608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8945620" y="4550803"/>
                <a:ext cx="742910" cy="857932"/>
              </a:xfrm>
              <a:custGeom>
                <a:avLst/>
                <a:gdLst>
                  <a:gd name="connsiteX0" fmla="*/ 657528 w 657528"/>
                  <a:gd name="connsiteY0" fmla="*/ 0 h 759331"/>
                  <a:gd name="connsiteX1" fmla="*/ 657528 w 657528"/>
                  <a:gd name="connsiteY1" fmla="*/ 759331 h 759331"/>
                  <a:gd name="connsiteX2" fmla="*/ 0 w 657528"/>
                  <a:gd name="connsiteY2" fmla="*/ 379707 h 759331"/>
                  <a:gd name="connsiteX3" fmla="*/ 6723 w 657528"/>
                  <a:gd name="connsiteY3" fmla="*/ 367319 h 759331"/>
                  <a:gd name="connsiteX4" fmla="*/ 616071 w 657528"/>
                  <a:gd name="connsiteY4" fmla="*/ 2093 h 759331"/>
                  <a:gd name="connsiteX5" fmla="*/ 657528 w 657528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8" h="759331">
                    <a:moveTo>
                      <a:pt x="657528" y="0"/>
                    </a:moveTo>
                    <a:lnTo>
                      <a:pt x="657528" y="759331"/>
                    </a:lnTo>
                    <a:lnTo>
                      <a:pt x="0" y="379707"/>
                    </a:lnTo>
                    <a:lnTo>
                      <a:pt x="6723" y="367319"/>
                    </a:lnTo>
                    <a:cubicBezTo>
                      <a:pt x="142291" y="166653"/>
                      <a:pt x="362471" y="27847"/>
                      <a:pt x="616071" y="2093"/>
                    </a:cubicBezTo>
                    <a:lnTo>
                      <a:pt x="65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874851" y="3360610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One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39221" y="3689827"/>
              <a:ext cx="3599320" cy="3610986"/>
              <a:chOff x="6039221" y="3689827"/>
              <a:chExt cx="3599320" cy="3610986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6039221" y="3689827"/>
                <a:ext cx="2858688" cy="3610986"/>
              </a:xfrm>
              <a:custGeom>
                <a:avLst/>
                <a:gdLst>
                  <a:gd name="connsiteX0" fmla="*/ 417854 w 2530142"/>
                  <a:gd name="connsiteY0" fmla="*/ 0 h 3195979"/>
                  <a:gd name="connsiteX1" fmla="*/ 2530142 w 2530142"/>
                  <a:gd name="connsiteY1" fmla="*/ 1219530 h 3195979"/>
                  <a:gd name="connsiteX2" fmla="*/ 2501812 w 2530142"/>
                  <a:gd name="connsiteY2" fmla="*/ 1271724 h 3195979"/>
                  <a:gd name="connsiteX3" fmla="*/ 2435942 w 2530142"/>
                  <a:gd name="connsiteY3" fmla="*/ 1597989 h 3195979"/>
                  <a:gd name="connsiteX4" fmla="*/ 2501812 w 2530142"/>
                  <a:gd name="connsiteY4" fmla="*/ 1924254 h 3195979"/>
                  <a:gd name="connsiteX5" fmla="*/ 2530142 w 2530142"/>
                  <a:gd name="connsiteY5" fmla="*/ 1976449 h 3195979"/>
                  <a:gd name="connsiteX6" fmla="*/ 417855 w 2530142"/>
                  <a:gd name="connsiteY6" fmla="*/ 3195979 h 3195979"/>
                  <a:gd name="connsiteX7" fmla="*/ 395171 w 2530142"/>
                  <a:gd name="connsiteY7" fmla="*/ 3158640 h 3195979"/>
                  <a:gd name="connsiteX8" fmla="*/ 0 w 2530142"/>
                  <a:gd name="connsiteY8" fmla="*/ 1597989 h 3195979"/>
                  <a:gd name="connsiteX9" fmla="*/ 395171 w 2530142"/>
                  <a:gd name="connsiteY9" fmla="*/ 37338 h 3195979"/>
                  <a:gd name="connsiteX10" fmla="*/ 417854 w 2530142"/>
                  <a:gd name="connsiteY10" fmla="*/ 0 h 31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142" h="3195979">
                    <a:moveTo>
                      <a:pt x="417854" y="0"/>
                    </a:moveTo>
                    <a:lnTo>
                      <a:pt x="2530142" y="1219530"/>
                    </a:lnTo>
                    <a:lnTo>
                      <a:pt x="2501812" y="1271724"/>
                    </a:lnTo>
                    <a:cubicBezTo>
                      <a:pt x="2459397" y="1372005"/>
                      <a:pt x="2435942" y="1482258"/>
                      <a:pt x="2435942" y="1597989"/>
                    </a:cubicBezTo>
                    <a:cubicBezTo>
                      <a:pt x="2435942" y="1713720"/>
                      <a:pt x="2459397" y="1823974"/>
                      <a:pt x="2501812" y="1924254"/>
                    </a:cubicBezTo>
                    <a:lnTo>
                      <a:pt x="2530142" y="1976449"/>
                    </a:lnTo>
                    <a:lnTo>
                      <a:pt x="417855" y="3195979"/>
                    </a:lnTo>
                    <a:lnTo>
                      <a:pt x="395171" y="3158640"/>
                    </a:lnTo>
                    <a:cubicBezTo>
                      <a:pt x="143153" y="2694716"/>
                      <a:pt x="0" y="2163070"/>
                      <a:pt x="0" y="1597989"/>
                    </a:cubicBezTo>
                    <a:cubicBezTo>
                      <a:pt x="0" y="1032908"/>
                      <a:pt x="143153" y="501262"/>
                      <a:pt x="395171" y="37338"/>
                    </a:cubicBezTo>
                    <a:lnTo>
                      <a:pt x="41785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8791478" y="5067717"/>
                <a:ext cx="847063" cy="855207"/>
              </a:xfrm>
              <a:custGeom>
                <a:avLst/>
                <a:gdLst>
                  <a:gd name="connsiteX0" fmla="*/ 94200 w 749711"/>
                  <a:gd name="connsiteY0" fmla="*/ 0 h 756919"/>
                  <a:gd name="connsiteX1" fmla="*/ 749711 w 749711"/>
                  <a:gd name="connsiteY1" fmla="*/ 378460 h 756919"/>
                  <a:gd name="connsiteX2" fmla="*/ 94200 w 749711"/>
                  <a:gd name="connsiteY2" fmla="*/ 756919 h 756919"/>
                  <a:gd name="connsiteX3" fmla="*/ 65870 w 749711"/>
                  <a:gd name="connsiteY3" fmla="*/ 704724 h 756919"/>
                  <a:gd name="connsiteX4" fmla="*/ 0 w 749711"/>
                  <a:gd name="connsiteY4" fmla="*/ 378459 h 756919"/>
                  <a:gd name="connsiteX5" fmla="*/ 65870 w 749711"/>
                  <a:gd name="connsiteY5" fmla="*/ 52194 h 756919"/>
                  <a:gd name="connsiteX6" fmla="*/ 94200 w 749711"/>
                  <a:gd name="connsiteY6" fmla="*/ 0 h 75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9711" h="756919">
                    <a:moveTo>
                      <a:pt x="94200" y="0"/>
                    </a:moveTo>
                    <a:lnTo>
                      <a:pt x="749711" y="378460"/>
                    </a:lnTo>
                    <a:lnTo>
                      <a:pt x="94200" y="756919"/>
                    </a:lnTo>
                    <a:lnTo>
                      <a:pt x="65870" y="704724"/>
                    </a:lnTo>
                    <a:cubicBezTo>
                      <a:pt x="23455" y="604444"/>
                      <a:pt x="0" y="494190"/>
                      <a:pt x="0" y="378459"/>
                    </a:cubicBezTo>
                    <a:cubicBezTo>
                      <a:pt x="0" y="262728"/>
                      <a:pt x="23455" y="152475"/>
                      <a:pt x="65870" y="52194"/>
                    </a:cubicBezTo>
                    <a:lnTo>
                      <a:pt x="942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820299" y="5178694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Six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788510" y="1797285"/>
              <a:ext cx="3125268" cy="3611450"/>
              <a:chOff x="9788510" y="1797285"/>
              <a:chExt cx="3125268" cy="3611450"/>
            </a:xfrm>
          </p:grpSpPr>
          <p:sp>
            <p:nvSpPr>
              <p:cNvPr id="40" name="Freeform: Shape 39"/>
              <p:cNvSpPr/>
              <p:nvPr/>
            </p:nvSpPr>
            <p:spPr>
              <a:xfrm>
                <a:off x="9788512" y="4550803"/>
                <a:ext cx="742909" cy="857932"/>
              </a:xfrm>
              <a:custGeom>
                <a:avLst/>
                <a:gdLst>
                  <a:gd name="connsiteX0" fmla="*/ 0 w 657527"/>
                  <a:gd name="connsiteY0" fmla="*/ 0 h 759331"/>
                  <a:gd name="connsiteX1" fmla="*/ 41455 w 657527"/>
                  <a:gd name="connsiteY1" fmla="*/ 2093 h 759331"/>
                  <a:gd name="connsiteX2" fmla="*/ 650803 w 657527"/>
                  <a:gd name="connsiteY2" fmla="*/ 367319 h 759331"/>
                  <a:gd name="connsiteX3" fmla="*/ 657527 w 657527"/>
                  <a:gd name="connsiteY3" fmla="*/ 379707 h 759331"/>
                  <a:gd name="connsiteX4" fmla="*/ 0 w 657527"/>
                  <a:gd name="connsiteY4" fmla="*/ 759331 h 759331"/>
                  <a:gd name="connsiteX5" fmla="*/ 0 w 657527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7" h="759331">
                    <a:moveTo>
                      <a:pt x="0" y="0"/>
                    </a:moveTo>
                    <a:lnTo>
                      <a:pt x="41455" y="2093"/>
                    </a:lnTo>
                    <a:cubicBezTo>
                      <a:pt x="295056" y="27847"/>
                      <a:pt x="515235" y="166653"/>
                      <a:pt x="650803" y="367319"/>
                    </a:cubicBezTo>
                    <a:lnTo>
                      <a:pt x="657527" y="379707"/>
                    </a:lnTo>
                    <a:lnTo>
                      <a:pt x="0" y="75933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9788510" y="1797285"/>
                <a:ext cx="3125268" cy="3182530"/>
              </a:xfrm>
              <a:custGeom>
                <a:avLst/>
                <a:gdLst>
                  <a:gd name="connsiteX0" fmla="*/ 0 w 2766085"/>
                  <a:gd name="connsiteY0" fmla="*/ 0 h 2816765"/>
                  <a:gd name="connsiteX1" fmla="*/ 124241 w 2766085"/>
                  <a:gd name="connsiteY1" fmla="*/ 3141 h 2816765"/>
                  <a:gd name="connsiteX2" fmla="*/ 2670724 w 2766085"/>
                  <a:gd name="connsiteY2" fmla="*/ 1442419 h 2816765"/>
                  <a:gd name="connsiteX3" fmla="*/ 2766085 w 2766085"/>
                  <a:gd name="connsiteY3" fmla="*/ 1599388 h 2816765"/>
                  <a:gd name="connsiteX4" fmla="*/ 657527 w 2766085"/>
                  <a:gd name="connsiteY4" fmla="*/ 2816765 h 2816765"/>
                  <a:gd name="connsiteX5" fmla="*/ 650803 w 2766085"/>
                  <a:gd name="connsiteY5" fmla="*/ 2804377 h 2816765"/>
                  <a:gd name="connsiteX6" fmla="*/ 41455 w 2766085"/>
                  <a:gd name="connsiteY6" fmla="*/ 2439151 h 2816765"/>
                  <a:gd name="connsiteX7" fmla="*/ 0 w 2766085"/>
                  <a:gd name="connsiteY7" fmla="*/ 2437058 h 2816765"/>
                  <a:gd name="connsiteX8" fmla="*/ 0 w 2766085"/>
                  <a:gd name="connsiteY8" fmla="*/ 0 h 281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5" h="2816765">
                    <a:moveTo>
                      <a:pt x="0" y="0"/>
                    </a:moveTo>
                    <a:lnTo>
                      <a:pt x="124241" y="3141"/>
                    </a:lnTo>
                    <a:cubicBezTo>
                      <a:pt x="1184538" y="56888"/>
                      <a:pt x="2111757" y="615038"/>
                      <a:pt x="2670724" y="1442419"/>
                    </a:cubicBezTo>
                    <a:lnTo>
                      <a:pt x="2766085" y="1599388"/>
                    </a:lnTo>
                    <a:lnTo>
                      <a:pt x="657527" y="2816765"/>
                    </a:lnTo>
                    <a:lnTo>
                      <a:pt x="650803" y="2804377"/>
                    </a:lnTo>
                    <a:cubicBezTo>
                      <a:pt x="515235" y="2603711"/>
                      <a:pt x="295056" y="2464905"/>
                      <a:pt x="41455" y="2439151"/>
                    </a:cubicBezTo>
                    <a:lnTo>
                      <a:pt x="0" y="24370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9847680" y="3360610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Two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563259" y="5581906"/>
              <a:ext cx="3125271" cy="3611447"/>
              <a:chOff x="6563259" y="5581906"/>
              <a:chExt cx="3125271" cy="3611447"/>
            </a:xfrm>
          </p:grpSpPr>
          <p:sp>
            <p:nvSpPr>
              <p:cNvPr id="11" name="Freeform: Shape 10"/>
              <p:cNvSpPr/>
              <p:nvPr/>
            </p:nvSpPr>
            <p:spPr>
              <a:xfrm>
                <a:off x="6563259" y="6010825"/>
                <a:ext cx="3125271" cy="3182528"/>
              </a:xfrm>
              <a:custGeom>
                <a:avLst/>
                <a:gdLst>
                  <a:gd name="connsiteX0" fmla="*/ 2108559 w 2766087"/>
                  <a:gd name="connsiteY0" fmla="*/ 0 h 2816764"/>
                  <a:gd name="connsiteX1" fmla="*/ 2115282 w 2766087"/>
                  <a:gd name="connsiteY1" fmla="*/ 12387 h 2816764"/>
                  <a:gd name="connsiteX2" fmla="*/ 2724630 w 2766087"/>
                  <a:gd name="connsiteY2" fmla="*/ 377613 h 2816764"/>
                  <a:gd name="connsiteX3" fmla="*/ 2766087 w 2766087"/>
                  <a:gd name="connsiteY3" fmla="*/ 379707 h 2816764"/>
                  <a:gd name="connsiteX4" fmla="*/ 2766087 w 2766087"/>
                  <a:gd name="connsiteY4" fmla="*/ 2816764 h 2816764"/>
                  <a:gd name="connsiteX5" fmla="*/ 2641844 w 2766087"/>
                  <a:gd name="connsiteY5" fmla="*/ 2813623 h 2816764"/>
                  <a:gd name="connsiteX6" fmla="*/ 95361 w 2766087"/>
                  <a:gd name="connsiteY6" fmla="*/ 1374345 h 2816764"/>
                  <a:gd name="connsiteX7" fmla="*/ 0 w 2766087"/>
                  <a:gd name="connsiteY7" fmla="*/ 1217377 h 2816764"/>
                  <a:gd name="connsiteX8" fmla="*/ 2108559 w 2766087"/>
                  <a:gd name="connsiteY8" fmla="*/ 0 h 28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7" h="2816764">
                    <a:moveTo>
                      <a:pt x="2108559" y="0"/>
                    </a:moveTo>
                    <a:lnTo>
                      <a:pt x="2115282" y="12387"/>
                    </a:lnTo>
                    <a:cubicBezTo>
                      <a:pt x="2250850" y="213053"/>
                      <a:pt x="2471030" y="351859"/>
                      <a:pt x="2724630" y="377613"/>
                    </a:cubicBezTo>
                    <a:lnTo>
                      <a:pt x="2766087" y="379707"/>
                    </a:lnTo>
                    <a:lnTo>
                      <a:pt x="2766087" y="2816764"/>
                    </a:lnTo>
                    <a:lnTo>
                      <a:pt x="2641844" y="2813623"/>
                    </a:lnTo>
                    <a:cubicBezTo>
                      <a:pt x="1581547" y="2759876"/>
                      <a:pt x="654328" y="2201726"/>
                      <a:pt x="95361" y="1374345"/>
                    </a:cubicBezTo>
                    <a:lnTo>
                      <a:pt x="0" y="1217377"/>
                    </a:lnTo>
                    <a:lnTo>
                      <a:pt x="210855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945620" y="5581906"/>
                <a:ext cx="742910" cy="857932"/>
              </a:xfrm>
              <a:custGeom>
                <a:avLst/>
                <a:gdLst>
                  <a:gd name="connsiteX0" fmla="*/ 657528 w 657528"/>
                  <a:gd name="connsiteY0" fmla="*/ 0 h 759331"/>
                  <a:gd name="connsiteX1" fmla="*/ 657528 w 657528"/>
                  <a:gd name="connsiteY1" fmla="*/ 759331 h 759331"/>
                  <a:gd name="connsiteX2" fmla="*/ 616071 w 657528"/>
                  <a:gd name="connsiteY2" fmla="*/ 757237 h 759331"/>
                  <a:gd name="connsiteX3" fmla="*/ 6723 w 657528"/>
                  <a:gd name="connsiteY3" fmla="*/ 392011 h 759331"/>
                  <a:gd name="connsiteX4" fmla="*/ 0 w 657528"/>
                  <a:gd name="connsiteY4" fmla="*/ 379624 h 759331"/>
                  <a:gd name="connsiteX5" fmla="*/ 657528 w 657528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8" h="759331">
                    <a:moveTo>
                      <a:pt x="657528" y="0"/>
                    </a:moveTo>
                    <a:lnTo>
                      <a:pt x="657528" y="759331"/>
                    </a:lnTo>
                    <a:lnTo>
                      <a:pt x="616071" y="757237"/>
                    </a:lnTo>
                    <a:cubicBezTo>
                      <a:pt x="362471" y="731483"/>
                      <a:pt x="142291" y="592677"/>
                      <a:pt x="6723" y="392011"/>
                    </a:cubicBezTo>
                    <a:lnTo>
                      <a:pt x="0" y="379624"/>
                    </a:lnTo>
                    <a:lnTo>
                      <a:pt x="65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874851" y="7048673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Five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838502" y="3689827"/>
              <a:ext cx="3599315" cy="3610984"/>
              <a:chOff x="9838502" y="3689827"/>
              <a:chExt cx="3599315" cy="3610984"/>
            </a:xfrm>
          </p:grpSpPr>
          <p:sp>
            <p:nvSpPr>
              <p:cNvPr id="38" name="Freeform: Shape 37"/>
              <p:cNvSpPr/>
              <p:nvPr/>
            </p:nvSpPr>
            <p:spPr>
              <a:xfrm>
                <a:off x="9838502" y="5067718"/>
                <a:ext cx="847061" cy="855205"/>
              </a:xfrm>
              <a:custGeom>
                <a:avLst/>
                <a:gdLst>
                  <a:gd name="connsiteX0" fmla="*/ 655510 w 749709"/>
                  <a:gd name="connsiteY0" fmla="*/ 0 h 756917"/>
                  <a:gd name="connsiteX1" fmla="*/ 683839 w 749709"/>
                  <a:gd name="connsiteY1" fmla="*/ 52193 h 756917"/>
                  <a:gd name="connsiteX2" fmla="*/ 749709 w 749709"/>
                  <a:gd name="connsiteY2" fmla="*/ 378458 h 756917"/>
                  <a:gd name="connsiteX3" fmla="*/ 683839 w 749709"/>
                  <a:gd name="connsiteY3" fmla="*/ 704723 h 756917"/>
                  <a:gd name="connsiteX4" fmla="*/ 655510 w 749709"/>
                  <a:gd name="connsiteY4" fmla="*/ 756917 h 756917"/>
                  <a:gd name="connsiteX5" fmla="*/ 0 w 749709"/>
                  <a:gd name="connsiteY5" fmla="*/ 378459 h 756917"/>
                  <a:gd name="connsiteX6" fmla="*/ 655510 w 749709"/>
                  <a:gd name="connsiteY6" fmla="*/ 0 h 75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9709" h="756917">
                    <a:moveTo>
                      <a:pt x="655510" y="0"/>
                    </a:moveTo>
                    <a:lnTo>
                      <a:pt x="683839" y="52193"/>
                    </a:lnTo>
                    <a:cubicBezTo>
                      <a:pt x="726255" y="152474"/>
                      <a:pt x="749709" y="262727"/>
                      <a:pt x="749709" y="378458"/>
                    </a:cubicBezTo>
                    <a:cubicBezTo>
                      <a:pt x="749709" y="494189"/>
                      <a:pt x="726255" y="604443"/>
                      <a:pt x="683839" y="704723"/>
                    </a:cubicBezTo>
                    <a:lnTo>
                      <a:pt x="655510" y="756917"/>
                    </a:lnTo>
                    <a:lnTo>
                      <a:pt x="0" y="378459"/>
                    </a:lnTo>
                    <a:lnTo>
                      <a:pt x="65551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0579130" y="3689827"/>
                <a:ext cx="2858687" cy="3610984"/>
              </a:xfrm>
              <a:custGeom>
                <a:avLst/>
                <a:gdLst>
                  <a:gd name="connsiteX0" fmla="*/ 2112287 w 2530141"/>
                  <a:gd name="connsiteY0" fmla="*/ 0 h 3195978"/>
                  <a:gd name="connsiteX1" fmla="*/ 2134970 w 2530141"/>
                  <a:gd name="connsiteY1" fmla="*/ 37338 h 3195978"/>
                  <a:gd name="connsiteX2" fmla="*/ 2530141 w 2530141"/>
                  <a:gd name="connsiteY2" fmla="*/ 1597989 h 3195978"/>
                  <a:gd name="connsiteX3" fmla="*/ 2134970 w 2530141"/>
                  <a:gd name="connsiteY3" fmla="*/ 3158640 h 3195978"/>
                  <a:gd name="connsiteX4" fmla="*/ 2112287 w 2530141"/>
                  <a:gd name="connsiteY4" fmla="*/ 3195978 h 3195978"/>
                  <a:gd name="connsiteX5" fmla="*/ 0 w 2530141"/>
                  <a:gd name="connsiteY5" fmla="*/ 1976448 h 3195978"/>
                  <a:gd name="connsiteX6" fmla="*/ 28329 w 2530141"/>
                  <a:gd name="connsiteY6" fmla="*/ 1924254 h 3195978"/>
                  <a:gd name="connsiteX7" fmla="*/ 94199 w 2530141"/>
                  <a:gd name="connsiteY7" fmla="*/ 1597989 h 3195978"/>
                  <a:gd name="connsiteX8" fmla="*/ 28329 w 2530141"/>
                  <a:gd name="connsiteY8" fmla="*/ 1271724 h 3195978"/>
                  <a:gd name="connsiteX9" fmla="*/ 0 w 2530141"/>
                  <a:gd name="connsiteY9" fmla="*/ 1219531 h 3195978"/>
                  <a:gd name="connsiteX10" fmla="*/ 2112287 w 2530141"/>
                  <a:gd name="connsiteY10" fmla="*/ 0 h 319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141" h="3195978">
                    <a:moveTo>
                      <a:pt x="2112287" y="0"/>
                    </a:moveTo>
                    <a:lnTo>
                      <a:pt x="2134970" y="37338"/>
                    </a:lnTo>
                    <a:cubicBezTo>
                      <a:pt x="2386988" y="501262"/>
                      <a:pt x="2530141" y="1032908"/>
                      <a:pt x="2530141" y="1597989"/>
                    </a:cubicBezTo>
                    <a:cubicBezTo>
                      <a:pt x="2530141" y="2163070"/>
                      <a:pt x="2386988" y="2694716"/>
                      <a:pt x="2134970" y="3158640"/>
                    </a:cubicBezTo>
                    <a:lnTo>
                      <a:pt x="2112287" y="3195978"/>
                    </a:lnTo>
                    <a:lnTo>
                      <a:pt x="0" y="1976448"/>
                    </a:lnTo>
                    <a:lnTo>
                      <a:pt x="28329" y="1924254"/>
                    </a:lnTo>
                    <a:cubicBezTo>
                      <a:pt x="70745" y="1823974"/>
                      <a:pt x="94199" y="1713720"/>
                      <a:pt x="94199" y="1597989"/>
                    </a:cubicBezTo>
                    <a:cubicBezTo>
                      <a:pt x="94199" y="1482258"/>
                      <a:pt x="70745" y="1372005"/>
                      <a:pt x="28329" y="1271724"/>
                    </a:cubicBezTo>
                    <a:lnTo>
                      <a:pt x="0" y="1219531"/>
                    </a:lnTo>
                    <a:lnTo>
                      <a:pt x="211228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607146" y="5178694"/>
                <a:ext cx="2078890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Three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788510" y="5581906"/>
              <a:ext cx="3125268" cy="3611447"/>
              <a:chOff x="9788510" y="5581906"/>
              <a:chExt cx="3125268" cy="3611447"/>
            </a:xfrm>
          </p:grpSpPr>
          <p:sp>
            <p:nvSpPr>
              <p:cNvPr id="12" name="Freeform: Shape 11"/>
              <p:cNvSpPr/>
              <p:nvPr/>
            </p:nvSpPr>
            <p:spPr>
              <a:xfrm>
                <a:off x="9788510" y="6010825"/>
                <a:ext cx="3125268" cy="3182528"/>
              </a:xfrm>
              <a:custGeom>
                <a:avLst/>
                <a:gdLst>
                  <a:gd name="connsiteX0" fmla="*/ 657527 w 2766085"/>
                  <a:gd name="connsiteY0" fmla="*/ 0 h 2816764"/>
                  <a:gd name="connsiteX1" fmla="*/ 2766085 w 2766085"/>
                  <a:gd name="connsiteY1" fmla="*/ 1217376 h 2816764"/>
                  <a:gd name="connsiteX2" fmla="*/ 2670724 w 2766085"/>
                  <a:gd name="connsiteY2" fmla="*/ 1374345 h 2816764"/>
                  <a:gd name="connsiteX3" fmla="*/ 124241 w 2766085"/>
                  <a:gd name="connsiteY3" fmla="*/ 2813623 h 2816764"/>
                  <a:gd name="connsiteX4" fmla="*/ 0 w 2766085"/>
                  <a:gd name="connsiteY4" fmla="*/ 2816764 h 2816764"/>
                  <a:gd name="connsiteX5" fmla="*/ 0 w 2766085"/>
                  <a:gd name="connsiteY5" fmla="*/ 379707 h 2816764"/>
                  <a:gd name="connsiteX6" fmla="*/ 41455 w 2766085"/>
                  <a:gd name="connsiteY6" fmla="*/ 377613 h 2816764"/>
                  <a:gd name="connsiteX7" fmla="*/ 650803 w 2766085"/>
                  <a:gd name="connsiteY7" fmla="*/ 12387 h 2816764"/>
                  <a:gd name="connsiteX8" fmla="*/ 657527 w 2766085"/>
                  <a:gd name="connsiteY8" fmla="*/ 0 h 28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5" h="2816764">
                    <a:moveTo>
                      <a:pt x="657527" y="0"/>
                    </a:moveTo>
                    <a:lnTo>
                      <a:pt x="2766085" y="1217376"/>
                    </a:lnTo>
                    <a:lnTo>
                      <a:pt x="2670724" y="1374345"/>
                    </a:lnTo>
                    <a:cubicBezTo>
                      <a:pt x="2111757" y="2201726"/>
                      <a:pt x="1184538" y="2759876"/>
                      <a:pt x="124241" y="2813623"/>
                    </a:cubicBezTo>
                    <a:lnTo>
                      <a:pt x="0" y="2816764"/>
                    </a:lnTo>
                    <a:lnTo>
                      <a:pt x="0" y="379707"/>
                    </a:lnTo>
                    <a:lnTo>
                      <a:pt x="41455" y="377613"/>
                    </a:lnTo>
                    <a:cubicBezTo>
                      <a:pt x="295056" y="351859"/>
                      <a:pt x="515235" y="213053"/>
                      <a:pt x="650803" y="12387"/>
                    </a:cubicBezTo>
                    <a:lnTo>
                      <a:pt x="65752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9788512" y="5581906"/>
                <a:ext cx="742909" cy="857932"/>
              </a:xfrm>
              <a:custGeom>
                <a:avLst/>
                <a:gdLst>
                  <a:gd name="connsiteX0" fmla="*/ 0 w 657527"/>
                  <a:gd name="connsiteY0" fmla="*/ 0 h 759331"/>
                  <a:gd name="connsiteX1" fmla="*/ 657527 w 657527"/>
                  <a:gd name="connsiteY1" fmla="*/ 379624 h 759331"/>
                  <a:gd name="connsiteX2" fmla="*/ 650803 w 657527"/>
                  <a:gd name="connsiteY2" fmla="*/ 392011 h 759331"/>
                  <a:gd name="connsiteX3" fmla="*/ 41455 w 657527"/>
                  <a:gd name="connsiteY3" fmla="*/ 757237 h 759331"/>
                  <a:gd name="connsiteX4" fmla="*/ 0 w 657527"/>
                  <a:gd name="connsiteY4" fmla="*/ 759331 h 759331"/>
                  <a:gd name="connsiteX5" fmla="*/ 0 w 657527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7" h="759331">
                    <a:moveTo>
                      <a:pt x="0" y="0"/>
                    </a:moveTo>
                    <a:lnTo>
                      <a:pt x="657527" y="379624"/>
                    </a:lnTo>
                    <a:lnTo>
                      <a:pt x="650803" y="392011"/>
                    </a:lnTo>
                    <a:cubicBezTo>
                      <a:pt x="515235" y="592677"/>
                      <a:pt x="295056" y="731483"/>
                      <a:pt x="41455" y="757237"/>
                    </a:cubicBezTo>
                    <a:lnTo>
                      <a:pt x="0" y="75933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847680" y="7048673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B667EE-62A4-4BB6-BAA9-70FBCE7E09F0}"/>
              </a:ext>
            </a:extLst>
          </p:cNvPr>
          <p:cNvGrpSpPr/>
          <p:nvPr/>
        </p:nvGrpSpPr>
        <p:grpSpPr>
          <a:xfrm>
            <a:off x="1909331" y="5154497"/>
            <a:ext cx="3575603" cy="750973"/>
            <a:chOff x="1909331" y="5213491"/>
            <a:chExt cx="3575603" cy="750973"/>
          </a:xfrm>
        </p:grpSpPr>
        <p:grpSp>
          <p:nvGrpSpPr>
            <p:cNvPr id="110" name="Group 109"/>
            <p:cNvGrpSpPr/>
            <p:nvPr/>
          </p:nvGrpSpPr>
          <p:grpSpPr>
            <a:xfrm>
              <a:off x="4843136" y="5268078"/>
              <a:ext cx="641798" cy="641799"/>
              <a:chOff x="10877384" y="1844754"/>
              <a:chExt cx="1114390" cy="1114394"/>
            </a:xfrm>
          </p:grpSpPr>
          <p:grpSp>
            <p:nvGrpSpPr>
              <p:cNvPr id="111" name="Group 110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05</a:t>
                </a: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1909331" y="521349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55E2C3-DDCB-4F14-AE84-EFD4FC3B57ED}"/>
              </a:ext>
            </a:extLst>
          </p:cNvPr>
          <p:cNvGrpSpPr/>
          <p:nvPr/>
        </p:nvGrpSpPr>
        <p:grpSpPr>
          <a:xfrm>
            <a:off x="1198770" y="3699025"/>
            <a:ext cx="3305913" cy="768815"/>
            <a:chOff x="1198770" y="3758019"/>
            <a:chExt cx="3305913" cy="768815"/>
          </a:xfrm>
        </p:grpSpPr>
        <p:grpSp>
          <p:nvGrpSpPr>
            <p:cNvPr id="105" name="Group 104"/>
            <p:cNvGrpSpPr/>
            <p:nvPr/>
          </p:nvGrpSpPr>
          <p:grpSpPr>
            <a:xfrm>
              <a:off x="3862885" y="3758019"/>
              <a:ext cx="641798" cy="641799"/>
              <a:chOff x="10877384" y="1844754"/>
              <a:chExt cx="1114390" cy="1114394"/>
            </a:xfrm>
          </p:grpSpPr>
          <p:grpSp>
            <p:nvGrpSpPr>
              <p:cNvPr id="106" name="Group 105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07" name="Rectangle 106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06</a:t>
                </a:r>
              </a:p>
            </p:txBody>
          </p:sp>
        </p:grpSp>
        <p:sp>
          <p:nvSpPr>
            <p:cNvPr id="176" name="Rectangle 175"/>
            <p:cNvSpPr/>
            <p:nvPr/>
          </p:nvSpPr>
          <p:spPr>
            <a:xfrm>
              <a:off x="1198770" y="377586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7AC3F-AA68-4EB9-93F7-32825579A231}"/>
              </a:ext>
            </a:extLst>
          </p:cNvPr>
          <p:cNvGrpSpPr/>
          <p:nvPr/>
        </p:nvGrpSpPr>
        <p:grpSpPr>
          <a:xfrm>
            <a:off x="1909331" y="2129043"/>
            <a:ext cx="3575603" cy="750973"/>
            <a:chOff x="1909331" y="2188037"/>
            <a:chExt cx="3575603" cy="750973"/>
          </a:xfrm>
        </p:grpSpPr>
        <p:grpSp>
          <p:nvGrpSpPr>
            <p:cNvPr id="98" name="Group 97"/>
            <p:cNvGrpSpPr/>
            <p:nvPr/>
          </p:nvGrpSpPr>
          <p:grpSpPr>
            <a:xfrm>
              <a:off x="4843136" y="2242624"/>
              <a:ext cx="641798" cy="641799"/>
              <a:chOff x="7137403" y="1942457"/>
              <a:chExt cx="1114390" cy="1114394"/>
            </a:xfrm>
          </p:grpSpPr>
          <p:grpSp>
            <p:nvGrpSpPr>
              <p:cNvPr id="88" name="Group 87"/>
              <p:cNvGrpSpPr/>
              <p:nvPr/>
            </p:nvGrpSpPr>
            <p:grpSpPr>
              <a:xfrm rot="2700000">
                <a:off x="7137401" y="1942459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8508401" y="7321549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7181223" y="2176491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01</a:t>
                </a:r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1909331" y="2188037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79F156-8BB6-4B0B-81CF-CBAB77E9914E}"/>
              </a:ext>
            </a:extLst>
          </p:cNvPr>
          <p:cNvGrpSpPr/>
          <p:nvPr/>
        </p:nvGrpSpPr>
        <p:grpSpPr>
          <a:xfrm>
            <a:off x="6707066" y="5154497"/>
            <a:ext cx="3890356" cy="750973"/>
            <a:chOff x="6707066" y="5213491"/>
            <a:chExt cx="3890356" cy="750973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07066" y="5268078"/>
              <a:ext cx="641798" cy="641799"/>
              <a:chOff x="10877384" y="1844754"/>
              <a:chExt cx="1114390" cy="1114394"/>
            </a:xfrm>
          </p:grpSpPr>
          <p:grpSp>
            <p:nvGrpSpPr>
              <p:cNvPr id="116" name="Group 115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04</a:t>
                </a: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48F003F-044B-47EC-AF73-94C1362C4523}"/>
                </a:ext>
              </a:extLst>
            </p:cNvPr>
            <p:cNvSpPr/>
            <p:nvPr/>
          </p:nvSpPr>
          <p:spPr>
            <a:xfrm>
              <a:off x="8071416" y="521349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DCC0D-0A40-4A92-9992-462D0C6304A6}"/>
              </a:ext>
            </a:extLst>
          </p:cNvPr>
          <p:cNvGrpSpPr/>
          <p:nvPr/>
        </p:nvGrpSpPr>
        <p:grpSpPr>
          <a:xfrm>
            <a:off x="7687317" y="3699025"/>
            <a:ext cx="3509286" cy="768815"/>
            <a:chOff x="7687317" y="3758019"/>
            <a:chExt cx="3509286" cy="768815"/>
          </a:xfrm>
        </p:grpSpPr>
        <p:grpSp>
          <p:nvGrpSpPr>
            <p:cNvPr id="100" name="Group 99"/>
            <p:cNvGrpSpPr/>
            <p:nvPr/>
          </p:nvGrpSpPr>
          <p:grpSpPr>
            <a:xfrm>
              <a:off x="7687317" y="3758019"/>
              <a:ext cx="641798" cy="641799"/>
              <a:chOff x="10877384" y="1844754"/>
              <a:chExt cx="1114390" cy="1114394"/>
            </a:xfrm>
          </p:grpSpPr>
          <p:grpSp>
            <p:nvGrpSpPr>
              <p:cNvPr id="101" name="Group 100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03</a:t>
                </a:r>
              </a:p>
            </p:txBody>
          </p:sp>
        </p:grp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491DB2C-CAF5-41F4-9A92-83F1FAE9C50D}"/>
                </a:ext>
              </a:extLst>
            </p:cNvPr>
            <p:cNvSpPr/>
            <p:nvPr/>
          </p:nvSpPr>
          <p:spPr>
            <a:xfrm>
              <a:off x="8670597" y="377586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D85A08-E993-40EB-8BF1-3CCABD9F2739}"/>
              </a:ext>
            </a:extLst>
          </p:cNvPr>
          <p:cNvGrpSpPr/>
          <p:nvPr/>
        </p:nvGrpSpPr>
        <p:grpSpPr>
          <a:xfrm>
            <a:off x="6707066" y="2129043"/>
            <a:ext cx="3890356" cy="750973"/>
            <a:chOff x="6707066" y="2188037"/>
            <a:chExt cx="3890356" cy="750973"/>
          </a:xfrm>
        </p:grpSpPr>
        <p:grpSp>
          <p:nvGrpSpPr>
            <p:cNvPr id="99" name="Group 98"/>
            <p:cNvGrpSpPr/>
            <p:nvPr/>
          </p:nvGrpSpPr>
          <p:grpSpPr>
            <a:xfrm>
              <a:off x="6707066" y="2242624"/>
              <a:ext cx="641798" cy="641799"/>
              <a:chOff x="10877384" y="1844754"/>
              <a:chExt cx="1114390" cy="1114394"/>
            </a:xfrm>
          </p:grpSpPr>
          <p:grpSp>
            <p:nvGrpSpPr>
              <p:cNvPr id="94" name="Group 93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8508401" y="7321549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10921203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02</a:t>
                </a: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A3CE3FB-C343-4AC7-809C-69E06CFC2C43}"/>
                </a:ext>
              </a:extLst>
            </p:cNvPr>
            <p:cNvSpPr/>
            <p:nvPr/>
          </p:nvSpPr>
          <p:spPr>
            <a:xfrm>
              <a:off x="8071416" y="2188037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A1B69F4-6CD1-44D9-97F7-7A8B1E7ABD27}"/>
              </a:ext>
            </a:extLst>
          </p:cNvPr>
          <p:cNvSpPr txBox="1"/>
          <p:nvPr/>
        </p:nvSpPr>
        <p:spPr>
          <a:xfrm>
            <a:off x="2781300" y="84284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25274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80A97-ABEE-4317-8BD9-BA5DD95A9E24}"/>
              </a:ext>
            </a:extLst>
          </p:cNvPr>
          <p:cNvGrpSpPr/>
          <p:nvPr/>
        </p:nvGrpSpPr>
        <p:grpSpPr>
          <a:xfrm>
            <a:off x="4349618" y="2067083"/>
            <a:ext cx="3497538" cy="4370730"/>
            <a:chOff x="4434947" y="1659193"/>
            <a:chExt cx="3327633" cy="4158406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2F6E2E1F-C351-4E2D-9E99-3B0BDC59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947" y="1659193"/>
              <a:ext cx="2411997" cy="2046921"/>
            </a:xfrm>
            <a:custGeom>
              <a:avLst/>
              <a:gdLst>
                <a:gd name="T0" fmla="*/ 973 w 1546"/>
                <a:gd name="T1" fmla="*/ 1312 h 1312"/>
                <a:gd name="T2" fmla="*/ 0 w 1546"/>
                <a:gd name="T3" fmla="*/ 1312 h 1312"/>
                <a:gd name="T4" fmla="*/ 567 w 1546"/>
                <a:gd name="T5" fmla="*/ 0 h 1312"/>
                <a:gd name="T6" fmla="*/ 1546 w 1546"/>
                <a:gd name="T7" fmla="*/ 0 h 1312"/>
                <a:gd name="T8" fmla="*/ 973 w 1546"/>
                <a:gd name="T9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12">
                  <a:moveTo>
                    <a:pt x="973" y="1312"/>
                  </a:moveTo>
                  <a:lnTo>
                    <a:pt x="0" y="1312"/>
                  </a:lnTo>
                  <a:lnTo>
                    <a:pt x="567" y="0"/>
                  </a:lnTo>
                  <a:lnTo>
                    <a:pt x="1546" y="0"/>
                  </a:lnTo>
                  <a:lnTo>
                    <a:pt x="973" y="1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9DE3A2D0-8DD9-4DEB-AA3F-4566C50B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583" y="1659193"/>
              <a:ext cx="2411997" cy="2046921"/>
            </a:xfrm>
            <a:custGeom>
              <a:avLst/>
              <a:gdLst>
                <a:gd name="T0" fmla="*/ 567 w 1546"/>
                <a:gd name="T1" fmla="*/ 1312 h 1312"/>
                <a:gd name="T2" fmla="*/ 1546 w 1546"/>
                <a:gd name="T3" fmla="*/ 1312 h 1312"/>
                <a:gd name="T4" fmla="*/ 979 w 1546"/>
                <a:gd name="T5" fmla="*/ 0 h 1312"/>
                <a:gd name="T6" fmla="*/ 0 w 1546"/>
                <a:gd name="T7" fmla="*/ 0 h 1312"/>
                <a:gd name="T8" fmla="*/ 567 w 1546"/>
                <a:gd name="T9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12">
                  <a:moveTo>
                    <a:pt x="567" y="1312"/>
                  </a:moveTo>
                  <a:lnTo>
                    <a:pt x="1546" y="1312"/>
                  </a:lnTo>
                  <a:lnTo>
                    <a:pt x="979" y="0"/>
                  </a:lnTo>
                  <a:lnTo>
                    <a:pt x="0" y="0"/>
                  </a:lnTo>
                  <a:lnTo>
                    <a:pt x="567" y="1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826482F1-608A-445A-8CA4-CACDA161F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488" y="1659193"/>
              <a:ext cx="1553912" cy="3413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0205320-4CE6-4DD1-A990-BA25E181BE5A}"/>
                </a:ext>
              </a:extLst>
            </p:cNvPr>
            <p:cNvGrpSpPr/>
            <p:nvPr/>
          </p:nvGrpSpPr>
          <p:grpSpPr>
            <a:xfrm>
              <a:off x="5371386" y="2766229"/>
              <a:ext cx="1449232" cy="3051370"/>
              <a:chOff x="9127522" y="4874812"/>
              <a:chExt cx="2029375" cy="427286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4C087C2-3D1C-45F4-9B14-230BA0942104}"/>
                  </a:ext>
                </a:extLst>
              </p:cNvPr>
              <p:cNvSpPr/>
              <p:nvPr/>
            </p:nvSpPr>
            <p:spPr>
              <a:xfrm>
                <a:off x="9152746" y="4874812"/>
                <a:ext cx="1978932" cy="4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41C5714-D345-48F6-94ED-D14871C9EF38}"/>
                  </a:ext>
                </a:extLst>
              </p:cNvPr>
              <p:cNvSpPr/>
              <p:nvPr/>
            </p:nvSpPr>
            <p:spPr>
              <a:xfrm flipH="1">
                <a:off x="9127522" y="5351348"/>
                <a:ext cx="2029375" cy="379633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possession of my entire soul, like these sweet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9FE6A71-6E53-41BB-984A-DBC4EA334D41}"/>
                </a:ext>
              </a:extLst>
            </p:cNvPr>
            <p:cNvGrpSpPr/>
            <p:nvPr/>
          </p:nvGrpSpPr>
          <p:grpSpPr>
            <a:xfrm>
              <a:off x="5672416" y="4670117"/>
              <a:ext cx="860836" cy="685614"/>
              <a:chOff x="342109" y="2647733"/>
              <a:chExt cx="1377337" cy="109698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CA24776-40BC-4B6B-A1DB-F47E539982C0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156E9F3-15E6-4BF8-85E0-83C1CEC17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89" name="Freeform 5">
                  <a:extLst>
                    <a:ext uri="{FF2B5EF4-FFF2-40B4-BE49-F238E27FC236}">
                      <a16:creationId xmlns:a16="http://schemas.microsoft.com/office/drawing/2014/main" id="{11C0B1CF-78EE-4D67-80FF-897F968CF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4EA893D-A717-473E-9484-F3D88FCA0170}"/>
                  </a:ext>
                </a:extLst>
              </p:cNvPr>
              <p:cNvSpPr/>
              <p:nvPr/>
            </p:nvSpPr>
            <p:spPr>
              <a:xfrm>
                <a:off x="342109" y="2873060"/>
                <a:ext cx="1377337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3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03</a:t>
                </a:r>
                <a:endParaRPr lang="en-US" sz="2000" b="1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0D2E3145-9961-45AA-B2B1-972956007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107" y="1943196"/>
              <a:ext cx="502675" cy="437561"/>
            </a:xfrm>
            <a:custGeom>
              <a:avLst/>
              <a:gdLst>
                <a:gd name="T0" fmla="*/ 192 w 212"/>
                <a:gd name="T1" fmla="*/ 0 h 184"/>
                <a:gd name="T2" fmla="*/ 20 w 212"/>
                <a:gd name="T3" fmla="*/ 0 h 184"/>
                <a:gd name="T4" fmla="*/ 0 w 212"/>
                <a:gd name="T5" fmla="*/ 20 h 184"/>
                <a:gd name="T6" fmla="*/ 0 w 212"/>
                <a:gd name="T7" fmla="*/ 92 h 184"/>
                <a:gd name="T8" fmla="*/ 20 w 212"/>
                <a:gd name="T9" fmla="*/ 112 h 184"/>
                <a:gd name="T10" fmla="*/ 32 w 212"/>
                <a:gd name="T11" fmla="*/ 108 h 184"/>
                <a:gd name="T12" fmla="*/ 32 w 212"/>
                <a:gd name="T13" fmla="*/ 180 h 184"/>
                <a:gd name="T14" fmla="*/ 32 w 212"/>
                <a:gd name="T15" fmla="*/ 184 h 184"/>
                <a:gd name="T16" fmla="*/ 176 w 212"/>
                <a:gd name="T17" fmla="*/ 184 h 184"/>
                <a:gd name="T18" fmla="*/ 180 w 212"/>
                <a:gd name="T19" fmla="*/ 184 h 184"/>
                <a:gd name="T20" fmla="*/ 180 w 212"/>
                <a:gd name="T21" fmla="*/ 108 h 184"/>
                <a:gd name="T22" fmla="*/ 192 w 212"/>
                <a:gd name="T23" fmla="*/ 112 h 184"/>
                <a:gd name="T24" fmla="*/ 212 w 212"/>
                <a:gd name="T25" fmla="*/ 92 h 184"/>
                <a:gd name="T26" fmla="*/ 212 w 212"/>
                <a:gd name="T27" fmla="*/ 20 h 184"/>
                <a:gd name="T28" fmla="*/ 192 w 212"/>
                <a:gd name="T29" fmla="*/ 0 h 184"/>
                <a:gd name="T30" fmla="*/ 172 w 212"/>
                <a:gd name="T31" fmla="*/ 176 h 184"/>
                <a:gd name="T32" fmla="*/ 40 w 212"/>
                <a:gd name="T33" fmla="*/ 176 h 184"/>
                <a:gd name="T34" fmla="*/ 40 w 212"/>
                <a:gd name="T35" fmla="*/ 60 h 184"/>
                <a:gd name="T36" fmla="*/ 52 w 212"/>
                <a:gd name="T37" fmla="*/ 48 h 184"/>
                <a:gd name="T38" fmla="*/ 160 w 212"/>
                <a:gd name="T39" fmla="*/ 48 h 184"/>
                <a:gd name="T40" fmla="*/ 172 w 212"/>
                <a:gd name="T41" fmla="*/ 60 h 184"/>
                <a:gd name="T42" fmla="*/ 172 w 212"/>
                <a:gd name="T43" fmla="*/ 176 h 184"/>
                <a:gd name="T44" fmla="*/ 204 w 212"/>
                <a:gd name="T45" fmla="*/ 92 h 184"/>
                <a:gd name="T46" fmla="*/ 192 w 212"/>
                <a:gd name="T47" fmla="*/ 104 h 184"/>
                <a:gd name="T48" fmla="*/ 180 w 212"/>
                <a:gd name="T49" fmla="*/ 92 h 184"/>
                <a:gd name="T50" fmla="*/ 180 w 212"/>
                <a:gd name="T51" fmla="*/ 48 h 184"/>
                <a:gd name="T52" fmla="*/ 188 w 212"/>
                <a:gd name="T53" fmla="*/ 48 h 184"/>
                <a:gd name="T54" fmla="*/ 188 w 212"/>
                <a:gd name="T55" fmla="*/ 40 h 184"/>
                <a:gd name="T56" fmla="*/ 24 w 212"/>
                <a:gd name="T57" fmla="*/ 40 h 184"/>
                <a:gd name="T58" fmla="*/ 24 w 212"/>
                <a:gd name="T59" fmla="*/ 48 h 184"/>
                <a:gd name="T60" fmla="*/ 32 w 212"/>
                <a:gd name="T61" fmla="*/ 48 h 184"/>
                <a:gd name="T62" fmla="*/ 32 w 212"/>
                <a:gd name="T63" fmla="*/ 92 h 184"/>
                <a:gd name="T64" fmla="*/ 20 w 212"/>
                <a:gd name="T65" fmla="*/ 104 h 184"/>
                <a:gd name="T66" fmla="*/ 8 w 212"/>
                <a:gd name="T67" fmla="*/ 92 h 184"/>
                <a:gd name="T68" fmla="*/ 8 w 212"/>
                <a:gd name="T69" fmla="*/ 20 h 184"/>
                <a:gd name="T70" fmla="*/ 20 w 212"/>
                <a:gd name="T71" fmla="*/ 8 h 184"/>
                <a:gd name="T72" fmla="*/ 192 w 212"/>
                <a:gd name="T73" fmla="*/ 8 h 184"/>
                <a:gd name="T74" fmla="*/ 204 w 212"/>
                <a:gd name="T75" fmla="*/ 20 h 184"/>
                <a:gd name="T76" fmla="*/ 204 w 212"/>
                <a:gd name="T77" fmla="*/ 92 h 184"/>
                <a:gd name="T78" fmla="*/ 112 w 212"/>
                <a:gd name="T79" fmla="*/ 64 h 184"/>
                <a:gd name="T80" fmla="*/ 52 w 212"/>
                <a:gd name="T81" fmla="*/ 64 h 184"/>
                <a:gd name="T82" fmla="*/ 52 w 212"/>
                <a:gd name="T83" fmla="*/ 72 h 184"/>
                <a:gd name="T84" fmla="*/ 112 w 212"/>
                <a:gd name="T85" fmla="*/ 72 h 184"/>
                <a:gd name="T86" fmla="*/ 112 w 212"/>
                <a:gd name="T87" fmla="*/ 64 h 184"/>
                <a:gd name="T88" fmla="*/ 52 w 212"/>
                <a:gd name="T89" fmla="*/ 100 h 184"/>
                <a:gd name="T90" fmla="*/ 132 w 212"/>
                <a:gd name="T91" fmla="*/ 100 h 184"/>
                <a:gd name="T92" fmla="*/ 132 w 212"/>
                <a:gd name="T93" fmla="*/ 92 h 184"/>
                <a:gd name="T94" fmla="*/ 52 w 212"/>
                <a:gd name="T95" fmla="*/ 92 h 184"/>
                <a:gd name="T96" fmla="*/ 52 w 212"/>
                <a:gd name="T97" fmla="*/ 100 h 184"/>
                <a:gd name="T98" fmla="*/ 52 w 212"/>
                <a:gd name="T99" fmla="*/ 128 h 184"/>
                <a:gd name="T100" fmla="*/ 132 w 212"/>
                <a:gd name="T101" fmla="*/ 128 h 184"/>
                <a:gd name="T102" fmla="*/ 132 w 212"/>
                <a:gd name="T103" fmla="*/ 120 h 184"/>
                <a:gd name="T104" fmla="*/ 52 w 212"/>
                <a:gd name="T105" fmla="*/ 120 h 184"/>
                <a:gd name="T106" fmla="*/ 52 w 212"/>
                <a:gd name="T10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" h="184">
                  <a:moveTo>
                    <a:pt x="19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9" y="112"/>
                    <a:pt x="20" y="112"/>
                  </a:cubicBezTo>
                  <a:cubicBezTo>
                    <a:pt x="25" y="112"/>
                    <a:pt x="29" y="110"/>
                    <a:pt x="32" y="108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3" y="110"/>
                    <a:pt x="187" y="112"/>
                    <a:pt x="192" y="112"/>
                  </a:cubicBezTo>
                  <a:cubicBezTo>
                    <a:pt x="203" y="112"/>
                    <a:pt x="212" y="103"/>
                    <a:pt x="212" y="92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2" y="9"/>
                    <a:pt x="203" y="0"/>
                    <a:pt x="192" y="0"/>
                  </a:cubicBezTo>
                  <a:close/>
                  <a:moveTo>
                    <a:pt x="172" y="176"/>
                  </a:moveTo>
                  <a:cubicBezTo>
                    <a:pt x="40" y="176"/>
                    <a:pt x="40" y="176"/>
                    <a:pt x="40" y="176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3"/>
                    <a:pt x="45" y="48"/>
                    <a:pt x="52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7" y="48"/>
                    <a:pt x="172" y="53"/>
                    <a:pt x="172" y="60"/>
                  </a:cubicBezTo>
                  <a:lnTo>
                    <a:pt x="172" y="176"/>
                  </a:lnTo>
                  <a:close/>
                  <a:moveTo>
                    <a:pt x="204" y="92"/>
                  </a:moveTo>
                  <a:cubicBezTo>
                    <a:pt x="204" y="99"/>
                    <a:pt x="199" y="104"/>
                    <a:pt x="192" y="104"/>
                  </a:cubicBezTo>
                  <a:cubicBezTo>
                    <a:pt x="185" y="104"/>
                    <a:pt x="180" y="99"/>
                    <a:pt x="180" y="92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9"/>
                    <a:pt x="27" y="104"/>
                    <a:pt x="20" y="104"/>
                  </a:cubicBezTo>
                  <a:cubicBezTo>
                    <a:pt x="13" y="104"/>
                    <a:pt x="8" y="99"/>
                    <a:pt x="8" y="9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9" y="8"/>
                    <a:pt x="204" y="13"/>
                    <a:pt x="204" y="20"/>
                  </a:cubicBezTo>
                  <a:lnTo>
                    <a:pt x="204" y="92"/>
                  </a:lnTo>
                  <a:close/>
                  <a:moveTo>
                    <a:pt x="112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112" y="72"/>
                    <a:pt x="112" y="72"/>
                    <a:pt x="112" y="72"/>
                  </a:cubicBezTo>
                  <a:lnTo>
                    <a:pt x="112" y="64"/>
                  </a:lnTo>
                  <a:close/>
                  <a:moveTo>
                    <a:pt x="52" y="100"/>
                  </a:moveTo>
                  <a:cubicBezTo>
                    <a:pt x="132" y="100"/>
                    <a:pt x="132" y="100"/>
                    <a:pt x="132" y="100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0"/>
                  </a:lnTo>
                  <a:close/>
                  <a:moveTo>
                    <a:pt x="5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52" y="120"/>
                    <a:pt x="52" y="120"/>
                    <a:pt x="52" y="120"/>
                  </a:cubicBezTo>
                  <a:lnTo>
                    <a:pt x="52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B780D8-F214-42C5-94D4-2770C07D5A13}"/>
              </a:ext>
            </a:extLst>
          </p:cNvPr>
          <p:cNvGrpSpPr/>
          <p:nvPr/>
        </p:nvGrpSpPr>
        <p:grpSpPr>
          <a:xfrm>
            <a:off x="2749889" y="2790241"/>
            <a:ext cx="2538424" cy="3375081"/>
            <a:chOff x="2912930" y="2347221"/>
            <a:chExt cx="2415111" cy="3211124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AF91133B-231D-4B6E-A11B-2592A2AD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930" y="2356582"/>
              <a:ext cx="2413556" cy="2037560"/>
            </a:xfrm>
            <a:custGeom>
              <a:avLst/>
              <a:gdLst>
                <a:gd name="T0" fmla="*/ 979 w 1547"/>
                <a:gd name="T1" fmla="*/ 1306 h 1306"/>
                <a:gd name="T2" fmla="*/ 0 w 1547"/>
                <a:gd name="T3" fmla="*/ 1306 h 1306"/>
                <a:gd name="T4" fmla="*/ 568 w 1547"/>
                <a:gd name="T5" fmla="*/ 0 h 1306"/>
                <a:gd name="T6" fmla="*/ 1547 w 1547"/>
                <a:gd name="T7" fmla="*/ 0 h 1306"/>
                <a:gd name="T8" fmla="*/ 979 w 1547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1306">
                  <a:moveTo>
                    <a:pt x="979" y="1306"/>
                  </a:moveTo>
                  <a:lnTo>
                    <a:pt x="0" y="1306"/>
                  </a:lnTo>
                  <a:lnTo>
                    <a:pt x="568" y="0"/>
                  </a:lnTo>
                  <a:lnTo>
                    <a:pt x="1547" y="0"/>
                  </a:lnTo>
                  <a:lnTo>
                    <a:pt x="979" y="13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11" name="Rectangle 33">
              <a:extLst>
                <a:ext uri="{FF2B5EF4-FFF2-40B4-BE49-F238E27FC236}">
                  <a16:creationId xmlns:a16="http://schemas.microsoft.com/office/drawing/2014/main" id="{3E0A3DF4-D6ED-4B50-B02D-64939AA2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651" y="2347221"/>
              <a:ext cx="1527390" cy="27255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3413DA3-03E5-4F3C-9820-072AFF15AEAA}"/>
                </a:ext>
              </a:extLst>
            </p:cNvPr>
            <p:cNvGrpSpPr/>
            <p:nvPr/>
          </p:nvGrpSpPr>
          <p:grpSpPr>
            <a:xfrm>
              <a:off x="3826143" y="3227173"/>
              <a:ext cx="1476404" cy="2331172"/>
              <a:chOff x="9108499" y="4874812"/>
              <a:chExt cx="2067427" cy="3264364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44C0345-F0AA-4E81-9AEB-AF2806BD9CAE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64BE3D3-2ACA-41AB-91E3-230ACCB8F532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6" cy="150745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possession of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DF4214F-17D4-4DA9-887F-310EEDEBBEA7}"/>
                </a:ext>
              </a:extLst>
            </p:cNvPr>
            <p:cNvGrpSpPr/>
            <p:nvPr/>
          </p:nvGrpSpPr>
          <p:grpSpPr>
            <a:xfrm>
              <a:off x="4204259" y="4670117"/>
              <a:ext cx="716258" cy="685614"/>
              <a:chOff x="457772" y="2647733"/>
              <a:chExt cx="1146012" cy="109698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5DB3FD0-DA1A-4D10-9106-E0A597FF25B7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57F6468-6B2C-4493-BB5C-AF74C2A9F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04" name="Freeform 5">
                  <a:extLst>
                    <a:ext uri="{FF2B5EF4-FFF2-40B4-BE49-F238E27FC236}">
                      <a16:creationId xmlns:a16="http://schemas.microsoft.com/office/drawing/2014/main" id="{F4341EB3-75FF-4FAC-8654-E1BF44C8A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AD8187-F9EA-49EF-AE43-7B7CF3081709}"/>
                  </a:ext>
                </a:extLst>
              </p:cNvPr>
              <p:cNvSpPr/>
              <p:nvPr/>
            </p:nvSpPr>
            <p:spPr>
              <a:xfrm>
                <a:off x="457772" y="2873060"/>
                <a:ext cx="1146012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02</a:t>
                </a:r>
                <a:endParaRPr lang="en-US" sz="2000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3ACEC990-0415-42ED-BACF-DCDF28DA9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682" y="2660999"/>
              <a:ext cx="315618" cy="31759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012187-CE00-4F4D-99B8-9D803B1D1AD3}"/>
              </a:ext>
            </a:extLst>
          </p:cNvPr>
          <p:cNvGrpSpPr/>
          <p:nvPr/>
        </p:nvGrpSpPr>
        <p:grpSpPr>
          <a:xfrm>
            <a:off x="1149249" y="3497001"/>
            <a:ext cx="2536976" cy="2455361"/>
            <a:chOff x="1390047" y="3019648"/>
            <a:chExt cx="2413733" cy="2336083"/>
          </a:xfrm>
        </p:grpSpPr>
        <p:sp>
          <p:nvSpPr>
            <p:cNvPr id="2" name="Freeform 17">
              <a:extLst>
                <a:ext uri="{FF2B5EF4-FFF2-40B4-BE49-F238E27FC236}">
                  <a16:creationId xmlns:a16="http://schemas.microsoft.com/office/drawing/2014/main" id="{AAAACBF6-7B5D-4537-9A8C-13E9F0820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047" y="3020514"/>
              <a:ext cx="2413557" cy="2045360"/>
            </a:xfrm>
            <a:custGeom>
              <a:avLst/>
              <a:gdLst>
                <a:gd name="T0" fmla="*/ 979 w 1547"/>
                <a:gd name="T1" fmla="*/ 1311 h 1311"/>
                <a:gd name="T2" fmla="*/ 0 w 1547"/>
                <a:gd name="T3" fmla="*/ 1311 h 1311"/>
                <a:gd name="T4" fmla="*/ 568 w 1547"/>
                <a:gd name="T5" fmla="*/ 0 h 1311"/>
                <a:gd name="T6" fmla="*/ 1547 w 1547"/>
                <a:gd name="T7" fmla="*/ 0 h 1311"/>
                <a:gd name="T8" fmla="*/ 979 w 1547"/>
                <a:gd name="T9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1311">
                  <a:moveTo>
                    <a:pt x="979" y="1311"/>
                  </a:moveTo>
                  <a:lnTo>
                    <a:pt x="0" y="1311"/>
                  </a:lnTo>
                  <a:lnTo>
                    <a:pt x="568" y="0"/>
                  </a:lnTo>
                  <a:lnTo>
                    <a:pt x="1547" y="0"/>
                  </a:lnTo>
                  <a:lnTo>
                    <a:pt x="979" y="131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DADBAB4B-3C7A-4461-8669-8AA6676BF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389" y="3019648"/>
              <a:ext cx="1527391" cy="2045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09DD925-AD5C-4C75-B258-E6ED2E045195}"/>
                </a:ext>
              </a:extLst>
            </p:cNvPr>
            <p:cNvGrpSpPr/>
            <p:nvPr/>
          </p:nvGrpSpPr>
          <p:grpSpPr>
            <a:xfrm>
              <a:off x="2301443" y="3677495"/>
              <a:ext cx="1476405" cy="1067749"/>
              <a:chOff x="9108499" y="4874812"/>
              <a:chExt cx="2067427" cy="14951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7CE22DA-5D2C-4A8B-8607-9466AFAA2B0B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B9B7374-CA12-4922-9DE9-0BFFB408CA96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4" cy="1018646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</a:t>
                </a:r>
                <a:r>
                  <a:rPr lang="en-US" sz="120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serenity has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6E6D6AB-A96E-47AA-BA6D-48F29A33934C}"/>
                </a:ext>
              </a:extLst>
            </p:cNvPr>
            <p:cNvGrpSpPr/>
            <p:nvPr/>
          </p:nvGrpSpPr>
          <p:grpSpPr>
            <a:xfrm>
              <a:off x="2680725" y="4670117"/>
              <a:ext cx="685059" cy="685614"/>
              <a:chOff x="482730" y="2647733"/>
              <a:chExt cx="1096094" cy="1096983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E892A46-A96D-4DFE-962B-1064AB26CD70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14985E5-5F43-4165-A804-310343340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84" name="Freeform 5">
                  <a:extLst>
                    <a:ext uri="{FF2B5EF4-FFF2-40B4-BE49-F238E27FC236}">
                      <a16:creationId xmlns:a16="http://schemas.microsoft.com/office/drawing/2014/main" id="{3DFEA3F9-C71F-412A-8B37-2A189AEC4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11F456B-B03F-4C6F-AC52-023D1197BA05}"/>
                  </a:ext>
                </a:extLst>
              </p:cNvPr>
              <p:cNvSpPr/>
              <p:nvPr/>
            </p:nvSpPr>
            <p:spPr>
              <a:xfrm>
                <a:off x="627511" y="2873060"/>
                <a:ext cx="806534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01</a:t>
                </a:r>
                <a:endParaRPr lang="en-US" sz="2000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931782A-7775-4D2E-8F33-EC5887397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45" y="3264985"/>
              <a:ext cx="290513" cy="254000"/>
            </a:xfrm>
            <a:custGeom>
              <a:avLst/>
              <a:gdLst>
                <a:gd name="T0" fmla="*/ 90 w 200"/>
                <a:gd name="T1" fmla="*/ 8 h 176"/>
                <a:gd name="T2" fmla="*/ 169 w 200"/>
                <a:gd name="T3" fmla="*/ 66 h 176"/>
                <a:gd name="T4" fmla="*/ 176 w 200"/>
                <a:gd name="T5" fmla="*/ 63 h 176"/>
                <a:gd name="T6" fmla="*/ 90 w 200"/>
                <a:gd name="T7" fmla="*/ 0 h 176"/>
                <a:gd name="T8" fmla="*/ 46 w 200"/>
                <a:gd name="T9" fmla="*/ 11 h 176"/>
                <a:gd name="T10" fmla="*/ 50 w 200"/>
                <a:gd name="T11" fmla="*/ 18 h 176"/>
                <a:gd name="T12" fmla="*/ 90 w 200"/>
                <a:gd name="T13" fmla="*/ 8 h 176"/>
                <a:gd name="T14" fmla="*/ 92 w 200"/>
                <a:gd name="T15" fmla="*/ 84 h 176"/>
                <a:gd name="T16" fmla="*/ 92 w 200"/>
                <a:gd name="T17" fmla="*/ 86 h 176"/>
                <a:gd name="T18" fmla="*/ 14 w 200"/>
                <a:gd name="T19" fmla="*/ 8 h 176"/>
                <a:gd name="T20" fmla="*/ 8 w 200"/>
                <a:gd name="T21" fmla="*/ 13 h 176"/>
                <a:gd name="T22" fmla="*/ 23 w 200"/>
                <a:gd name="T23" fmla="*/ 29 h 176"/>
                <a:gd name="T24" fmla="*/ 0 w 200"/>
                <a:gd name="T25" fmla="*/ 88 h 176"/>
                <a:gd name="T26" fmla="*/ 90 w 200"/>
                <a:gd name="T27" fmla="*/ 176 h 176"/>
                <a:gd name="T28" fmla="*/ 149 w 200"/>
                <a:gd name="T29" fmla="*/ 154 h 176"/>
                <a:gd name="T30" fmla="*/ 166 w 200"/>
                <a:gd name="T31" fmla="*/ 171 h 176"/>
                <a:gd name="T32" fmla="*/ 172 w 200"/>
                <a:gd name="T33" fmla="*/ 166 h 176"/>
                <a:gd name="T34" fmla="*/ 155 w 200"/>
                <a:gd name="T35" fmla="*/ 149 h 176"/>
                <a:gd name="T36" fmla="*/ 180 w 200"/>
                <a:gd name="T37" fmla="*/ 92 h 176"/>
                <a:gd name="T38" fmla="*/ 200 w 200"/>
                <a:gd name="T39" fmla="*/ 92 h 176"/>
                <a:gd name="T40" fmla="*/ 200 w 200"/>
                <a:gd name="T41" fmla="*/ 84 h 176"/>
                <a:gd name="T42" fmla="*/ 92 w 200"/>
                <a:gd name="T43" fmla="*/ 84 h 176"/>
                <a:gd name="T44" fmla="*/ 90 w 200"/>
                <a:gd name="T45" fmla="*/ 168 h 176"/>
                <a:gd name="T46" fmla="*/ 8 w 200"/>
                <a:gd name="T47" fmla="*/ 88 h 176"/>
                <a:gd name="T48" fmla="*/ 29 w 200"/>
                <a:gd name="T49" fmla="*/ 34 h 176"/>
                <a:gd name="T50" fmla="*/ 143 w 200"/>
                <a:gd name="T51" fmla="*/ 149 h 176"/>
                <a:gd name="T52" fmla="*/ 90 w 200"/>
                <a:gd name="T53" fmla="*/ 168 h 176"/>
                <a:gd name="T54" fmla="*/ 149 w 200"/>
                <a:gd name="T55" fmla="*/ 143 h 176"/>
                <a:gd name="T56" fmla="*/ 98 w 200"/>
                <a:gd name="T57" fmla="*/ 92 h 176"/>
                <a:gd name="T58" fmla="*/ 172 w 200"/>
                <a:gd name="T59" fmla="*/ 92 h 176"/>
                <a:gd name="T60" fmla="*/ 149 w 200"/>
                <a:gd name="T6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90" y="8"/>
                  </a:moveTo>
                  <a:cubicBezTo>
                    <a:pt x="126" y="8"/>
                    <a:pt x="159" y="32"/>
                    <a:pt x="169" y="66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65" y="26"/>
                    <a:pt x="130" y="0"/>
                    <a:pt x="90" y="0"/>
                  </a:cubicBezTo>
                  <a:cubicBezTo>
                    <a:pt x="75" y="0"/>
                    <a:pt x="59" y="4"/>
                    <a:pt x="46" y="11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62" y="11"/>
                    <a:pt x="76" y="8"/>
                    <a:pt x="90" y="8"/>
                  </a:cubicBezTo>
                  <a:close/>
                  <a:moveTo>
                    <a:pt x="92" y="84"/>
                  </a:moveTo>
                  <a:cubicBezTo>
                    <a:pt x="92" y="86"/>
                    <a:pt x="92" y="86"/>
                    <a:pt x="92" y="8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8" y="45"/>
                    <a:pt x="0" y="66"/>
                    <a:pt x="0" y="88"/>
                  </a:cubicBezTo>
                  <a:cubicBezTo>
                    <a:pt x="0" y="136"/>
                    <a:pt x="40" y="176"/>
                    <a:pt x="90" y="176"/>
                  </a:cubicBezTo>
                  <a:cubicBezTo>
                    <a:pt x="112" y="176"/>
                    <a:pt x="133" y="168"/>
                    <a:pt x="149" y="154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72" y="166"/>
                    <a:pt x="172" y="166"/>
                    <a:pt x="172" y="166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69" y="134"/>
                    <a:pt x="179" y="114"/>
                    <a:pt x="18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84"/>
                    <a:pt x="200" y="84"/>
                    <a:pt x="200" y="84"/>
                  </a:cubicBezTo>
                  <a:lnTo>
                    <a:pt x="92" y="84"/>
                  </a:lnTo>
                  <a:close/>
                  <a:moveTo>
                    <a:pt x="90" y="168"/>
                  </a:moveTo>
                  <a:cubicBezTo>
                    <a:pt x="45" y="168"/>
                    <a:pt x="8" y="132"/>
                    <a:pt x="8" y="88"/>
                  </a:cubicBezTo>
                  <a:cubicBezTo>
                    <a:pt x="8" y="68"/>
                    <a:pt x="15" y="49"/>
                    <a:pt x="29" y="34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29" y="161"/>
                    <a:pt x="110" y="168"/>
                    <a:pt x="90" y="168"/>
                  </a:cubicBezTo>
                  <a:close/>
                  <a:moveTo>
                    <a:pt x="149" y="143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112"/>
                    <a:pt x="162" y="130"/>
                    <a:pt x="149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1CBE3B-E7AF-43E1-B366-C181A44730BE}"/>
              </a:ext>
            </a:extLst>
          </p:cNvPr>
          <p:cNvGrpSpPr/>
          <p:nvPr/>
        </p:nvGrpSpPr>
        <p:grpSpPr>
          <a:xfrm>
            <a:off x="6915501" y="2790241"/>
            <a:ext cx="2543774" cy="3375081"/>
            <a:chOff x="6876183" y="2347221"/>
            <a:chExt cx="2420201" cy="3211124"/>
          </a:xfrm>
        </p:grpSpPr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88D8CBA0-7BB1-49F9-B196-5784DA2B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387" y="2354155"/>
              <a:ext cx="2411997" cy="2037560"/>
            </a:xfrm>
            <a:custGeom>
              <a:avLst/>
              <a:gdLst>
                <a:gd name="T0" fmla="*/ 567 w 1546"/>
                <a:gd name="T1" fmla="*/ 1306 h 1306"/>
                <a:gd name="T2" fmla="*/ 1546 w 1546"/>
                <a:gd name="T3" fmla="*/ 1306 h 1306"/>
                <a:gd name="T4" fmla="*/ 979 w 1546"/>
                <a:gd name="T5" fmla="*/ 0 h 1306"/>
                <a:gd name="T6" fmla="*/ 0 w 1546"/>
                <a:gd name="T7" fmla="*/ 0 h 1306"/>
                <a:gd name="T8" fmla="*/ 567 w 1546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06">
                  <a:moveTo>
                    <a:pt x="567" y="1306"/>
                  </a:moveTo>
                  <a:lnTo>
                    <a:pt x="1546" y="1306"/>
                  </a:lnTo>
                  <a:lnTo>
                    <a:pt x="979" y="0"/>
                  </a:lnTo>
                  <a:lnTo>
                    <a:pt x="0" y="0"/>
                  </a:lnTo>
                  <a:lnTo>
                    <a:pt x="567" y="13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33314B59-83E9-4036-B794-E109C758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6183" y="2347221"/>
              <a:ext cx="1527391" cy="27255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D0E14C8-5694-4880-BABE-42F29EE4457A}"/>
                </a:ext>
              </a:extLst>
            </p:cNvPr>
            <p:cNvGrpSpPr/>
            <p:nvPr/>
          </p:nvGrpSpPr>
          <p:grpSpPr>
            <a:xfrm>
              <a:off x="6901676" y="3227173"/>
              <a:ext cx="1476405" cy="2331172"/>
              <a:chOff x="9108499" y="4874812"/>
              <a:chExt cx="2067427" cy="3264364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19C6CBC-7C1F-445C-93BE-0B10790F6A3C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68BB9E4-066A-4289-B7F8-3B7A65744844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4" cy="150745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possession of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76C2819-0927-4A5F-8229-47EF279E7540}"/>
                </a:ext>
              </a:extLst>
            </p:cNvPr>
            <p:cNvGrpSpPr/>
            <p:nvPr/>
          </p:nvGrpSpPr>
          <p:grpSpPr>
            <a:xfrm>
              <a:off x="7309158" y="4670117"/>
              <a:ext cx="726336" cy="685614"/>
              <a:chOff x="449709" y="2647733"/>
              <a:chExt cx="1162137" cy="109698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9BBC59A-618D-4776-9E13-9DD1EB19D3EC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EC9CD6D-1659-4F7D-9B48-0698ACFEA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4" name="Freeform 5">
                  <a:extLst>
                    <a:ext uri="{FF2B5EF4-FFF2-40B4-BE49-F238E27FC236}">
                      <a16:creationId xmlns:a16="http://schemas.microsoft.com/office/drawing/2014/main" id="{2B7AF9DE-3409-44D1-AF43-5293996B5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10B247E-AB1C-4EE9-BB95-9E13FF81638C}"/>
                  </a:ext>
                </a:extLst>
              </p:cNvPr>
              <p:cNvSpPr/>
              <p:nvPr/>
            </p:nvSpPr>
            <p:spPr>
              <a:xfrm>
                <a:off x="449709" y="2873060"/>
                <a:ext cx="1162137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4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04</a:t>
                </a:r>
                <a:endParaRPr lang="en-US" sz="2000" b="1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FABF59CE-A757-49C4-B20B-68CB9F99F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379" y="2633385"/>
              <a:ext cx="266304" cy="345206"/>
            </a:xfrm>
            <a:custGeom>
              <a:avLst/>
              <a:gdLst>
                <a:gd name="T0" fmla="*/ 74 w 148"/>
                <a:gd name="T1" fmla="*/ 59 h 192"/>
                <a:gd name="T2" fmla="*/ 0 w 148"/>
                <a:gd name="T3" fmla="*/ 164 h 192"/>
                <a:gd name="T4" fmla="*/ 2 w 148"/>
                <a:gd name="T5" fmla="*/ 189 h 192"/>
                <a:gd name="T6" fmla="*/ 3 w 148"/>
                <a:gd name="T7" fmla="*/ 192 h 192"/>
                <a:gd name="T8" fmla="*/ 145 w 148"/>
                <a:gd name="T9" fmla="*/ 192 h 192"/>
                <a:gd name="T10" fmla="*/ 146 w 148"/>
                <a:gd name="T11" fmla="*/ 189 h 192"/>
                <a:gd name="T12" fmla="*/ 148 w 148"/>
                <a:gd name="T13" fmla="*/ 164 h 192"/>
                <a:gd name="T14" fmla="*/ 74 w 148"/>
                <a:gd name="T15" fmla="*/ 59 h 192"/>
                <a:gd name="T16" fmla="*/ 139 w 148"/>
                <a:gd name="T17" fmla="*/ 184 h 192"/>
                <a:gd name="T18" fmla="*/ 9 w 148"/>
                <a:gd name="T19" fmla="*/ 184 h 192"/>
                <a:gd name="T20" fmla="*/ 8 w 148"/>
                <a:gd name="T21" fmla="*/ 164 h 192"/>
                <a:gd name="T22" fmla="*/ 74 w 148"/>
                <a:gd name="T23" fmla="*/ 67 h 192"/>
                <a:gd name="T24" fmla="*/ 140 w 148"/>
                <a:gd name="T25" fmla="*/ 164 h 192"/>
                <a:gd name="T26" fmla="*/ 139 w 148"/>
                <a:gd name="T27" fmla="*/ 184 h 192"/>
                <a:gd name="T28" fmla="*/ 89 w 148"/>
                <a:gd name="T29" fmla="*/ 52 h 192"/>
                <a:gd name="T30" fmla="*/ 113 w 148"/>
                <a:gd name="T31" fmla="*/ 8 h 192"/>
                <a:gd name="T32" fmla="*/ 78 w 148"/>
                <a:gd name="T33" fmla="*/ 8 h 192"/>
                <a:gd name="T34" fmla="*/ 73 w 148"/>
                <a:gd name="T35" fmla="*/ 14 h 192"/>
                <a:gd name="T36" fmla="*/ 60 w 148"/>
                <a:gd name="T37" fmla="*/ 0 h 192"/>
                <a:gd name="T38" fmla="*/ 36 w 148"/>
                <a:gd name="T39" fmla="*/ 0 h 192"/>
                <a:gd name="T40" fmla="*/ 56 w 148"/>
                <a:gd name="T41" fmla="*/ 52 h 192"/>
                <a:gd name="T42" fmla="*/ 89 w 148"/>
                <a:gd name="T43" fmla="*/ 52 h 192"/>
                <a:gd name="T44" fmla="*/ 57 w 148"/>
                <a:gd name="T45" fmla="*/ 8 h 192"/>
                <a:gd name="T46" fmla="*/ 73 w 148"/>
                <a:gd name="T47" fmla="*/ 26 h 192"/>
                <a:gd name="T48" fmla="*/ 82 w 148"/>
                <a:gd name="T49" fmla="*/ 16 h 192"/>
                <a:gd name="T50" fmla="*/ 99 w 148"/>
                <a:gd name="T51" fmla="*/ 16 h 192"/>
                <a:gd name="T52" fmla="*/ 85 w 148"/>
                <a:gd name="T53" fmla="*/ 44 h 192"/>
                <a:gd name="T54" fmla="*/ 61 w 148"/>
                <a:gd name="T55" fmla="*/ 44 h 192"/>
                <a:gd name="T56" fmla="*/ 48 w 148"/>
                <a:gd name="T57" fmla="*/ 8 h 192"/>
                <a:gd name="T58" fmla="*/ 57 w 148"/>
                <a:gd name="T59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92">
                  <a:moveTo>
                    <a:pt x="74" y="59"/>
                  </a:moveTo>
                  <a:cubicBezTo>
                    <a:pt x="33" y="59"/>
                    <a:pt x="0" y="106"/>
                    <a:pt x="0" y="164"/>
                  </a:cubicBezTo>
                  <a:cubicBezTo>
                    <a:pt x="0" y="171"/>
                    <a:pt x="1" y="184"/>
                    <a:pt x="2" y="189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4"/>
                    <a:pt x="148" y="171"/>
                    <a:pt x="148" y="164"/>
                  </a:cubicBezTo>
                  <a:cubicBezTo>
                    <a:pt x="148" y="106"/>
                    <a:pt x="115" y="59"/>
                    <a:pt x="74" y="59"/>
                  </a:cubicBezTo>
                  <a:close/>
                  <a:moveTo>
                    <a:pt x="13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9" y="179"/>
                    <a:pt x="8" y="171"/>
                    <a:pt x="8" y="164"/>
                  </a:cubicBezTo>
                  <a:cubicBezTo>
                    <a:pt x="8" y="110"/>
                    <a:pt x="38" y="67"/>
                    <a:pt x="74" y="67"/>
                  </a:cubicBezTo>
                  <a:cubicBezTo>
                    <a:pt x="110" y="67"/>
                    <a:pt x="140" y="111"/>
                    <a:pt x="140" y="164"/>
                  </a:cubicBezTo>
                  <a:cubicBezTo>
                    <a:pt x="140" y="171"/>
                    <a:pt x="139" y="179"/>
                    <a:pt x="139" y="184"/>
                  </a:cubicBezTo>
                  <a:close/>
                  <a:moveTo>
                    <a:pt x="89" y="52"/>
                  </a:moveTo>
                  <a:cubicBezTo>
                    <a:pt x="113" y="8"/>
                    <a:pt x="113" y="8"/>
                    <a:pt x="113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52"/>
                    <a:pt x="56" y="52"/>
                    <a:pt x="56" y="52"/>
                  </a:cubicBezTo>
                  <a:lnTo>
                    <a:pt x="89" y="52"/>
                  </a:lnTo>
                  <a:close/>
                  <a:moveTo>
                    <a:pt x="57" y="8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395845-0F77-407A-80C4-F218E50DD0CA}"/>
              </a:ext>
            </a:extLst>
          </p:cNvPr>
          <p:cNvGrpSpPr/>
          <p:nvPr/>
        </p:nvGrpSpPr>
        <p:grpSpPr>
          <a:xfrm>
            <a:off x="8525310" y="3505200"/>
            <a:ext cx="2537701" cy="2447163"/>
            <a:chOff x="8407790" y="3027448"/>
            <a:chExt cx="2414423" cy="2328283"/>
          </a:xfrm>
        </p:grpSpPr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A1A44A2-86E7-4BDC-B9F3-24150ED0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216" y="3027448"/>
              <a:ext cx="2411997" cy="2045359"/>
            </a:xfrm>
            <a:custGeom>
              <a:avLst/>
              <a:gdLst>
                <a:gd name="T0" fmla="*/ 567 w 1546"/>
                <a:gd name="T1" fmla="*/ 1311 h 1311"/>
                <a:gd name="T2" fmla="*/ 1546 w 1546"/>
                <a:gd name="T3" fmla="*/ 1311 h 1311"/>
                <a:gd name="T4" fmla="*/ 979 w 1546"/>
                <a:gd name="T5" fmla="*/ 0 h 1311"/>
                <a:gd name="T6" fmla="*/ 0 w 1546"/>
                <a:gd name="T7" fmla="*/ 0 h 1311"/>
                <a:gd name="T8" fmla="*/ 567 w 1546"/>
                <a:gd name="T9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11">
                  <a:moveTo>
                    <a:pt x="567" y="1311"/>
                  </a:moveTo>
                  <a:lnTo>
                    <a:pt x="1546" y="1311"/>
                  </a:lnTo>
                  <a:lnTo>
                    <a:pt x="979" y="0"/>
                  </a:lnTo>
                  <a:lnTo>
                    <a:pt x="0" y="0"/>
                  </a:lnTo>
                  <a:lnTo>
                    <a:pt x="567" y="131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83C46772-9B72-45C4-8005-F9618028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790" y="3027448"/>
              <a:ext cx="1527391" cy="20453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DA7252F-B326-4FAB-9410-CBB30CC997F1}"/>
                </a:ext>
              </a:extLst>
            </p:cNvPr>
            <p:cNvGrpSpPr/>
            <p:nvPr/>
          </p:nvGrpSpPr>
          <p:grpSpPr>
            <a:xfrm>
              <a:off x="8421318" y="3677495"/>
              <a:ext cx="1476405" cy="1610975"/>
              <a:chOff x="9108499" y="4874812"/>
              <a:chExt cx="2067427" cy="225586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1EC1378-4B93-4522-AEF0-C260C0A8C311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2FC657C-6F49-42C0-8B47-E4B6220FE009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4" cy="1041991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2ECE951-431F-4B0F-8178-55732183F12C}"/>
                </a:ext>
              </a:extLst>
            </p:cNvPr>
            <p:cNvGrpSpPr/>
            <p:nvPr/>
          </p:nvGrpSpPr>
          <p:grpSpPr>
            <a:xfrm>
              <a:off x="8741202" y="4670117"/>
              <a:ext cx="958308" cy="685614"/>
              <a:chOff x="264132" y="2647733"/>
              <a:chExt cx="1533292" cy="109698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5CFC524-C1FF-4E07-867C-0BF652C61F44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B4054DC-3FD2-4F1B-ADF0-B26C1218F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9" name="Freeform 5">
                  <a:extLst>
                    <a:ext uri="{FF2B5EF4-FFF2-40B4-BE49-F238E27FC236}">
                      <a16:creationId xmlns:a16="http://schemas.microsoft.com/office/drawing/2014/main" id="{8D429D9E-E932-4DF2-9531-2AA68A867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6D697A9-3FD0-4100-B11E-0A40205F7379}"/>
                  </a:ext>
                </a:extLst>
              </p:cNvPr>
              <p:cNvSpPr/>
              <p:nvPr/>
            </p:nvSpPr>
            <p:spPr>
              <a:xfrm>
                <a:off x="264132" y="2873060"/>
                <a:ext cx="1533292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05</a:t>
                </a:r>
                <a:endParaRPr lang="en-US" sz="2000" b="1" dirty="0">
                  <a:solidFill>
                    <a:schemeClr val="accent5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38039441-96AA-40AC-A895-7D50F4FE0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9259" y="3288076"/>
              <a:ext cx="271463" cy="279400"/>
            </a:xfrm>
            <a:custGeom>
              <a:avLst/>
              <a:gdLst>
                <a:gd name="T0" fmla="*/ 94 w 188"/>
                <a:gd name="T1" fmla="*/ 96 h 192"/>
                <a:gd name="T2" fmla="*/ 188 w 188"/>
                <a:gd name="T3" fmla="*/ 48 h 192"/>
                <a:gd name="T4" fmla="*/ 94 w 188"/>
                <a:gd name="T5" fmla="*/ 0 h 192"/>
                <a:gd name="T6" fmla="*/ 0 w 188"/>
                <a:gd name="T7" fmla="*/ 48 h 192"/>
                <a:gd name="T8" fmla="*/ 94 w 188"/>
                <a:gd name="T9" fmla="*/ 96 h 192"/>
                <a:gd name="T10" fmla="*/ 94 w 188"/>
                <a:gd name="T11" fmla="*/ 8 h 192"/>
                <a:gd name="T12" fmla="*/ 180 w 188"/>
                <a:gd name="T13" fmla="*/ 48 h 192"/>
                <a:gd name="T14" fmla="*/ 94 w 188"/>
                <a:gd name="T15" fmla="*/ 88 h 192"/>
                <a:gd name="T16" fmla="*/ 8 w 188"/>
                <a:gd name="T17" fmla="*/ 48 h 192"/>
                <a:gd name="T18" fmla="*/ 94 w 188"/>
                <a:gd name="T19" fmla="*/ 8 h 192"/>
                <a:gd name="T20" fmla="*/ 94 w 188"/>
                <a:gd name="T21" fmla="*/ 120 h 192"/>
                <a:gd name="T22" fmla="*/ 8 w 188"/>
                <a:gd name="T23" fmla="*/ 80 h 192"/>
                <a:gd name="T24" fmla="*/ 0 w 188"/>
                <a:gd name="T25" fmla="*/ 80 h 192"/>
                <a:gd name="T26" fmla="*/ 94 w 188"/>
                <a:gd name="T27" fmla="*/ 128 h 192"/>
                <a:gd name="T28" fmla="*/ 188 w 188"/>
                <a:gd name="T29" fmla="*/ 80 h 192"/>
                <a:gd name="T30" fmla="*/ 180 w 188"/>
                <a:gd name="T31" fmla="*/ 80 h 192"/>
                <a:gd name="T32" fmla="*/ 94 w 188"/>
                <a:gd name="T33" fmla="*/ 120 h 192"/>
                <a:gd name="T34" fmla="*/ 94 w 188"/>
                <a:gd name="T35" fmla="*/ 152 h 192"/>
                <a:gd name="T36" fmla="*/ 8 w 188"/>
                <a:gd name="T37" fmla="*/ 112 h 192"/>
                <a:gd name="T38" fmla="*/ 0 w 188"/>
                <a:gd name="T39" fmla="*/ 112 h 192"/>
                <a:gd name="T40" fmla="*/ 94 w 188"/>
                <a:gd name="T41" fmla="*/ 160 h 192"/>
                <a:gd name="T42" fmla="*/ 188 w 188"/>
                <a:gd name="T43" fmla="*/ 112 h 192"/>
                <a:gd name="T44" fmla="*/ 180 w 188"/>
                <a:gd name="T45" fmla="*/ 112 h 192"/>
                <a:gd name="T46" fmla="*/ 94 w 188"/>
                <a:gd name="T47" fmla="*/ 152 h 192"/>
                <a:gd name="T48" fmla="*/ 94 w 188"/>
                <a:gd name="T49" fmla="*/ 184 h 192"/>
                <a:gd name="T50" fmla="*/ 8 w 188"/>
                <a:gd name="T51" fmla="*/ 144 h 192"/>
                <a:gd name="T52" fmla="*/ 0 w 188"/>
                <a:gd name="T53" fmla="*/ 144 h 192"/>
                <a:gd name="T54" fmla="*/ 94 w 188"/>
                <a:gd name="T55" fmla="*/ 192 h 192"/>
                <a:gd name="T56" fmla="*/ 188 w 188"/>
                <a:gd name="T57" fmla="*/ 144 h 192"/>
                <a:gd name="T58" fmla="*/ 180 w 188"/>
                <a:gd name="T59" fmla="*/ 144 h 192"/>
                <a:gd name="T60" fmla="*/ 94 w 188"/>
                <a:gd name="T61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92">
                  <a:moveTo>
                    <a:pt x="94" y="96"/>
                  </a:moveTo>
                  <a:cubicBezTo>
                    <a:pt x="147" y="96"/>
                    <a:pt x="188" y="75"/>
                    <a:pt x="188" y="48"/>
                  </a:cubicBezTo>
                  <a:cubicBezTo>
                    <a:pt x="188" y="21"/>
                    <a:pt x="147" y="0"/>
                    <a:pt x="94" y="0"/>
                  </a:cubicBezTo>
                  <a:cubicBezTo>
                    <a:pt x="41" y="0"/>
                    <a:pt x="0" y="21"/>
                    <a:pt x="0" y="48"/>
                  </a:cubicBezTo>
                  <a:cubicBezTo>
                    <a:pt x="0" y="75"/>
                    <a:pt x="41" y="96"/>
                    <a:pt x="94" y="96"/>
                  </a:cubicBezTo>
                  <a:close/>
                  <a:moveTo>
                    <a:pt x="94" y="8"/>
                  </a:moveTo>
                  <a:cubicBezTo>
                    <a:pt x="141" y="8"/>
                    <a:pt x="180" y="26"/>
                    <a:pt x="180" y="48"/>
                  </a:cubicBezTo>
                  <a:cubicBezTo>
                    <a:pt x="180" y="70"/>
                    <a:pt x="141" y="88"/>
                    <a:pt x="94" y="88"/>
                  </a:cubicBezTo>
                  <a:cubicBezTo>
                    <a:pt x="47" y="88"/>
                    <a:pt x="8" y="70"/>
                    <a:pt x="8" y="48"/>
                  </a:cubicBezTo>
                  <a:cubicBezTo>
                    <a:pt x="8" y="26"/>
                    <a:pt x="47" y="8"/>
                    <a:pt x="94" y="8"/>
                  </a:cubicBezTo>
                  <a:close/>
                  <a:moveTo>
                    <a:pt x="94" y="120"/>
                  </a:moveTo>
                  <a:cubicBezTo>
                    <a:pt x="47" y="120"/>
                    <a:pt x="8" y="102"/>
                    <a:pt x="8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07"/>
                    <a:pt x="41" y="128"/>
                    <a:pt x="94" y="128"/>
                  </a:cubicBezTo>
                  <a:cubicBezTo>
                    <a:pt x="147" y="128"/>
                    <a:pt x="188" y="107"/>
                    <a:pt x="188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102"/>
                    <a:pt x="141" y="120"/>
                    <a:pt x="94" y="120"/>
                  </a:cubicBezTo>
                  <a:close/>
                  <a:moveTo>
                    <a:pt x="94" y="152"/>
                  </a:moveTo>
                  <a:cubicBezTo>
                    <a:pt x="47" y="152"/>
                    <a:pt x="8" y="134"/>
                    <a:pt x="8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9"/>
                    <a:pt x="41" y="160"/>
                    <a:pt x="94" y="160"/>
                  </a:cubicBezTo>
                  <a:cubicBezTo>
                    <a:pt x="147" y="160"/>
                    <a:pt x="188" y="139"/>
                    <a:pt x="188" y="112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34"/>
                    <a:pt x="141" y="152"/>
                    <a:pt x="94" y="152"/>
                  </a:cubicBezTo>
                  <a:close/>
                  <a:moveTo>
                    <a:pt x="94" y="184"/>
                  </a:moveTo>
                  <a:cubicBezTo>
                    <a:pt x="47" y="184"/>
                    <a:pt x="8" y="166"/>
                    <a:pt x="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1"/>
                    <a:pt x="41" y="192"/>
                    <a:pt x="94" y="192"/>
                  </a:cubicBezTo>
                  <a:cubicBezTo>
                    <a:pt x="147" y="192"/>
                    <a:pt x="188" y="171"/>
                    <a:pt x="188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66"/>
                    <a:pt x="141" y="184"/>
                    <a:pt x="94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Montserrat ExtraBold" panose="000009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FF7EBAF-B557-41FE-9054-82AEC5AA46E2}"/>
              </a:ext>
            </a:extLst>
          </p:cNvPr>
          <p:cNvSpPr txBox="1"/>
          <p:nvPr/>
        </p:nvSpPr>
        <p:spPr>
          <a:xfrm>
            <a:off x="2781300" y="791938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42790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6842388" y="2433825"/>
            <a:ext cx="1340108" cy="1790204"/>
            <a:chOff x="5053014" y="2036764"/>
            <a:chExt cx="2089150" cy="2790826"/>
          </a:xfrm>
        </p:grpSpPr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5053014" y="2036764"/>
              <a:ext cx="2089150" cy="2641601"/>
            </a:xfrm>
            <a:custGeom>
              <a:avLst/>
              <a:gdLst>
                <a:gd name="T0" fmla="*/ 485 w 554"/>
                <a:gd name="T1" fmla="*/ 235 h 701"/>
                <a:gd name="T2" fmla="*/ 441 w 554"/>
                <a:gd name="T3" fmla="*/ 281 h 701"/>
                <a:gd name="T4" fmla="*/ 484 w 554"/>
                <a:gd name="T5" fmla="*/ 105 h 701"/>
                <a:gd name="T6" fmla="*/ 522 w 554"/>
                <a:gd name="T7" fmla="*/ 105 h 701"/>
                <a:gd name="T8" fmla="*/ 485 w 554"/>
                <a:gd name="T9" fmla="*/ 235 h 701"/>
                <a:gd name="T10" fmla="*/ 69 w 554"/>
                <a:gd name="T11" fmla="*/ 235 h 701"/>
                <a:gd name="T12" fmla="*/ 32 w 554"/>
                <a:gd name="T13" fmla="*/ 105 h 701"/>
                <a:gd name="T14" fmla="*/ 69 w 554"/>
                <a:gd name="T15" fmla="*/ 105 h 701"/>
                <a:gd name="T16" fmla="*/ 111 w 554"/>
                <a:gd name="T17" fmla="*/ 280 h 701"/>
                <a:gd name="T18" fmla="*/ 69 w 554"/>
                <a:gd name="T19" fmla="*/ 235 h 701"/>
                <a:gd name="T20" fmla="*/ 487 w 554"/>
                <a:gd name="T21" fmla="*/ 73 h 701"/>
                <a:gd name="T22" fmla="*/ 489 w 554"/>
                <a:gd name="T23" fmla="*/ 34 h 701"/>
                <a:gd name="T24" fmla="*/ 458 w 554"/>
                <a:gd name="T25" fmla="*/ 0 h 701"/>
                <a:gd name="T26" fmla="*/ 95 w 554"/>
                <a:gd name="T27" fmla="*/ 0 h 701"/>
                <a:gd name="T28" fmla="*/ 64 w 554"/>
                <a:gd name="T29" fmla="*/ 34 h 701"/>
                <a:gd name="T30" fmla="*/ 66 w 554"/>
                <a:gd name="T31" fmla="*/ 73 h 701"/>
                <a:gd name="T32" fmla="*/ 0 w 554"/>
                <a:gd name="T33" fmla="*/ 73 h 701"/>
                <a:gd name="T34" fmla="*/ 0 w 554"/>
                <a:gd name="T35" fmla="*/ 89 h 701"/>
                <a:gd name="T36" fmla="*/ 41 w 554"/>
                <a:gd name="T37" fmla="*/ 252 h 701"/>
                <a:gd name="T38" fmla="*/ 130 w 554"/>
                <a:gd name="T39" fmla="*/ 322 h 701"/>
                <a:gd name="T40" fmla="*/ 259 w 554"/>
                <a:gd name="T41" fmla="*/ 441 h 701"/>
                <a:gd name="T42" fmla="*/ 161 w 554"/>
                <a:gd name="T43" fmla="*/ 682 h 701"/>
                <a:gd name="T44" fmla="*/ 161 w 554"/>
                <a:gd name="T45" fmla="*/ 701 h 701"/>
                <a:gd name="T46" fmla="*/ 389 w 554"/>
                <a:gd name="T47" fmla="*/ 701 h 701"/>
                <a:gd name="T48" fmla="*/ 389 w 554"/>
                <a:gd name="T49" fmla="*/ 682 h 701"/>
                <a:gd name="T50" fmla="*/ 292 w 554"/>
                <a:gd name="T51" fmla="*/ 441 h 701"/>
                <a:gd name="T52" fmla="*/ 423 w 554"/>
                <a:gd name="T53" fmla="*/ 322 h 701"/>
                <a:gd name="T54" fmla="*/ 513 w 554"/>
                <a:gd name="T55" fmla="*/ 252 h 701"/>
                <a:gd name="T56" fmla="*/ 554 w 554"/>
                <a:gd name="T57" fmla="*/ 89 h 701"/>
                <a:gd name="T58" fmla="*/ 554 w 554"/>
                <a:gd name="T59" fmla="*/ 73 h 701"/>
                <a:gd name="T60" fmla="*/ 487 w 554"/>
                <a:gd name="T61" fmla="*/ 7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4" h="701">
                  <a:moveTo>
                    <a:pt x="485" y="235"/>
                  </a:moveTo>
                  <a:cubicBezTo>
                    <a:pt x="472" y="256"/>
                    <a:pt x="457" y="271"/>
                    <a:pt x="441" y="281"/>
                  </a:cubicBezTo>
                  <a:cubicBezTo>
                    <a:pt x="461" y="230"/>
                    <a:pt x="476" y="171"/>
                    <a:pt x="484" y="105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55"/>
                    <a:pt x="506" y="200"/>
                    <a:pt x="485" y="235"/>
                  </a:cubicBezTo>
                  <a:moveTo>
                    <a:pt x="69" y="235"/>
                  </a:moveTo>
                  <a:cubicBezTo>
                    <a:pt x="48" y="200"/>
                    <a:pt x="35" y="155"/>
                    <a:pt x="32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7" y="170"/>
                    <a:pt x="92" y="230"/>
                    <a:pt x="111" y="280"/>
                  </a:cubicBezTo>
                  <a:cubicBezTo>
                    <a:pt x="96" y="271"/>
                    <a:pt x="81" y="255"/>
                    <a:pt x="69" y="235"/>
                  </a:cubicBezTo>
                  <a:moveTo>
                    <a:pt x="487" y="73"/>
                  </a:moveTo>
                  <a:cubicBezTo>
                    <a:pt x="488" y="60"/>
                    <a:pt x="489" y="47"/>
                    <a:pt x="489" y="34"/>
                  </a:cubicBezTo>
                  <a:cubicBezTo>
                    <a:pt x="471" y="34"/>
                    <a:pt x="457" y="19"/>
                    <a:pt x="45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19"/>
                    <a:pt x="82" y="34"/>
                    <a:pt x="64" y="34"/>
                  </a:cubicBezTo>
                  <a:cubicBezTo>
                    <a:pt x="64" y="47"/>
                    <a:pt x="65" y="60"/>
                    <a:pt x="6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51"/>
                    <a:pt x="15" y="208"/>
                    <a:pt x="41" y="252"/>
                  </a:cubicBezTo>
                  <a:cubicBezTo>
                    <a:pt x="65" y="291"/>
                    <a:pt x="96" y="315"/>
                    <a:pt x="130" y="322"/>
                  </a:cubicBezTo>
                  <a:cubicBezTo>
                    <a:pt x="164" y="389"/>
                    <a:pt x="209" y="432"/>
                    <a:pt x="259" y="441"/>
                  </a:cubicBezTo>
                  <a:cubicBezTo>
                    <a:pt x="253" y="561"/>
                    <a:pt x="213" y="658"/>
                    <a:pt x="161" y="682"/>
                  </a:cubicBezTo>
                  <a:cubicBezTo>
                    <a:pt x="161" y="701"/>
                    <a:pt x="161" y="701"/>
                    <a:pt x="161" y="701"/>
                  </a:cubicBezTo>
                  <a:cubicBezTo>
                    <a:pt x="389" y="701"/>
                    <a:pt x="389" y="701"/>
                    <a:pt x="389" y="701"/>
                  </a:cubicBezTo>
                  <a:cubicBezTo>
                    <a:pt x="389" y="682"/>
                    <a:pt x="389" y="682"/>
                    <a:pt x="389" y="682"/>
                  </a:cubicBezTo>
                  <a:cubicBezTo>
                    <a:pt x="338" y="658"/>
                    <a:pt x="298" y="561"/>
                    <a:pt x="292" y="441"/>
                  </a:cubicBezTo>
                  <a:cubicBezTo>
                    <a:pt x="342" y="434"/>
                    <a:pt x="388" y="390"/>
                    <a:pt x="423" y="322"/>
                  </a:cubicBezTo>
                  <a:cubicBezTo>
                    <a:pt x="457" y="315"/>
                    <a:pt x="489" y="291"/>
                    <a:pt x="513" y="252"/>
                  </a:cubicBezTo>
                  <a:cubicBezTo>
                    <a:pt x="539" y="208"/>
                    <a:pt x="554" y="151"/>
                    <a:pt x="554" y="89"/>
                  </a:cubicBezTo>
                  <a:cubicBezTo>
                    <a:pt x="554" y="73"/>
                    <a:pt x="554" y="73"/>
                    <a:pt x="554" y="73"/>
                  </a:cubicBezTo>
                  <a:lnTo>
                    <a:pt x="487" y="73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5661027" y="3698878"/>
              <a:ext cx="858838" cy="979488"/>
            </a:xfrm>
            <a:custGeom>
              <a:avLst/>
              <a:gdLst>
                <a:gd name="T0" fmla="*/ 98 w 228"/>
                <a:gd name="T1" fmla="*/ 0 h 260"/>
                <a:gd name="T2" fmla="*/ 0 w 228"/>
                <a:gd name="T3" fmla="*/ 241 h 260"/>
                <a:gd name="T4" fmla="*/ 0 w 228"/>
                <a:gd name="T5" fmla="*/ 260 h 260"/>
                <a:gd name="T6" fmla="*/ 228 w 228"/>
                <a:gd name="T7" fmla="*/ 260 h 260"/>
                <a:gd name="T8" fmla="*/ 228 w 228"/>
                <a:gd name="T9" fmla="*/ 241 h 260"/>
                <a:gd name="T10" fmla="*/ 131 w 228"/>
                <a:gd name="T11" fmla="*/ 0 h 260"/>
                <a:gd name="T12" fmla="*/ 98 w 228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60">
                  <a:moveTo>
                    <a:pt x="98" y="0"/>
                  </a:moveTo>
                  <a:cubicBezTo>
                    <a:pt x="92" y="120"/>
                    <a:pt x="52" y="217"/>
                    <a:pt x="0" y="24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8" y="241"/>
                    <a:pt x="228" y="241"/>
                    <a:pt x="228" y="241"/>
                  </a:cubicBezTo>
                  <a:cubicBezTo>
                    <a:pt x="177" y="217"/>
                    <a:pt x="137" y="120"/>
                    <a:pt x="131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5427663" y="2311402"/>
              <a:ext cx="312738" cy="901701"/>
            </a:xfrm>
            <a:custGeom>
              <a:avLst/>
              <a:gdLst>
                <a:gd name="T0" fmla="*/ 66 w 83"/>
                <a:gd name="T1" fmla="*/ 239 h 239"/>
                <a:gd name="T2" fmla="*/ 52 w 83"/>
                <a:gd name="T3" fmla="*/ 229 h 239"/>
                <a:gd name="T4" fmla="*/ 1 w 83"/>
                <a:gd name="T5" fmla="*/ 18 h 239"/>
                <a:gd name="T6" fmla="*/ 14 w 83"/>
                <a:gd name="T7" fmla="*/ 1 h 239"/>
                <a:gd name="T8" fmla="*/ 31 w 83"/>
                <a:gd name="T9" fmla="*/ 14 h 239"/>
                <a:gd name="T10" fmla="*/ 80 w 83"/>
                <a:gd name="T11" fmla="*/ 218 h 239"/>
                <a:gd name="T12" fmla="*/ 72 w 83"/>
                <a:gd name="T13" fmla="*/ 238 h 239"/>
                <a:gd name="T14" fmla="*/ 66 w 83"/>
                <a:gd name="T1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39">
                  <a:moveTo>
                    <a:pt x="66" y="239"/>
                  </a:moveTo>
                  <a:cubicBezTo>
                    <a:pt x="60" y="239"/>
                    <a:pt x="55" y="235"/>
                    <a:pt x="52" y="229"/>
                  </a:cubicBezTo>
                  <a:cubicBezTo>
                    <a:pt x="28" y="168"/>
                    <a:pt x="10" y="95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40" y="88"/>
                    <a:pt x="57" y="159"/>
                    <a:pt x="80" y="218"/>
                  </a:cubicBezTo>
                  <a:cubicBezTo>
                    <a:pt x="83" y="226"/>
                    <a:pt x="80" y="235"/>
                    <a:pt x="72" y="238"/>
                  </a:cubicBezTo>
                  <a:cubicBezTo>
                    <a:pt x="70" y="238"/>
                    <a:pt x="68" y="239"/>
                    <a:pt x="66" y="239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5554662" y="4681540"/>
              <a:ext cx="1074738" cy="146050"/>
            </a:xfrm>
            <a:custGeom>
              <a:avLst/>
              <a:gdLst>
                <a:gd name="T0" fmla="*/ 285 w 285"/>
                <a:gd name="T1" fmla="*/ 39 h 39"/>
                <a:gd name="T2" fmla="*/ 0 w 285"/>
                <a:gd name="T3" fmla="*/ 39 h 39"/>
                <a:gd name="T4" fmla="*/ 0 w 285"/>
                <a:gd name="T5" fmla="*/ 16 h 39"/>
                <a:gd name="T6" fmla="*/ 16 w 285"/>
                <a:gd name="T7" fmla="*/ 0 h 39"/>
                <a:gd name="T8" fmla="*/ 269 w 285"/>
                <a:gd name="T9" fmla="*/ 0 h 39"/>
                <a:gd name="T10" fmla="*/ 285 w 285"/>
                <a:gd name="T11" fmla="*/ 16 h 39"/>
                <a:gd name="T12" fmla="*/ 285 w 28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39">
                  <a:moveTo>
                    <a:pt x="28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5" y="7"/>
                    <a:pt x="285" y="16"/>
                  </a:cubicBezTo>
                  <a:lnTo>
                    <a:pt x="285" y="39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5988050" y="2247902"/>
              <a:ext cx="874713" cy="1450976"/>
            </a:xfrm>
            <a:custGeom>
              <a:avLst/>
              <a:gdLst>
                <a:gd name="T0" fmla="*/ 82 w 232"/>
                <a:gd name="T1" fmla="*/ 0 h 385"/>
                <a:gd name="T2" fmla="*/ 0 w 232"/>
                <a:gd name="T3" fmla="*/ 308 h 385"/>
                <a:gd name="T4" fmla="*/ 46 w 232"/>
                <a:gd name="T5" fmla="*/ 385 h 385"/>
                <a:gd name="T6" fmla="*/ 175 w 232"/>
                <a:gd name="T7" fmla="*/ 266 h 385"/>
                <a:gd name="T8" fmla="*/ 232 w 232"/>
                <a:gd name="T9" fmla="*/ 236 h 385"/>
                <a:gd name="T10" fmla="*/ 215 w 232"/>
                <a:gd name="T11" fmla="*/ 208 h 385"/>
                <a:gd name="T12" fmla="*/ 193 w 232"/>
                <a:gd name="T13" fmla="*/ 225 h 385"/>
                <a:gd name="T14" fmla="*/ 205 w 232"/>
                <a:gd name="T15" fmla="*/ 193 h 385"/>
                <a:gd name="T16" fmla="*/ 82 w 232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85">
                  <a:moveTo>
                    <a:pt x="82" y="0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96" y="376"/>
                    <a:pt x="141" y="333"/>
                    <a:pt x="175" y="266"/>
                  </a:cubicBezTo>
                  <a:cubicBezTo>
                    <a:pt x="195" y="262"/>
                    <a:pt x="215" y="252"/>
                    <a:pt x="232" y="236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08" y="215"/>
                    <a:pt x="201" y="220"/>
                    <a:pt x="193" y="225"/>
                  </a:cubicBezTo>
                  <a:cubicBezTo>
                    <a:pt x="197" y="214"/>
                    <a:pt x="201" y="204"/>
                    <a:pt x="205" y="1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5705475" y="2244727"/>
              <a:ext cx="595313" cy="1163638"/>
            </a:xfrm>
            <a:custGeom>
              <a:avLst/>
              <a:gdLst>
                <a:gd name="T0" fmla="*/ 178 w 375"/>
                <a:gd name="T1" fmla="*/ 180 h 733"/>
                <a:gd name="T2" fmla="*/ 176 w 375"/>
                <a:gd name="T3" fmla="*/ 180 h 733"/>
                <a:gd name="T4" fmla="*/ 31 w 375"/>
                <a:gd name="T5" fmla="*/ 244 h 733"/>
                <a:gd name="T6" fmla="*/ 0 w 375"/>
                <a:gd name="T7" fmla="*/ 92 h 733"/>
                <a:gd name="T8" fmla="*/ 209 w 375"/>
                <a:gd name="T9" fmla="*/ 0 h 733"/>
                <a:gd name="T10" fmla="*/ 375 w 375"/>
                <a:gd name="T11" fmla="*/ 0 h 733"/>
                <a:gd name="T12" fmla="*/ 375 w 375"/>
                <a:gd name="T13" fmla="*/ 733 h 733"/>
                <a:gd name="T14" fmla="*/ 178 w 375"/>
                <a:gd name="T15" fmla="*/ 733 h 733"/>
                <a:gd name="T16" fmla="*/ 178 w 375"/>
                <a:gd name="T17" fmla="*/ 18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733">
                  <a:moveTo>
                    <a:pt x="178" y="180"/>
                  </a:moveTo>
                  <a:lnTo>
                    <a:pt x="176" y="180"/>
                  </a:lnTo>
                  <a:lnTo>
                    <a:pt x="31" y="244"/>
                  </a:lnTo>
                  <a:lnTo>
                    <a:pt x="0" y="92"/>
                  </a:lnTo>
                  <a:lnTo>
                    <a:pt x="209" y="0"/>
                  </a:lnTo>
                  <a:lnTo>
                    <a:pt x="375" y="0"/>
                  </a:lnTo>
                  <a:lnTo>
                    <a:pt x="375" y="733"/>
                  </a:lnTo>
                  <a:lnTo>
                    <a:pt x="178" y="733"/>
                  </a:lnTo>
                  <a:lnTo>
                    <a:pt x="178" y="180"/>
                  </a:lnTo>
                  <a:close/>
                </a:path>
              </a:pathLst>
            </a:custGeom>
            <a:solidFill>
              <a:srgbClr val="E8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5565776" y="2214564"/>
              <a:ext cx="336550" cy="315913"/>
            </a:xfrm>
            <a:custGeom>
              <a:avLst/>
              <a:gdLst>
                <a:gd name="T0" fmla="*/ 105 w 212"/>
                <a:gd name="T1" fmla="*/ 0 h 199"/>
                <a:gd name="T2" fmla="*/ 112 w 212"/>
                <a:gd name="T3" fmla="*/ 102 h 199"/>
                <a:gd name="T4" fmla="*/ 212 w 212"/>
                <a:gd name="T5" fmla="*/ 76 h 199"/>
                <a:gd name="T6" fmla="*/ 117 w 212"/>
                <a:gd name="T7" fmla="*/ 114 h 199"/>
                <a:gd name="T8" fmla="*/ 171 w 212"/>
                <a:gd name="T9" fmla="*/ 199 h 199"/>
                <a:gd name="T10" fmla="*/ 105 w 212"/>
                <a:gd name="T11" fmla="*/ 123 h 199"/>
                <a:gd name="T12" fmla="*/ 41 w 212"/>
                <a:gd name="T13" fmla="*/ 199 h 199"/>
                <a:gd name="T14" fmla="*/ 95 w 212"/>
                <a:gd name="T15" fmla="*/ 114 h 199"/>
                <a:gd name="T16" fmla="*/ 0 w 212"/>
                <a:gd name="T17" fmla="*/ 76 h 199"/>
                <a:gd name="T18" fmla="*/ 98 w 212"/>
                <a:gd name="T19" fmla="*/ 102 h 199"/>
                <a:gd name="T20" fmla="*/ 105 w 21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199">
                  <a:moveTo>
                    <a:pt x="105" y="0"/>
                  </a:moveTo>
                  <a:lnTo>
                    <a:pt x="112" y="102"/>
                  </a:lnTo>
                  <a:lnTo>
                    <a:pt x="212" y="76"/>
                  </a:lnTo>
                  <a:lnTo>
                    <a:pt x="117" y="114"/>
                  </a:lnTo>
                  <a:lnTo>
                    <a:pt x="171" y="199"/>
                  </a:lnTo>
                  <a:lnTo>
                    <a:pt x="105" y="123"/>
                  </a:lnTo>
                  <a:lnTo>
                    <a:pt x="41" y="199"/>
                  </a:lnTo>
                  <a:lnTo>
                    <a:pt x="95" y="114"/>
                  </a:lnTo>
                  <a:lnTo>
                    <a:pt x="0" y="76"/>
                  </a:lnTo>
                  <a:lnTo>
                    <a:pt x="98" y="10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2" name="Freeform 12"/>
            <p:cNvSpPr>
              <a:spLocks noEditPoints="1"/>
            </p:cNvSpPr>
            <p:nvPr/>
          </p:nvSpPr>
          <p:spPr bwMode="auto">
            <a:xfrm>
              <a:off x="6089651" y="2036764"/>
              <a:ext cx="1052513" cy="2641601"/>
            </a:xfrm>
            <a:custGeom>
              <a:avLst/>
              <a:gdLst>
                <a:gd name="T0" fmla="*/ 56 w 279"/>
                <a:gd name="T1" fmla="*/ 55 h 701"/>
                <a:gd name="T2" fmla="*/ 209 w 279"/>
                <a:gd name="T3" fmla="*/ 105 h 701"/>
                <a:gd name="T4" fmla="*/ 205 w 279"/>
                <a:gd name="T5" fmla="*/ 292 h 701"/>
                <a:gd name="T6" fmla="*/ 279 w 279"/>
                <a:gd name="T7" fmla="*/ 73 h 701"/>
                <a:gd name="T8" fmla="*/ 167 w 279"/>
                <a:gd name="T9" fmla="*/ 279 h 701"/>
                <a:gd name="T10" fmla="*/ 167 w 279"/>
                <a:gd name="T11" fmla="*/ 280 h 701"/>
                <a:gd name="T12" fmla="*/ 167 w 279"/>
                <a:gd name="T13" fmla="*/ 280 h 701"/>
                <a:gd name="T14" fmla="*/ 167 w 279"/>
                <a:gd name="T15" fmla="*/ 280 h 701"/>
                <a:gd name="T16" fmla="*/ 167 w 279"/>
                <a:gd name="T17" fmla="*/ 280 h 701"/>
                <a:gd name="T18" fmla="*/ 167 w 279"/>
                <a:gd name="T19" fmla="*/ 280 h 701"/>
                <a:gd name="T20" fmla="*/ 167 w 279"/>
                <a:gd name="T21" fmla="*/ 280 h 701"/>
                <a:gd name="T22" fmla="*/ 166 w 279"/>
                <a:gd name="T23" fmla="*/ 281 h 701"/>
                <a:gd name="T24" fmla="*/ 151 w 279"/>
                <a:gd name="T25" fmla="*/ 321 h 701"/>
                <a:gd name="T26" fmla="*/ 151 w 279"/>
                <a:gd name="T27" fmla="*/ 321 h 701"/>
                <a:gd name="T28" fmla="*/ 150 w 279"/>
                <a:gd name="T29" fmla="*/ 321 h 701"/>
                <a:gd name="T30" fmla="*/ 150 w 279"/>
                <a:gd name="T31" fmla="*/ 321 h 701"/>
                <a:gd name="T32" fmla="*/ 150 w 279"/>
                <a:gd name="T33" fmla="*/ 322 h 701"/>
                <a:gd name="T34" fmla="*/ 149 w 279"/>
                <a:gd name="T35" fmla="*/ 322 h 701"/>
                <a:gd name="T36" fmla="*/ 149 w 279"/>
                <a:gd name="T37" fmla="*/ 322 h 701"/>
                <a:gd name="T38" fmla="*/ 149 w 279"/>
                <a:gd name="T39" fmla="*/ 322 h 701"/>
                <a:gd name="T40" fmla="*/ 148 w 279"/>
                <a:gd name="T41" fmla="*/ 322 h 701"/>
                <a:gd name="T42" fmla="*/ 148 w 279"/>
                <a:gd name="T43" fmla="*/ 322 h 701"/>
                <a:gd name="T44" fmla="*/ 148 w 279"/>
                <a:gd name="T45" fmla="*/ 322 h 701"/>
                <a:gd name="T46" fmla="*/ 147 w 279"/>
                <a:gd name="T47" fmla="*/ 323 h 701"/>
                <a:gd name="T48" fmla="*/ 147 w 279"/>
                <a:gd name="T49" fmla="*/ 323 h 701"/>
                <a:gd name="T50" fmla="*/ 129 w 279"/>
                <a:gd name="T51" fmla="*/ 355 h 701"/>
                <a:gd name="T52" fmla="*/ 129 w 279"/>
                <a:gd name="T53" fmla="*/ 355 h 701"/>
                <a:gd name="T54" fmla="*/ 128 w 279"/>
                <a:gd name="T55" fmla="*/ 356 h 701"/>
                <a:gd name="T56" fmla="*/ 128 w 279"/>
                <a:gd name="T57" fmla="*/ 356 h 701"/>
                <a:gd name="T58" fmla="*/ 128 w 279"/>
                <a:gd name="T59" fmla="*/ 356 h 701"/>
                <a:gd name="T60" fmla="*/ 128 w 279"/>
                <a:gd name="T61" fmla="*/ 356 h 701"/>
                <a:gd name="T62" fmla="*/ 128 w 279"/>
                <a:gd name="T63" fmla="*/ 357 h 701"/>
                <a:gd name="T64" fmla="*/ 128 w 279"/>
                <a:gd name="T65" fmla="*/ 357 h 701"/>
                <a:gd name="T66" fmla="*/ 127 w 279"/>
                <a:gd name="T67" fmla="*/ 357 h 701"/>
                <a:gd name="T68" fmla="*/ 127 w 279"/>
                <a:gd name="T69" fmla="*/ 357 h 701"/>
                <a:gd name="T70" fmla="*/ 127 w 279"/>
                <a:gd name="T71" fmla="*/ 358 h 701"/>
                <a:gd name="T72" fmla="*/ 127 w 279"/>
                <a:gd name="T73" fmla="*/ 358 h 701"/>
                <a:gd name="T74" fmla="*/ 127 w 279"/>
                <a:gd name="T75" fmla="*/ 358 h 701"/>
                <a:gd name="T76" fmla="*/ 127 w 279"/>
                <a:gd name="T77" fmla="*/ 358 h 701"/>
                <a:gd name="T78" fmla="*/ 127 w 279"/>
                <a:gd name="T79" fmla="*/ 358 h 701"/>
                <a:gd name="T80" fmla="*/ 126 w 279"/>
                <a:gd name="T81" fmla="*/ 359 h 701"/>
                <a:gd name="T82" fmla="*/ 126 w 279"/>
                <a:gd name="T83" fmla="*/ 359 h 701"/>
                <a:gd name="T84" fmla="*/ 126 w 279"/>
                <a:gd name="T85" fmla="*/ 359 h 701"/>
                <a:gd name="T86" fmla="*/ 126 w 279"/>
                <a:gd name="T87" fmla="*/ 359 h 701"/>
                <a:gd name="T88" fmla="*/ 126 w 279"/>
                <a:gd name="T89" fmla="*/ 360 h 701"/>
                <a:gd name="T90" fmla="*/ 126 w 279"/>
                <a:gd name="T91" fmla="*/ 360 h 701"/>
                <a:gd name="T92" fmla="*/ 0 w 279"/>
                <a:gd name="T93" fmla="*/ 441 h 701"/>
                <a:gd name="T94" fmla="*/ 0 w 279"/>
                <a:gd name="T95" fmla="*/ 701 h 701"/>
                <a:gd name="T96" fmla="*/ 126 w 279"/>
                <a:gd name="T97" fmla="*/ 36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701">
                  <a:moveTo>
                    <a:pt x="1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5" y="259"/>
                    <a:pt x="171" y="269"/>
                    <a:pt x="167" y="279"/>
                  </a:cubicBezTo>
                  <a:cubicBezTo>
                    <a:pt x="187" y="229"/>
                    <a:pt x="201" y="170"/>
                    <a:pt x="209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4" y="155"/>
                    <a:pt x="231" y="200"/>
                    <a:pt x="210" y="235"/>
                  </a:cubicBezTo>
                  <a:cubicBezTo>
                    <a:pt x="203" y="246"/>
                    <a:pt x="196" y="256"/>
                    <a:pt x="188" y="264"/>
                  </a:cubicBezTo>
                  <a:cubicBezTo>
                    <a:pt x="205" y="292"/>
                    <a:pt x="205" y="292"/>
                    <a:pt x="205" y="292"/>
                  </a:cubicBezTo>
                  <a:cubicBezTo>
                    <a:pt x="189" y="307"/>
                    <a:pt x="171" y="317"/>
                    <a:pt x="151" y="321"/>
                  </a:cubicBezTo>
                  <a:cubicBezTo>
                    <a:pt x="184" y="314"/>
                    <a:pt x="214" y="290"/>
                    <a:pt x="238" y="252"/>
                  </a:cubicBezTo>
                  <a:cubicBezTo>
                    <a:pt x="264" y="208"/>
                    <a:pt x="279" y="151"/>
                    <a:pt x="279" y="89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3" y="60"/>
                    <a:pt x="214" y="47"/>
                    <a:pt x="214" y="34"/>
                  </a:cubicBezTo>
                  <a:cubicBezTo>
                    <a:pt x="196" y="34"/>
                    <a:pt x="182" y="19"/>
                    <a:pt x="183" y="0"/>
                  </a:cubicBezTo>
                  <a:moveTo>
                    <a:pt x="167" y="279"/>
                  </a:moveTo>
                  <a:cubicBezTo>
                    <a:pt x="167" y="279"/>
                    <a:pt x="167" y="279"/>
                    <a:pt x="167" y="279"/>
                  </a:cubicBezTo>
                  <a:cubicBezTo>
                    <a:pt x="167" y="279"/>
                    <a:pt x="167" y="279"/>
                    <a:pt x="167" y="279"/>
                  </a:cubicBezTo>
                  <a:moveTo>
                    <a:pt x="167" y="279"/>
                  </a:moveTo>
                  <a:cubicBezTo>
                    <a:pt x="167" y="279"/>
                    <a:pt x="167" y="280"/>
                    <a:pt x="167" y="280"/>
                  </a:cubicBezTo>
                  <a:cubicBezTo>
                    <a:pt x="167" y="280"/>
                    <a:pt x="167" y="279"/>
                    <a:pt x="167" y="279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6" y="281"/>
                    <a:pt x="166" y="281"/>
                  </a:cubicBezTo>
                  <a:cubicBezTo>
                    <a:pt x="166" y="281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1"/>
                    <a:pt x="167" y="281"/>
                  </a:cubicBezTo>
                  <a:cubicBezTo>
                    <a:pt x="167" y="281"/>
                    <a:pt x="167" y="280"/>
                    <a:pt x="167" y="280"/>
                  </a:cubicBezTo>
                  <a:moveTo>
                    <a:pt x="167" y="281"/>
                  </a:moveTo>
                  <a:cubicBezTo>
                    <a:pt x="167" y="281"/>
                    <a:pt x="166" y="281"/>
                    <a:pt x="166" y="281"/>
                  </a:cubicBezTo>
                  <a:cubicBezTo>
                    <a:pt x="166" y="281"/>
                    <a:pt x="167" y="281"/>
                    <a:pt x="167" y="28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1" y="321"/>
                  </a:cubicBezTo>
                  <a:moveTo>
                    <a:pt x="150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0" y="321"/>
                  </a:cubicBezTo>
                  <a:moveTo>
                    <a:pt x="150" y="321"/>
                  </a:moveTo>
                  <a:cubicBezTo>
                    <a:pt x="150" y="322"/>
                    <a:pt x="150" y="322"/>
                    <a:pt x="150" y="322"/>
                  </a:cubicBezTo>
                  <a:cubicBezTo>
                    <a:pt x="150" y="322"/>
                    <a:pt x="150" y="322"/>
                    <a:pt x="150" y="321"/>
                  </a:cubicBezTo>
                  <a:moveTo>
                    <a:pt x="150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50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8" y="322"/>
                    <a:pt x="148" y="322"/>
                  </a:cubicBezTo>
                  <a:cubicBezTo>
                    <a:pt x="148" y="322"/>
                    <a:pt x="149" y="322"/>
                    <a:pt x="149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lose/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6" y="326"/>
                  </a:moveTo>
                  <a:cubicBezTo>
                    <a:pt x="146" y="326"/>
                    <a:pt x="146" y="326"/>
                    <a:pt x="146" y="326"/>
                  </a:cubicBezTo>
                  <a:close/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7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9"/>
                    <a:pt x="127" y="359"/>
                    <a:pt x="126" y="359"/>
                  </a:cubicBezTo>
                  <a:cubicBezTo>
                    <a:pt x="127" y="359"/>
                    <a:pt x="127" y="359"/>
                    <a:pt x="127" y="358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59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95" y="405"/>
                    <a:pt x="59" y="434"/>
                    <a:pt x="19" y="441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23" y="561"/>
                    <a:pt x="63" y="658"/>
                    <a:pt x="114" y="682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114" y="682"/>
                    <a:pt x="114" y="682"/>
                    <a:pt x="114" y="682"/>
                  </a:cubicBezTo>
                  <a:cubicBezTo>
                    <a:pt x="63" y="658"/>
                    <a:pt x="23" y="561"/>
                    <a:pt x="17" y="441"/>
                  </a:cubicBezTo>
                  <a:cubicBezTo>
                    <a:pt x="57" y="435"/>
                    <a:pt x="94" y="406"/>
                    <a:pt x="126" y="360"/>
                  </a:cubicBezTo>
                </a:path>
              </a:pathLst>
            </a:custGeom>
            <a:solidFill>
              <a:srgbClr val="FBA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6089651" y="3698878"/>
              <a:ext cx="430213" cy="979488"/>
            </a:xfrm>
            <a:custGeom>
              <a:avLst/>
              <a:gdLst>
                <a:gd name="T0" fmla="*/ 0 w 114"/>
                <a:gd name="T1" fmla="*/ 0 h 260"/>
                <a:gd name="T2" fmla="*/ 0 w 114"/>
                <a:gd name="T3" fmla="*/ 260 h 260"/>
                <a:gd name="T4" fmla="*/ 114 w 114"/>
                <a:gd name="T5" fmla="*/ 260 h 260"/>
                <a:gd name="T6" fmla="*/ 114 w 114"/>
                <a:gd name="T7" fmla="*/ 241 h 260"/>
                <a:gd name="T8" fmla="*/ 17 w 114"/>
                <a:gd name="T9" fmla="*/ 0 h 260"/>
                <a:gd name="T10" fmla="*/ 0 w 114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260">
                  <a:moveTo>
                    <a:pt x="0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63" y="217"/>
                    <a:pt x="23" y="12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B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6089651" y="4681540"/>
              <a:ext cx="539750" cy="146050"/>
            </a:xfrm>
            <a:custGeom>
              <a:avLst/>
              <a:gdLst>
                <a:gd name="T0" fmla="*/ 127 w 143"/>
                <a:gd name="T1" fmla="*/ 0 h 39"/>
                <a:gd name="T2" fmla="*/ 0 w 143"/>
                <a:gd name="T3" fmla="*/ 0 h 39"/>
                <a:gd name="T4" fmla="*/ 0 w 143"/>
                <a:gd name="T5" fmla="*/ 39 h 39"/>
                <a:gd name="T6" fmla="*/ 143 w 143"/>
                <a:gd name="T7" fmla="*/ 39 h 39"/>
                <a:gd name="T8" fmla="*/ 143 w 143"/>
                <a:gd name="T9" fmla="*/ 16 h 39"/>
                <a:gd name="T10" fmla="*/ 127 w 1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9">
                  <a:moveTo>
                    <a:pt x="1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7"/>
                    <a:pt x="136" y="0"/>
                    <a:pt x="127" y="0"/>
                  </a:cubicBezTo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6089648" y="2252664"/>
              <a:ext cx="773112" cy="1446213"/>
            </a:xfrm>
            <a:custGeom>
              <a:avLst/>
              <a:gdLst>
                <a:gd name="T0" fmla="*/ 56 w 205"/>
                <a:gd name="T1" fmla="*/ 307 h 384"/>
                <a:gd name="T2" fmla="*/ 0 w 205"/>
                <a:gd name="T3" fmla="*/ 351 h 384"/>
                <a:gd name="T4" fmla="*/ 126 w 205"/>
                <a:gd name="T5" fmla="*/ 303 h 384"/>
                <a:gd name="T6" fmla="*/ 126 w 205"/>
                <a:gd name="T7" fmla="*/ 303 h 384"/>
                <a:gd name="T8" fmla="*/ 126 w 205"/>
                <a:gd name="T9" fmla="*/ 303 h 384"/>
                <a:gd name="T10" fmla="*/ 126 w 205"/>
                <a:gd name="T11" fmla="*/ 302 h 384"/>
                <a:gd name="T12" fmla="*/ 126 w 205"/>
                <a:gd name="T13" fmla="*/ 302 h 384"/>
                <a:gd name="T14" fmla="*/ 126 w 205"/>
                <a:gd name="T15" fmla="*/ 302 h 384"/>
                <a:gd name="T16" fmla="*/ 126 w 205"/>
                <a:gd name="T17" fmla="*/ 302 h 384"/>
                <a:gd name="T18" fmla="*/ 126 w 205"/>
                <a:gd name="T19" fmla="*/ 302 h 384"/>
                <a:gd name="T20" fmla="*/ 126 w 205"/>
                <a:gd name="T21" fmla="*/ 302 h 384"/>
                <a:gd name="T22" fmla="*/ 127 w 205"/>
                <a:gd name="T23" fmla="*/ 301 h 384"/>
                <a:gd name="T24" fmla="*/ 127 w 205"/>
                <a:gd name="T25" fmla="*/ 301 h 384"/>
                <a:gd name="T26" fmla="*/ 127 w 205"/>
                <a:gd name="T27" fmla="*/ 301 h 384"/>
                <a:gd name="T28" fmla="*/ 127 w 205"/>
                <a:gd name="T29" fmla="*/ 301 h 384"/>
                <a:gd name="T30" fmla="*/ 127 w 205"/>
                <a:gd name="T31" fmla="*/ 301 h 384"/>
                <a:gd name="T32" fmla="*/ 127 w 205"/>
                <a:gd name="T33" fmla="*/ 301 h 384"/>
                <a:gd name="T34" fmla="*/ 127 w 205"/>
                <a:gd name="T35" fmla="*/ 300 h 384"/>
                <a:gd name="T36" fmla="*/ 127 w 205"/>
                <a:gd name="T37" fmla="*/ 300 h 384"/>
                <a:gd name="T38" fmla="*/ 127 w 205"/>
                <a:gd name="T39" fmla="*/ 300 h 384"/>
                <a:gd name="T40" fmla="*/ 128 w 205"/>
                <a:gd name="T41" fmla="*/ 300 h 384"/>
                <a:gd name="T42" fmla="*/ 128 w 205"/>
                <a:gd name="T43" fmla="*/ 300 h 384"/>
                <a:gd name="T44" fmla="*/ 128 w 205"/>
                <a:gd name="T45" fmla="*/ 300 h 384"/>
                <a:gd name="T46" fmla="*/ 128 w 205"/>
                <a:gd name="T47" fmla="*/ 299 h 384"/>
                <a:gd name="T48" fmla="*/ 128 w 205"/>
                <a:gd name="T49" fmla="*/ 299 h 384"/>
                <a:gd name="T50" fmla="*/ 128 w 205"/>
                <a:gd name="T51" fmla="*/ 299 h 384"/>
                <a:gd name="T52" fmla="*/ 128 w 205"/>
                <a:gd name="T53" fmla="*/ 299 h 384"/>
                <a:gd name="T54" fmla="*/ 128 w 205"/>
                <a:gd name="T55" fmla="*/ 299 h 384"/>
                <a:gd name="T56" fmla="*/ 129 w 205"/>
                <a:gd name="T57" fmla="*/ 298 h 384"/>
                <a:gd name="T58" fmla="*/ 129 w 205"/>
                <a:gd name="T59" fmla="*/ 298 h 384"/>
                <a:gd name="T60" fmla="*/ 146 w 205"/>
                <a:gd name="T61" fmla="*/ 269 h 384"/>
                <a:gd name="T62" fmla="*/ 147 w 205"/>
                <a:gd name="T63" fmla="*/ 266 h 384"/>
                <a:gd name="T64" fmla="*/ 147 w 205"/>
                <a:gd name="T65" fmla="*/ 266 h 384"/>
                <a:gd name="T66" fmla="*/ 147 w 205"/>
                <a:gd name="T67" fmla="*/ 266 h 384"/>
                <a:gd name="T68" fmla="*/ 148 w 205"/>
                <a:gd name="T69" fmla="*/ 265 h 384"/>
                <a:gd name="T70" fmla="*/ 148 w 205"/>
                <a:gd name="T71" fmla="*/ 265 h 384"/>
                <a:gd name="T72" fmla="*/ 148 w 205"/>
                <a:gd name="T73" fmla="*/ 265 h 384"/>
                <a:gd name="T74" fmla="*/ 148 w 205"/>
                <a:gd name="T75" fmla="*/ 265 h 384"/>
                <a:gd name="T76" fmla="*/ 149 w 205"/>
                <a:gd name="T77" fmla="*/ 265 h 384"/>
                <a:gd name="T78" fmla="*/ 149 w 205"/>
                <a:gd name="T79" fmla="*/ 265 h 384"/>
                <a:gd name="T80" fmla="*/ 149 w 205"/>
                <a:gd name="T81" fmla="*/ 265 h 384"/>
                <a:gd name="T82" fmla="*/ 149 w 205"/>
                <a:gd name="T83" fmla="*/ 265 h 384"/>
                <a:gd name="T84" fmla="*/ 150 w 205"/>
                <a:gd name="T85" fmla="*/ 265 h 384"/>
                <a:gd name="T86" fmla="*/ 150 w 205"/>
                <a:gd name="T87" fmla="*/ 264 h 384"/>
                <a:gd name="T88" fmla="*/ 150 w 205"/>
                <a:gd name="T89" fmla="*/ 264 h 384"/>
                <a:gd name="T90" fmla="*/ 151 w 205"/>
                <a:gd name="T91" fmla="*/ 264 h 384"/>
                <a:gd name="T92" fmla="*/ 151 w 205"/>
                <a:gd name="T93" fmla="*/ 264 h 384"/>
                <a:gd name="T94" fmla="*/ 151 w 205"/>
                <a:gd name="T95" fmla="*/ 264 h 384"/>
                <a:gd name="T96" fmla="*/ 151 w 205"/>
                <a:gd name="T97" fmla="*/ 264 h 384"/>
                <a:gd name="T98" fmla="*/ 188 w 205"/>
                <a:gd name="T99" fmla="*/ 207 h 384"/>
                <a:gd name="T100" fmla="*/ 167 w 205"/>
                <a:gd name="T101" fmla="*/ 223 h 384"/>
                <a:gd name="T102" fmla="*/ 167 w 205"/>
                <a:gd name="T103" fmla="*/ 223 h 384"/>
                <a:gd name="T104" fmla="*/ 167 w 205"/>
                <a:gd name="T105" fmla="*/ 223 h 384"/>
                <a:gd name="T106" fmla="*/ 167 w 205"/>
                <a:gd name="T107" fmla="*/ 223 h 384"/>
                <a:gd name="T108" fmla="*/ 167 w 205"/>
                <a:gd name="T109" fmla="*/ 223 h 384"/>
                <a:gd name="T110" fmla="*/ 167 w 205"/>
                <a:gd name="T111" fmla="*/ 224 h 384"/>
                <a:gd name="T112" fmla="*/ 167 w 205"/>
                <a:gd name="T113" fmla="*/ 223 h 384"/>
                <a:gd name="T114" fmla="*/ 167 w 205"/>
                <a:gd name="T115" fmla="*/ 223 h 384"/>
                <a:gd name="T116" fmla="*/ 167 w 205"/>
                <a:gd name="T117" fmla="*/ 222 h 384"/>
                <a:gd name="T118" fmla="*/ 167 w 205"/>
                <a:gd name="T119" fmla="*/ 222 h 384"/>
                <a:gd name="T120" fmla="*/ 178 w 205"/>
                <a:gd name="T121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84">
                  <a:moveTo>
                    <a:pt x="56" y="0"/>
                  </a:moveTo>
                  <a:cubicBezTo>
                    <a:pt x="56" y="307"/>
                    <a:pt x="56" y="307"/>
                    <a:pt x="56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9" y="384"/>
                    <a:pt x="19" y="384"/>
                    <a:pt x="19" y="384"/>
                  </a:cubicBezTo>
                  <a:cubicBezTo>
                    <a:pt x="59" y="377"/>
                    <a:pt x="95" y="348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7" y="302"/>
                    <a:pt x="127" y="302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35" y="289"/>
                    <a:pt x="140" y="279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68"/>
                    <a:pt x="147" y="267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8" y="266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50" y="265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0" y="265"/>
                    <a:pt x="150" y="265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71" y="260"/>
                    <a:pt x="189" y="250"/>
                    <a:pt x="205" y="235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1" y="214"/>
                    <a:pt x="174" y="219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4"/>
                    <a:pt x="167" y="224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7" y="224"/>
                    <a:pt x="166" y="224"/>
                    <a:pt x="166" y="224"/>
                  </a:cubicBezTo>
                  <a:cubicBezTo>
                    <a:pt x="166" y="224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71" y="212"/>
                    <a:pt x="175" y="202"/>
                    <a:pt x="178" y="19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08B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6089651" y="2244726"/>
              <a:ext cx="211138" cy="1163638"/>
            </a:xfrm>
            <a:custGeom>
              <a:avLst/>
              <a:gdLst>
                <a:gd name="T0" fmla="*/ 133 w 133"/>
                <a:gd name="T1" fmla="*/ 0 h 733"/>
                <a:gd name="T2" fmla="*/ 0 w 133"/>
                <a:gd name="T3" fmla="*/ 0 h 733"/>
                <a:gd name="T4" fmla="*/ 0 w 133"/>
                <a:gd name="T5" fmla="*/ 733 h 733"/>
                <a:gd name="T6" fmla="*/ 133 w 133"/>
                <a:gd name="T7" fmla="*/ 733 h 733"/>
                <a:gd name="T8" fmla="*/ 133 w 133"/>
                <a:gd name="T9" fmla="*/ 5 h 733"/>
                <a:gd name="T10" fmla="*/ 133 w 133"/>
                <a:gd name="T1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733">
                  <a:moveTo>
                    <a:pt x="133" y="0"/>
                  </a:moveTo>
                  <a:lnTo>
                    <a:pt x="0" y="0"/>
                  </a:lnTo>
                  <a:lnTo>
                    <a:pt x="0" y="733"/>
                  </a:lnTo>
                  <a:lnTo>
                    <a:pt x="133" y="733"/>
                  </a:lnTo>
                  <a:lnTo>
                    <a:pt x="133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4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7FC251-C38B-449A-A78D-21FDC78713BB}"/>
              </a:ext>
            </a:extLst>
          </p:cNvPr>
          <p:cNvGrpSpPr/>
          <p:nvPr/>
        </p:nvGrpSpPr>
        <p:grpSpPr>
          <a:xfrm>
            <a:off x="1093285" y="2684256"/>
            <a:ext cx="5094045" cy="1444051"/>
            <a:chOff x="1093285" y="2684256"/>
            <a:chExt cx="5094045" cy="1444051"/>
          </a:xfrm>
        </p:grpSpPr>
        <p:grpSp>
          <p:nvGrpSpPr>
            <p:cNvPr id="22" name="Group 21"/>
            <p:cNvGrpSpPr/>
            <p:nvPr/>
          </p:nvGrpSpPr>
          <p:grpSpPr>
            <a:xfrm>
              <a:off x="4926020" y="2684256"/>
              <a:ext cx="1261310" cy="1444051"/>
              <a:chOff x="7833909" y="3965274"/>
              <a:chExt cx="2081161" cy="2382684"/>
            </a:xfrm>
          </p:grpSpPr>
          <p:grpSp>
            <p:nvGrpSpPr>
              <p:cNvPr id="16" name="Group 15"/>
              <p:cNvGrpSpPr/>
              <p:nvPr/>
            </p:nvGrpSpPr>
            <p:grpSpPr>
              <a:xfrm flipH="1">
                <a:off x="7833909" y="3965274"/>
                <a:ext cx="2081161" cy="2382684"/>
                <a:chOff x="3303639" y="3126658"/>
                <a:chExt cx="2081161" cy="2382684"/>
              </a:xfrm>
            </p:grpSpPr>
            <p:sp>
              <p:nvSpPr>
                <p:cNvPr id="17" name="Parallelogram 16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8" name="Parallelogram 17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8209054" y="4160425"/>
                <a:ext cx="1113934" cy="2078561"/>
                <a:chOff x="8485285" y="6509386"/>
                <a:chExt cx="1113934" cy="2078561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485285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05</a:t>
                  </a:r>
                </a:p>
              </p:txBody>
            </p:sp>
            <p:sp>
              <p:nvSpPr>
                <p:cNvPr id="93" name="AutoShape 112"/>
                <p:cNvSpPr>
                  <a:spLocks/>
                </p:cNvSpPr>
                <p:nvPr/>
              </p:nvSpPr>
              <p:spPr bwMode="auto">
                <a:xfrm>
                  <a:off x="8854729" y="6509386"/>
                  <a:ext cx="375046" cy="375688"/>
                </a:xfrm>
                <a:custGeom>
                  <a:avLst/>
                  <a:gdLst>
                    <a:gd name="T0" fmla="*/ 10510 w 21020"/>
                    <a:gd name="T1" fmla="*/ 10800 h 21600"/>
                    <a:gd name="T2" fmla="*/ 10510 w 21020"/>
                    <a:gd name="T3" fmla="*/ 10800 h 21600"/>
                    <a:gd name="T4" fmla="*/ 10510 w 21020"/>
                    <a:gd name="T5" fmla="*/ 10800 h 21600"/>
                    <a:gd name="T6" fmla="*/ 10510 w 2102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020" h="21600">
                      <a:moveTo>
                        <a:pt x="18846" y="7946"/>
                      </a:moveTo>
                      <a:lnTo>
                        <a:pt x="17740" y="9091"/>
                      </a:lnTo>
                      <a:cubicBezTo>
                        <a:pt x="17740" y="8939"/>
                        <a:pt x="17758" y="8792"/>
                        <a:pt x="17744" y="8636"/>
                      </a:cubicBezTo>
                      <a:cubicBezTo>
                        <a:pt x="17629" y="7331"/>
                        <a:pt x="17036" y="6068"/>
                        <a:pt x="16074" y="5080"/>
                      </a:cubicBezTo>
                      <a:cubicBezTo>
                        <a:pt x="15004" y="3980"/>
                        <a:pt x="13585" y="3348"/>
                        <a:pt x="12180" y="3345"/>
                      </a:cubicBezTo>
                      <a:lnTo>
                        <a:pt x="13268" y="2218"/>
                      </a:lnTo>
                      <a:cubicBezTo>
                        <a:pt x="13812" y="1659"/>
                        <a:pt x="14572" y="1350"/>
                        <a:pt x="15403" y="1350"/>
                      </a:cubicBezTo>
                      <a:cubicBezTo>
                        <a:pt x="16460" y="1350"/>
                        <a:pt x="17546" y="1840"/>
                        <a:pt x="18381" y="2696"/>
                      </a:cubicBezTo>
                      <a:cubicBezTo>
                        <a:pt x="19165" y="3500"/>
                        <a:pt x="19631" y="4499"/>
                        <a:pt x="19698" y="5510"/>
                      </a:cubicBezTo>
                      <a:cubicBezTo>
                        <a:pt x="19760" y="6453"/>
                        <a:pt x="19457" y="7317"/>
                        <a:pt x="18846" y="7946"/>
                      </a:cubicBezTo>
                      <a:moveTo>
                        <a:pt x="5828" y="19329"/>
                      </a:moveTo>
                      <a:cubicBezTo>
                        <a:pt x="5813" y="18424"/>
                        <a:pt x="5454" y="17481"/>
                        <a:pt x="4730" y="16739"/>
                      </a:cubicBezTo>
                      <a:cubicBezTo>
                        <a:pt x="4046" y="16034"/>
                        <a:pt x="3150" y="15628"/>
                        <a:pt x="2257" y="15592"/>
                      </a:cubicBezTo>
                      <a:lnTo>
                        <a:pt x="2911" y="13157"/>
                      </a:lnTo>
                      <a:cubicBezTo>
                        <a:pt x="2959" y="12995"/>
                        <a:pt x="3052" y="12835"/>
                        <a:pt x="3168" y="12695"/>
                      </a:cubicBezTo>
                      <a:cubicBezTo>
                        <a:pt x="4485" y="11726"/>
                        <a:pt x="6512" y="12012"/>
                        <a:pt x="7920" y="13460"/>
                      </a:cubicBezTo>
                      <a:cubicBezTo>
                        <a:pt x="9409" y="14990"/>
                        <a:pt x="9639" y="17230"/>
                        <a:pt x="8492" y="18568"/>
                      </a:cubicBezTo>
                      <a:cubicBezTo>
                        <a:pt x="8416" y="18609"/>
                        <a:pt x="8339" y="18648"/>
                        <a:pt x="8256" y="18675"/>
                      </a:cubicBezTo>
                      <a:cubicBezTo>
                        <a:pt x="8256" y="18675"/>
                        <a:pt x="5828" y="19329"/>
                        <a:pt x="5828" y="19329"/>
                      </a:cubicBezTo>
                      <a:close/>
                      <a:moveTo>
                        <a:pt x="2737" y="20164"/>
                      </a:moveTo>
                      <a:cubicBezTo>
                        <a:pt x="2665" y="20181"/>
                        <a:pt x="2443" y="20239"/>
                        <a:pt x="2291" y="20249"/>
                      </a:cubicBezTo>
                      <a:cubicBezTo>
                        <a:pt x="1751" y="20244"/>
                        <a:pt x="1313" y="19792"/>
                        <a:pt x="1313" y="19237"/>
                      </a:cubicBezTo>
                      <a:cubicBezTo>
                        <a:pt x="1321" y="19124"/>
                        <a:pt x="1365" y="18929"/>
                        <a:pt x="1380" y="18857"/>
                      </a:cubicBezTo>
                      <a:lnTo>
                        <a:pt x="2071" y="16283"/>
                      </a:lnTo>
                      <a:cubicBezTo>
                        <a:pt x="2822" y="16261"/>
                        <a:pt x="3630" y="16562"/>
                        <a:pt x="4265" y="17215"/>
                      </a:cubicBezTo>
                      <a:cubicBezTo>
                        <a:pt x="4911" y="17878"/>
                        <a:pt x="5214" y="18725"/>
                        <a:pt x="5181" y="19504"/>
                      </a:cubicBezTo>
                      <a:cubicBezTo>
                        <a:pt x="5181" y="19504"/>
                        <a:pt x="2737" y="20164"/>
                        <a:pt x="2737" y="20164"/>
                      </a:cubicBezTo>
                      <a:close/>
                      <a:moveTo>
                        <a:pt x="6888" y="11179"/>
                      </a:moveTo>
                      <a:cubicBezTo>
                        <a:pt x="6280" y="10927"/>
                        <a:pt x="5642" y="10783"/>
                        <a:pt x="5004" y="10774"/>
                      </a:cubicBezTo>
                      <a:lnTo>
                        <a:pt x="10063" y="5536"/>
                      </a:lnTo>
                      <a:cubicBezTo>
                        <a:pt x="10838" y="4759"/>
                        <a:pt x="11966" y="4536"/>
                        <a:pt x="13077" y="4819"/>
                      </a:cubicBezTo>
                      <a:cubicBezTo>
                        <a:pt x="13077" y="4819"/>
                        <a:pt x="6888" y="11179"/>
                        <a:pt x="6888" y="11179"/>
                      </a:cubicBezTo>
                      <a:close/>
                      <a:moveTo>
                        <a:pt x="9717" y="13672"/>
                      </a:moveTo>
                      <a:cubicBezTo>
                        <a:pt x="9473" y="13258"/>
                        <a:pt x="9194" y="12859"/>
                        <a:pt x="8848" y="12505"/>
                      </a:cubicBezTo>
                      <a:cubicBezTo>
                        <a:pt x="8447" y="12093"/>
                        <a:pt x="7986" y="11770"/>
                        <a:pt x="7507" y="11498"/>
                      </a:cubicBezTo>
                      <a:lnTo>
                        <a:pt x="13767" y="5064"/>
                      </a:lnTo>
                      <a:cubicBezTo>
                        <a:pt x="14259" y="5288"/>
                        <a:pt x="14729" y="5607"/>
                        <a:pt x="15145" y="6035"/>
                      </a:cubicBezTo>
                      <a:cubicBezTo>
                        <a:pt x="15500" y="6398"/>
                        <a:pt x="15775" y="6806"/>
                        <a:pt x="15987" y="7229"/>
                      </a:cubicBezTo>
                      <a:cubicBezTo>
                        <a:pt x="15987" y="7229"/>
                        <a:pt x="9717" y="13672"/>
                        <a:pt x="9717" y="13672"/>
                      </a:cubicBezTo>
                      <a:close/>
                      <a:moveTo>
                        <a:pt x="10519" y="16061"/>
                      </a:moveTo>
                      <a:cubicBezTo>
                        <a:pt x="10465" y="15452"/>
                        <a:pt x="10298" y="14854"/>
                        <a:pt x="10047" y="14288"/>
                      </a:cubicBezTo>
                      <a:lnTo>
                        <a:pt x="16257" y="7906"/>
                      </a:lnTo>
                      <a:cubicBezTo>
                        <a:pt x="16637" y="9140"/>
                        <a:pt x="16442" y="10429"/>
                        <a:pt x="15610" y="11284"/>
                      </a:cubicBezTo>
                      <a:cubicBezTo>
                        <a:pt x="15604" y="11290"/>
                        <a:pt x="15598" y="11293"/>
                        <a:pt x="15593" y="11298"/>
                      </a:cubicBezTo>
                      <a:lnTo>
                        <a:pt x="15602" y="11306"/>
                      </a:lnTo>
                      <a:lnTo>
                        <a:pt x="10525" y="16565"/>
                      </a:lnTo>
                      <a:cubicBezTo>
                        <a:pt x="10527" y="16397"/>
                        <a:pt x="10534" y="16232"/>
                        <a:pt x="10519" y="16061"/>
                      </a:cubicBezTo>
                      <a:moveTo>
                        <a:pt x="19308" y="1741"/>
                      </a:moveTo>
                      <a:cubicBezTo>
                        <a:pt x="18228" y="632"/>
                        <a:pt x="16805" y="0"/>
                        <a:pt x="15403" y="0"/>
                      </a:cubicBezTo>
                      <a:cubicBezTo>
                        <a:pt x="14220" y="0"/>
                        <a:pt x="13131" y="450"/>
                        <a:pt x="12335" y="1266"/>
                      </a:cubicBezTo>
                      <a:lnTo>
                        <a:pt x="9138" y="4577"/>
                      </a:lnTo>
                      <a:cubicBezTo>
                        <a:pt x="9129" y="4585"/>
                        <a:pt x="9118" y="4592"/>
                        <a:pt x="9108" y="4602"/>
                      </a:cubicBezTo>
                      <a:cubicBezTo>
                        <a:pt x="9103" y="4608"/>
                        <a:pt x="9100" y="4614"/>
                        <a:pt x="9095" y="4620"/>
                      </a:cubicBezTo>
                      <a:lnTo>
                        <a:pt x="9096" y="4621"/>
                      </a:lnTo>
                      <a:lnTo>
                        <a:pt x="2310" y="11647"/>
                      </a:lnTo>
                      <a:cubicBezTo>
                        <a:pt x="1998" y="11966"/>
                        <a:pt x="1771" y="12364"/>
                        <a:pt x="1645" y="12797"/>
                      </a:cubicBezTo>
                      <a:lnTo>
                        <a:pt x="102" y="18541"/>
                      </a:lnTo>
                      <a:cubicBezTo>
                        <a:pt x="100" y="18557"/>
                        <a:pt x="0" y="19008"/>
                        <a:pt x="0" y="19237"/>
                      </a:cubicBezTo>
                      <a:cubicBezTo>
                        <a:pt x="0" y="20541"/>
                        <a:pt x="1030" y="21599"/>
                        <a:pt x="2302" y="21599"/>
                      </a:cubicBezTo>
                      <a:cubicBezTo>
                        <a:pt x="2554" y="21599"/>
                        <a:pt x="3044" y="21475"/>
                        <a:pt x="3062" y="21473"/>
                      </a:cubicBezTo>
                      <a:lnTo>
                        <a:pt x="8630" y="19969"/>
                      </a:lnTo>
                      <a:cubicBezTo>
                        <a:pt x="9054" y="19839"/>
                        <a:pt x="9439" y="19604"/>
                        <a:pt x="9750" y="19283"/>
                      </a:cubicBezTo>
                      <a:lnTo>
                        <a:pt x="19776" y="8899"/>
                      </a:lnTo>
                      <a:cubicBezTo>
                        <a:pt x="21600" y="7023"/>
                        <a:pt x="21394" y="3881"/>
                        <a:pt x="19308" y="174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545" tIns="11545" rIns="11545" bIns="11545" anchor="ctr"/>
                <a:lstStyle/>
                <a:p>
                  <a:pPr algn="ctr" defTabSz="13855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967836" y="2684256"/>
              <a:ext cx="1261310" cy="1444051"/>
              <a:chOff x="6252905" y="3965274"/>
              <a:chExt cx="2081161" cy="2382684"/>
            </a:xfrm>
          </p:grpSpPr>
          <p:grpSp>
            <p:nvGrpSpPr>
              <p:cNvPr id="13" name="Group 12"/>
              <p:cNvGrpSpPr/>
              <p:nvPr/>
            </p:nvGrpSpPr>
            <p:grpSpPr>
              <a:xfrm flipH="1">
                <a:off x="6252905" y="3965274"/>
                <a:ext cx="2081161" cy="2382684"/>
                <a:chOff x="3303639" y="3126658"/>
                <a:chExt cx="2081161" cy="2382684"/>
              </a:xfr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0"/>
              </a:gradFill>
            </p:grpSpPr>
            <p:sp>
              <p:nvSpPr>
                <p:cNvPr id="14" name="Parallelogram 13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5" name="Parallelogram 14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6591040" y="4160425"/>
                <a:ext cx="1113934" cy="2078561"/>
                <a:chOff x="6930771" y="6509386"/>
                <a:chExt cx="1113934" cy="2078561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6930771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04</a:t>
                  </a: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7358876" y="6509386"/>
                  <a:ext cx="257724" cy="375688"/>
                  <a:chOff x="3582988" y="3510757"/>
                  <a:chExt cx="319088" cy="465138"/>
                </a:xfrm>
                <a:solidFill>
                  <a:schemeClr val="bg1"/>
                </a:solidFill>
              </p:grpSpPr>
              <p:sp>
                <p:nvSpPr>
                  <p:cNvPr id="95" name="AutoShape 113"/>
                  <p:cNvSpPr>
                    <a:spLocks/>
                  </p:cNvSpPr>
                  <p:nvPr/>
                </p:nvSpPr>
                <p:spPr bwMode="auto">
                  <a:xfrm>
                    <a:off x="3582988" y="3510757"/>
                    <a:ext cx="319088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5386" y="14175"/>
                        </a:moveTo>
                        <a:lnTo>
                          <a:pt x="6223" y="14175"/>
                        </a:lnTo>
                        <a:cubicBezTo>
                          <a:pt x="5734" y="13446"/>
                          <a:pt x="5147" y="12716"/>
                          <a:pt x="4568" y="12003"/>
                        </a:cubicBezTo>
                        <a:cubicBezTo>
                          <a:pt x="3287" y="10427"/>
                          <a:pt x="1963" y="8797"/>
                          <a:pt x="1963" y="7425"/>
                        </a:cubicBezTo>
                        <a:cubicBezTo>
                          <a:pt x="1963" y="4075"/>
                          <a:pt x="5927" y="1350"/>
                          <a:pt x="10800" y="1350"/>
                        </a:cubicBezTo>
                        <a:cubicBezTo>
                          <a:pt x="15672" y="1350"/>
                          <a:pt x="19636" y="4075"/>
                          <a:pt x="19636" y="7425"/>
                        </a:cubicBezTo>
                        <a:cubicBezTo>
                          <a:pt x="19636" y="8787"/>
                          <a:pt x="18312" y="10425"/>
                          <a:pt x="17029" y="12011"/>
                        </a:cubicBezTo>
                        <a:cubicBezTo>
                          <a:pt x="16455" y="12723"/>
                          <a:pt x="15873" y="13449"/>
                          <a:pt x="15386" y="14175"/>
                        </a:cubicBezTo>
                        <a:moveTo>
                          <a:pt x="10800" y="20249"/>
                        </a:moveTo>
                        <a:cubicBezTo>
                          <a:pt x="9805" y="20249"/>
                          <a:pt x="9347" y="20171"/>
                          <a:pt x="8839" y="19406"/>
                        </a:cubicBezTo>
                        <a:lnTo>
                          <a:pt x="13000" y="19048"/>
                        </a:lnTo>
                        <a:cubicBezTo>
                          <a:pt x="12398" y="20164"/>
                          <a:pt x="11959" y="20249"/>
                          <a:pt x="10800" y="20249"/>
                        </a:cubicBezTo>
                        <a:moveTo>
                          <a:pt x="7595" y="16813"/>
                        </a:moveTo>
                        <a:cubicBezTo>
                          <a:pt x="7417" y="16407"/>
                          <a:pt x="7215" y="15978"/>
                          <a:pt x="6991" y="15525"/>
                        </a:cubicBezTo>
                        <a:lnTo>
                          <a:pt x="14616" y="15525"/>
                        </a:lnTo>
                        <a:cubicBezTo>
                          <a:pt x="14496" y="15767"/>
                          <a:pt x="14375" y="16010"/>
                          <a:pt x="14270" y="16239"/>
                        </a:cubicBezTo>
                        <a:cubicBezTo>
                          <a:pt x="14270" y="16239"/>
                          <a:pt x="7595" y="16813"/>
                          <a:pt x="7595" y="16813"/>
                        </a:cubicBezTo>
                        <a:close/>
                        <a:moveTo>
                          <a:pt x="13345" y="18343"/>
                        </a:moveTo>
                        <a:lnTo>
                          <a:pt x="8476" y="18762"/>
                        </a:lnTo>
                        <a:cubicBezTo>
                          <a:pt x="8303" y="18416"/>
                          <a:pt x="8116" y="18011"/>
                          <a:pt x="7890" y="17483"/>
                        </a:cubicBezTo>
                        <a:cubicBezTo>
                          <a:pt x="7887" y="17477"/>
                          <a:pt x="7883" y="17469"/>
                          <a:pt x="7881" y="17462"/>
                        </a:cubicBezTo>
                        <a:lnTo>
                          <a:pt x="13957" y="16941"/>
                        </a:lnTo>
                        <a:cubicBezTo>
                          <a:pt x="13871" y="17140"/>
                          <a:pt x="13778" y="17350"/>
                          <a:pt x="13698" y="17537"/>
                        </a:cubicBezTo>
                        <a:cubicBezTo>
                          <a:pt x="13569" y="17841"/>
                          <a:pt x="13453" y="18104"/>
                          <a:pt x="13345" y="18343"/>
                        </a:cubicBezTo>
                        <a:moveTo>
                          <a:pt x="10800" y="0"/>
                        </a:moveTo>
                        <a:cubicBezTo>
                          <a:pt x="4835" y="0"/>
                          <a:pt x="0" y="3324"/>
                          <a:pt x="0" y="7425"/>
                        </a:cubicBezTo>
                        <a:cubicBezTo>
                          <a:pt x="0" y="10146"/>
                          <a:pt x="3621" y="13029"/>
                          <a:pt x="4939" y="15562"/>
                        </a:cubicBezTo>
                        <a:cubicBezTo>
                          <a:pt x="6906" y="19339"/>
                          <a:pt x="6688" y="21599"/>
                          <a:pt x="10800" y="21599"/>
                        </a:cubicBezTo>
                        <a:cubicBezTo>
                          <a:pt x="14972" y="21599"/>
                          <a:pt x="14692" y="19349"/>
                          <a:pt x="16660" y="15577"/>
                        </a:cubicBezTo>
                        <a:cubicBezTo>
                          <a:pt x="17983" y="13039"/>
                          <a:pt x="21600" y="10124"/>
                          <a:pt x="21600" y="7425"/>
                        </a:cubicBezTo>
                        <a:cubicBezTo>
                          <a:pt x="21600" y="3324"/>
                          <a:pt x="16764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  <p:sp>
                <p:nvSpPr>
                  <p:cNvPr id="96" name="AutoShape 114"/>
                  <p:cNvSpPr>
                    <a:spLocks/>
                  </p:cNvSpPr>
                  <p:nvPr/>
                </p:nvSpPr>
                <p:spPr bwMode="auto">
                  <a:xfrm>
                    <a:off x="3655219" y="3583782"/>
                    <a:ext cx="94456" cy="9445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938" y="0"/>
                        </a:moveTo>
                        <a:cubicBezTo>
                          <a:pt x="8943" y="0"/>
                          <a:pt x="0" y="8942"/>
                          <a:pt x="0" y="19938"/>
                        </a:cubicBezTo>
                        <a:cubicBezTo>
                          <a:pt x="0" y="20855"/>
                          <a:pt x="743" y="21600"/>
                          <a:pt x="1661" y="21600"/>
                        </a:cubicBezTo>
                        <a:cubicBezTo>
                          <a:pt x="2579" y="21600"/>
                          <a:pt x="3323" y="20855"/>
                          <a:pt x="3323" y="19938"/>
                        </a:cubicBezTo>
                        <a:cubicBezTo>
                          <a:pt x="3323" y="10777"/>
                          <a:pt x="10777" y="3323"/>
                          <a:pt x="19938" y="3323"/>
                        </a:cubicBezTo>
                        <a:cubicBezTo>
                          <a:pt x="20856" y="3323"/>
                          <a:pt x="21600" y="2578"/>
                          <a:pt x="21600" y="1661"/>
                        </a:cubicBezTo>
                        <a:cubicBezTo>
                          <a:pt x="21600" y="744"/>
                          <a:pt x="20856" y="0"/>
                          <a:pt x="1993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3009652" y="2684256"/>
              <a:ext cx="1261310" cy="1444051"/>
              <a:chOff x="4671902" y="3965274"/>
              <a:chExt cx="2081161" cy="2382684"/>
            </a:xfrm>
          </p:grpSpPr>
          <p:grpSp>
            <p:nvGrpSpPr>
              <p:cNvPr id="10" name="Group 9"/>
              <p:cNvGrpSpPr/>
              <p:nvPr/>
            </p:nvGrpSpPr>
            <p:grpSpPr>
              <a:xfrm flipH="1">
                <a:off x="4671902" y="3965274"/>
                <a:ext cx="2081161" cy="2382684"/>
                <a:chOff x="3303639" y="3126658"/>
                <a:chExt cx="2081161" cy="2382684"/>
              </a:xfrm>
            </p:grpSpPr>
            <p:sp>
              <p:nvSpPr>
                <p:cNvPr id="11" name="Parallelogram 10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2" name="Parallelogram 11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5024133" y="4160425"/>
                <a:ext cx="1113934" cy="2078561"/>
                <a:chOff x="5300364" y="6509387"/>
                <a:chExt cx="1113934" cy="2078561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300364" y="7978550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03</a:t>
                  </a:r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5716609" y="6509387"/>
                  <a:ext cx="281444" cy="375686"/>
                  <a:chOff x="2639219" y="3510757"/>
                  <a:chExt cx="348456" cy="465138"/>
                </a:xfrm>
                <a:solidFill>
                  <a:schemeClr val="bg1"/>
                </a:solidFill>
              </p:grpSpPr>
              <p:sp>
                <p:nvSpPr>
                  <p:cNvPr id="98" name="AutoShape 115"/>
                  <p:cNvSpPr>
                    <a:spLocks/>
                  </p:cNvSpPr>
                  <p:nvPr/>
                </p:nvSpPr>
                <p:spPr bwMode="auto">
                  <a:xfrm>
                    <a:off x="2639219" y="3510757"/>
                    <a:ext cx="348456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800" y="12825"/>
                        </a:moveTo>
                        <a:lnTo>
                          <a:pt x="19800" y="13500"/>
                        </a:lnTo>
                        <a:lnTo>
                          <a:pt x="19800" y="14850"/>
                        </a:lnTo>
                        <a:lnTo>
                          <a:pt x="19800" y="15525"/>
                        </a:lnTo>
                        <a:cubicBezTo>
                          <a:pt x="19800" y="18129"/>
                          <a:pt x="16972" y="20249"/>
                          <a:pt x="13499" y="20249"/>
                        </a:cubicBezTo>
                        <a:lnTo>
                          <a:pt x="8099" y="20249"/>
                        </a:lnTo>
                        <a:cubicBezTo>
                          <a:pt x="4627" y="20249"/>
                          <a:pt x="1800" y="18129"/>
                          <a:pt x="1800" y="15525"/>
                        </a:cubicBezTo>
                        <a:lnTo>
                          <a:pt x="1800" y="14850"/>
                        </a:lnTo>
                        <a:lnTo>
                          <a:pt x="1800" y="13500"/>
                        </a:lnTo>
                        <a:lnTo>
                          <a:pt x="1800" y="12825"/>
                        </a:lnTo>
                        <a:lnTo>
                          <a:pt x="1800" y="10800"/>
                        </a:lnTo>
                        <a:cubicBezTo>
                          <a:pt x="1800" y="10427"/>
                          <a:pt x="2203" y="10124"/>
                          <a:pt x="2699" y="10124"/>
                        </a:cubicBezTo>
                        <a:lnTo>
                          <a:pt x="4499" y="10124"/>
                        </a:lnTo>
                        <a:lnTo>
                          <a:pt x="17100" y="10124"/>
                        </a:lnTo>
                        <a:lnTo>
                          <a:pt x="18899" y="10124"/>
                        </a:lnTo>
                        <a:cubicBezTo>
                          <a:pt x="19396" y="10124"/>
                          <a:pt x="19800" y="10427"/>
                          <a:pt x="19800" y="10800"/>
                        </a:cubicBezTo>
                        <a:cubicBezTo>
                          <a:pt x="19800" y="10800"/>
                          <a:pt x="19800" y="12825"/>
                          <a:pt x="19800" y="12825"/>
                        </a:cubicBezTo>
                        <a:close/>
                        <a:moveTo>
                          <a:pt x="14400" y="6075"/>
                        </a:moveTo>
                        <a:lnTo>
                          <a:pt x="14400" y="6076"/>
                        </a:lnTo>
                        <a:lnTo>
                          <a:pt x="14400" y="8774"/>
                        </a:lnTo>
                        <a:lnTo>
                          <a:pt x="7200" y="8774"/>
                        </a:lnTo>
                        <a:lnTo>
                          <a:pt x="7200" y="6076"/>
                        </a:lnTo>
                        <a:lnTo>
                          <a:pt x="7200" y="6075"/>
                        </a:lnTo>
                        <a:cubicBezTo>
                          <a:pt x="7200" y="4583"/>
                          <a:pt x="8811" y="3375"/>
                          <a:pt x="10800" y="3375"/>
                        </a:cubicBezTo>
                        <a:cubicBezTo>
                          <a:pt x="12788" y="3375"/>
                          <a:pt x="14400" y="4583"/>
                          <a:pt x="14400" y="6075"/>
                        </a:cubicBezTo>
                        <a:moveTo>
                          <a:pt x="4499" y="6075"/>
                        </a:moveTo>
                        <a:cubicBezTo>
                          <a:pt x="4499" y="3465"/>
                          <a:pt x="7320" y="1350"/>
                          <a:pt x="10800" y="1350"/>
                        </a:cubicBezTo>
                        <a:cubicBezTo>
                          <a:pt x="14279" y="1350"/>
                          <a:pt x="17100" y="3465"/>
                          <a:pt x="17100" y="6075"/>
                        </a:cubicBezTo>
                        <a:lnTo>
                          <a:pt x="17100" y="8774"/>
                        </a:lnTo>
                        <a:lnTo>
                          <a:pt x="15299" y="8774"/>
                        </a:lnTo>
                        <a:lnTo>
                          <a:pt x="15299" y="6076"/>
                        </a:lnTo>
                        <a:cubicBezTo>
                          <a:pt x="15299" y="4212"/>
                          <a:pt x="13285" y="2701"/>
                          <a:pt x="10800" y="2701"/>
                        </a:cubicBezTo>
                        <a:cubicBezTo>
                          <a:pt x="8314" y="2701"/>
                          <a:pt x="6299" y="4212"/>
                          <a:pt x="6299" y="6076"/>
                        </a:cubicBezTo>
                        <a:lnTo>
                          <a:pt x="6299" y="8774"/>
                        </a:lnTo>
                        <a:lnTo>
                          <a:pt x="4499" y="8774"/>
                        </a:lnTo>
                        <a:cubicBezTo>
                          <a:pt x="4499" y="8774"/>
                          <a:pt x="4499" y="6075"/>
                          <a:pt x="4499" y="6075"/>
                        </a:cubicBezTo>
                        <a:close/>
                        <a:moveTo>
                          <a:pt x="18899" y="8774"/>
                        </a:moveTo>
                        <a:lnTo>
                          <a:pt x="18899" y="6075"/>
                        </a:lnTo>
                        <a:cubicBezTo>
                          <a:pt x="18899" y="2719"/>
                          <a:pt x="15274" y="0"/>
                          <a:pt x="10800" y="0"/>
                        </a:cubicBezTo>
                        <a:cubicBezTo>
                          <a:pt x="6325" y="0"/>
                          <a:pt x="2699" y="2719"/>
                          <a:pt x="2699" y="6075"/>
                        </a:cubicBezTo>
                        <a:lnTo>
                          <a:pt x="2699" y="8774"/>
                        </a:lnTo>
                        <a:cubicBezTo>
                          <a:pt x="1208" y="8774"/>
                          <a:pt x="0" y="9681"/>
                          <a:pt x="0" y="10800"/>
                        </a:cubicBezTo>
                        <a:lnTo>
                          <a:pt x="0" y="12825"/>
                        </a:lnTo>
                        <a:lnTo>
                          <a:pt x="0" y="13500"/>
                        </a:lnTo>
                        <a:lnTo>
                          <a:pt x="0" y="14850"/>
                        </a:lnTo>
                        <a:lnTo>
                          <a:pt x="0" y="15525"/>
                        </a:lnTo>
                        <a:cubicBezTo>
                          <a:pt x="0" y="18880"/>
                          <a:pt x="3625" y="21599"/>
                          <a:pt x="8099" y="21599"/>
                        </a:cubicBezTo>
                        <a:lnTo>
                          <a:pt x="13499" y="21599"/>
                        </a:lnTo>
                        <a:cubicBezTo>
                          <a:pt x="17974" y="21599"/>
                          <a:pt x="21600" y="18880"/>
                          <a:pt x="21600" y="15525"/>
                        </a:cubicBezTo>
                        <a:lnTo>
                          <a:pt x="21600" y="14850"/>
                        </a:lnTo>
                        <a:lnTo>
                          <a:pt x="21600" y="13500"/>
                        </a:lnTo>
                        <a:lnTo>
                          <a:pt x="21600" y="12825"/>
                        </a:lnTo>
                        <a:lnTo>
                          <a:pt x="21600" y="10800"/>
                        </a:lnTo>
                        <a:cubicBezTo>
                          <a:pt x="21600" y="9681"/>
                          <a:pt x="20391" y="8774"/>
                          <a:pt x="18899" y="877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  <p:sp>
                <p:nvSpPr>
                  <p:cNvPr id="99" name="AutoShape 116"/>
                  <p:cNvSpPr>
                    <a:spLocks/>
                  </p:cNvSpPr>
                  <p:nvPr/>
                </p:nvSpPr>
                <p:spPr bwMode="auto">
                  <a:xfrm>
                    <a:off x="2784475" y="3786982"/>
                    <a:ext cx="57944" cy="8731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8" y="0"/>
                          <a:pt x="0" y="3226"/>
                          <a:pt x="0" y="7201"/>
                        </a:cubicBezTo>
                        <a:cubicBezTo>
                          <a:pt x="0" y="9390"/>
                          <a:pt x="1798" y="13537"/>
                          <a:pt x="3601" y="16821"/>
                        </a:cubicBezTo>
                        <a:cubicBezTo>
                          <a:pt x="5070" y="19493"/>
                          <a:pt x="6916" y="21600"/>
                          <a:pt x="10800" y="21600"/>
                        </a:cubicBezTo>
                        <a:cubicBezTo>
                          <a:pt x="15016" y="21600"/>
                          <a:pt x="16529" y="19514"/>
                          <a:pt x="18003" y="16858"/>
                        </a:cubicBezTo>
                        <a:cubicBezTo>
                          <a:pt x="19828" y="13567"/>
                          <a:pt x="21600" y="9397"/>
                          <a:pt x="21600" y="7201"/>
                        </a:cubicBezTo>
                        <a:cubicBezTo>
                          <a:pt x="21600" y="3226"/>
                          <a:pt x="16761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2051468" y="2684256"/>
              <a:ext cx="1261310" cy="1444051"/>
              <a:chOff x="3090899" y="3965274"/>
              <a:chExt cx="2081161" cy="2382684"/>
            </a:xfrm>
          </p:grpSpPr>
          <p:grpSp>
            <p:nvGrpSpPr>
              <p:cNvPr id="7" name="Group 6"/>
              <p:cNvGrpSpPr/>
              <p:nvPr/>
            </p:nvGrpSpPr>
            <p:grpSpPr>
              <a:xfrm flipH="1">
                <a:off x="3090899" y="3965274"/>
                <a:ext cx="2081161" cy="2382684"/>
                <a:chOff x="3303639" y="3126658"/>
                <a:chExt cx="2081161" cy="2382684"/>
              </a:xfr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0"/>
              </a:gradFill>
            </p:grpSpPr>
            <p:sp>
              <p:nvSpPr>
                <p:cNvPr id="8" name="Parallelogram 7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" name="Parallelogram 8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417795" y="4198471"/>
                <a:ext cx="1113934" cy="2002468"/>
                <a:chOff x="3681326" y="6585479"/>
                <a:chExt cx="1113934" cy="2002468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681326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02</a:t>
                  </a:r>
                </a:p>
              </p:txBody>
            </p:sp>
            <p:sp>
              <p:nvSpPr>
                <p:cNvPr id="100" name="AutoShape 117"/>
                <p:cNvSpPr>
                  <a:spLocks/>
                </p:cNvSpPr>
                <p:nvPr/>
              </p:nvSpPr>
              <p:spPr bwMode="auto">
                <a:xfrm>
                  <a:off x="4050770" y="6585479"/>
                  <a:ext cx="375046" cy="281444"/>
                </a:xfrm>
                <a:custGeom>
                  <a:avLst/>
                  <a:gdLst>
                    <a:gd name="T0" fmla="+- 0 10799 1"/>
                    <a:gd name="T1" fmla="*/ T0 w 21596"/>
                    <a:gd name="T2" fmla="*/ 10800 h 21600"/>
                    <a:gd name="T3" fmla="+- 0 10799 1"/>
                    <a:gd name="T4" fmla="*/ T3 w 21596"/>
                    <a:gd name="T5" fmla="*/ 10800 h 21600"/>
                    <a:gd name="T6" fmla="+- 0 10799 1"/>
                    <a:gd name="T7" fmla="*/ T6 w 21596"/>
                    <a:gd name="T8" fmla="*/ 10800 h 21600"/>
                    <a:gd name="T9" fmla="+- 0 10799 1"/>
                    <a:gd name="T10" fmla="*/ T9 w 215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96" h="21600">
                      <a:moveTo>
                        <a:pt x="4511" y="2151"/>
                      </a:moveTo>
                      <a:lnTo>
                        <a:pt x="6064" y="3877"/>
                      </a:lnTo>
                      <a:lnTo>
                        <a:pt x="4246" y="6302"/>
                      </a:lnTo>
                      <a:lnTo>
                        <a:pt x="1353" y="6302"/>
                      </a:lnTo>
                      <a:cubicBezTo>
                        <a:pt x="1353" y="6302"/>
                        <a:pt x="4511" y="2151"/>
                        <a:pt x="4511" y="2151"/>
                      </a:cubicBezTo>
                      <a:close/>
                      <a:moveTo>
                        <a:pt x="17348" y="6302"/>
                      </a:moveTo>
                      <a:lnTo>
                        <a:pt x="15531" y="3877"/>
                      </a:lnTo>
                      <a:lnTo>
                        <a:pt x="17082" y="2153"/>
                      </a:lnTo>
                      <a:lnTo>
                        <a:pt x="20191" y="6302"/>
                      </a:lnTo>
                      <a:cubicBezTo>
                        <a:pt x="20191" y="6302"/>
                        <a:pt x="17348" y="6302"/>
                        <a:pt x="17348" y="6302"/>
                      </a:cubicBezTo>
                      <a:close/>
                      <a:moveTo>
                        <a:pt x="17264" y="7202"/>
                      </a:moveTo>
                      <a:lnTo>
                        <a:pt x="19663" y="7202"/>
                      </a:lnTo>
                      <a:lnTo>
                        <a:pt x="13021" y="16638"/>
                      </a:lnTo>
                      <a:cubicBezTo>
                        <a:pt x="13021" y="16638"/>
                        <a:pt x="17264" y="7202"/>
                        <a:pt x="17264" y="7202"/>
                      </a:cubicBezTo>
                      <a:close/>
                      <a:moveTo>
                        <a:pt x="8574" y="16637"/>
                      </a:moveTo>
                      <a:lnTo>
                        <a:pt x="1933" y="7202"/>
                      </a:lnTo>
                      <a:lnTo>
                        <a:pt x="4330" y="7202"/>
                      </a:lnTo>
                      <a:cubicBezTo>
                        <a:pt x="4330" y="7202"/>
                        <a:pt x="8574" y="16637"/>
                        <a:pt x="8574" y="16637"/>
                      </a:cubicBezTo>
                      <a:close/>
                      <a:moveTo>
                        <a:pt x="8429" y="7202"/>
                      </a:moveTo>
                      <a:lnTo>
                        <a:pt x="10084" y="18249"/>
                      </a:lnTo>
                      <a:lnTo>
                        <a:pt x="5117" y="7202"/>
                      </a:lnTo>
                      <a:cubicBezTo>
                        <a:pt x="5117" y="7202"/>
                        <a:pt x="8429" y="7202"/>
                        <a:pt x="8429" y="7202"/>
                      </a:cubicBezTo>
                      <a:close/>
                      <a:moveTo>
                        <a:pt x="6584" y="4456"/>
                      </a:moveTo>
                      <a:lnTo>
                        <a:pt x="8246" y="6302"/>
                      </a:lnTo>
                      <a:lnTo>
                        <a:pt x="5200" y="6302"/>
                      </a:lnTo>
                      <a:cubicBezTo>
                        <a:pt x="5200" y="6302"/>
                        <a:pt x="6584" y="4456"/>
                        <a:pt x="6584" y="4456"/>
                      </a:cubicBezTo>
                      <a:close/>
                      <a:moveTo>
                        <a:pt x="6543" y="3238"/>
                      </a:moveTo>
                      <a:lnTo>
                        <a:pt x="5250" y="1800"/>
                      </a:lnTo>
                      <a:lnTo>
                        <a:pt x="7621" y="1800"/>
                      </a:lnTo>
                      <a:cubicBezTo>
                        <a:pt x="7621" y="1800"/>
                        <a:pt x="6543" y="3238"/>
                        <a:pt x="6543" y="3238"/>
                      </a:cubicBezTo>
                      <a:close/>
                      <a:moveTo>
                        <a:pt x="10797" y="3466"/>
                      </a:moveTo>
                      <a:lnTo>
                        <a:pt x="9299" y="1800"/>
                      </a:lnTo>
                      <a:lnTo>
                        <a:pt x="12296" y="1800"/>
                      </a:lnTo>
                      <a:cubicBezTo>
                        <a:pt x="12296" y="1800"/>
                        <a:pt x="10797" y="3466"/>
                        <a:pt x="10797" y="3466"/>
                      </a:cubicBezTo>
                      <a:close/>
                      <a:moveTo>
                        <a:pt x="13974" y="1800"/>
                      </a:moveTo>
                      <a:lnTo>
                        <a:pt x="16345" y="1800"/>
                      </a:lnTo>
                      <a:lnTo>
                        <a:pt x="15052" y="3238"/>
                      </a:lnTo>
                      <a:cubicBezTo>
                        <a:pt x="15052" y="3238"/>
                        <a:pt x="13974" y="1800"/>
                        <a:pt x="13974" y="1800"/>
                      </a:cubicBezTo>
                      <a:close/>
                      <a:moveTo>
                        <a:pt x="13349" y="6302"/>
                      </a:moveTo>
                      <a:lnTo>
                        <a:pt x="15011" y="4456"/>
                      </a:lnTo>
                      <a:lnTo>
                        <a:pt x="16394" y="6302"/>
                      </a:lnTo>
                      <a:cubicBezTo>
                        <a:pt x="16394" y="6302"/>
                        <a:pt x="13349" y="6302"/>
                        <a:pt x="13349" y="6302"/>
                      </a:cubicBezTo>
                      <a:close/>
                      <a:moveTo>
                        <a:pt x="13166" y="7202"/>
                      </a:moveTo>
                      <a:lnTo>
                        <a:pt x="16478" y="7202"/>
                      </a:lnTo>
                      <a:lnTo>
                        <a:pt x="11511" y="18249"/>
                      </a:lnTo>
                      <a:cubicBezTo>
                        <a:pt x="11511" y="18249"/>
                        <a:pt x="13166" y="7202"/>
                        <a:pt x="13166" y="7202"/>
                      </a:cubicBezTo>
                      <a:close/>
                      <a:moveTo>
                        <a:pt x="12478" y="7202"/>
                      </a:moveTo>
                      <a:lnTo>
                        <a:pt x="10797" y="18414"/>
                      </a:lnTo>
                      <a:lnTo>
                        <a:pt x="9117" y="7202"/>
                      </a:lnTo>
                      <a:cubicBezTo>
                        <a:pt x="9117" y="7202"/>
                        <a:pt x="12478" y="7202"/>
                        <a:pt x="12478" y="7202"/>
                      </a:cubicBezTo>
                      <a:close/>
                      <a:moveTo>
                        <a:pt x="8773" y="5716"/>
                      </a:moveTo>
                      <a:lnTo>
                        <a:pt x="7064" y="3817"/>
                      </a:lnTo>
                      <a:lnTo>
                        <a:pt x="8426" y="2000"/>
                      </a:lnTo>
                      <a:lnTo>
                        <a:pt x="10270" y="4051"/>
                      </a:lnTo>
                      <a:cubicBezTo>
                        <a:pt x="10270" y="4051"/>
                        <a:pt x="8773" y="5716"/>
                        <a:pt x="8773" y="5716"/>
                      </a:cubicBezTo>
                      <a:close/>
                      <a:moveTo>
                        <a:pt x="11325" y="4051"/>
                      </a:moveTo>
                      <a:lnTo>
                        <a:pt x="13169" y="2000"/>
                      </a:lnTo>
                      <a:lnTo>
                        <a:pt x="14531" y="3817"/>
                      </a:lnTo>
                      <a:lnTo>
                        <a:pt x="12822" y="5716"/>
                      </a:lnTo>
                      <a:cubicBezTo>
                        <a:pt x="12822" y="5716"/>
                        <a:pt x="11325" y="4051"/>
                        <a:pt x="11325" y="4051"/>
                      </a:cubicBezTo>
                      <a:close/>
                      <a:moveTo>
                        <a:pt x="12296" y="6302"/>
                      </a:moveTo>
                      <a:lnTo>
                        <a:pt x="9299" y="6302"/>
                      </a:lnTo>
                      <a:lnTo>
                        <a:pt x="10797" y="4638"/>
                      </a:lnTo>
                      <a:cubicBezTo>
                        <a:pt x="10797" y="4638"/>
                        <a:pt x="12296" y="6302"/>
                        <a:pt x="12296" y="6302"/>
                      </a:cubicBezTo>
                      <a:close/>
                      <a:moveTo>
                        <a:pt x="21200" y="5102"/>
                      </a:moveTo>
                      <a:lnTo>
                        <a:pt x="17771" y="527"/>
                      </a:lnTo>
                      <a:cubicBezTo>
                        <a:pt x="17518" y="189"/>
                        <a:pt x="17176" y="0"/>
                        <a:pt x="16817" y="0"/>
                      </a:cubicBezTo>
                      <a:lnTo>
                        <a:pt x="4779" y="0"/>
                      </a:lnTo>
                      <a:cubicBezTo>
                        <a:pt x="4420" y="0"/>
                        <a:pt x="4077" y="189"/>
                        <a:pt x="3824" y="527"/>
                      </a:cubicBezTo>
                      <a:lnTo>
                        <a:pt x="395" y="5102"/>
                      </a:lnTo>
                      <a:cubicBezTo>
                        <a:pt x="131" y="5455"/>
                        <a:pt x="-1" y="5921"/>
                        <a:pt x="-1" y="6387"/>
                      </a:cubicBezTo>
                      <a:cubicBezTo>
                        <a:pt x="1" y="6810"/>
                        <a:pt x="114" y="7233"/>
                        <a:pt x="341" y="7573"/>
                      </a:cubicBezTo>
                      <a:lnTo>
                        <a:pt x="9788" y="20995"/>
                      </a:lnTo>
                      <a:cubicBezTo>
                        <a:pt x="10045" y="21379"/>
                        <a:pt x="10412" y="21599"/>
                        <a:pt x="10797" y="21599"/>
                      </a:cubicBezTo>
                      <a:cubicBezTo>
                        <a:pt x="11183" y="21599"/>
                        <a:pt x="11550" y="21379"/>
                        <a:pt x="11807" y="20995"/>
                      </a:cubicBezTo>
                      <a:lnTo>
                        <a:pt x="21255" y="7573"/>
                      </a:lnTo>
                      <a:cubicBezTo>
                        <a:pt x="21485" y="7226"/>
                        <a:pt x="21598" y="6791"/>
                        <a:pt x="21595" y="6359"/>
                      </a:cubicBezTo>
                      <a:cubicBezTo>
                        <a:pt x="21593" y="5902"/>
                        <a:pt x="21459" y="5449"/>
                        <a:pt x="21200" y="510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545" tIns="11545" rIns="11545" bIns="11545" anchor="ctr"/>
                <a:lstStyle/>
                <a:p>
                  <a:pPr algn="ctr" defTabSz="13855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1093285" y="2684256"/>
              <a:ext cx="1261310" cy="1444051"/>
              <a:chOff x="1509896" y="3965274"/>
              <a:chExt cx="2081161" cy="2382684"/>
            </a:xfrm>
          </p:grpSpPr>
          <p:grpSp>
            <p:nvGrpSpPr>
              <p:cNvPr id="6" name="Group 5"/>
              <p:cNvGrpSpPr/>
              <p:nvPr/>
            </p:nvGrpSpPr>
            <p:grpSpPr>
              <a:xfrm flipH="1">
                <a:off x="1509896" y="3965274"/>
                <a:ext cx="2081161" cy="2382684"/>
                <a:chOff x="3303639" y="3126658"/>
                <a:chExt cx="2081161" cy="2382684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5" name="Parallelogram 4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1862127" y="4184184"/>
                <a:ext cx="1113934" cy="2031043"/>
                <a:chOff x="2138358" y="6556904"/>
                <a:chExt cx="1113934" cy="203104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138358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01</a:t>
                  </a:r>
                </a:p>
              </p:txBody>
            </p:sp>
            <p:grpSp>
              <p:nvGrpSpPr>
                <p:cNvPr id="101" name="Group 100"/>
                <p:cNvGrpSpPr/>
                <p:nvPr/>
              </p:nvGrpSpPr>
              <p:grpSpPr>
                <a:xfrm>
                  <a:off x="2507802" y="6556904"/>
                  <a:ext cx="375046" cy="281444"/>
                  <a:chOff x="712110" y="4037334"/>
                  <a:chExt cx="464344" cy="348456"/>
                </a:xfrm>
                <a:solidFill>
                  <a:schemeClr val="bg1"/>
                </a:solidFill>
              </p:grpSpPr>
              <p:sp>
                <p:nvSpPr>
                  <p:cNvPr id="102" name="AutoShape 118"/>
                  <p:cNvSpPr>
                    <a:spLocks/>
                  </p:cNvSpPr>
                  <p:nvPr/>
                </p:nvSpPr>
                <p:spPr bwMode="auto">
                  <a:xfrm>
                    <a:off x="712110" y="4037334"/>
                    <a:ext cx="464344" cy="348456"/>
                  </a:xfrm>
                  <a:custGeom>
                    <a:avLst/>
                    <a:gdLst>
                      <a:gd name="T0" fmla="*/ 10732 w 21464"/>
                      <a:gd name="T1" fmla="*/ 10800 h 21600"/>
                      <a:gd name="T2" fmla="*/ 10732 w 21464"/>
                      <a:gd name="T3" fmla="*/ 10800 h 21600"/>
                      <a:gd name="T4" fmla="*/ 10732 w 21464"/>
                      <a:gd name="T5" fmla="*/ 10800 h 21600"/>
                      <a:gd name="T6" fmla="*/ 10732 w 21464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464" h="21600">
                        <a:moveTo>
                          <a:pt x="19918" y="11754"/>
                        </a:moveTo>
                        <a:lnTo>
                          <a:pt x="16564" y="18954"/>
                        </a:lnTo>
                        <a:cubicBezTo>
                          <a:pt x="16317" y="19484"/>
                          <a:pt x="15892" y="19800"/>
                          <a:pt x="15427" y="19800"/>
                        </a:cubicBezTo>
                        <a:lnTo>
                          <a:pt x="2683" y="19800"/>
                        </a:lnTo>
                        <a:cubicBezTo>
                          <a:pt x="1943" y="19800"/>
                          <a:pt x="1341" y="18992"/>
                          <a:pt x="1341" y="18000"/>
                        </a:cubicBezTo>
                        <a:lnTo>
                          <a:pt x="1341" y="3600"/>
                        </a:lnTo>
                        <a:cubicBezTo>
                          <a:pt x="1341" y="2608"/>
                          <a:pt x="1943" y="1800"/>
                          <a:pt x="2683" y="1800"/>
                        </a:cubicBezTo>
                        <a:lnTo>
                          <a:pt x="15427" y="1800"/>
                        </a:lnTo>
                        <a:cubicBezTo>
                          <a:pt x="15892" y="1800"/>
                          <a:pt x="16317" y="2116"/>
                          <a:pt x="16564" y="2645"/>
                        </a:cubicBezTo>
                        <a:lnTo>
                          <a:pt x="19917" y="9845"/>
                        </a:lnTo>
                        <a:cubicBezTo>
                          <a:pt x="20188" y="10425"/>
                          <a:pt x="20188" y="11174"/>
                          <a:pt x="19918" y="11754"/>
                        </a:cubicBezTo>
                        <a:moveTo>
                          <a:pt x="21055" y="8891"/>
                        </a:moveTo>
                        <a:lnTo>
                          <a:pt x="17701" y="1691"/>
                        </a:lnTo>
                        <a:cubicBezTo>
                          <a:pt x="17211" y="639"/>
                          <a:pt x="16352" y="0"/>
                          <a:pt x="15427" y="0"/>
                        </a:cubicBezTo>
                        <a:lnTo>
                          <a:pt x="2683" y="0"/>
                        </a:lnTo>
                        <a:cubicBezTo>
                          <a:pt x="1201" y="0"/>
                          <a:pt x="0" y="1611"/>
                          <a:pt x="0" y="3600"/>
                        </a:cubicBezTo>
                        <a:lnTo>
                          <a:pt x="0" y="18000"/>
                        </a:lnTo>
                        <a:cubicBezTo>
                          <a:pt x="0" y="19988"/>
                          <a:pt x="1201" y="21599"/>
                          <a:pt x="2683" y="21599"/>
                        </a:cubicBezTo>
                        <a:lnTo>
                          <a:pt x="15427" y="21599"/>
                        </a:lnTo>
                        <a:cubicBezTo>
                          <a:pt x="16352" y="21599"/>
                          <a:pt x="17211" y="20960"/>
                          <a:pt x="17701" y="19908"/>
                        </a:cubicBezTo>
                        <a:lnTo>
                          <a:pt x="21055" y="12708"/>
                        </a:lnTo>
                        <a:cubicBezTo>
                          <a:pt x="21600" y="11541"/>
                          <a:pt x="21600" y="10059"/>
                          <a:pt x="21055" y="889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  <p:sp>
                <p:nvSpPr>
                  <p:cNvPr id="103" name="AutoShape 119"/>
                  <p:cNvSpPr>
                    <a:spLocks/>
                  </p:cNvSpPr>
                  <p:nvPr/>
                </p:nvSpPr>
                <p:spPr bwMode="auto">
                  <a:xfrm>
                    <a:off x="1001829" y="4167509"/>
                    <a:ext cx="87313" cy="8731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18000"/>
                        </a:moveTo>
                        <a:cubicBezTo>
                          <a:pt x="6825" y="18000"/>
                          <a:pt x="3600" y="14774"/>
                          <a:pt x="3600" y="10800"/>
                        </a:cubicBezTo>
                        <a:cubicBezTo>
                          <a:pt x="3600" y="6825"/>
                          <a:pt x="6825" y="3600"/>
                          <a:pt x="10800" y="3600"/>
                        </a:cubicBezTo>
                        <a:cubicBezTo>
                          <a:pt x="14774" y="3600"/>
                          <a:pt x="17999" y="6825"/>
                          <a:pt x="17999" y="10800"/>
                        </a:cubicBezTo>
                        <a:cubicBezTo>
                          <a:pt x="17999" y="14774"/>
                          <a:pt x="14774" y="18000"/>
                          <a:pt x="10800" y="18000"/>
                        </a:cubicBezTo>
                        <a:moveTo>
                          <a:pt x="10800" y="0"/>
                        </a:moveTo>
                        <a:cubicBezTo>
                          <a:pt x="4833" y="0"/>
                          <a:pt x="0" y="4833"/>
                          <a:pt x="0" y="10800"/>
                        </a:cubicBezTo>
                        <a:cubicBezTo>
                          <a:pt x="0" y="16766"/>
                          <a:pt x="4833" y="21599"/>
                          <a:pt x="10800" y="21599"/>
                        </a:cubicBezTo>
                        <a:cubicBezTo>
                          <a:pt x="16766" y="21599"/>
                          <a:pt x="21600" y="16766"/>
                          <a:pt x="21600" y="10800"/>
                        </a:cubicBezTo>
                        <a:cubicBezTo>
                          <a:pt x="21600" y="4833"/>
                          <a:pt x="16766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9FF07B-369E-46C6-9BC9-EE983792959F}"/>
              </a:ext>
            </a:extLst>
          </p:cNvPr>
          <p:cNvGrpSpPr/>
          <p:nvPr/>
        </p:nvGrpSpPr>
        <p:grpSpPr>
          <a:xfrm>
            <a:off x="8320738" y="3043408"/>
            <a:ext cx="3088669" cy="1433940"/>
            <a:chOff x="8320738" y="3043408"/>
            <a:chExt cx="3088669" cy="1433940"/>
          </a:xfrm>
        </p:grpSpPr>
        <p:sp>
          <p:nvSpPr>
            <p:cNvPr id="112" name="Rectangle 111"/>
            <p:cNvSpPr/>
            <p:nvPr/>
          </p:nvSpPr>
          <p:spPr>
            <a:xfrm>
              <a:off x="8320738" y="3446745"/>
              <a:ext cx="3088669" cy="103060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ullamcorper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363191" y="3043408"/>
              <a:ext cx="2225708" cy="33855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Be Success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2151" y="4711093"/>
            <a:ext cx="1780121" cy="1849289"/>
            <a:chOff x="1509897" y="7326689"/>
            <a:chExt cx="2937200" cy="3051327"/>
          </a:xfrm>
        </p:grpSpPr>
        <p:sp>
          <p:nvSpPr>
            <p:cNvPr id="116" name="Rectangle 115"/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BFE8F02-772E-4A9C-8F22-C7BCEEE80780}"/>
              </a:ext>
            </a:extLst>
          </p:cNvPr>
          <p:cNvSpPr txBox="1"/>
          <p:nvPr/>
        </p:nvSpPr>
        <p:spPr>
          <a:xfrm>
            <a:off x="2781300" y="115364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42239D3-8EED-4A17-A908-038B793CEC02}"/>
              </a:ext>
            </a:extLst>
          </p:cNvPr>
          <p:cNvGrpSpPr/>
          <p:nvPr/>
        </p:nvGrpSpPr>
        <p:grpSpPr>
          <a:xfrm>
            <a:off x="3109010" y="4711093"/>
            <a:ext cx="1780121" cy="1849289"/>
            <a:chOff x="1509897" y="7326689"/>
            <a:chExt cx="2937200" cy="305132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79C69EE-861C-42D1-AEB0-D2595A6D2ECC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E2F7981-EA58-47E8-BAE0-64D18816C08E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8EA86DE-6852-4D91-AB1F-71BC411F6E20}"/>
              </a:ext>
            </a:extLst>
          </p:cNvPr>
          <p:cNvGrpSpPr/>
          <p:nvPr/>
        </p:nvGrpSpPr>
        <p:grpSpPr>
          <a:xfrm>
            <a:off x="5245869" y="4711093"/>
            <a:ext cx="1780121" cy="1849289"/>
            <a:chOff x="1509897" y="7326689"/>
            <a:chExt cx="2937200" cy="3051327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B9ACB3D-40A9-4E64-B7D7-EC310615B8F6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004AE20-FB50-4C8E-BF4B-1F43BC87E471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1BBC4B0-E470-4A95-AF6C-0DFBB706F3ED}"/>
              </a:ext>
            </a:extLst>
          </p:cNvPr>
          <p:cNvGrpSpPr/>
          <p:nvPr/>
        </p:nvGrpSpPr>
        <p:grpSpPr>
          <a:xfrm>
            <a:off x="7382728" y="4711093"/>
            <a:ext cx="1780121" cy="1849289"/>
            <a:chOff x="1509897" y="7326689"/>
            <a:chExt cx="2937200" cy="3051327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285A2E-548F-41C9-8989-78D034F1BE89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70A39E6-E469-46DA-B807-6E2ACD2D2EDC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7B3318F-212C-46AA-849E-4D23E57E8439}"/>
              </a:ext>
            </a:extLst>
          </p:cNvPr>
          <p:cNvGrpSpPr/>
          <p:nvPr/>
        </p:nvGrpSpPr>
        <p:grpSpPr>
          <a:xfrm>
            <a:off x="9519587" y="4711093"/>
            <a:ext cx="1780121" cy="1849289"/>
            <a:chOff x="1509897" y="7326689"/>
            <a:chExt cx="2937200" cy="3051327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13B5F9C-9D72-4D2B-8557-4BBAE1A90F4C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3B6CECA-7800-4429-A548-545CB08425E6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3776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D73ACC-3042-4FF1-99E0-84C95B3AC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81497"/>
              </p:ext>
            </p:extLst>
          </p:nvPr>
        </p:nvGraphicFramePr>
        <p:xfrm>
          <a:off x="1883662" y="2139460"/>
          <a:ext cx="9252645" cy="364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43">
                  <a:extLst>
                    <a:ext uri="{9D8B030D-6E8A-4147-A177-3AD203B41FA5}">
                      <a16:colId xmlns:a16="http://schemas.microsoft.com/office/drawing/2014/main" val="1564646068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054564403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71635787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304243000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2571238941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365060656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996973190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2377366290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4282468717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1517595931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405237976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1657062978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143038283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1680730601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831826924"/>
                    </a:ext>
                  </a:extLst>
                </a:gridCol>
              </a:tblGrid>
              <a:tr h="2802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64596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29323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15457479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2272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34430265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19649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61610291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8421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45932345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4046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31431989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6855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7106913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29FC832-A5A0-4A16-9AC4-CD41C9021F04}"/>
              </a:ext>
            </a:extLst>
          </p:cNvPr>
          <p:cNvGrpSpPr/>
          <p:nvPr/>
        </p:nvGrpSpPr>
        <p:grpSpPr>
          <a:xfrm>
            <a:off x="1086649" y="2139459"/>
            <a:ext cx="8638376" cy="3642660"/>
            <a:chOff x="1086649" y="2139459"/>
            <a:chExt cx="8638376" cy="36426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6100FB9-7528-4C20-9E28-07F100F5682C}"/>
                </a:ext>
              </a:extLst>
            </p:cNvPr>
            <p:cNvGrpSpPr/>
            <p:nvPr/>
          </p:nvGrpSpPr>
          <p:grpSpPr>
            <a:xfrm>
              <a:off x="1086649" y="2139459"/>
              <a:ext cx="807252" cy="3642660"/>
              <a:chOff x="1086649" y="2139459"/>
              <a:chExt cx="807252" cy="3642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C0310B-3F83-40E6-BDF4-A004724060DE}"/>
                  </a:ext>
                </a:extLst>
              </p:cNvPr>
              <p:cNvSpPr/>
              <p:nvPr/>
            </p:nvSpPr>
            <p:spPr>
              <a:xfrm>
                <a:off x="1086658" y="2139459"/>
                <a:ext cx="807243" cy="36426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dirty="0">
                    <a:latin typeface="Montserrat" panose="00000500000000000000" pitchFamily="2" charset="0"/>
                  </a:rPr>
                  <a:t>2020</a:t>
                </a:r>
                <a:endParaRPr lang="en-US" sz="1400" b="1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4E46BC-BF09-4A0B-A60D-37218E9AF1A6}"/>
                  </a:ext>
                </a:extLst>
              </p:cNvPr>
              <p:cNvSpPr/>
              <p:nvPr/>
            </p:nvSpPr>
            <p:spPr>
              <a:xfrm>
                <a:off x="1086657" y="2503725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Jan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178074-2840-433F-BC87-E12E5598D163}"/>
                  </a:ext>
                </a:extLst>
              </p:cNvPr>
              <p:cNvSpPr/>
              <p:nvPr/>
            </p:nvSpPr>
            <p:spPr>
              <a:xfrm>
                <a:off x="1086656" y="2867991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Feb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6EA18D-2221-4EC4-9949-C8244B5C02DF}"/>
                  </a:ext>
                </a:extLst>
              </p:cNvPr>
              <p:cNvSpPr/>
              <p:nvPr/>
            </p:nvSpPr>
            <p:spPr>
              <a:xfrm>
                <a:off x="1086655" y="3232257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Mar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0F15A9-2182-41DD-B4C8-AE558597A5E8}"/>
                  </a:ext>
                </a:extLst>
              </p:cNvPr>
              <p:cNvSpPr/>
              <p:nvPr/>
            </p:nvSpPr>
            <p:spPr>
              <a:xfrm>
                <a:off x="1086654" y="3596523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Apr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D465A6-83DE-4E63-8232-B75BFD6BCCD9}"/>
                  </a:ext>
                </a:extLst>
              </p:cNvPr>
              <p:cNvSpPr/>
              <p:nvPr/>
            </p:nvSpPr>
            <p:spPr>
              <a:xfrm>
                <a:off x="1086653" y="3960789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May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8B132-C4D4-48D8-8F9C-7D6B4CE506FA}"/>
                  </a:ext>
                </a:extLst>
              </p:cNvPr>
              <p:cNvSpPr/>
              <p:nvPr/>
            </p:nvSpPr>
            <p:spPr>
              <a:xfrm>
                <a:off x="1086652" y="4325055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Jun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5190E0-08F8-4757-A6C1-9CE4F5A21AA6}"/>
                  </a:ext>
                </a:extLst>
              </p:cNvPr>
              <p:cNvSpPr/>
              <p:nvPr/>
            </p:nvSpPr>
            <p:spPr>
              <a:xfrm>
                <a:off x="1086651" y="4689321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Jul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39ED57-E3DA-4497-8288-01611DEC1570}"/>
                  </a:ext>
                </a:extLst>
              </p:cNvPr>
              <p:cNvSpPr/>
              <p:nvPr/>
            </p:nvSpPr>
            <p:spPr>
              <a:xfrm>
                <a:off x="1086650" y="5053587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Aug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ABE1F6-9BD0-4373-9FC6-E02706B2BEB3}"/>
                  </a:ext>
                </a:extLst>
              </p:cNvPr>
              <p:cNvSpPr/>
              <p:nvPr/>
            </p:nvSpPr>
            <p:spPr>
              <a:xfrm>
                <a:off x="1086649" y="5417853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Sep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16B403B-A606-4378-B997-76BE68B801F9}"/>
                </a:ext>
              </a:extLst>
            </p:cNvPr>
            <p:cNvSpPr/>
            <p:nvPr/>
          </p:nvSpPr>
          <p:spPr>
            <a:xfrm>
              <a:off x="2295525" y="3279177"/>
              <a:ext cx="3695700" cy="2594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8956717-262E-4AA1-9D59-033ABC67DC4B}"/>
                </a:ext>
              </a:extLst>
            </p:cNvPr>
            <p:cNvSpPr/>
            <p:nvPr/>
          </p:nvSpPr>
          <p:spPr>
            <a:xfrm>
              <a:off x="4314825" y="2706047"/>
              <a:ext cx="5410200" cy="25942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C0BAFF-963D-41FC-9AB6-1B5DBC37D9CC}"/>
                </a:ext>
              </a:extLst>
            </p:cNvPr>
            <p:cNvSpPr/>
            <p:nvPr/>
          </p:nvSpPr>
          <p:spPr>
            <a:xfrm>
              <a:off x="6686550" y="4377478"/>
              <a:ext cx="2695575" cy="2594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95AE408-21E3-457A-B0F7-4D34137FF73E}"/>
                </a:ext>
              </a:extLst>
            </p:cNvPr>
            <p:cNvSpPr/>
            <p:nvPr/>
          </p:nvSpPr>
          <p:spPr>
            <a:xfrm>
              <a:off x="4576762" y="4950091"/>
              <a:ext cx="3038475" cy="25942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D4B4957-88AC-4656-B8B3-CCA3716CF934}"/>
                </a:ext>
              </a:extLst>
            </p:cNvPr>
            <p:cNvSpPr/>
            <p:nvPr/>
          </p:nvSpPr>
          <p:spPr>
            <a:xfrm>
              <a:off x="2295525" y="5516336"/>
              <a:ext cx="3381375" cy="25942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E6F3AF-0B5C-4810-B55A-ABE6E5203C6C}"/>
              </a:ext>
            </a:extLst>
          </p:cNvPr>
          <p:cNvSpPr txBox="1"/>
          <p:nvPr/>
        </p:nvSpPr>
        <p:spPr>
          <a:xfrm>
            <a:off x="2781300" y="938213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72598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F3B6C53-A8A6-4FE4-9929-1E6AFF95DC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78673" y="908050"/>
            <a:ext cx="6057640" cy="5041900"/>
            <a:chOff x="3659" y="403"/>
            <a:chExt cx="3292" cy="274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BB499D5-15BC-4669-B8BE-52B5ED760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" y="789"/>
              <a:ext cx="496" cy="1046"/>
            </a:xfrm>
            <a:custGeom>
              <a:avLst/>
              <a:gdLst>
                <a:gd name="T0" fmla="*/ 369 w 496"/>
                <a:gd name="T1" fmla="*/ 161 h 1046"/>
                <a:gd name="T2" fmla="*/ 322 w 496"/>
                <a:gd name="T3" fmla="*/ 182 h 1046"/>
                <a:gd name="T4" fmla="*/ 373 w 496"/>
                <a:gd name="T5" fmla="*/ 152 h 1046"/>
                <a:gd name="T6" fmla="*/ 312 w 496"/>
                <a:gd name="T7" fmla="*/ 173 h 1046"/>
                <a:gd name="T8" fmla="*/ 343 w 496"/>
                <a:gd name="T9" fmla="*/ 180 h 1046"/>
                <a:gd name="T10" fmla="*/ 339 w 496"/>
                <a:gd name="T11" fmla="*/ 186 h 1046"/>
                <a:gd name="T12" fmla="*/ 472 w 496"/>
                <a:gd name="T13" fmla="*/ 568 h 1046"/>
                <a:gd name="T14" fmla="*/ 324 w 496"/>
                <a:gd name="T15" fmla="*/ 902 h 1046"/>
                <a:gd name="T16" fmla="*/ 337 w 496"/>
                <a:gd name="T17" fmla="*/ 913 h 1046"/>
                <a:gd name="T18" fmla="*/ 316 w 496"/>
                <a:gd name="T19" fmla="*/ 182 h 1046"/>
                <a:gd name="T20" fmla="*/ 377 w 496"/>
                <a:gd name="T21" fmla="*/ 148 h 1046"/>
                <a:gd name="T22" fmla="*/ 356 w 496"/>
                <a:gd name="T23" fmla="*/ 180 h 1046"/>
                <a:gd name="T24" fmla="*/ 312 w 496"/>
                <a:gd name="T25" fmla="*/ 900 h 1046"/>
                <a:gd name="T26" fmla="*/ 333 w 496"/>
                <a:gd name="T27" fmla="*/ 190 h 1046"/>
                <a:gd name="T28" fmla="*/ 371 w 496"/>
                <a:gd name="T29" fmla="*/ 156 h 1046"/>
                <a:gd name="T30" fmla="*/ 129 w 496"/>
                <a:gd name="T31" fmla="*/ 936 h 1046"/>
                <a:gd name="T32" fmla="*/ 485 w 496"/>
                <a:gd name="T33" fmla="*/ 714 h 1046"/>
                <a:gd name="T34" fmla="*/ 479 w 496"/>
                <a:gd name="T35" fmla="*/ 690 h 1046"/>
                <a:gd name="T36" fmla="*/ 473 w 496"/>
                <a:gd name="T37" fmla="*/ 637 h 1046"/>
                <a:gd name="T38" fmla="*/ 451 w 496"/>
                <a:gd name="T39" fmla="*/ 565 h 1046"/>
                <a:gd name="T40" fmla="*/ 420 w 496"/>
                <a:gd name="T41" fmla="*/ 513 h 1046"/>
                <a:gd name="T42" fmla="*/ 390 w 496"/>
                <a:gd name="T43" fmla="*/ 506 h 1046"/>
                <a:gd name="T44" fmla="*/ 343 w 496"/>
                <a:gd name="T45" fmla="*/ 462 h 1046"/>
                <a:gd name="T46" fmla="*/ 294 w 496"/>
                <a:gd name="T47" fmla="*/ 392 h 1046"/>
                <a:gd name="T48" fmla="*/ 246 w 496"/>
                <a:gd name="T49" fmla="*/ 335 h 1046"/>
                <a:gd name="T50" fmla="*/ 248 w 496"/>
                <a:gd name="T51" fmla="*/ 271 h 1046"/>
                <a:gd name="T52" fmla="*/ 288 w 496"/>
                <a:gd name="T53" fmla="*/ 228 h 1046"/>
                <a:gd name="T54" fmla="*/ 303 w 496"/>
                <a:gd name="T55" fmla="*/ 197 h 1046"/>
                <a:gd name="T56" fmla="*/ 314 w 496"/>
                <a:gd name="T57" fmla="*/ 171 h 1046"/>
                <a:gd name="T58" fmla="*/ 331 w 496"/>
                <a:gd name="T59" fmla="*/ 169 h 1046"/>
                <a:gd name="T60" fmla="*/ 354 w 496"/>
                <a:gd name="T61" fmla="*/ 158 h 1046"/>
                <a:gd name="T62" fmla="*/ 381 w 496"/>
                <a:gd name="T63" fmla="*/ 139 h 1046"/>
                <a:gd name="T64" fmla="*/ 365 w 496"/>
                <a:gd name="T65" fmla="*/ 127 h 1046"/>
                <a:gd name="T66" fmla="*/ 305 w 496"/>
                <a:gd name="T67" fmla="*/ 76 h 1046"/>
                <a:gd name="T68" fmla="*/ 254 w 496"/>
                <a:gd name="T69" fmla="*/ 31 h 1046"/>
                <a:gd name="T70" fmla="*/ 184 w 496"/>
                <a:gd name="T71" fmla="*/ 19 h 1046"/>
                <a:gd name="T72" fmla="*/ 114 w 496"/>
                <a:gd name="T73" fmla="*/ 51 h 1046"/>
                <a:gd name="T74" fmla="*/ 29 w 496"/>
                <a:gd name="T75" fmla="*/ 48 h 1046"/>
                <a:gd name="T76" fmla="*/ 36 w 496"/>
                <a:gd name="T77" fmla="*/ 123 h 1046"/>
                <a:gd name="T78" fmla="*/ 68 w 496"/>
                <a:gd name="T79" fmla="*/ 182 h 1046"/>
                <a:gd name="T80" fmla="*/ 138 w 496"/>
                <a:gd name="T81" fmla="*/ 175 h 1046"/>
                <a:gd name="T82" fmla="*/ 191 w 496"/>
                <a:gd name="T83" fmla="*/ 237 h 1046"/>
                <a:gd name="T84" fmla="*/ 133 w 496"/>
                <a:gd name="T85" fmla="*/ 275 h 1046"/>
                <a:gd name="T86" fmla="*/ 182 w 496"/>
                <a:gd name="T87" fmla="*/ 330 h 1046"/>
                <a:gd name="T88" fmla="*/ 229 w 496"/>
                <a:gd name="T89" fmla="*/ 379 h 1046"/>
                <a:gd name="T90" fmla="*/ 309 w 496"/>
                <a:gd name="T91" fmla="*/ 495 h 1046"/>
                <a:gd name="T92" fmla="*/ 345 w 496"/>
                <a:gd name="T93" fmla="*/ 534 h 1046"/>
                <a:gd name="T94" fmla="*/ 360 w 496"/>
                <a:gd name="T95" fmla="*/ 597 h 1046"/>
                <a:gd name="T96" fmla="*/ 360 w 496"/>
                <a:gd name="T97" fmla="*/ 678 h 1046"/>
                <a:gd name="T98" fmla="*/ 294 w 496"/>
                <a:gd name="T99" fmla="*/ 805 h 1046"/>
                <a:gd name="T100" fmla="*/ 263 w 496"/>
                <a:gd name="T101" fmla="*/ 860 h 1046"/>
                <a:gd name="T102" fmla="*/ 195 w 496"/>
                <a:gd name="T103" fmla="*/ 879 h 1046"/>
                <a:gd name="T104" fmla="*/ 188 w 496"/>
                <a:gd name="T105" fmla="*/ 932 h 1046"/>
                <a:gd name="T106" fmla="*/ 176 w 496"/>
                <a:gd name="T107" fmla="*/ 1032 h 1046"/>
                <a:gd name="T108" fmla="*/ 301 w 496"/>
                <a:gd name="T109" fmla="*/ 958 h 1046"/>
                <a:gd name="T110" fmla="*/ 305 w 496"/>
                <a:gd name="T111" fmla="*/ 939 h 1046"/>
                <a:gd name="T112" fmla="*/ 301 w 496"/>
                <a:gd name="T113" fmla="*/ 905 h 1046"/>
                <a:gd name="T114" fmla="*/ 331 w 496"/>
                <a:gd name="T115" fmla="*/ 900 h 1046"/>
                <a:gd name="T116" fmla="*/ 365 w 496"/>
                <a:gd name="T117" fmla="*/ 902 h 1046"/>
                <a:gd name="T118" fmla="*/ 464 w 496"/>
                <a:gd name="T119" fmla="*/ 847 h 1046"/>
                <a:gd name="T120" fmla="*/ 479 w 496"/>
                <a:gd name="T121" fmla="*/ 809 h 1046"/>
                <a:gd name="T122" fmla="*/ 485 w 496"/>
                <a:gd name="T123" fmla="*/ 777 h 1046"/>
                <a:gd name="T124" fmla="*/ 492 w 496"/>
                <a:gd name="T125" fmla="*/ 754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6" h="1046">
                  <a:moveTo>
                    <a:pt x="170" y="951"/>
                  </a:moveTo>
                  <a:lnTo>
                    <a:pt x="170" y="949"/>
                  </a:lnTo>
                  <a:lnTo>
                    <a:pt x="170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70" y="951"/>
                  </a:lnTo>
                  <a:lnTo>
                    <a:pt x="170" y="953"/>
                  </a:lnTo>
                  <a:lnTo>
                    <a:pt x="170" y="951"/>
                  </a:lnTo>
                  <a:lnTo>
                    <a:pt x="172" y="951"/>
                  </a:lnTo>
                  <a:lnTo>
                    <a:pt x="170" y="951"/>
                  </a:lnTo>
                  <a:lnTo>
                    <a:pt x="170" y="951"/>
                  </a:lnTo>
                  <a:close/>
                  <a:moveTo>
                    <a:pt x="152" y="958"/>
                  </a:moveTo>
                  <a:lnTo>
                    <a:pt x="152" y="958"/>
                  </a:lnTo>
                  <a:lnTo>
                    <a:pt x="152" y="958"/>
                  </a:lnTo>
                  <a:lnTo>
                    <a:pt x="152" y="960"/>
                  </a:lnTo>
                  <a:lnTo>
                    <a:pt x="152" y="960"/>
                  </a:lnTo>
                  <a:lnTo>
                    <a:pt x="152" y="960"/>
                  </a:lnTo>
                  <a:lnTo>
                    <a:pt x="152" y="960"/>
                  </a:lnTo>
                  <a:lnTo>
                    <a:pt x="152" y="958"/>
                  </a:lnTo>
                  <a:lnTo>
                    <a:pt x="152" y="958"/>
                  </a:lnTo>
                  <a:close/>
                  <a:moveTo>
                    <a:pt x="89" y="985"/>
                  </a:moveTo>
                  <a:lnTo>
                    <a:pt x="91" y="985"/>
                  </a:lnTo>
                  <a:lnTo>
                    <a:pt x="91" y="987"/>
                  </a:lnTo>
                  <a:lnTo>
                    <a:pt x="91" y="987"/>
                  </a:lnTo>
                  <a:lnTo>
                    <a:pt x="93" y="985"/>
                  </a:lnTo>
                  <a:lnTo>
                    <a:pt x="93" y="985"/>
                  </a:lnTo>
                  <a:lnTo>
                    <a:pt x="93" y="985"/>
                  </a:lnTo>
                  <a:lnTo>
                    <a:pt x="89" y="985"/>
                  </a:lnTo>
                  <a:close/>
                  <a:moveTo>
                    <a:pt x="184" y="1044"/>
                  </a:moveTo>
                  <a:lnTo>
                    <a:pt x="184" y="1044"/>
                  </a:lnTo>
                  <a:lnTo>
                    <a:pt x="184" y="1044"/>
                  </a:lnTo>
                  <a:lnTo>
                    <a:pt x="182" y="1044"/>
                  </a:lnTo>
                  <a:lnTo>
                    <a:pt x="184" y="1046"/>
                  </a:lnTo>
                  <a:lnTo>
                    <a:pt x="184" y="1046"/>
                  </a:lnTo>
                  <a:lnTo>
                    <a:pt x="184" y="1044"/>
                  </a:lnTo>
                  <a:lnTo>
                    <a:pt x="184" y="1044"/>
                  </a:lnTo>
                  <a:lnTo>
                    <a:pt x="184" y="1044"/>
                  </a:lnTo>
                  <a:close/>
                  <a:moveTo>
                    <a:pt x="383" y="150"/>
                  </a:move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close/>
                  <a:moveTo>
                    <a:pt x="367" y="150"/>
                  </a:moveTo>
                  <a:lnTo>
                    <a:pt x="365" y="150"/>
                  </a:lnTo>
                  <a:lnTo>
                    <a:pt x="365" y="150"/>
                  </a:lnTo>
                  <a:lnTo>
                    <a:pt x="365" y="150"/>
                  </a:lnTo>
                  <a:lnTo>
                    <a:pt x="365" y="152"/>
                  </a:lnTo>
                  <a:lnTo>
                    <a:pt x="365" y="152"/>
                  </a:lnTo>
                  <a:lnTo>
                    <a:pt x="365" y="152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67" y="150"/>
                  </a:lnTo>
                  <a:lnTo>
                    <a:pt x="367" y="150"/>
                  </a:lnTo>
                  <a:lnTo>
                    <a:pt x="367" y="150"/>
                  </a:lnTo>
                  <a:close/>
                  <a:moveTo>
                    <a:pt x="367" y="161"/>
                  </a:moveTo>
                  <a:lnTo>
                    <a:pt x="367" y="161"/>
                  </a:lnTo>
                  <a:lnTo>
                    <a:pt x="367" y="161"/>
                  </a:lnTo>
                  <a:lnTo>
                    <a:pt x="367" y="161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9" y="161"/>
                  </a:lnTo>
                  <a:lnTo>
                    <a:pt x="369" y="161"/>
                  </a:lnTo>
                  <a:lnTo>
                    <a:pt x="369" y="161"/>
                  </a:lnTo>
                  <a:lnTo>
                    <a:pt x="367" y="161"/>
                  </a:lnTo>
                  <a:lnTo>
                    <a:pt x="367" y="161"/>
                  </a:lnTo>
                  <a:close/>
                  <a:moveTo>
                    <a:pt x="326" y="175"/>
                  </a:moveTo>
                  <a:lnTo>
                    <a:pt x="326" y="175"/>
                  </a:lnTo>
                  <a:lnTo>
                    <a:pt x="326" y="176"/>
                  </a:lnTo>
                  <a:lnTo>
                    <a:pt x="326" y="175"/>
                  </a:lnTo>
                  <a:lnTo>
                    <a:pt x="326" y="175"/>
                  </a:lnTo>
                  <a:close/>
                  <a:moveTo>
                    <a:pt x="330" y="176"/>
                  </a:moveTo>
                  <a:lnTo>
                    <a:pt x="330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5"/>
                  </a:lnTo>
                  <a:lnTo>
                    <a:pt x="330" y="175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30" y="176"/>
                  </a:lnTo>
                  <a:lnTo>
                    <a:pt x="330" y="176"/>
                  </a:lnTo>
                  <a:close/>
                  <a:moveTo>
                    <a:pt x="352" y="180"/>
                  </a:moveTo>
                  <a:lnTo>
                    <a:pt x="352" y="178"/>
                  </a:lnTo>
                  <a:lnTo>
                    <a:pt x="350" y="178"/>
                  </a:lnTo>
                  <a:lnTo>
                    <a:pt x="350" y="176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2" y="180"/>
                  </a:lnTo>
                  <a:lnTo>
                    <a:pt x="352" y="180"/>
                  </a:lnTo>
                  <a:close/>
                  <a:moveTo>
                    <a:pt x="350" y="178"/>
                  </a:moveTo>
                  <a:lnTo>
                    <a:pt x="350" y="180"/>
                  </a:lnTo>
                  <a:lnTo>
                    <a:pt x="352" y="180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48" y="178"/>
                  </a:lnTo>
                  <a:lnTo>
                    <a:pt x="350" y="178"/>
                  </a:lnTo>
                  <a:lnTo>
                    <a:pt x="350" y="178"/>
                  </a:lnTo>
                  <a:close/>
                  <a:moveTo>
                    <a:pt x="312" y="182"/>
                  </a:moveTo>
                  <a:lnTo>
                    <a:pt x="314" y="182"/>
                  </a:lnTo>
                  <a:lnTo>
                    <a:pt x="314" y="182"/>
                  </a:lnTo>
                  <a:lnTo>
                    <a:pt x="314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2"/>
                  </a:lnTo>
                  <a:close/>
                  <a:moveTo>
                    <a:pt x="324" y="182"/>
                  </a:moveTo>
                  <a:lnTo>
                    <a:pt x="324" y="182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4" y="182"/>
                  </a:lnTo>
                  <a:close/>
                  <a:moveTo>
                    <a:pt x="348" y="182"/>
                  </a:move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close/>
                  <a:moveTo>
                    <a:pt x="362" y="188"/>
                  </a:moveTo>
                  <a:lnTo>
                    <a:pt x="362" y="188"/>
                  </a:lnTo>
                  <a:lnTo>
                    <a:pt x="362" y="188"/>
                  </a:lnTo>
                  <a:lnTo>
                    <a:pt x="362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2" y="188"/>
                  </a:lnTo>
                  <a:close/>
                  <a:moveTo>
                    <a:pt x="362" y="190"/>
                  </a:moveTo>
                  <a:lnTo>
                    <a:pt x="362" y="190"/>
                  </a:lnTo>
                  <a:lnTo>
                    <a:pt x="362" y="190"/>
                  </a:lnTo>
                  <a:lnTo>
                    <a:pt x="362" y="190"/>
                  </a:lnTo>
                  <a:lnTo>
                    <a:pt x="362" y="190"/>
                  </a:lnTo>
                  <a:lnTo>
                    <a:pt x="362" y="190"/>
                  </a:lnTo>
                  <a:lnTo>
                    <a:pt x="360" y="192"/>
                  </a:lnTo>
                  <a:lnTo>
                    <a:pt x="362" y="192"/>
                  </a:lnTo>
                  <a:lnTo>
                    <a:pt x="362" y="190"/>
                  </a:lnTo>
                  <a:close/>
                  <a:moveTo>
                    <a:pt x="377" y="150"/>
                  </a:moveTo>
                  <a:lnTo>
                    <a:pt x="377" y="150"/>
                  </a:lnTo>
                  <a:lnTo>
                    <a:pt x="375" y="150"/>
                  </a:lnTo>
                  <a:lnTo>
                    <a:pt x="375" y="152"/>
                  </a:lnTo>
                  <a:lnTo>
                    <a:pt x="375" y="152"/>
                  </a:lnTo>
                  <a:lnTo>
                    <a:pt x="377" y="150"/>
                  </a:lnTo>
                  <a:lnTo>
                    <a:pt x="377" y="150"/>
                  </a:lnTo>
                  <a:close/>
                  <a:moveTo>
                    <a:pt x="365" y="152"/>
                  </a:moveTo>
                  <a:lnTo>
                    <a:pt x="367" y="152"/>
                  </a:lnTo>
                  <a:lnTo>
                    <a:pt x="367" y="152"/>
                  </a:lnTo>
                  <a:lnTo>
                    <a:pt x="367" y="154"/>
                  </a:lnTo>
                  <a:lnTo>
                    <a:pt x="367" y="152"/>
                  </a:lnTo>
                  <a:lnTo>
                    <a:pt x="369" y="152"/>
                  </a:lnTo>
                  <a:lnTo>
                    <a:pt x="369" y="152"/>
                  </a:lnTo>
                  <a:lnTo>
                    <a:pt x="369" y="152"/>
                  </a:lnTo>
                  <a:lnTo>
                    <a:pt x="369" y="152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65" y="152"/>
                  </a:lnTo>
                  <a:lnTo>
                    <a:pt x="365" y="152"/>
                  </a:lnTo>
                  <a:close/>
                  <a:moveTo>
                    <a:pt x="373" y="152"/>
                  </a:moveTo>
                  <a:lnTo>
                    <a:pt x="373" y="152"/>
                  </a:lnTo>
                  <a:lnTo>
                    <a:pt x="373" y="152"/>
                  </a:lnTo>
                  <a:lnTo>
                    <a:pt x="371" y="154"/>
                  </a:lnTo>
                  <a:lnTo>
                    <a:pt x="369" y="154"/>
                  </a:lnTo>
                  <a:lnTo>
                    <a:pt x="371" y="154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2"/>
                  </a:lnTo>
                  <a:close/>
                  <a:moveTo>
                    <a:pt x="396" y="154"/>
                  </a:moveTo>
                  <a:lnTo>
                    <a:pt x="394" y="154"/>
                  </a:lnTo>
                  <a:lnTo>
                    <a:pt x="394" y="154"/>
                  </a:lnTo>
                  <a:lnTo>
                    <a:pt x="394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close/>
                  <a:moveTo>
                    <a:pt x="375" y="158"/>
                  </a:moveTo>
                  <a:lnTo>
                    <a:pt x="373" y="159"/>
                  </a:lnTo>
                  <a:lnTo>
                    <a:pt x="373" y="161"/>
                  </a:lnTo>
                  <a:lnTo>
                    <a:pt x="375" y="161"/>
                  </a:lnTo>
                  <a:lnTo>
                    <a:pt x="375" y="156"/>
                  </a:lnTo>
                  <a:lnTo>
                    <a:pt x="375" y="156"/>
                  </a:lnTo>
                  <a:lnTo>
                    <a:pt x="375" y="156"/>
                  </a:lnTo>
                  <a:lnTo>
                    <a:pt x="375" y="158"/>
                  </a:lnTo>
                  <a:close/>
                  <a:moveTo>
                    <a:pt x="367" y="165"/>
                  </a:moveTo>
                  <a:lnTo>
                    <a:pt x="367" y="165"/>
                  </a:lnTo>
                  <a:lnTo>
                    <a:pt x="367" y="165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63"/>
                  </a:lnTo>
                  <a:lnTo>
                    <a:pt x="365" y="163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7"/>
                  </a:lnTo>
                  <a:lnTo>
                    <a:pt x="364" y="167"/>
                  </a:lnTo>
                  <a:lnTo>
                    <a:pt x="364" y="167"/>
                  </a:lnTo>
                  <a:lnTo>
                    <a:pt x="364" y="169"/>
                  </a:lnTo>
                  <a:lnTo>
                    <a:pt x="364" y="169"/>
                  </a:lnTo>
                  <a:lnTo>
                    <a:pt x="364" y="169"/>
                  </a:lnTo>
                  <a:lnTo>
                    <a:pt x="364" y="167"/>
                  </a:lnTo>
                  <a:lnTo>
                    <a:pt x="364" y="167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67" y="167"/>
                  </a:lnTo>
                  <a:lnTo>
                    <a:pt x="367" y="165"/>
                  </a:lnTo>
                  <a:lnTo>
                    <a:pt x="367" y="165"/>
                  </a:lnTo>
                  <a:close/>
                  <a:moveTo>
                    <a:pt x="311" y="173"/>
                  </a:moveTo>
                  <a:lnTo>
                    <a:pt x="309" y="173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09" y="175"/>
                  </a:lnTo>
                  <a:lnTo>
                    <a:pt x="309" y="175"/>
                  </a:lnTo>
                  <a:lnTo>
                    <a:pt x="311" y="175"/>
                  </a:lnTo>
                  <a:lnTo>
                    <a:pt x="311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3"/>
                  </a:lnTo>
                  <a:lnTo>
                    <a:pt x="314" y="173"/>
                  </a:lnTo>
                  <a:lnTo>
                    <a:pt x="312" y="173"/>
                  </a:lnTo>
                  <a:lnTo>
                    <a:pt x="312" y="173"/>
                  </a:lnTo>
                  <a:lnTo>
                    <a:pt x="312" y="173"/>
                  </a:lnTo>
                  <a:lnTo>
                    <a:pt x="314" y="173"/>
                  </a:lnTo>
                  <a:lnTo>
                    <a:pt x="314" y="173"/>
                  </a:lnTo>
                  <a:lnTo>
                    <a:pt x="312" y="173"/>
                  </a:lnTo>
                  <a:lnTo>
                    <a:pt x="312" y="171"/>
                  </a:lnTo>
                  <a:lnTo>
                    <a:pt x="312" y="171"/>
                  </a:lnTo>
                  <a:lnTo>
                    <a:pt x="312" y="171"/>
                  </a:lnTo>
                  <a:lnTo>
                    <a:pt x="311" y="173"/>
                  </a:lnTo>
                  <a:lnTo>
                    <a:pt x="311" y="173"/>
                  </a:lnTo>
                  <a:lnTo>
                    <a:pt x="312" y="173"/>
                  </a:lnTo>
                  <a:lnTo>
                    <a:pt x="311" y="173"/>
                  </a:lnTo>
                  <a:lnTo>
                    <a:pt x="311" y="173"/>
                  </a:lnTo>
                  <a:close/>
                  <a:moveTo>
                    <a:pt x="331" y="175"/>
                  </a:moveTo>
                  <a:lnTo>
                    <a:pt x="333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3"/>
                  </a:lnTo>
                  <a:lnTo>
                    <a:pt x="333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close/>
                  <a:moveTo>
                    <a:pt x="358" y="176"/>
                  </a:moveTo>
                  <a:lnTo>
                    <a:pt x="358" y="176"/>
                  </a:lnTo>
                  <a:lnTo>
                    <a:pt x="360" y="175"/>
                  </a:lnTo>
                  <a:lnTo>
                    <a:pt x="360" y="175"/>
                  </a:lnTo>
                  <a:lnTo>
                    <a:pt x="360" y="173"/>
                  </a:lnTo>
                  <a:lnTo>
                    <a:pt x="360" y="175"/>
                  </a:lnTo>
                  <a:lnTo>
                    <a:pt x="358" y="175"/>
                  </a:lnTo>
                  <a:lnTo>
                    <a:pt x="358" y="175"/>
                  </a:lnTo>
                  <a:lnTo>
                    <a:pt x="358" y="175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6" y="178"/>
                  </a:lnTo>
                  <a:lnTo>
                    <a:pt x="358" y="176"/>
                  </a:lnTo>
                  <a:lnTo>
                    <a:pt x="358" y="176"/>
                  </a:lnTo>
                  <a:close/>
                  <a:moveTo>
                    <a:pt x="352" y="176"/>
                  </a:moveTo>
                  <a:lnTo>
                    <a:pt x="354" y="176"/>
                  </a:lnTo>
                  <a:lnTo>
                    <a:pt x="354" y="176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0" y="175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2" y="176"/>
                  </a:lnTo>
                  <a:close/>
                  <a:moveTo>
                    <a:pt x="343" y="178"/>
                  </a:move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0"/>
                  </a:lnTo>
                  <a:lnTo>
                    <a:pt x="343" y="178"/>
                  </a:lnTo>
                  <a:close/>
                  <a:moveTo>
                    <a:pt x="337" y="182"/>
                  </a:move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7" y="182"/>
                  </a:lnTo>
                  <a:lnTo>
                    <a:pt x="337" y="184"/>
                  </a:lnTo>
                  <a:lnTo>
                    <a:pt x="337" y="184"/>
                  </a:lnTo>
                  <a:lnTo>
                    <a:pt x="337" y="182"/>
                  </a:lnTo>
                  <a:close/>
                  <a:moveTo>
                    <a:pt x="314" y="184"/>
                  </a:moveTo>
                  <a:lnTo>
                    <a:pt x="314" y="184"/>
                  </a:lnTo>
                  <a:lnTo>
                    <a:pt x="314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4" y="184"/>
                  </a:lnTo>
                  <a:lnTo>
                    <a:pt x="314" y="182"/>
                  </a:lnTo>
                  <a:lnTo>
                    <a:pt x="314" y="182"/>
                  </a:lnTo>
                  <a:lnTo>
                    <a:pt x="314" y="182"/>
                  </a:lnTo>
                  <a:lnTo>
                    <a:pt x="314" y="184"/>
                  </a:lnTo>
                  <a:close/>
                  <a:moveTo>
                    <a:pt x="356" y="186"/>
                  </a:moveTo>
                  <a:lnTo>
                    <a:pt x="356" y="186"/>
                  </a:lnTo>
                  <a:lnTo>
                    <a:pt x="356" y="186"/>
                  </a:lnTo>
                  <a:lnTo>
                    <a:pt x="356" y="188"/>
                  </a:lnTo>
                  <a:lnTo>
                    <a:pt x="356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6"/>
                  </a:lnTo>
                  <a:lnTo>
                    <a:pt x="358" y="186"/>
                  </a:lnTo>
                  <a:lnTo>
                    <a:pt x="358" y="184"/>
                  </a:lnTo>
                  <a:lnTo>
                    <a:pt x="356" y="186"/>
                  </a:lnTo>
                  <a:close/>
                  <a:moveTo>
                    <a:pt x="337" y="186"/>
                  </a:move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4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7" y="186"/>
                  </a:lnTo>
                  <a:lnTo>
                    <a:pt x="337" y="184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close/>
                  <a:moveTo>
                    <a:pt x="339" y="188"/>
                  </a:move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88"/>
                  </a:lnTo>
                  <a:lnTo>
                    <a:pt x="339" y="188"/>
                  </a:lnTo>
                  <a:close/>
                  <a:moveTo>
                    <a:pt x="379" y="233"/>
                  </a:move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close/>
                  <a:moveTo>
                    <a:pt x="258" y="286"/>
                  </a:moveTo>
                  <a:lnTo>
                    <a:pt x="258" y="286"/>
                  </a:lnTo>
                  <a:lnTo>
                    <a:pt x="258" y="286"/>
                  </a:lnTo>
                  <a:lnTo>
                    <a:pt x="258" y="286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6"/>
                  </a:lnTo>
                  <a:lnTo>
                    <a:pt x="258" y="286"/>
                  </a:lnTo>
                  <a:lnTo>
                    <a:pt x="258" y="286"/>
                  </a:lnTo>
                  <a:close/>
                  <a:moveTo>
                    <a:pt x="430" y="529"/>
                  </a:moveTo>
                  <a:lnTo>
                    <a:pt x="432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4" y="529"/>
                  </a:lnTo>
                  <a:lnTo>
                    <a:pt x="434" y="531"/>
                  </a:lnTo>
                  <a:lnTo>
                    <a:pt x="434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9"/>
                  </a:lnTo>
                  <a:lnTo>
                    <a:pt x="432" y="527"/>
                  </a:lnTo>
                  <a:lnTo>
                    <a:pt x="432" y="527"/>
                  </a:lnTo>
                  <a:lnTo>
                    <a:pt x="430" y="527"/>
                  </a:lnTo>
                  <a:lnTo>
                    <a:pt x="430" y="527"/>
                  </a:lnTo>
                  <a:lnTo>
                    <a:pt x="430" y="527"/>
                  </a:lnTo>
                  <a:lnTo>
                    <a:pt x="430" y="529"/>
                  </a:lnTo>
                  <a:close/>
                  <a:moveTo>
                    <a:pt x="473" y="568"/>
                  </a:moveTo>
                  <a:lnTo>
                    <a:pt x="473" y="568"/>
                  </a:lnTo>
                  <a:lnTo>
                    <a:pt x="473" y="568"/>
                  </a:lnTo>
                  <a:lnTo>
                    <a:pt x="473" y="568"/>
                  </a:lnTo>
                  <a:lnTo>
                    <a:pt x="473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6"/>
                  </a:lnTo>
                  <a:lnTo>
                    <a:pt x="472" y="568"/>
                  </a:lnTo>
                  <a:lnTo>
                    <a:pt x="472" y="568"/>
                  </a:lnTo>
                  <a:lnTo>
                    <a:pt x="472" y="568"/>
                  </a:lnTo>
                  <a:lnTo>
                    <a:pt x="473" y="568"/>
                  </a:lnTo>
                  <a:close/>
                  <a:moveTo>
                    <a:pt x="489" y="690"/>
                  </a:moveTo>
                  <a:lnTo>
                    <a:pt x="489" y="690"/>
                  </a:lnTo>
                  <a:lnTo>
                    <a:pt x="489" y="690"/>
                  </a:lnTo>
                  <a:lnTo>
                    <a:pt x="489" y="691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close/>
                  <a:moveTo>
                    <a:pt x="277" y="964"/>
                  </a:moveTo>
                  <a:lnTo>
                    <a:pt x="277" y="964"/>
                  </a:lnTo>
                  <a:lnTo>
                    <a:pt x="277" y="962"/>
                  </a:lnTo>
                  <a:lnTo>
                    <a:pt x="273" y="960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7"/>
                  </a:lnTo>
                  <a:lnTo>
                    <a:pt x="271" y="957"/>
                  </a:lnTo>
                  <a:lnTo>
                    <a:pt x="271" y="958"/>
                  </a:lnTo>
                  <a:lnTo>
                    <a:pt x="271" y="960"/>
                  </a:lnTo>
                  <a:lnTo>
                    <a:pt x="271" y="960"/>
                  </a:lnTo>
                  <a:lnTo>
                    <a:pt x="273" y="964"/>
                  </a:lnTo>
                  <a:lnTo>
                    <a:pt x="275" y="966"/>
                  </a:lnTo>
                  <a:lnTo>
                    <a:pt x="277" y="968"/>
                  </a:lnTo>
                  <a:lnTo>
                    <a:pt x="278" y="968"/>
                  </a:lnTo>
                  <a:lnTo>
                    <a:pt x="277" y="966"/>
                  </a:lnTo>
                  <a:lnTo>
                    <a:pt x="277" y="966"/>
                  </a:lnTo>
                  <a:lnTo>
                    <a:pt x="275" y="964"/>
                  </a:lnTo>
                  <a:lnTo>
                    <a:pt x="275" y="964"/>
                  </a:lnTo>
                  <a:lnTo>
                    <a:pt x="277" y="964"/>
                  </a:lnTo>
                  <a:lnTo>
                    <a:pt x="278" y="966"/>
                  </a:lnTo>
                  <a:lnTo>
                    <a:pt x="278" y="968"/>
                  </a:lnTo>
                  <a:lnTo>
                    <a:pt x="278" y="970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82" y="968"/>
                  </a:lnTo>
                  <a:lnTo>
                    <a:pt x="282" y="968"/>
                  </a:lnTo>
                  <a:lnTo>
                    <a:pt x="282" y="966"/>
                  </a:lnTo>
                  <a:lnTo>
                    <a:pt x="280" y="966"/>
                  </a:lnTo>
                  <a:lnTo>
                    <a:pt x="277" y="964"/>
                  </a:lnTo>
                  <a:close/>
                  <a:moveTo>
                    <a:pt x="312" y="921"/>
                  </a:moveTo>
                  <a:lnTo>
                    <a:pt x="311" y="919"/>
                  </a:lnTo>
                  <a:lnTo>
                    <a:pt x="309" y="919"/>
                  </a:lnTo>
                  <a:lnTo>
                    <a:pt x="301" y="919"/>
                  </a:lnTo>
                  <a:lnTo>
                    <a:pt x="299" y="919"/>
                  </a:lnTo>
                  <a:lnTo>
                    <a:pt x="297" y="917"/>
                  </a:lnTo>
                  <a:lnTo>
                    <a:pt x="297" y="917"/>
                  </a:lnTo>
                  <a:lnTo>
                    <a:pt x="299" y="919"/>
                  </a:lnTo>
                  <a:lnTo>
                    <a:pt x="309" y="921"/>
                  </a:lnTo>
                  <a:lnTo>
                    <a:pt x="311" y="921"/>
                  </a:lnTo>
                  <a:lnTo>
                    <a:pt x="311" y="922"/>
                  </a:lnTo>
                  <a:lnTo>
                    <a:pt x="311" y="922"/>
                  </a:lnTo>
                  <a:lnTo>
                    <a:pt x="312" y="922"/>
                  </a:lnTo>
                  <a:lnTo>
                    <a:pt x="312" y="922"/>
                  </a:lnTo>
                  <a:lnTo>
                    <a:pt x="312" y="921"/>
                  </a:lnTo>
                  <a:lnTo>
                    <a:pt x="312" y="921"/>
                  </a:lnTo>
                  <a:lnTo>
                    <a:pt x="312" y="921"/>
                  </a:lnTo>
                  <a:close/>
                  <a:moveTo>
                    <a:pt x="320" y="898"/>
                  </a:moveTo>
                  <a:lnTo>
                    <a:pt x="320" y="898"/>
                  </a:lnTo>
                  <a:lnTo>
                    <a:pt x="320" y="900"/>
                  </a:lnTo>
                  <a:lnTo>
                    <a:pt x="320" y="900"/>
                  </a:lnTo>
                  <a:lnTo>
                    <a:pt x="320" y="900"/>
                  </a:lnTo>
                  <a:lnTo>
                    <a:pt x="320" y="902"/>
                  </a:lnTo>
                  <a:lnTo>
                    <a:pt x="322" y="902"/>
                  </a:lnTo>
                  <a:lnTo>
                    <a:pt x="322" y="902"/>
                  </a:lnTo>
                  <a:lnTo>
                    <a:pt x="324" y="902"/>
                  </a:lnTo>
                  <a:lnTo>
                    <a:pt x="324" y="902"/>
                  </a:lnTo>
                  <a:lnTo>
                    <a:pt x="324" y="900"/>
                  </a:lnTo>
                  <a:lnTo>
                    <a:pt x="322" y="900"/>
                  </a:lnTo>
                  <a:lnTo>
                    <a:pt x="322" y="898"/>
                  </a:lnTo>
                  <a:lnTo>
                    <a:pt x="324" y="898"/>
                  </a:lnTo>
                  <a:lnTo>
                    <a:pt x="324" y="900"/>
                  </a:lnTo>
                  <a:lnTo>
                    <a:pt x="324" y="900"/>
                  </a:lnTo>
                  <a:lnTo>
                    <a:pt x="324" y="902"/>
                  </a:lnTo>
                  <a:lnTo>
                    <a:pt x="326" y="900"/>
                  </a:lnTo>
                  <a:lnTo>
                    <a:pt x="326" y="900"/>
                  </a:lnTo>
                  <a:lnTo>
                    <a:pt x="324" y="900"/>
                  </a:lnTo>
                  <a:lnTo>
                    <a:pt x="324" y="898"/>
                  </a:lnTo>
                  <a:lnTo>
                    <a:pt x="324" y="898"/>
                  </a:lnTo>
                  <a:lnTo>
                    <a:pt x="324" y="898"/>
                  </a:lnTo>
                  <a:lnTo>
                    <a:pt x="326" y="898"/>
                  </a:lnTo>
                  <a:lnTo>
                    <a:pt x="326" y="898"/>
                  </a:lnTo>
                  <a:lnTo>
                    <a:pt x="324" y="896"/>
                  </a:lnTo>
                  <a:lnTo>
                    <a:pt x="324" y="896"/>
                  </a:lnTo>
                  <a:lnTo>
                    <a:pt x="324" y="896"/>
                  </a:lnTo>
                  <a:lnTo>
                    <a:pt x="324" y="896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0" y="894"/>
                  </a:lnTo>
                  <a:lnTo>
                    <a:pt x="320" y="894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20" y="898"/>
                  </a:lnTo>
                  <a:lnTo>
                    <a:pt x="320" y="898"/>
                  </a:lnTo>
                  <a:close/>
                  <a:moveTo>
                    <a:pt x="328" y="909"/>
                  </a:moveTo>
                  <a:lnTo>
                    <a:pt x="326" y="907"/>
                  </a:lnTo>
                  <a:lnTo>
                    <a:pt x="326" y="909"/>
                  </a:lnTo>
                  <a:lnTo>
                    <a:pt x="324" y="909"/>
                  </a:lnTo>
                  <a:lnTo>
                    <a:pt x="326" y="905"/>
                  </a:lnTo>
                  <a:lnTo>
                    <a:pt x="326" y="904"/>
                  </a:lnTo>
                  <a:lnTo>
                    <a:pt x="324" y="902"/>
                  </a:lnTo>
                  <a:lnTo>
                    <a:pt x="324" y="904"/>
                  </a:lnTo>
                  <a:lnTo>
                    <a:pt x="322" y="904"/>
                  </a:lnTo>
                  <a:lnTo>
                    <a:pt x="322" y="904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2" y="907"/>
                  </a:lnTo>
                  <a:lnTo>
                    <a:pt x="322" y="909"/>
                  </a:lnTo>
                  <a:lnTo>
                    <a:pt x="322" y="909"/>
                  </a:lnTo>
                  <a:lnTo>
                    <a:pt x="322" y="911"/>
                  </a:lnTo>
                  <a:lnTo>
                    <a:pt x="322" y="911"/>
                  </a:lnTo>
                  <a:lnTo>
                    <a:pt x="322" y="913"/>
                  </a:lnTo>
                  <a:lnTo>
                    <a:pt x="322" y="913"/>
                  </a:lnTo>
                  <a:lnTo>
                    <a:pt x="324" y="911"/>
                  </a:lnTo>
                  <a:lnTo>
                    <a:pt x="326" y="911"/>
                  </a:lnTo>
                  <a:lnTo>
                    <a:pt x="328" y="909"/>
                  </a:lnTo>
                  <a:lnTo>
                    <a:pt x="328" y="909"/>
                  </a:lnTo>
                  <a:lnTo>
                    <a:pt x="328" y="909"/>
                  </a:lnTo>
                  <a:close/>
                  <a:moveTo>
                    <a:pt x="343" y="907"/>
                  </a:moveTo>
                  <a:lnTo>
                    <a:pt x="343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5" y="909"/>
                  </a:lnTo>
                  <a:lnTo>
                    <a:pt x="343" y="907"/>
                  </a:lnTo>
                  <a:lnTo>
                    <a:pt x="341" y="905"/>
                  </a:lnTo>
                  <a:lnTo>
                    <a:pt x="341" y="907"/>
                  </a:lnTo>
                  <a:lnTo>
                    <a:pt x="341" y="907"/>
                  </a:lnTo>
                  <a:lnTo>
                    <a:pt x="341" y="907"/>
                  </a:lnTo>
                  <a:lnTo>
                    <a:pt x="341" y="909"/>
                  </a:lnTo>
                  <a:lnTo>
                    <a:pt x="339" y="909"/>
                  </a:lnTo>
                  <a:lnTo>
                    <a:pt x="337" y="911"/>
                  </a:lnTo>
                  <a:lnTo>
                    <a:pt x="335" y="911"/>
                  </a:lnTo>
                  <a:lnTo>
                    <a:pt x="335" y="913"/>
                  </a:lnTo>
                  <a:lnTo>
                    <a:pt x="335" y="915"/>
                  </a:lnTo>
                  <a:lnTo>
                    <a:pt x="337" y="915"/>
                  </a:lnTo>
                  <a:lnTo>
                    <a:pt x="337" y="913"/>
                  </a:lnTo>
                  <a:lnTo>
                    <a:pt x="339" y="911"/>
                  </a:lnTo>
                  <a:lnTo>
                    <a:pt x="341" y="911"/>
                  </a:lnTo>
                  <a:lnTo>
                    <a:pt x="341" y="911"/>
                  </a:lnTo>
                  <a:lnTo>
                    <a:pt x="341" y="909"/>
                  </a:lnTo>
                  <a:lnTo>
                    <a:pt x="341" y="909"/>
                  </a:lnTo>
                  <a:lnTo>
                    <a:pt x="343" y="909"/>
                  </a:lnTo>
                  <a:lnTo>
                    <a:pt x="343" y="907"/>
                  </a:lnTo>
                  <a:lnTo>
                    <a:pt x="343" y="907"/>
                  </a:lnTo>
                  <a:close/>
                  <a:moveTo>
                    <a:pt x="307" y="1021"/>
                  </a:moveTo>
                  <a:lnTo>
                    <a:pt x="307" y="1021"/>
                  </a:lnTo>
                  <a:lnTo>
                    <a:pt x="307" y="1021"/>
                  </a:lnTo>
                  <a:lnTo>
                    <a:pt x="305" y="1023"/>
                  </a:lnTo>
                  <a:lnTo>
                    <a:pt x="303" y="1025"/>
                  </a:lnTo>
                  <a:lnTo>
                    <a:pt x="301" y="1025"/>
                  </a:lnTo>
                  <a:lnTo>
                    <a:pt x="299" y="1027"/>
                  </a:lnTo>
                  <a:lnTo>
                    <a:pt x="299" y="1028"/>
                  </a:lnTo>
                  <a:lnTo>
                    <a:pt x="301" y="1028"/>
                  </a:lnTo>
                  <a:lnTo>
                    <a:pt x="301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5" y="1027"/>
                  </a:lnTo>
                  <a:lnTo>
                    <a:pt x="305" y="1027"/>
                  </a:lnTo>
                  <a:lnTo>
                    <a:pt x="305" y="1027"/>
                  </a:lnTo>
                  <a:lnTo>
                    <a:pt x="307" y="1027"/>
                  </a:lnTo>
                  <a:lnTo>
                    <a:pt x="307" y="1025"/>
                  </a:lnTo>
                  <a:lnTo>
                    <a:pt x="305" y="1025"/>
                  </a:lnTo>
                  <a:lnTo>
                    <a:pt x="305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1"/>
                  </a:lnTo>
                  <a:close/>
                  <a:moveTo>
                    <a:pt x="295" y="945"/>
                  </a:moveTo>
                  <a:lnTo>
                    <a:pt x="292" y="941"/>
                  </a:lnTo>
                  <a:lnTo>
                    <a:pt x="292" y="941"/>
                  </a:lnTo>
                  <a:lnTo>
                    <a:pt x="290" y="941"/>
                  </a:lnTo>
                  <a:lnTo>
                    <a:pt x="290" y="941"/>
                  </a:lnTo>
                  <a:lnTo>
                    <a:pt x="294" y="945"/>
                  </a:lnTo>
                  <a:lnTo>
                    <a:pt x="295" y="947"/>
                  </a:lnTo>
                  <a:lnTo>
                    <a:pt x="297" y="949"/>
                  </a:lnTo>
                  <a:lnTo>
                    <a:pt x="299" y="949"/>
                  </a:lnTo>
                  <a:lnTo>
                    <a:pt x="299" y="949"/>
                  </a:lnTo>
                  <a:lnTo>
                    <a:pt x="297" y="947"/>
                  </a:lnTo>
                  <a:lnTo>
                    <a:pt x="295" y="945"/>
                  </a:lnTo>
                  <a:lnTo>
                    <a:pt x="295" y="945"/>
                  </a:lnTo>
                  <a:close/>
                  <a:moveTo>
                    <a:pt x="318" y="180"/>
                  </a:moveTo>
                  <a:lnTo>
                    <a:pt x="318" y="182"/>
                  </a:lnTo>
                  <a:lnTo>
                    <a:pt x="318" y="184"/>
                  </a:lnTo>
                  <a:lnTo>
                    <a:pt x="320" y="186"/>
                  </a:lnTo>
                  <a:lnTo>
                    <a:pt x="320" y="186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4"/>
                  </a:lnTo>
                  <a:lnTo>
                    <a:pt x="320" y="180"/>
                  </a:lnTo>
                  <a:lnTo>
                    <a:pt x="318" y="180"/>
                  </a:lnTo>
                  <a:lnTo>
                    <a:pt x="318" y="178"/>
                  </a:lnTo>
                  <a:lnTo>
                    <a:pt x="318" y="176"/>
                  </a:lnTo>
                  <a:lnTo>
                    <a:pt x="314" y="176"/>
                  </a:lnTo>
                  <a:lnTo>
                    <a:pt x="314" y="178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14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16" y="182"/>
                  </a:lnTo>
                  <a:lnTo>
                    <a:pt x="316" y="180"/>
                  </a:lnTo>
                  <a:lnTo>
                    <a:pt x="316" y="180"/>
                  </a:lnTo>
                  <a:lnTo>
                    <a:pt x="318" y="180"/>
                  </a:lnTo>
                  <a:close/>
                  <a:moveTo>
                    <a:pt x="365" y="176"/>
                  </a:moveTo>
                  <a:lnTo>
                    <a:pt x="367" y="176"/>
                  </a:lnTo>
                  <a:lnTo>
                    <a:pt x="367" y="175"/>
                  </a:lnTo>
                  <a:lnTo>
                    <a:pt x="367" y="173"/>
                  </a:lnTo>
                  <a:lnTo>
                    <a:pt x="367" y="173"/>
                  </a:lnTo>
                  <a:lnTo>
                    <a:pt x="367" y="173"/>
                  </a:lnTo>
                  <a:lnTo>
                    <a:pt x="367" y="175"/>
                  </a:lnTo>
                  <a:lnTo>
                    <a:pt x="365" y="176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64" y="180"/>
                  </a:lnTo>
                  <a:lnTo>
                    <a:pt x="362" y="180"/>
                  </a:lnTo>
                  <a:lnTo>
                    <a:pt x="362" y="180"/>
                  </a:lnTo>
                  <a:lnTo>
                    <a:pt x="362" y="180"/>
                  </a:lnTo>
                  <a:lnTo>
                    <a:pt x="362" y="182"/>
                  </a:lnTo>
                  <a:lnTo>
                    <a:pt x="362" y="184"/>
                  </a:lnTo>
                  <a:lnTo>
                    <a:pt x="362" y="184"/>
                  </a:lnTo>
                  <a:lnTo>
                    <a:pt x="362" y="184"/>
                  </a:lnTo>
                  <a:lnTo>
                    <a:pt x="364" y="182"/>
                  </a:lnTo>
                  <a:lnTo>
                    <a:pt x="364" y="182"/>
                  </a:lnTo>
                  <a:lnTo>
                    <a:pt x="365" y="176"/>
                  </a:lnTo>
                  <a:close/>
                  <a:moveTo>
                    <a:pt x="383" y="171"/>
                  </a:moveTo>
                  <a:lnTo>
                    <a:pt x="383" y="173"/>
                  </a:lnTo>
                  <a:lnTo>
                    <a:pt x="383" y="171"/>
                  </a:lnTo>
                  <a:lnTo>
                    <a:pt x="381" y="169"/>
                  </a:lnTo>
                  <a:lnTo>
                    <a:pt x="381" y="169"/>
                  </a:lnTo>
                  <a:lnTo>
                    <a:pt x="379" y="171"/>
                  </a:lnTo>
                  <a:lnTo>
                    <a:pt x="381" y="171"/>
                  </a:lnTo>
                  <a:lnTo>
                    <a:pt x="381" y="173"/>
                  </a:lnTo>
                  <a:lnTo>
                    <a:pt x="381" y="173"/>
                  </a:lnTo>
                  <a:lnTo>
                    <a:pt x="381" y="173"/>
                  </a:lnTo>
                  <a:lnTo>
                    <a:pt x="379" y="175"/>
                  </a:lnTo>
                  <a:lnTo>
                    <a:pt x="381" y="175"/>
                  </a:lnTo>
                  <a:lnTo>
                    <a:pt x="383" y="175"/>
                  </a:lnTo>
                  <a:lnTo>
                    <a:pt x="383" y="173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83" y="171"/>
                  </a:lnTo>
                  <a:close/>
                  <a:moveTo>
                    <a:pt x="369" y="171"/>
                  </a:moveTo>
                  <a:lnTo>
                    <a:pt x="369" y="169"/>
                  </a:lnTo>
                  <a:lnTo>
                    <a:pt x="373" y="163"/>
                  </a:lnTo>
                  <a:lnTo>
                    <a:pt x="373" y="163"/>
                  </a:lnTo>
                  <a:lnTo>
                    <a:pt x="371" y="163"/>
                  </a:lnTo>
                  <a:lnTo>
                    <a:pt x="371" y="163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69" y="169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71"/>
                  </a:lnTo>
                  <a:lnTo>
                    <a:pt x="367" y="171"/>
                  </a:lnTo>
                  <a:lnTo>
                    <a:pt x="367" y="171"/>
                  </a:lnTo>
                  <a:lnTo>
                    <a:pt x="367" y="173"/>
                  </a:lnTo>
                  <a:lnTo>
                    <a:pt x="369" y="173"/>
                  </a:lnTo>
                  <a:lnTo>
                    <a:pt x="369" y="171"/>
                  </a:lnTo>
                  <a:close/>
                  <a:moveTo>
                    <a:pt x="384" y="146"/>
                  </a:moveTo>
                  <a:lnTo>
                    <a:pt x="384" y="146"/>
                  </a:lnTo>
                  <a:lnTo>
                    <a:pt x="384" y="146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83" y="146"/>
                  </a:lnTo>
                  <a:lnTo>
                    <a:pt x="379" y="148"/>
                  </a:lnTo>
                  <a:lnTo>
                    <a:pt x="379" y="148"/>
                  </a:lnTo>
                  <a:lnTo>
                    <a:pt x="377" y="148"/>
                  </a:lnTo>
                  <a:lnTo>
                    <a:pt x="384" y="146"/>
                  </a:lnTo>
                  <a:lnTo>
                    <a:pt x="384" y="146"/>
                  </a:lnTo>
                  <a:close/>
                  <a:moveTo>
                    <a:pt x="398" y="142"/>
                  </a:moveTo>
                  <a:lnTo>
                    <a:pt x="388" y="142"/>
                  </a:lnTo>
                  <a:lnTo>
                    <a:pt x="388" y="142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6" y="146"/>
                  </a:lnTo>
                  <a:lnTo>
                    <a:pt x="388" y="146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8" y="142"/>
                  </a:lnTo>
                  <a:lnTo>
                    <a:pt x="398" y="142"/>
                  </a:lnTo>
                  <a:close/>
                  <a:moveTo>
                    <a:pt x="489" y="786"/>
                  </a:moveTo>
                  <a:lnTo>
                    <a:pt x="487" y="786"/>
                  </a:lnTo>
                  <a:lnTo>
                    <a:pt x="487" y="786"/>
                  </a:lnTo>
                  <a:lnTo>
                    <a:pt x="485" y="786"/>
                  </a:lnTo>
                  <a:lnTo>
                    <a:pt x="483" y="784"/>
                  </a:lnTo>
                  <a:lnTo>
                    <a:pt x="483" y="786"/>
                  </a:lnTo>
                  <a:lnTo>
                    <a:pt x="483" y="786"/>
                  </a:lnTo>
                  <a:lnTo>
                    <a:pt x="481" y="786"/>
                  </a:lnTo>
                  <a:lnTo>
                    <a:pt x="481" y="786"/>
                  </a:lnTo>
                  <a:lnTo>
                    <a:pt x="481" y="786"/>
                  </a:lnTo>
                  <a:lnTo>
                    <a:pt x="481" y="786"/>
                  </a:lnTo>
                  <a:lnTo>
                    <a:pt x="483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9" y="788"/>
                  </a:lnTo>
                  <a:lnTo>
                    <a:pt x="489" y="788"/>
                  </a:lnTo>
                  <a:lnTo>
                    <a:pt x="489" y="786"/>
                  </a:lnTo>
                  <a:lnTo>
                    <a:pt x="489" y="786"/>
                  </a:lnTo>
                  <a:close/>
                  <a:moveTo>
                    <a:pt x="460" y="900"/>
                  </a:moveTo>
                  <a:lnTo>
                    <a:pt x="460" y="900"/>
                  </a:lnTo>
                  <a:lnTo>
                    <a:pt x="460" y="902"/>
                  </a:lnTo>
                  <a:lnTo>
                    <a:pt x="460" y="904"/>
                  </a:lnTo>
                  <a:lnTo>
                    <a:pt x="460" y="904"/>
                  </a:lnTo>
                  <a:lnTo>
                    <a:pt x="462" y="904"/>
                  </a:lnTo>
                  <a:lnTo>
                    <a:pt x="462" y="902"/>
                  </a:lnTo>
                  <a:lnTo>
                    <a:pt x="462" y="902"/>
                  </a:lnTo>
                  <a:lnTo>
                    <a:pt x="460" y="900"/>
                  </a:lnTo>
                  <a:close/>
                  <a:moveTo>
                    <a:pt x="386" y="173"/>
                  </a:moveTo>
                  <a:lnTo>
                    <a:pt x="386" y="171"/>
                  </a:lnTo>
                  <a:lnTo>
                    <a:pt x="386" y="169"/>
                  </a:lnTo>
                  <a:lnTo>
                    <a:pt x="388" y="169"/>
                  </a:lnTo>
                  <a:lnTo>
                    <a:pt x="386" y="169"/>
                  </a:lnTo>
                  <a:lnTo>
                    <a:pt x="384" y="169"/>
                  </a:lnTo>
                  <a:lnTo>
                    <a:pt x="384" y="171"/>
                  </a:lnTo>
                  <a:lnTo>
                    <a:pt x="384" y="173"/>
                  </a:lnTo>
                  <a:lnTo>
                    <a:pt x="386" y="173"/>
                  </a:lnTo>
                  <a:close/>
                  <a:moveTo>
                    <a:pt x="356" y="180"/>
                  </a:moveTo>
                  <a:lnTo>
                    <a:pt x="356" y="180"/>
                  </a:lnTo>
                  <a:lnTo>
                    <a:pt x="356" y="180"/>
                  </a:lnTo>
                  <a:lnTo>
                    <a:pt x="356" y="180"/>
                  </a:lnTo>
                  <a:lnTo>
                    <a:pt x="356" y="178"/>
                  </a:lnTo>
                  <a:lnTo>
                    <a:pt x="356" y="178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54" y="180"/>
                  </a:lnTo>
                  <a:lnTo>
                    <a:pt x="354" y="180"/>
                  </a:lnTo>
                  <a:lnTo>
                    <a:pt x="354" y="180"/>
                  </a:lnTo>
                  <a:lnTo>
                    <a:pt x="354" y="180"/>
                  </a:lnTo>
                  <a:lnTo>
                    <a:pt x="356" y="180"/>
                  </a:lnTo>
                  <a:lnTo>
                    <a:pt x="356" y="180"/>
                  </a:lnTo>
                  <a:close/>
                  <a:moveTo>
                    <a:pt x="354" y="184"/>
                  </a:moveTo>
                  <a:lnTo>
                    <a:pt x="352" y="182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4" y="184"/>
                  </a:lnTo>
                  <a:lnTo>
                    <a:pt x="354" y="184"/>
                  </a:lnTo>
                  <a:lnTo>
                    <a:pt x="354" y="184"/>
                  </a:lnTo>
                  <a:lnTo>
                    <a:pt x="354" y="186"/>
                  </a:lnTo>
                  <a:lnTo>
                    <a:pt x="356" y="186"/>
                  </a:lnTo>
                  <a:lnTo>
                    <a:pt x="356" y="186"/>
                  </a:lnTo>
                  <a:lnTo>
                    <a:pt x="356" y="184"/>
                  </a:lnTo>
                  <a:lnTo>
                    <a:pt x="356" y="184"/>
                  </a:lnTo>
                  <a:lnTo>
                    <a:pt x="354" y="184"/>
                  </a:lnTo>
                  <a:lnTo>
                    <a:pt x="354" y="184"/>
                  </a:lnTo>
                  <a:close/>
                  <a:moveTo>
                    <a:pt x="318" y="905"/>
                  </a:moveTo>
                  <a:lnTo>
                    <a:pt x="318" y="905"/>
                  </a:lnTo>
                  <a:lnTo>
                    <a:pt x="318" y="905"/>
                  </a:lnTo>
                  <a:lnTo>
                    <a:pt x="318" y="905"/>
                  </a:lnTo>
                  <a:lnTo>
                    <a:pt x="318" y="905"/>
                  </a:lnTo>
                  <a:lnTo>
                    <a:pt x="318" y="905"/>
                  </a:lnTo>
                  <a:lnTo>
                    <a:pt x="320" y="905"/>
                  </a:lnTo>
                  <a:lnTo>
                    <a:pt x="320" y="905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0" y="905"/>
                  </a:lnTo>
                  <a:lnTo>
                    <a:pt x="320" y="904"/>
                  </a:lnTo>
                  <a:lnTo>
                    <a:pt x="318" y="904"/>
                  </a:lnTo>
                  <a:lnTo>
                    <a:pt x="318" y="904"/>
                  </a:lnTo>
                  <a:lnTo>
                    <a:pt x="320" y="904"/>
                  </a:lnTo>
                  <a:lnTo>
                    <a:pt x="322" y="902"/>
                  </a:lnTo>
                  <a:lnTo>
                    <a:pt x="320" y="902"/>
                  </a:lnTo>
                  <a:lnTo>
                    <a:pt x="320" y="902"/>
                  </a:lnTo>
                  <a:lnTo>
                    <a:pt x="320" y="902"/>
                  </a:lnTo>
                  <a:lnTo>
                    <a:pt x="318" y="900"/>
                  </a:lnTo>
                  <a:lnTo>
                    <a:pt x="318" y="900"/>
                  </a:lnTo>
                  <a:lnTo>
                    <a:pt x="318" y="898"/>
                  </a:lnTo>
                  <a:lnTo>
                    <a:pt x="320" y="898"/>
                  </a:lnTo>
                  <a:lnTo>
                    <a:pt x="320" y="898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18" y="894"/>
                  </a:lnTo>
                  <a:lnTo>
                    <a:pt x="316" y="894"/>
                  </a:lnTo>
                  <a:lnTo>
                    <a:pt x="316" y="894"/>
                  </a:lnTo>
                  <a:lnTo>
                    <a:pt x="316" y="892"/>
                  </a:lnTo>
                  <a:lnTo>
                    <a:pt x="314" y="892"/>
                  </a:lnTo>
                  <a:lnTo>
                    <a:pt x="314" y="892"/>
                  </a:lnTo>
                  <a:lnTo>
                    <a:pt x="312" y="892"/>
                  </a:lnTo>
                  <a:lnTo>
                    <a:pt x="314" y="896"/>
                  </a:lnTo>
                  <a:lnTo>
                    <a:pt x="314" y="896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2" y="900"/>
                  </a:lnTo>
                  <a:lnTo>
                    <a:pt x="312" y="900"/>
                  </a:lnTo>
                  <a:lnTo>
                    <a:pt x="312" y="900"/>
                  </a:lnTo>
                  <a:lnTo>
                    <a:pt x="312" y="900"/>
                  </a:lnTo>
                  <a:lnTo>
                    <a:pt x="312" y="902"/>
                  </a:lnTo>
                  <a:lnTo>
                    <a:pt x="312" y="902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14" y="905"/>
                  </a:lnTo>
                  <a:lnTo>
                    <a:pt x="316" y="907"/>
                  </a:lnTo>
                  <a:lnTo>
                    <a:pt x="318" y="909"/>
                  </a:lnTo>
                  <a:lnTo>
                    <a:pt x="318" y="909"/>
                  </a:lnTo>
                  <a:lnTo>
                    <a:pt x="320" y="909"/>
                  </a:lnTo>
                  <a:lnTo>
                    <a:pt x="320" y="909"/>
                  </a:lnTo>
                  <a:lnTo>
                    <a:pt x="320" y="907"/>
                  </a:lnTo>
                  <a:lnTo>
                    <a:pt x="318" y="905"/>
                  </a:lnTo>
                  <a:close/>
                  <a:moveTo>
                    <a:pt x="335" y="184"/>
                  </a:moveTo>
                  <a:lnTo>
                    <a:pt x="337" y="186"/>
                  </a:lnTo>
                  <a:lnTo>
                    <a:pt x="337" y="186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3" y="184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80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28" y="182"/>
                  </a:lnTo>
                  <a:lnTo>
                    <a:pt x="326" y="180"/>
                  </a:lnTo>
                  <a:lnTo>
                    <a:pt x="328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4" y="184"/>
                  </a:lnTo>
                  <a:lnTo>
                    <a:pt x="324" y="186"/>
                  </a:lnTo>
                  <a:lnTo>
                    <a:pt x="326" y="186"/>
                  </a:lnTo>
                  <a:lnTo>
                    <a:pt x="328" y="188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88"/>
                  </a:lnTo>
                  <a:lnTo>
                    <a:pt x="330" y="188"/>
                  </a:lnTo>
                  <a:lnTo>
                    <a:pt x="330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1" y="190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3" y="190"/>
                  </a:lnTo>
                  <a:lnTo>
                    <a:pt x="333" y="192"/>
                  </a:lnTo>
                  <a:lnTo>
                    <a:pt x="333" y="192"/>
                  </a:lnTo>
                  <a:lnTo>
                    <a:pt x="333" y="190"/>
                  </a:lnTo>
                  <a:lnTo>
                    <a:pt x="333" y="190"/>
                  </a:lnTo>
                  <a:lnTo>
                    <a:pt x="333" y="190"/>
                  </a:lnTo>
                  <a:lnTo>
                    <a:pt x="335" y="190"/>
                  </a:lnTo>
                  <a:lnTo>
                    <a:pt x="333" y="190"/>
                  </a:lnTo>
                  <a:lnTo>
                    <a:pt x="331" y="188"/>
                  </a:lnTo>
                  <a:lnTo>
                    <a:pt x="331" y="186"/>
                  </a:lnTo>
                  <a:lnTo>
                    <a:pt x="333" y="186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3" y="186"/>
                  </a:lnTo>
                  <a:lnTo>
                    <a:pt x="333" y="186"/>
                  </a:lnTo>
                  <a:lnTo>
                    <a:pt x="333" y="184"/>
                  </a:lnTo>
                  <a:lnTo>
                    <a:pt x="333" y="184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4"/>
                  </a:lnTo>
                  <a:lnTo>
                    <a:pt x="335" y="184"/>
                  </a:lnTo>
                  <a:close/>
                  <a:moveTo>
                    <a:pt x="362" y="176"/>
                  </a:moveTo>
                  <a:lnTo>
                    <a:pt x="364" y="176"/>
                  </a:lnTo>
                  <a:lnTo>
                    <a:pt x="364" y="176"/>
                  </a:lnTo>
                  <a:lnTo>
                    <a:pt x="365" y="176"/>
                  </a:lnTo>
                  <a:lnTo>
                    <a:pt x="365" y="175"/>
                  </a:lnTo>
                  <a:lnTo>
                    <a:pt x="365" y="173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5" y="169"/>
                  </a:lnTo>
                  <a:lnTo>
                    <a:pt x="365" y="169"/>
                  </a:lnTo>
                  <a:lnTo>
                    <a:pt x="365" y="169"/>
                  </a:lnTo>
                  <a:lnTo>
                    <a:pt x="365" y="171"/>
                  </a:lnTo>
                  <a:lnTo>
                    <a:pt x="364" y="169"/>
                  </a:lnTo>
                  <a:lnTo>
                    <a:pt x="364" y="169"/>
                  </a:lnTo>
                  <a:lnTo>
                    <a:pt x="364" y="171"/>
                  </a:lnTo>
                  <a:lnTo>
                    <a:pt x="362" y="173"/>
                  </a:lnTo>
                  <a:lnTo>
                    <a:pt x="364" y="173"/>
                  </a:lnTo>
                  <a:lnTo>
                    <a:pt x="362" y="175"/>
                  </a:lnTo>
                  <a:lnTo>
                    <a:pt x="360" y="176"/>
                  </a:lnTo>
                  <a:lnTo>
                    <a:pt x="358" y="176"/>
                  </a:lnTo>
                  <a:lnTo>
                    <a:pt x="356" y="178"/>
                  </a:lnTo>
                  <a:lnTo>
                    <a:pt x="356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2" y="176"/>
                  </a:lnTo>
                  <a:close/>
                  <a:moveTo>
                    <a:pt x="360" y="158"/>
                  </a:moveTo>
                  <a:lnTo>
                    <a:pt x="360" y="158"/>
                  </a:lnTo>
                  <a:lnTo>
                    <a:pt x="358" y="158"/>
                  </a:lnTo>
                  <a:lnTo>
                    <a:pt x="358" y="158"/>
                  </a:lnTo>
                  <a:lnTo>
                    <a:pt x="358" y="158"/>
                  </a:lnTo>
                  <a:lnTo>
                    <a:pt x="358" y="159"/>
                  </a:lnTo>
                  <a:lnTo>
                    <a:pt x="356" y="161"/>
                  </a:lnTo>
                  <a:lnTo>
                    <a:pt x="356" y="161"/>
                  </a:lnTo>
                  <a:lnTo>
                    <a:pt x="356" y="163"/>
                  </a:lnTo>
                  <a:lnTo>
                    <a:pt x="356" y="165"/>
                  </a:lnTo>
                  <a:lnTo>
                    <a:pt x="354" y="167"/>
                  </a:lnTo>
                  <a:lnTo>
                    <a:pt x="356" y="167"/>
                  </a:lnTo>
                  <a:lnTo>
                    <a:pt x="358" y="165"/>
                  </a:lnTo>
                  <a:lnTo>
                    <a:pt x="360" y="165"/>
                  </a:lnTo>
                  <a:lnTo>
                    <a:pt x="360" y="165"/>
                  </a:lnTo>
                  <a:lnTo>
                    <a:pt x="362" y="163"/>
                  </a:lnTo>
                  <a:lnTo>
                    <a:pt x="364" y="161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7" y="159"/>
                  </a:lnTo>
                  <a:lnTo>
                    <a:pt x="367" y="159"/>
                  </a:lnTo>
                  <a:lnTo>
                    <a:pt x="369" y="158"/>
                  </a:lnTo>
                  <a:lnTo>
                    <a:pt x="371" y="156"/>
                  </a:lnTo>
                  <a:lnTo>
                    <a:pt x="371" y="156"/>
                  </a:lnTo>
                  <a:lnTo>
                    <a:pt x="371" y="156"/>
                  </a:lnTo>
                  <a:lnTo>
                    <a:pt x="369" y="156"/>
                  </a:lnTo>
                  <a:lnTo>
                    <a:pt x="367" y="156"/>
                  </a:lnTo>
                  <a:lnTo>
                    <a:pt x="365" y="158"/>
                  </a:lnTo>
                  <a:lnTo>
                    <a:pt x="365" y="158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5" y="154"/>
                  </a:lnTo>
                  <a:lnTo>
                    <a:pt x="365" y="154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4"/>
                  </a:lnTo>
                  <a:lnTo>
                    <a:pt x="360" y="156"/>
                  </a:lnTo>
                  <a:lnTo>
                    <a:pt x="360" y="156"/>
                  </a:lnTo>
                  <a:lnTo>
                    <a:pt x="360" y="156"/>
                  </a:lnTo>
                  <a:lnTo>
                    <a:pt x="360" y="158"/>
                  </a:lnTo>
                  <a:close/>
                  <a:moveTo>
                    <a:pt x="490" y="760"/>
                  </a:moveTo>
                  <a:lnTo>
                    <a:pt x="490" y="760"/>
                  </a:lnTo>
                  <a:lnTo>
                    <a:pt x="490" y="758"/>
                  </a:lnTo>
                  <a:lnTo>
                    <a:pt x="489" y="758"/>
                  </a:lnTo>
                  <a:lnTo>
                    <a:pt x="489" y="758"/>
                  </a:lnTo>
                  <a:lnTo>
                    <a:pt x="487" y="758"/>
                  </a:lnTo>
                  <a:lnTo>
                    <a:pt x="485" y="760"/>
                  </a:lnTo>
                  <a:lnTo>
                    <a:pt x="487" y="760"/>
                  </a:lnTo>
                  <a:lnTo>
                    <a:pt x="487" y="760"/>
                  </a:lnTo>
                  <a:lnTo>
                    <a:pt x="487" y="760"/>
                  </a:lnTo>
                  <a:lnTo>
                    <a:pt x="489" y="762"/>
                  </a:lnTo>
                  <a:lnTo>
                    <a:pt x="490" y="762"/>
                  </a:lnTo>
                  <a:lnTo>
                    <a:pt x="492" y="763"/>
                  </a:lnTo>
                  <a:lnTo>
                    <a:pt x="492" y="762"/>
                  </a:lnTo>
                  <a:lnTo>
                    <a:pt x="492" y="762"/>
                  </a:lnTo>
                  <a:lnTo>
                    <a:pt x="490" y="760"/>
                  </a:lnTo>
                  <a:close/>
                  <a:moveTo>
                    <a:pt x="129" y="907"/>
                  </a:moveTo>
                  <a:lnTo>
                    <a:pt x="129" y="907"/>
                  </a:lnTo>
                  <a:lnTo>
                    <a:pt x="129" y="907"/>
                  </a:lnTo>
                  <a:lnTo>
                    <a:pt x="129" y="907"/>
                  </a:lnTo>
                  <a:close/>
                  <a:moveTo>
                    <a:pt x="129" y="907"/>
                  </a:moveTo>
                  <a:lnTo>
                    <a:pt x="127" y="907"/>
                  </a:lnTo>
                  <a:lnTo>
                    <a:pt x="127" y="907"/>
                  </a:lnTo>
                  <a:lnTo>
                    <a:pt x="127" y="907"/>
                  </a:lnTo>
                  <a:lnTo>
                    <a:pt x="125" y="907"/>
                  </a:lnTo>
                  <a:lnTo>
                    <a:pt x="125" y="909"/>
                  </a:lnTo>
                  <a:lnTo>
                    <a:pt x="125" y="909"/>
                  </a:lnTo>
                  <a:lnTo>
                    <a:pt x="125" y="911"/>
                  </a:lnTo>
                  <a:lnTo>
                    <a:pt x="125" y="911"/>
                  </a:lnTo>
                  <a:lnTo>
                    <a:pt x="125" y="911"/>
                  </a:lnTo>
                  <a:lnTo>
                    <a:pt x="123" y="911"/>
                  </a:lnTo>
                  <a:lnTo>
                    <a:pt x="123" y="913"/>
                  </a:lnTo>
                  <a:lnTo>
                    <a:pt x="123" y="913"/>
                  </a:lnTo>
                  <a:lnTo>
                    <a:pt x="121" y="913"/>
                  </a:lnTo>
                  <a:lnTo>
                    <a:pt x="117" y="913"/>
                  </a:lnTo>
                  <a:lnTo>
                    <a:pt x="117" y="913"/>
                  </a:lnTo>
                  <a:lnTo>
                    <a:pt x="117" y="913"/>
                  </a:lnTo>
                  <a:lnTo>
                    <a:pt x="117" y="915"/>
                  </a:lnTo>
                  <a:lnTo>
                    <a:pt x="119" y="917"/>
                  </a:lnTo>
                  <a:lnTo>
                    <a:pt x="121" y="919"/>
                  </a:lnTo>
                  <a:lnTo>
                    <a:pt x="123" y="919"/>
                  </a:lnTo>
                  <a:lnTo>
                    <a:pt x="125" y="922"/>
                  </a:lnTo>
                  <a:lnTo>
                    <a:pt x="127" y="926"/>
                  </a:lnTo>
                  <a:lnTo>
                    <a:pt x="127" y="932"/>
                  </a:lnTo>
                  <a:lnTo>
                    <a:pt x="129" y="936"/>
                  </a:lnTo>
                  <a:lnTo>
                    <a:pt x="129" y="936"/>
                  </a:lnTo>
                  <a:lnTo>
                    <a:pt x="129" y="936"/>
                  </a:lnTo>
                  <a:lnTo>
                    <a:pt x="131" y="938"/>
                  </a:lnTo>
                  <a:lnTo>
                    <a:pt x="131" y="936"/>
                  </a:lnTo>
                  <a:lnTo>
                    <a:pt x="131" y="936"/>
                  </a:lnTo>
                  <a:lnTo>
                    <a:pt x="131" y="934"/>
                  </a:lnTo>
                  <a:lnTo>
                    <a:pt x="131" y="934"/>
                  </a:lnTo>
                  <a:lnTo>
                    <a:pt x="129" y="932"/>
                  </a:lnTo>
                  <a:lnTo>
                    <a:pt x="131" y="928"/>
                  </a:lnTo>
                  <a:lnTo>
                    <a:pt x="133" y="921"/>
                  </a:lnTo>
                  <a:lnTo>
                    <a:pt x="133" y="913"/>
                  </a:lnTo>
                  <a:lnTo>
                    <a:pt x="133" y="913"/>
                  </a:lnTo>
                  <a:lnTo>
                    <a:pt x="129" y="907"/>
                  </a:lnTo>
                  <a:close/>
                  <a:moveTo>
                    <a:pt x="496" y="756"/>
                  </a:moveTo>
                  <a:lnTo>
                    <a:pt x="494" y="754"/>
                  </a:lnTo>
                  <a:lnTo>
                    <a:pt x="494" y="754"/>
                  </a:lnTo>
                  <a:lnTo>
                    <a:pt x="492" y="754"/>
                  </a:lnTo>
                  <a:lnTo>
                    <a:pt x="490" y="748"/>
                  </a:lnTo>
                  <a:lnTo>
                    <a:pt x="490" y="746"/>
                  </a:lnTo>
                  <a:lnTo>
                    <a:pt x="490" y="746"/>
                  </a:lnTo>
                  <a:lnTo>
                    <a:pt x="490" y="744"/>
                  </a:lnTo>
                  <a:lnTo>
                    <a:pt x="489" y="744"/>
                  </a:lnTo>
                  <a:lnTo>
                    <a:pt x="490" y="744"/>
                  </a:lnTo>
                  <a:lnTo>
                    <a:pt x="490" y="744"/>
                  </a:lnTo>
                  <a:lnTo>
                    <a:pt x="490" y="744"/>
                  </a:lnTo>
                  <a:lnTo>
                    <a:pt x="492" y="744"/>
                  </a:lnTo>
                  <a:lnTo>
                    <a:pt x="492" y="743"/>
                  </a:lnTo>
                  <a:lnTo>
                    <a:pt x="492" y="743"/>
                  </a:lnTo>
                  <a:lnTo>
                    <a:pt x="492" y="743"/>
                  </a:lnTo>
                  <a:lnTo>
                    <a:pt x="494" y="741"/>
                  </a:lnTo>
                  <a:lnTo>
                    <a:pt x="494" y="741"/>
                  </a:lnTo>
                  <a:lnTo>
                    <a:pt x="494" y="741"/>
                  </a:lnTo>
                  <a:lnTo>
                    <a:pt x="494" y="741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6" y="743"/>
                  </a:lnTo>
                  <a:lnTo>
                    <a:pt x="496" y="743"/>
                  </a:lnTo>
                  <a:lnTo>
                    <a:pt x="496" y="743"/>
                  </a:lnTo>
                  <a:lnTo>
                    <a:pt x="496" y="741"/>
                  </a:lnTo>
                  <a:lnTo>
                    <a:pt x="496" y="739"/>
                  </a:lnTo>
                  <a:lnTo>
                    <a:pt x="496" y="739"/>
                  </a:lnTo>
                  <a:lnTo>
                    <a:pt x="496" y="737"/>
                  </a:lnTo>
                  <a:lnTo>
                    <a:pt x="492" y="735"/>
                  </a:lnTo>
                  <a:lnTo>
                    <a:pt x="490" y="733"/>
                  </a:lnTo>
                  <a:lnTo>
                    <a:pt x="490" y="729"/>
                  </a:lnTo>
                  <a:lnTo>
                    <a:pt x="489" y="727"/>
                  </a:lnTo>
                  <a:lnTo>
                    <a:pt x="487" y="727"/>
                  </a:lnTo>
                  <a:lnTo>
                    <a:pt x="487" y="727"/>
                  </a:lnTo>
                  <a:lnTo>
                    <a:pt x="487" y="726"/>
                  </a:lnTo>
                  <a:lnTo>
                    <a:pt x="487" y="726"/>
                  </a:lnTo>
                  <a:lnTo>
                    <a:pt x="487" y="724"/>
                  </a:lnTo>
                  <a:lnTo>
                    <a:pt x="485" y="724"/>
                  </a:lnTo>
                  <a:lnTo>
                    <a:pt x="485" y="722"/>
                  </a:lnTo>
                  <a:lnTo>
                    <a:pt x="485" y="722"/>
                  </a:lnTo>
                  <a:lnTo>
                    <a:pt x="485" y="720"/>
                  </a:lnTo>
                  <a:lnTo>
                    <a:pt x="487" y="718"/>
                  </a:lnTo>
                  <a:lnTo>
                    <a:pt x="485" y="718"/>
                  </a:lnTo>
                  <a:lnTo>
                    <a:pt x="485" y="716"/>
                  </a:lnTo>
                  <a:lnTo>
                    <a:pt x="487" y="714"/>
                  </a:lnTo>
                  <a:lnTo>
                    <a:pt x="487" y="714"/>
                  </a:lnTo>
                  <a:lnTo>
                    <a:pt x="487" y="712"/>
                  </a:lnTo>
                  <a:lnTo>
                    <a:pt x="487" y="712"/>
                  </a:lnTo>
                  <a:lnTo>
                    <a:pt x="487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4"/>
                  </a:lnTo>
                  <a:lnTo>
                    <a:pt x="485" y="716"/>
                  </a:lnTo>
                  <a:lnTo>
                    <a:pt x="483" y="716"/>
                  </a:lnTo>
                  <a:lnTo>
                    <a:pt x="483" y="714"/>
                  </a:lnTo>
                  <a:lnTo>
                    <a:pt x="483" y="712"/>
                  </a:lnTo>
                  <a:lnTo>
                    <a:pt x="483" y="712"/>
                  </a:lnTo>
                  <a:lnTo>
                    <a:pt x="483" y="712"/>
                  </a:lnTo>
                  <a:lnTo>
                    <a:pt x="483" y="710"/>
                  </a:lnTo>
                  <a:lnTo>
                    <a:pt x="483" y="710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08"/>
                  </a:lnTo>
                  <a:lnTo>
                    <a:pt x="485" y="708"/>
                  </a:lnTo>
                  <a:lnTo>
                    <a:pt x="485" y="708"/>
                  </a:lnTo>
                  <a:lnTo>
                    <a:pt x="485" y="707"/>
                  </a:lnTo>
                  <a:lnTo>
                    <a:pt x="485" y="707"/>
                  </a:lnTo>
                  <a:lnTo>
                    <a:pt x="483" y="708"/>
                  </a:lnTo>
                  <a:lnTo>
                    <a:pt x="483" y="707"/>
                  </a:lnTo>
                  <a:lnTo>
                    <a:pt x="481" y="707"/>
                  </a:lnTo>
                  <a:lnTo>
                    <a:pt x="481" y="705"/>
                  </a:lnTo>
                  <a:lnTo>
                    <a:pt x="481" y="705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699"/>
                  </a:lnTo>
                  <a:lnTo>
                    <a:pt x="481" y="699"/>
                  </a:lnTo>
                  <a:lnTo>
                    <a:pt x="481" y="699"/>
                  </a:lnTo>
                  <a:lnTo>
                    <a:pt x="483" y="699"/>
                  </a:lnTo>
                  <a:lnTo>
                    <a:pt x="485" y="701"/>
                  </a:lnTo>
                  <a:lnTo>
                    <a:pt x="485" y="701"/>
                  </a:lnTo>
                  <a:lnTo>
                    <a:pt x="485" y="701"/>
                  </a:lnTo>
                  <a:lnTo>
                    <a:pt x="485" y="703"/>
                  </a:lnTo>
                  <a:lnTo>
                    <a:pt x="483" y="703"/>
                  </a:lnTo>
                  <a:lnTo>
                    <a:pt x="483" y="703"/>
                  </a:lnTo>
                  <a:lnTo>
                    <a:pt x="483" y="703"/>
                  </a:lnTo>
                  <a:lnTo>
                    <a:pt x="485" y="703"/>
                  </a:lnTo>
                  <a:lnTo>
                    <a:pt x="485" y="705"/>
                  </a:lnTo>
                  <a:lnTo>
                    <a:pt x="487" y="705"/>
                  </a:lnTo>
                  <a:lnTo>
                    <a:pt x="487" y="703"/>
                  </a:lnTo>
                  <a:lnTo>
                    <a:pt x="487" y="703"/>
                  </a:lnTo>
                  <a:lnTo>
                    <a:pt x="487" y="701"/>
                  </a:lnTo>
                  <a:lnTo>
                    <a:pt x="487" y="701"/>
                  </a:lnTo>
                  <a:lnTo>
                    <a:pt x="487" y="699"/>
                  </a:lnTo>
                  <a:lnTo>
                    <a:pt x="487" y="701"/>
                  </a:lnTo>
                  <a:lnTo>
                    <a:pt x="485" y="699"/>
                  </a:lnTo>
                  <a:lnTo>
                    <a:pt x="485" y="699"/>
                  </a:lnTo>
                  <a:lnTo>
                    <a:pt x="485" y="699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7" y="697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3" y="695"/>
                  </a:lnTo>
                  <a:lnTo>
                    <a:pt x="483" y="695"/>
                  </a:lnTo>
                  <a:lnTo>
                    <a:pt x="483" y="695"/>
                  </a:lnTo>
                  <a:lnTo>
                    <a:pt x="483" y="695"/>
                  </a:lnTo>
                  <a:lnTo>
                    <a:pt x="483" y="693"/>
                  </a:lnTo>
                  <a:lnTo>
                    <a:pt x="483" y="693"/>
                  </a:lnTo>
                  <a:lnTo>
                    <a:pt x="481" y="693"/>
                  </a:lnTo>
                  <a:lnTo>
                    <a:pt x="481" y="691"/>
                  </a:lnTo>
                  <a:lnTo>
                    <a:pt x="481" y="691"/>
                  </a:lnTo>
                  <a:lnTo>
                    <a:pt x="481" y="690"/>
                  </a:lnTo>
                  <a:lnTo>
                    <a:pt x="479" y="690"/>
                  </a:lnTo>
                  <a:lnTo>
                    <a:pt x="479" y="690"/>
                  </a:lnTo>
                  <a:lnTo>
                    <a:pt x="479" y="690"/>
                  </a:lnTo>
                  <a:lnTo>
                    <a:pt x="479" y="688"/>
                  </a:lnTo>
                  <a:lnTo>
                    <a:pt x="479" y="688"/>
                  </a:lnTo>
                  <a:lnTo>
                    <a:pt x="479" y="690"/>
                  </a:lnTo>
                  <a:lnTo>
                    <a:pt x="481" y="691"/>
                  </a:lnTo>
                  <a:lnTo>
                    <a:pt x="483" y="693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81" y="690"/>
                  </a:lnTo>
                  <a:lnTo>
                    <a:pt x="481" y="688"/>
                  </a:lnTo>
                  <a:lnTo>
                    <a:pt x="481" y="686"/>
                  </a:lnTo>
                  <a:lnTo>
                    <a:pt x="481" y="684"/>
                  </a:lnTo>
                  <a:lnTo>
                    <a:pt x="481" y="684"/>
                  </a:lnTo>
                  <a:lnTo>
                    <a:pt x="479" y="682"/>
                  </a:lnTo>
                  <a:lnTo>
                    <a:pt x="479" y="682"/>
                  </a:lnTo>
                  <a:lnTo>
                    <a:pt x="481" y="680"/>
                  </a:lnTo>
                  <a:lnTo>
                    <a:pt x="481" y="680"/>
                  </a:lnTo>
                  <a:lnTo>
                    <a:pt x="483" y="678"/>
                  </a:lnTo>
                  <a:lnTo>
                    <a:pt x="481" y="678"/>
                  </a:lnTo>
                  <a:lnTo>
                    <a:pt x="481" y="678"/>
                  </a:lnTo>
                  <a:lnTo>
                    <a:pt x="481" y="676"/>
                  </a:lnTo>
                  <a:lnTo>
                    <a:pt x="479" y="676"/>
                  </a:lnTo>
                  <a:lnTo>
                    <a:pt x="479" y="676"/>
                  </a:lnTo>
                  <a:lnTo>
                    <a:pt x="481" y="674"/>
                  </a:lnTo>
                  <a:lnTo>
                    <a:pt x="481" y="673"/>
                  </a:lnTo>
                  <a:lnTo>
                    <a:pt x="481" y="673"/>
                  </a:lnTo>
                  <a:lnTo>
                    <a:pt x="481" y="671"/>
                  </a:lnTo>
                  <a:lnTo>
                    <a:pt x="483" y="673"/>
                  </a:lnTo>
                  <a:lnTo>
                    <a:pt x="483" y="676"/>
                  </a:lnTo>
                  <a:lnTo>
                    <a:pt x="483" y="680"/>
                  </a:lnTo>
                  <a:lnTo>
                    <a:pt x="483" y="680"/>
                  </a:lnTo>
                  <a:lnTo>
                    <a:pt x="485" y="680"/>
                  </a:lnTo>
                  <a:lnTo>
                    <a:pt x="485" y="680"/>
                  </a:lnTo>
                  <a:lnTo>
                    <a:pt x="485" y="678"/>
                  </a:lnTo>
                  <a:lnTo>
                    <a:pt x="485" y="673"/>
                  </a:lnTo>
                  <a:lnTo>
                    <a:pt x="485" y="671"/>
                  </a:lnTo>
                  <a:lnTo>
                    <a:pt x="483" y="671"/>
                  </a:lnTo>
                  <a:lnTo>
                    <a:pt x="483" y="669"/>
                  </a:lnTo>
                  <a:lnTo>
                    <a:pt x="481" y="661"/>
                  </a:lnTo>
                  <a:lnTo>
                    <a:pt x="479" y="655"/>
                  </a:lnTo>
                  <a:lnTo>
                    <a:pt x="479" y="655"/>
                  </a:lnTo>
                  <a:lnTo>
                    <a:pt x="477" y="654"/>
                  </a:lnTo>
                  <a:lnTo>
                    <a:pt x="475" y="654"/>
                  </a:lnTo>
                  <a:lnTo>
                    <a:pt x="477" y="652"/>
                  </a:lnTo>
                  <a:lnTo>
                    <a:pt x="477" y="652"/>
                  </a:lnTo>
                  <a:lnTo>
                    <a:pt x="479" y="652"/>
                  </a:lnTo>
                  <a:lnTo>
                    <a:pt x="479" y="654"/>
                  </a:lnTo>
                  <a:lnTo>
                    <a:pt x="479" y="654"/>
                  </a:lnTo>
                  <a:lnTo>
                    <a:pt x="481" y="654"/>
                  </a:lnTo>
                  <a:lnTo>
                    <a:pt x="479" y="650"/>
                  </a:lnTo>
                  <a:lnTo>
                    <a:pt x="477" y="648"/>
                  </a:lnTo>
                  <a:lnTo>
                    <a:pt x="479" y="648"/>
                  </a:lnTo>
                  <a:lnTo>
                    <a:pt x="477" y="644"/>
                  </a:lnTo>
                  <a:lnTo>
                    <a:pt x="477" y="644"/>
                  </a:lnTo>
                  <a:lnTo>
                    <a:pt x="477" y="642"/>
                  </a:lnTo>
                  <a:lnTo>
                    <a:pt x="475" y="640"/>
                  </a:lnTo>
                  <a:lnTo>
                    <a:pt x="473" y="638"/>
                  </a:lnTo>
                  <a:lnTo>
                    <a:pt x="473" y="637"/>
                  </a:lnTo>
                  <a:lnTo>
                    <a:pt x="473" y="637"/>
                  </a:lnTo>
                  <a:lnTo>
                    <a:pt x="473" y="633"/>
                  </a:lnTo>
                  <a:lnTo>
                    <a:pt x="473" y="631"/>
                  </a:lnTo>
                  <a:lnTo>
                    <a:pt x="472" y="629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1"/>
                  </a:lnTo>
                  <a:lnTo>
                    <a:pt x="470" y="621"/>
                  </a:lnTo>
                  <a:lnTo>
                    <a:pt x="470" y="616"/>
                  </a:lnTo>
                  <a:lnTo>
                    <a:pt x="470" y="616"/>
                  </a:lnTo>
                  <a:lnTo>
                    <a:pt x="470" y="618"/>
                  </a:lnTo>
                  <a:lnTo>
                    <a:pt x="472" y="618"/>
                  </a:lnTo>
                  <a:lnTo>
                    <a:pt x="470" y="614"/>
                  </a:lnTo>
                  <a:lnTo>
                    <a:pt x="470" y="614"/>
                  </a:lnTo>
                  <a:lnTo>
                    <a:pt x="468" y="610"/>
                  </a:lnTo>
                  <a:lnTo>
                    <a:pt x="468" y="610"/>
                  </a:lnTo>
                  <a:lnTo>
                    <a:pt x="466" y="606"/>
                  </a:lnTo>
                  <a:lnTo>
                    <a:pt x="466" y="606"/>
                  </a:lnTo>
                  <a:lnTo>
                    <a:pt x="464" y="606"/>
                  </a:lnTo>
                  <a:lnTo>
                    <a:pt x="464" y="606"/>
                  </a:lnTo>
                  <a:lnTo>
                    <a:pt x="466" y="606"/>
                  </a:lnTo>
                  <a:lnTo>
                    <a:pt x="460" y="595"/>
                  </a:lnTo>
                  <a:lnTo>
                    <a:pt x="458" y="591"/>
                  </a:lnTo>
                  <a:lnTo>
                    <a:pt x="458" y="584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4" y="584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8" y="584"/>
                  </a:lnTo>
                  <a:lnTo>
                    <a:pt x="458" y="582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60" y="580"/>
                  </a:lnTo>
                  <a:lnTo>
                    <a:pt x="460" y="580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58" y="578"/>
                  </a:lnTo>
                  <a:lnTo>
                    <a:pt x="458" y="578"/>
                  </a:lnTo>
                  <a:lnTo>
                    <a:pt x="460" y="578"/>
                  </a:lnTo>
                  <a:lnTo>
                    <a:pt x="460" y="578"/>
                  </a:lnTo>
                  <a:lnTo>
                    <a:pt x="462" y="576"/>
                  </a:lnTo>
                  <a:lnTo>
                    <a:pt x="460" y="576"/>
                  </a:lnTo>
                  <a:lnTo>
                    <a:pt x="460" y="576"/>
                  </a:lnTo>
                  <a:lnTo>
                    <a:pt x="460" y="576"/>
                  </a:lnTo>
                  <a:lnTo>
                    <a:pt x="458" y="576"/>
                  </a:lnTo>
                  <a:lnTo>
                    <a:pt x="456" y="574"/>
                  </a:lnTo>
                  <a:lnTo>
                    <a:pt x="456" y="574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4" y="568"/>
                  </a:lnTo>
                  <a:lnTo>
                    <a:pt x="454" y="568"/>
                  </a:lnTo>
                  <a:lnTo>
                    <a:pt x="454" y="568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51" y="565"/>
                  </a:lnTo>
                  <a:lnTo>
                    <a:pt x="451" y="565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3" y="566"/>
                  </a:lnTo>
                  <a:lnTo>
                    <a:pt x="451" y="566"/>
                  </a:lnTo>
                  <a:lnTo>
                    <a:pt x="451" y="568"/>
                  </a:lnTo>
                  <a:lnTo>
                    <a:pt x="451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2"/>
                  </a:lnTo>
                  <a:lnTo>
                    <a:pt x="451" y="572"/>
                  </a:lnTo>
                  <a:lnTo>
                    <a:pt x="449" y="572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51" y="570"/>
                  </a:lnTo>
                  <a:lnTo>
                    <a:pt x="449" y="570"/>
                  </a:lnTo>
                  <a:lnTo>
                    <a:pt x="449" y="568"/>
                  </a:lnTo>
                  <a:lnTo>
                    <a:pt x="449" y="568"/>
                  </a:lnTo>
                  <a:lnTo>
                    <a:pt x="449" y="566"/>
                  </a:lnTo>
                  <a:lnTo>
                    <a:pt x="449" y="566"/>
                  </a:lnTo>
                  <a:lnTo>
                    <a:pt x="447" y="566"/>
                  </a:lnTo>
                  <a:lnTo>
                    <a:pt x="447" y="566"/>
                  </a:lnTo>
                  <a:lnTo>
                    <a:pt x="447" y="565"/>
                  </a:lnTo>
                  <a:lnTo>
                    <a:pt x="445" y="565"/>
                  </a:lnTo>
                  <a:lnTo>
                    <a:pt x="445" y="563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3" y="561"/>
                  </a:lnTo>
                  <a:lnTo>
                    <a:pt x="443" y="563"/>
                  </a:lnTo>
                  <a:lnTo>
                    <a:pt x="441" y="565"/>
                  </a:lnTo>
                  <a:lnTo>
                    <a:pt x="439" y="563"/>
                  </a:lnTo>
                  <a:lnTo>
                    <a:pt x="439" y="561"/>
                  </a:lnTo>
                  <a:lnTo>
                    <a:pt x="439" y="561"/>
                  </a:lnTo>
                  <a:lnTo>
                    <a:pt x="441" y="561"/>
                  </a:lnTo>
                  <a:lnTo>
                    <a:pt x="441" y="559"/>
                  </a:lnTo>
                  <a:lnTo>
                    <a:pt x="441" y="561"/>
                  </a:lnTo>
                  <a:lnTo>
                    <a:pt x="443" y="561"/>
                  </a:lnTo>
                  <a:lnTo>
                    <a:pt x="443" y="559"/>
                  </a:lnTo>
                  <a:lnTo>
                    <a:pt x="441" y="559"/>
                  </a:lnTo>
                  <a:lnTo>
                    <a:pt x="439" y="557"/>
                  </a:lnTo>
                  <a:lnTo>
                    <a:pt x="428" y="542"/>
                  </a:lnTo>
                  <a:lnTo>
                    <a:pt x="426" y="538"/>
                  </a:lnTo>
                  <a:lnTo>
                    <a:pt x="424" y="534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4" y="534"/>
                  </a:lnTo>
                  <a:lnTo>
                    <a:pt x="422" y="534"/>
                  </a:lnTo>
                  <a:lnTo>
                    <a:pt x="422" y="534"/>
                  </a:lnTo>
                  <a:lnTo>
                    <a:pt x="422" y="534"/>
                  </a:lnTo>
                  <a:lnTo>
                    <a:pt x="422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2" y="531"/>
                  </a:lnTo>
                  <a:lnTo>
                    <a:pt x="420" y="531"/>
                  </a:lnTo>
                  <a:lnTo>
                    <a:pt x="418" y="529"/>
                  </a:lnTo>
                  <a:lnTo>
                    <a:pt x="417" y="527"/>
                  </a:lnTo>
                  <a:lnTo>
                    <a:pt x="417" y="525"/>
                  </a:lnTo>
                  <a:lnTo>
                    <a:pt x="415" y="523"/>
                  </a:lnTo>
                  <a:lnTo>
                    <a:pt x="415" y="519"/>
                  </a:lnTo>
                  <a:lnTo>
                    <a:pt x="415" y="517"/>
                  </a:lnTo>
                  <a:lnTo>
                    <a:pt x="417" y="517"/>
                  </a:lnTo>
                  <a:lnTo>
                    <a:pt x="418" y="517"/>
                  </a:lnTo>
                  <a:lnTo>
                    <a:pt x="418" y="517"/>
                  </a:lnTo>
                  <a:lnTo>
                    <a:pt x="418" y="517"/>
                  </a:lnTo>
                  <a:lnTo>
                    <a:pt x="418" y="517"/>
                  </a:lnTo>
                  <a:lnTo>
                    <a:pt x="420" y="515"/>
                  </a:lnTo>
                  <a:lnTo>
                    <a:pt x="420" y="515"/>
                  </a:lnTo>
                  <a:lnTo>
                    <a:pt x="420" y="513"/>
                  </a:lnTo>
                  <a:lnTo>
                    <a:pt x="420" y="513"/>
                  </a:lnTo>
                  <a:lnTo>
                    <a:pt x="418" y="513"/>
                  </a:lnTo>
                  <a:lnTo>
                    <a:pt x="418" y="513"/>
                  </a:lnTo>
                  <a:lnTo>
                    <a:pt x="418" y="515"/>
                  </a:lnTo>
                  <a:lnTo>
                    <a:pt x="418" y="515"/>
                  </a:lnTo>
                  <a:lnTo>
                    <a:pt x="417" y="515"/>
                  </a:lnTo>
                  <a:lnTo>
                    <a:pt x="417" y="515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3" y="513"/>
                  </a:lnTo>
                  <a:lnTo>
                    <a:pt x="413" y="513"/>
                  </a:lnTo>
                  <a:lnTo>
                    <a:pt x="413" y="513"/>
                  </a:lnTo>
                  <a:lnTo>
                    <a:pt x="413" y="515"/>
                  </a:lnTo>
                  <a:lnTo>
                    <a:pt x="413" y="515"/>
                  </a:lnTo>
                  <a:lnTo>
                    <a:pt x="413" y="515"/>
                  </a:lnTo>
                  <a:lnTo>
                    <a:pt x="415" y="515"/>
                  </a:lnTo>
                  <a:lnTo>
                    <a:pt x="415" y="517"/>
                  </a:lnTo>
                  <a:lnTo>
                    <a:pt x="413" y="519"/>
                  </a:lnTo>
                  <a:lnTo>
                    <a:pt x="413" y="519"/>
                  </a:lnTo>
                  <a:lnTo>
                    <a:pt x="415" y="521"/>
                  </a:lnTo>
                  <a:lnTo>
                    <a:pt x="415" y="525"/>
                  </a:lnTo>
                  <a:lnTo>
                    <a:pt x="415" y="523"/>
                  </a:lnTo>
                  <a:lnTo>
                    <a:pt x="413" y="523"/>
                  </a:lnTo>
                  <a:lnTo>
                    <a:pt x="411" y="525"/>
                  </a:lnTo>
                  <a:lnTo>
                    <a:pt x="411" y="525"/>
                  </a:lnTo>
                  <a:lnTo>
                    <a:pt x="411" y="523"/>
                  </a:lnTo>
                  <a:lnTo>
                    <a:pt x="413" y="523"/>
                  </a:lnTo>
                  <a:lnTo>
                    <a:pt x="413" y="523"/>
                  </a:lnTo>
                  <a:lnTo>
                    <a:pt x="413" y="521"/>
                  </a:lnTo>
                  <a:lnTo>
                    <a:pt x="413" y="521"/>
                  </a:lnTo>
                  <a:lnTo>
                    <a:pt x="413" y="519"/>
                  </a:lnTo>
                  <a:lnTo>
                    <a:pt x="413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09" y="519"/>
                  </a:lnTo>
                  <a:lnTo>
                    <a:pt x="407" y="517"/>
                  </a:lnTo>
                  <a:lnTo>
                    <a:pt x="407" y="517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9" y="512"/>
                  </a:lnTo>
                  <a:lnTo>
                    <a:pt x="411" y="510"/>
                  </a:lnTo>
                  <a:lnTo>
                    <a:pt x="409" y="510"/>
                  </a:lnTo>
                  <a:lnTo>
                    <a:pt x="407" y="510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3" y="508"/>
                  </a:lnTo>
                  <a:lnTo>
                    <a:pt x="403" y="510"/>
                  </a:lnTo>
                  <a:lnTo>
                    <a:pt x="401" y="508"/>
                  </a:lnTo>
                  <a:lnTo>
                    <a:pt x="401" y="508"/>
                  </a:lnTo>
                  <a:lnTo>
                    <a:pt x="400" y="508"/>
                  </a:lnTo>
                  <a:lnTo>
                    <a:pt x="401" y="506"/>
                  </a:lnTo>
                  <a:lnTo>
                    <a:pt x="401" y="506"/>
                  </a:lnTo>
                  <a:lnTo>
                    <a:pt x="403" y="508"/>
                  </a:lnTo>
                  <a:lnTo>
                    <a:pt x="401" y="504"/>
                  </a:lnTo>
                  <a:lnTo>
                    <a:pt x="401" y="504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00" y="502"/>
                  </a:lnTo>
                  <a:lnTo>
                    <a:pt x="398" y="502"/>
                  </a:lnTo>
                  <a:lnTo>
                    <a:pt x="398" y="502"/>
                  </a:lnTo>
                  <a:lnTo>
                    <a:pt x="396" y="502"/>
                  </a:lnTo>
                  <a:lnTo>
                    <a:pt x="394" y="500"/>
                  </a:lnTo>
                  <a:lnTo>
                    <a:pt x="392" y="500"/>
                  </a:lnTo>
                  <a:lnTo>
                    <a:pt x="392" y="500"/>
                  </a:lnTo>
                  <a:lnTo>
                    <a:pt x="392" y="502"/>
                  </a:lnTo>
                  <a:lnTo>
                    <a:pt x="392" y="504"/>
                  </a:lnTo>
                  <a:lnTo>
                    <a:pt x="390" y="506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6" y="504"/>
                  </a:lnTo>
                  <a:lnTo>
                    <a:pt x="384" y="504"/>
                  </a:lnTo>
                  <a:lnTo>
                    <a:pt x="384" y="502"/>
                  </a:lnTo>
                  <a:lnTo>
                    <a:pt x="384" y="502"/>
                  </a:lnTo>
                  <a:lnTo>
                    <a:pt x="383" y="498"/>
                  </a:lnTo>
                  <a:lnTo>
                    <a:pt x="383" y="498"/>
                  </a:lnTo>
                  <a:lnTo>
                    <a:pt x="384" y="498"/>
                  </a:lnTo>
                  <a:lnTo>
                    <a:pt x="384" y="498"/>
                  </a:lnTo>
                  <a:lnTo>
                    <a:pt x="384" y="498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384" y="498"/>
                  </a:lnTo>
                  <a:lnTo>
                    <a:pt x="384" y="496"/>
                  </a:lnTo>
                  <a:lnTo>
                    <a:pt x="383" y="495"/>
                  </a:lnTo>
                  <a:lnTo>
                    <a:pt x="381" y="493"/>
                  </a:lnTo>
                  <a:lnTo>
                    <a:pt x="381" y="491"/>
                  </a:lnTo>
                  <a:lnTo>
                    <a:pt x="377" y="491"/>
                  </a:lnTo>
                  <a:lnTo>
                    <a:pt x="377" y="489"/>
                  </a:lnTo>
                  <a:lnTo>
                    <a:pt x="377" y="489"/>
                  </a:lnTo>
                  <a:lnTo>
                    <a:pt x="377" y="489"/>
                  </a:lnTo>
                  <a:lnTo>
                    <a:pt x="377" y="489"/>
                  </a:lnTo>
                  <a:lnTo>
                    <a:pt x="375" y="489"/>
                  </a:lnTo>
                  <a:lnTo>
                    <a:pt x="375" y="489"/>
                  </a:lnTo>
                  <a:lnTo>
                    <a:pt x="375" y="491"/>
                  </a:lnTo>
                  <a:lnTo>
                    <a:pt x="375" y="491"/>
                  </a:lnTo>
                  <a:lnTo>
                    <a:pt x="375" y="489"/>
                  </a:lnTo>
                  <a:lnTo>
                    <a:pt x="375" y="489"/>
                  </a:lnTo>
                  <a:lnTo>
                    <a:pt x="373" y="489"/>
                  </a:lnTo>
                  <a:lnTo>
                    <a:pt x="373" y="489"/>
                  </a:lnTo>
                  <a:lnTo>
                    <a:pt x="373" y="487"/>
                  </a:lnTo>
                  <a:lnTo>
                    <a:pt x="373" y="487"/>
                  </a:lnTo>
                  <a:lnTo>
                    <a:pt x="373" y="487"/>
                  </a:lnTo>
                  <a:lnTo>
                    <a:pt x="375" y="487"/>
                  </a:lnTo>
                  <a:lnTo>
                    <a:pt x="373" y="487"/>
                  </a:lnTo>
                  <a:lnTo>
                    <a:pt x="371" y="487"/>
                  </a:lnTo>
                  <a:lnTo>
                    <a:pt x="371" y="487"/>
                  </a:lnTo>
                  <a:lnTo>
                    <a:pt x="371" y="487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3" y="487"/>
                  </a:lnTo>
                  <a:lnTo>
                    <a:pt x="373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69" y="483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5" y="483"/>
                  </a:lnTo>
                  <a:lnTo>
                    <a:pt x="360" y="479"/>
                  </a:lnTo>
                  <a:lnTo>
                    <a:pt x="362" y="479"/>
                  </a:lnTo>
                  <a:lnTo>
                    <a:pt x="369" y="483"/>
                  </a:lnTo>
                  <a:lnTo>
                    <a:pt x="373" y="485"/>
                  </a:lnTo>
                  <a:lnTo>
                    <a:pt x="373" y="483"/>
                  </a:lnTo>
                  <a:lnTo>
                    <a:pt x="371" y="483"/>
                  </a:lnTo>
                  <a:lnTo>
                    <a:pt x="364" y="476"/>
                  </a:lnTo>
                  <a:lnTo>
                    <a:pt x="356" y="470"/>
                  </a:lnTo>
                  <a:lnTo>
                    <a:pt x="347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0"/>
                  </a:lnTo>
                  <a:lnTo>
                    <a:pt x="343" y="460"/>
                  </a:lnTo>
                  <a:lnTo>
                    <a:pt x="343" y="462"/>
                  </a:lnTo>
                  <a:lnTo>
                    <a:pt x="343" y="462"/>
                  </a:lnTo>
                  <a:lnTo>
                    <a:pt x="343" y="462"/>
                  </a:lnTo>
                  <a:lnTo>
                    <a:pt x="343" y="464"/>
                  </a:lnTo>
                  <a:lnTo>
                    <a:pt x="341" y="464"/>
                  </a:lnTo>
                  <a:lnTo>
                    <a:pt x="341" y="464"/>
                  </a:lnTo>
                  <a:lnTo>
                    <a:pt x="339" y="464"/>
                  </a:lnTo>
                  <a:lnTo>
                    <a:pt x="339" y="464"/>
                  </a:lnTo>
                  <a:lnTo>
                    <a:pt x="341" y="462"/>
                  </a:lnTo>
                  <a:lnTo>
                    <a:pt x="343" y="462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59"/>
                  </a:lnTo>
                  <a:lnTo>
                    <a:pt x="339" y="455"/>
                  </a:lnTo>
                  <a:lnTo>
                    <a:pt x="337" y="453"/>
                  </a:lnTo>
                  <a:lnTo>
                    <a:pt x="339" y="451"/>
                  </a:lnTo>
                  <a:lnTo>
                    <a:pt x="337" y="449"/>
                  </a:lnTo>
                  <a:lnTo>
                    <a:pt x="326" y="440"/>
                  </a:lnTo>
                  <a:lnTo>
                    <a:pt x="314" y="432"/>
                  </a:lnTo>
                  <a:lnTo>
                    <a:pt x="309" y="424"/>
                  </a:lnTo>
                  <a:lnTo>
                    <a:pt x="307" y="423"/>
                  </a:lnTo>
                  <a:lnTo>
                    <a:pt x="307" y="423"/>
                  </a:lnTo>
                  <a:lnTo>
                    <a:pt x="307" y="423"/>
                  </a:lnTo>
                  <a:lnTo>
                    <a:pt x="305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19"/>
                  </a:lnTo>
                  <a:lnTo>
                    <a:pt x="301" y="413"/>
                  </a:lnTo>
                  <a:lnTo>
                    <a:pt x="299" y="411"/>
                  </a:lnTo>
                  <a:lnTo>
                    <a:pt x="297" y="407"/>
                  </a:lnTo>
                  <a:lnTo>
                    <a:pt x="295" y="407"/>
                  </a:lnTo>
                  <a:lnTo>
                    <a:pt x="295" y="406"/>
                  </a:lnTo>
                  <a:lnTo>
                    <a:pt x="292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7"/>
                  </a:lnTo>
                  <a:lnTo>
                    <a:pt x="288" y="406"/>
                  </a:lnTo>
                  <a:lnTo>
                    <a:pt x="288" y="404"/>
                  </a:lnTo>
                  <a:lnTo>
                    <a:pt x="290" y="404"/>
                  </a:lnTo>
                  <a:lnTo>
                    <a:pt x="290" y="404"/>
                  </a:lnTo>
                  <a:lnTo>
                    <a:pt x="292" y="404"/>
                  </a:lnTo>
                  <a:lnTo>
                    <a:pt x="292" y="404"/>
                  </a:lnTo>
                  <a:lnTo>
                    <a:pt x="288" y="402"/>
                  </a:lnTo>
                  <a:lnTo>
                    <a:pt x="286" y="402"/>
                  </a:lnTo>
                  <a:lnTo>
                    <a:pt x="284" y="402"/>
                  </a:lnTo>
                  <a:lnTo>
                    <a:pt x="282" y="402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8" y="402"/>
                  </a:lnTo>
                  <a:lnTo>
                    <a:pt x="290" y="402"/>
                  </a:lnTo>
                  <a:lnTo>
                    <a:pt x="292" y="402"/>
                  </a:lnTo>
                  <a:lnTo>
                    <a:pt x="292" y="404"/>
                  </a:lnTo>
                  <a:lnTo>
                    <a:pt x="292" y="404"/>
                  </a:lnTo>
                  <a:lnTo>
                    <a:pt x="295" y="406"/>
                  </a:lnTo>
                  <a:lnTo>
                    <a:pt x="295" y="406"/>
                  </a:lnTo>
                  <a:lnTo>
                    <a:pt x="295" y="406"/>
                  </a:lnTo>
                  <a:lnTo>
                    <a:pt x="295" y="404"/>
                  </a:lnTo>
                  <a:lnTo>
                    <a:pt x="294" y="404"/>
                  </a:lnTo>
                  <a:lnTo>
                    <a:pt x="294" y="402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2" y="39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2"/>
                  </a:lnTo>
                  <a:lnTo>
                    <a:pt x="294" y="392"/>
                  </a:lnTo>
                  <a:lnTo>
                    <a:pt x="294" y="392"/>
                  </a:lnTo>
                  <a:lnTo>
                    <a:pt x="294" y="390"/>
                  </a:lnTo>
                  <a:lnTo>
                    <a:pt x="295" y="390"/>
                  </a:lnTo>
                  <a:lnTo>
                    <a:pt x="295" y="389"/>
                  </a:lnTo>
                  <a:lnTo>
                    <a:pt x="297" y="389"/>
                  </a:lnTo>
                  <a:lnTo>
                    <a:pt x="297" y="389"/>
                  </a:lnTo>
                  <a:lnTo>
                    <a:pt x="292" y="381"/>
                  </a:lnTo>
                  <a:lnTo>
                    <a:pt x="292" y="379"/>
                  </a:lnTo>
                  <a:lnTo>
                    <a:pt x="290" y="377"/>
                  </a:lnTo>
                  <a:lnTo>
                    <a:pt x="292" y="377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6" y="377"/>
                  </a:lnTo>
                  <a:lnTo>
                    <a:pt x="286" y="377"/>
                  </a:lnTo>
                  <a:lnTo>
                    <a:pt x="286" y="379"/>
                  </a:lnTo>
                  <a:lnTo>
                    <a:pt x="286" y="379"/>
                  </a:lnTo>
                  <a:lnTo>
                    <a:pt x="286" y="381"/>
                  </a:lnTo>
                  <a:lnTo>
                    <a:pt x="284" y="379"/>
                  </a:lnTo>
                  <a:lnTo>
                    <a:pt x="284" y="379"/>
                  </a:lnTo>
                  <a:lnTo>
                    <a:pt x="286" y="377"/>
                  </a:lnTo>
                  <a:lnTo>
                    <a:pt x="284" y="377"/>
                  </a:lnTo>
                  <a:lnTo>
                    <a:pt x="284" y="377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4" y="377"/>
                  </a:lnTo>
                  <a:lnTo>
                    <a:pt x="284" y="375"/>
                  </a:lnTo>
                  <a:lnTo>
                    <a:pt x="284" y="375"/>
                  </a:lnTo>
                  <a:lnTo>
                    <a:pt x="286" y="377"/>
                  </a:lnTo>
                  <a:lnTo>
                    <a:pt x="286" y="377"/>
                  </a:lnTo>
                  <a:lnTo>
                    <a:pt x="286" y="375"/>
                  </a:lnTo>
                  <a:lnTo>
                    <a:pt x="284" y="373"/>
                  </a:lnTo>
                  <a:lnTo>
                    <a:pt x="282" y="373"/>
                  </a:lnTo>
                  <a:lnTo>
                    <a:pt x="280" y="370"/>
                  </a:lnTo>
                  <a:lnTo>
                    <a:pt x="280" y="370"/>
                  </a:lnTo>
                  <a:lnTo>
                    <a:pt x="278" y="370"/>
                  </a:lnTo>
                  <a:lnTo>
                    <a:pt x="278" y="370"/>
                  </a:lnTo>
                  <a:lnTo>
                    <a:pt x="275" y="366"/>
                  </a:lnTo>
                  <a:lnTo>
                    <a:pt x="273" y="366"/>
                  </a:lnTo>
                  <a:lnTo>
                    <a:pt x="271" y="366"/>
                  </a:lnTo>
                  <a:lnTo>
                    <a:pt x="271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69" y="364"/>
                  </a:lnTo>
                  <a:lnTo>
                    <a:pt x="265" y="360"/>
                  </a:lnTo>
                  <a:lnTo>
                    <a:pt x="263" y="358"/>
                  </a:lnTo>
                  <a:lnTo>
                    <a:pt x="261" y="356"/>
                  </a:lnTo>
                  <a:lnTo>
                    <a:pt x="261" y="356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3"/>
                  </a:lnTo>
                  <a:lnTo>
                    <a:pt x="259" y="351"/>
                  </a:lnTo>
                  <a:lnTo>
                    <a:pt x="256" y="351"/>
                  </a:lnTo>
                  <a:lnTo>
                    <a:pt x="254" y="349"/>
                  </a:lnTo>
                  <a:lnTo>
                    <a:pt x="250" y="343"/>
                  </a:lnTo>
                  <a:lnTo>
                    <a:pt x="248" y="337"/>
                  </a:lnTo>
                  <a:lnTo>
                    <a:pt x="248" y="337"/>
                  </a:lnTo>
                  <a:lnTo>
                    <a:pt x="248" y="335"/>
                  </a:lnTo>
                  <a:lnTo>
                    <a:pt x="248" y="334"/>
                  </a:lnTo>
                  <a:lnTo>
                    <a:pt x="248" y="332"/>
                  </a:lnTo>
                  <a:lnTo>
                    <a:pt x="246" y="332"/>
                  </a:lnTo>
                  <a:lnTo>
                    <a:pt x="246" y="332"/>
                  </a:lnTo>
                  <a:lnTo>
                    <a:pt x="246" y="335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46" y="335"/>
                  </a:lnTo>
                  <a:lnTo>
                    <a:pt x="246" y="334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46" y="330"/>
                  </a:lnTo>
                  <a:lnTo>
                    <a:pt x="246" y="328"/>
                  </a:lnTo>
                  <a:lnTo>
                    <a:pt x="244" y="328"/>
                  </a:lnTo>
                  <a:lnTo>
                    <a:pt x="242" y="326"/>
                  </a:lnTo>
                  <a:lnTo>
                    <a:pt x="242" y="326"/>
                  </a:lnTo>
                  <a:lnTo>
                    <a:pt x="242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2" y="326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1" y="322"/>
                  </a:lnTo>
                  <a:lnTo>
                    <a:pt x="239" y="322"/>
                  </a:lnTo>
                  <a:lnTo>
                    <a:pt x="237" y="320"/>
                  </a:lnTo>
                  <a:lnTo>
                    <a:pt x="237" y="318"/>
                  </a:lnTo>
                  <a:lnTo>
                    <a:pt x="237" y="317"/>
                  </a:lnTo>
                  <a:lnTo>
                    <a:pt x="237" y="317"/>
                  </a:lnTo>
                  <a:lnTo>
                    <a:pt x="237" y="315"/>
                  </a:lnTo>
                  <a:lnTo>
                    <a:pt x="237" y="315"/>
                  </a:lnTo>
                  <a:lnTo>
                    <a:pt x="237" y="315"/>
                  </a:lnTo>
                  <a:lnTo>
                    <a:pt x="237" y="311"/>
                  </a:lnTo>
                  <a:lnTo>
                    <a:pt x="239" y="309"/>
                  </a:lnTo>
                  <a:lnTo>
                    <a:pt x="241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4" y="305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8" y="294"/>
                  </a:lnTo>
                  <a:lnTo>
                    <a:pt x="250" y="294"/>
                  </a:lnTo>
                  <a:lnTo>
                    <a:pt x="250" y="294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48" y="292"/>
                  </a:lnTo>
                  <a:lnTo>
                    <a:pt x="248" y="292"/>
                  </a:lnTo>
                  <a:lnTo>
                    <a:pt x="248" y="290"/>
                  </a:lnTo>
                  <a:lnTo>
                    <a:pt x="250" y="292"/>
                  </a:lnTo>
                  <a:lnTo>
                    <a:pt x="250" y="290"/>
                  </a:lnTo>
                  <a:lnTo>
                    <a:pt x="248" y="288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48" y="282"/>
                  </a:lnTo>
                  <a:lnTo>
                    <a:pt x="250" y="284"/>
                  </a:lnTo>
                  <a:lnTo>
                    <a:pt x="250" y="281"/>
                  </a:lnTo>
                  <a:lnTo>
                    <a:pt x="250" y="275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48" y="269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50" y="269"/>
                  </a:lnTo>
                  <a:lnTo>
                    <a:pt x="250" y="267"/>
                  </a:lnTo>
                  <a:lnTo>
                    <a:pt x="252" y="267"/>
                  </a:lnTo>
                  <a:lnTo>
                    <a:pt x="252" y="265"/>
                  </a:lnTo>
                  <a:lnTo>
                    <a:pt x="252" y="264"/>
                  </a:lnTo>
                  <a:lnTo>
                    <a:pt x="254" y="262"/>
                  </a:lnTo>
                  <a:lnTo>
                    <a:pt x="254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8" y="260"/>
                  </a:lnTo>
                  <a:lnTo>
                    <a:pt x="258" y="258"/>
                  </a:lnTo>
                  <a:lnTo>
                    <a:pt x="256" y="258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58"/>
                  </a:lnTo>
                  <a:lnTo>
                    <a:pt x="256" y="256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8" y="254"/>
                  </a:lnTo>
                  <a:lnTo>
                    <a:pt x="259" y="252"/>
                  </a:lnTo>
                  <a:lnTo>
                    <a:pt x="259" y="250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48"/>
                  </a:lnTo>
                  <a:lnTo>
                    <a:pt x="259" y="247"/>
                  </a:lnTo>
                  <a:lnTo>
                    <a:pt x="263" y="245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65" y="243"/>
                  </a:lnTo>
                  <a:lnTo>
                    <a:pt x="265" y="243"/>
                  </a:lnTo>
                  <a:lnTo>
                    <a:pt x="265" y="245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9" y="245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71" y="241"/>
                  </a:lnTo>
                  <a:lnTo>
                    <a:pt x="269" y="241"/>
                  </a:lnTo>
                  <a:lnTo>
                    <a:pt x="269" y="243"/>
                  </a:lnTo>
                  <a:lnTo>
                    <a:pt x="269" y="245"/>
                  </a:lnTo>
                  <a:lnTo>
                    <a:pt x="269" y="245"/>
                  </a:lnTo>
                  <a:lnTo>
                    <a:pt x="271" y="245"/>
                  </a:lnTo>
                  <a:lnTo>
                    <a:pt x="273" y="245"/>
                  </a:lnTo>
                  <a:lnTo>
                    <a:pt x="275" y="243"/>
                  </a:lnTo>
                  <a:lnTo>
                    <a:pt x="275" y="243"/>
                  </a:lnTo>
                  <a:lnTo>
                    <a:pt x="275" y="241"/>
                  </a:lnTo>
                  <a:lnTo>
                    <a:pt x="277" y="239"/>
                  </a:lnTo>
                  <a:lnTo>
                    <a:pt x="277" y="239"/>
                  </a:lnTo>
                  <a:lnTo>
                    <a:pt x="277" y="241"/>
                  </a:lnTo>
                  <a:lnTo>
                    <a:pt x="275" y="241"/>
                  </a:lnTo>
                  <a:lnTo>
                    <a:pt x="277" y="241"/>
                  </a:lnTo>
                  <a:lnTo>
                    <a:pt x="278" y="239"/>
                  </a:lnTo>
                  <a:lnTo>
                    <a:pt x="280" y="239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86" y="231"/>
                  </a:lnTo>
                  <a:lnTo>
                    <a:pt x="286" y="229"/>
                  </a:lnTo>
                  <a:lnTo>
                    <a:pt x="286" y="229"/>
                  </a:lnTo>
                  <a:lnTo>
                    <a:pt x="288" y="229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4" y="228"/>
                  </a:lnTo>
                  <a:lnTo>
                    <a:pt x="294" y="228"/>
                  </a:lnTo>
                  <a:lnTo>
                    <a:pt x="295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9" y="224"/>
                  </a:lnTo>
                  <a:lnTo>
                    <a:pt x="299" y="224"/>
                  </a:lnTo>
                  <a:lnTo>
                    <a:pt x="299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297" y="220"/>
                  </a:lnTo>
                  <a:lnTo>
                    <a:pt x="297" y="222"/>
                  </a:lnTo>
                  <a:lnTo>
                    <a:pt x="297" y="222"/>
                  </a:lnTo>
                  <a:lnTo>
                    <a:pt x="295" y="222"/>
                  </a:lnTo>
                  <a:lnTo>
                    <a:pt x="295" y="220"/>
                  </a:lnTo>
                  <a:lnTo>
                    <a:pt x="295" y="220"/>
                  </a:lnTo>
                  <a:lnTo>
                    <a:pt x="297" y="220"/>
                  </a:lnTo>
                  <a:lnTo>
                    <a:pt x="299" y="220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301" y="222"/>
                  </a:lnTo>
                  <a:lnTo>
                    <a:pt x="301" y="220"/>
                  </a:lnTo>
                  <a:lnTo>
                    <a:pt x="301" y="220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299" y="216"/>
                  </a:lnTo>
                  <a:lnTo>
                    <a:pt x="301" y="216"/>
                  </a:lnTo>
                  <a:lnTo>
                    <a:pt x="301" y="216"/>
                  </a:lnTo>
                  <a:lnTo>
                    <a:pt x="301" y="216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6"/>
                  </a:lnTo>
                  <a:lnTo>
                    <a:pt x="301" y="214"/>
                  </a:lnTo>
                  <a:lnTo>
                    <a:pt x="301" y="214"/>
                  </a:lnTo>
                  <a:lnTo>
                    <a:pt x="303" y="211"/>
                  </a:lnTo>
                  <a:lnTo>
                    <a:pt x="301" y="211"/>
                  </a:lnTo>
                  <a:lnTo>
                    <a:pt x="299" y="211"/>
                  </a:lnTo>
                  <a:lnTo>
                    <a:pt x="299" y="211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9" y="209"/>
                  </a:lnTo>
                  <a:lnTo>
                    <a:pt x="299" y="209"/>
                  </a:lnTo>
                  <a:lnTo>
                    <a:pt x="299" y="209"/>
                  </a:lnTo>
                  <a:lnTo>
                    <a:pt x="301" y="209"/>
                  </a:lnTo>
                  <a:lnTo>
                    <a:pt x="301" y="209"/>
                  </a:lnTo>
                  <a:lnTo>
                    <a:pt x="301" y="207"/>
                  </a:lnTo>
                  <a:lnTo>
                    <a:pt x="301" y="207"/>
                  </a:lnTo>
                  <a:lnTo>
                    <a:pt x="301" y="205"/>
                  </a:lnTo>
                  <a:lnTo>
                    <a:pt x="301" y="203"/>
                  </a:lnTo>
                  <a:lnTo>
                    <a:pt x="301" y="203"/>
                  </a:lnTo>
                  <a:lnTo>
                    <a:pt x="299" y="205"/>
                  </a:lnTo>
                  <a:lnTo>
                    <a:pt x="299" y="205"/>
                  </a:lnTo>
                  <a:lnTo>
                    <a:pt x="297" y="203"/>
                  </a:lnTo>
                  <a:lnTo>
                    <a:pt x="301" y="203"/>
                  </a:lnTo>
                  <a:lnTo>
                    <a:pt x="303" y="201"/>
                  </a:lnTo>
                  <a:lnTo>
                    <a:pt x="305" y="201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3" y="197"/>
                  </a:lnTo>
                  <a:lnTo>
                    <a:pt x="303" y="197"/>
                  </a:lnTo>
                  <a:lnTo>
                    <a:pt x="303" y="195"/>
                  </a:lnTo>
                  <a:lnTo>
                    <a:pt x="301" y="195"/>
                  </a:lnTo>
                  <a:lnTo>
                    <a:pt x="303" y="195"/>
                  </a:lnTo>
                  <a:lnTo>
                    <a:pt x="303" y="197"/>
                  </a:lnTo>
                  <a:lnTo>
                    <a:pt x="305" y="197"/>
                  </a:lnTo>
                  <a:lnTo>
                    <a:pt x="305" y="197"/>
                  </a:lnTo>
                  <a:lnTo>
                    <a:pt x="307" y="197"/>
                  </a:lnTo>
                  <a:lnTo>
                    <a:pt x="307" y="197"/>
                  </a:lnTo>
                  <a:lnTo>
                    <a:pt x="309" y="197"/>
                  </a:lnTo>
                  <a:lnTo>
                    <a:pt x="311" y="195"/>
                  </a:lnTo>
                  <a:lnTo>
                    <a:pt x="309" y="195"/>
                  </a:lnTo>
                  <a:lnTo>
                    <a:pt x="309" y="193"/>
                  </a:lnTo>
                  <a:lnTo>
                    <a:pt x="307" y="193"/>
                  </a:lnTo>
                  <a:lnTo>
                    <a:pt x="307" y="193"/>
                  </a:lnTo>
                  <a:lnTo>
                    <a:pt x="309" y="193"/>
                  </a:lnTo>
                  <a:lnTo>
                    <a:pt x="311" y="193"/>
                  </a:lnTo>
                  <a:lnTo>
                    <a:pt x="311" y="193"/>
                  </a:lnTo>
                  <a:lnTo>
                    <a:pt x="311" y="193"/>
                  </a:lnTo>
                  <a:lnTo>
                    <a:pt x="312" y="193"/>
                  </a:lnTo>
                  <a:lnTo>
                    <a:pt x="312" y="193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3"/>
                  </a:lnTo>
                  <a:lnTo>
                    <a:pt x="316" y="193"/>
                  </a:lnTo>
                  <a:lnTo>
                    <a:pt x="316" y="190"/>
                  </a:lnTo>
                  <a:lnTo>
                    <a:pt x="314" y="190"/>
                  </a:lnTo>
                  <a:lnTo>
                    <a:pt x="314" y="190"/>
                  </a:lnTo>
                  <a:lnTo>
                    <a:pt x="312" y="190"/>
                  </a:lnTo>
                  <a:lnTo>
                    <a:pt x="312" y="188"/>
                  </a:lnTo>
                  <a:lnTo>
                    <a:pt x="311" y="186"/>
                  </a:lnTo>
                  <a:lnTo>
                    <a:pt x="311" y="184"/>
                  </a:lnTo>
                  <a:lnTo>
                    <a:pt x="312" y="186"/>
                  </a:lnTo>
                  <a:lnTo>
                    <a:pt x="312" y="186"/>
                  </a:lnTo>
                  <a:lnTo>
                    <a:pt x="312" y="184"/>
                  </a:lnTo>
                  <a:lnTo>
                    <a:pt x="312" y="182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09" y="180"/>
                  </a:lnTo>
                  <a:lnTo>
                    <a:pt x="311" y="17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6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1" y="175"/>
                  </a:lnTo>
                  <a:lnTo>
                    <a:pt x="309" y="175"/>
                  </a:lnTo>
                  <a:lnTo>
                    <a:pt x="309" y="175"/>
                  </a:lnTo>
                  <a:lnTo>
                    <a:pt x="307" y="173"/>
                  </a:lnTo>
                  <a:lnTo>
                    <a:pt x="307" y="173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09" y="171"/>
                  </a:lnTo>
                  <a:lnTo>
                    <a:pt x="309" y="171"/>
                  </a:lnTo>
                  <a:lnTo>
                    <a:pt x="307" y="169"/>
                  </a:lnTo>
                  <a:lnTo>
                    <a:pt x="305" y="169"/>
                  </a:lnTo>
                  <a:lnTo>
                    <a:pt x="307" y="169"/>
                  </a:lnTo>
                  <a:lnTo>
                    <a:pt x="309" y="169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2" y="169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4" y="169"/>
                  </a:lnTo>
                  <a:lnTo>
                    <a:pt x="314" y="169"/>
                  </a:lnTo>
                  <a:lnTo>
                    <a:pt x="314" y="169"/>
                  </a:lnTo>
                  <a:lnTo>
                    <a:pt x="316" y="169"/>
                  </a:lnTo>
                  <a:lnTo>
                    <a:pt x="316" y="169"/>
                  </a:lnTo>
                  <a:lnTo>
                    <a:pt x="316" y="169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8" y="173"/>
                  </a:lnTo>
                  <a:lnTo>
                    <a:pt x="318" y="173"/>
                  </a:lnTo>
                  <a:lnTo>
                    <a:pt x="318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6" y="176"/>
                  </a:lnTo>
                  <a:lnTo>
                    <a:pt x="318" y="175"/>
                  </a:lnTo>
                  <a:lnTo>
                    <a:pt x="318" y="175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20" y="180"/>
                  </a:lnTo>
                  <a:lnTo>
                    <a:pt x="322" y="176"/>
                  </a:lnTo>
                  <a:lnTo>
                    <a:pt x="322" y="176"/>
                  </a:lnTo>
                  <a:lnTo>
                    <a:pt x="322" y="176"/>
                  </a:lnTo>
                  <a:lnTo>
                    <a:pt x="322" y="176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6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6" y="178"/>
                  </a:lnTo>
                  <a:lnTo>
                    <a:pt x="326" y="176"/>
                  </a:lnTo>
                  <a:lnTo>
                    <a:pt x="326" y="176"/>
                  </a:lnTo>
                  <a:lnTo>
                    <a:pt x="326" y="176"/>
                  </a:lnTo>
                  <a:lnTo>
                    <a:pt x="324" y="176"/>
                  </a:lnTo>
                  <a:lnTo>
                    <a:pt x="324" y="175"/>
                  </a:lnTo>
                  <a:lnTo>
                    <a:pt x="324" y="175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3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30" y="175"/>
                  </a:lnTo>
                  <a:lnTo>
                    <a:pt x="331" y="175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3" y="169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3" y="169"/>
                  </a:lnTo>
                  <a:lnTo>
                    <a:pt x="333" y="169"/>
                  </a:lnTo>
                  <a:lnTo>
                    <a:pt x="333" y="169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71"/>
                  </a:lnTo>
                  <a:lnTo>
                    <a:pt x="335" y="171"/>
                  </a:lnTo>
                  <a:lnTo>
                    <a:pt x="335" y="171"/>
                  </a:lnTo>
                  <a:lnTo>
                    <a:pt x="335" y="171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35" y="171"/>
                  </a:lnTo>
                  <a:lnTo>
                    <a:pt x="333" y="173"/>
                  </a:lnTo>
                  <a:lnTo>
                    <a:pt x="333" y="175"/>
                  </a:lnTo>
                  <a:lnTo>
                    <a:pt x="335" y="175"/>
                  </a:lnTo>
                  <a:lnTo>
                    <a:pt x="339" y="175"/>
                  </a:lnTo>
                  <a:lnTo>
                    <a:pt x="339" y="176"/>
                  </a:lnTo>
                  <a:lnTo>
                    <a:pt x="339" y="175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7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50" y="171"/>
                  </a:lnTo>
                  <a:lnTo>
                    <a:pt x="352" y="171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69"/>
                  </a:lnTo>
                  <a:lnTo>
                    <a:pt x="354" y="169"/>
                  </a:lnTo>
                  <a:lnTo>
                    <a:pt x="354" y="169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4" y="165"/>
                  </a:lnTo>
                  <a:lnTo>
                    <a:pt x="354" y="165"/>
                  </a:lnTo>
                  <a:lnTo>
                    <a:pt x="354" y="165"/>
                  </a:lnTo>
                  <a:lnTo>
                    <a:pt x="354" y="165"/>
                  </a:lnTo>
                  <a:lnTo>
                    <a:pt x="354" y="163"/>
                  </a:lnTo>
                  <a:lnTo>
                    <a:pt x="354" y="163"/>
                  </a:lnTo>
                  <a:lnTo>
                    <a:pt x="356" y="161"/>
                  </a:lnTo>
                  <a:lnTo>
                    <a:pt x="356" y="158"/>
                  </a:lnTo>
                  <a:lnTo>
                    <a:pt x="356" y="158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6"/>
                  </a:lnTo>
                  <a:lnTo>
                    <a:pt x="354" y="154"/>
                  </a:lnTo>
                  <a:lnTo>
                    <a:pt x="354" y="154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356" y="150"/>
                  </a:lnTo>
                  <a:lnTo>
                    <a:pt x="358" y="150"/>
                  </a:lnTo>
                  <a:lnTo>
                    <a:pt x="360" y="150"/>
                  </a:lnTo>
                  <a:lnTo>
                    <a:pt x="360" y="150"/>
                  </a:lnTo>
                  <a:lnTo>
                    <a:pt x="358" y="148"/>
                  </a:lnTo>
                  <a:lnTo>
                    <a:pt x="358" y="148"/>
                  </a:lnTo>
                  <a:lnTo>
                    <a:pt x="358" y="148"/>
                  </a:lnTo>
                  <a:lnTo>
                    <a:pt x="360" y="148"/>
                  </a:lnTo>
                  <a:lnTo>
                    <a:pt x="360" y="148"/>
                  </a:lnTo>
                  <a:lnTo>
                    <a:pt x="362" y="148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4" y="150"/>
                  </a:lnTo>
                  <a:lnTo>
                    <a:pt x="365" y="150"/>
                  </a:lnTo>
                  <a:lnTo>
                    <a:pt x="365" y="150"/>
                  </a:lnTo>
                  <a:lnTo>
                    <a:pt x="365" y="148"/>
                  </a:lnTo>
                  <a:lnTo>
                    <a:pt x="365" y="148"/>
                  </a:lnTo>
                  <a:lnTo>
                    <a:pt x="365" y="148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8"/>
                  </a:lnTo>
                  <a:lnTo>
                    <a:pt x="367" y="148"/>
                  </a:lnTo>
                  <a:lnTo>
                    <a:pt x="367" y="150"/>
                  </a:lnTo>
                  <a:lnTo>
                    <a:pt x="367" y="150"/>
                  </a:lnTo>
                  <a:lnTo>
                    <a:pt x="369" y="150"/>
                  </a:lnTo>
                  <a:lnTo>
                    <a:pt x="369" y="150"/>
                  </a:lnTo>
                  <a:lnTo>
                    <a:pt x="369" y="150"/>
                  </a:lnTo>
                  <a:lnTo>
                    <a:pt x="371" y="148"/>
                  </a:lnTo>
                  <a:lnTo>
                    <a:pt x="371" y="146"/>
                  </a:lnTo>
                  <a:lnTo>
                    <a:pt x="371" y="148"/>
                  </a:lnTo>
                  <a:lnTo>
                    <a:pt x="371" y="148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5" y="144"/>
                  </a:lnTo>
                  <a:lnTo>
                    <a:pt x="375" y="142"/>
                  </a:lnTo>
                  <a:lnTo>
                    <a:pt x="375" y="142"/>
                  </a:lnTo>
                  <a:lnTo>
                    <a:pt x="375" y="142"/>
                  </a:lnTo>
                  <a:lnTo>
                    <a:pt x="375" y="142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5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9" y="142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3" y="139"/>
                  </a:lnTo>
                  <a:lnTo>
                    <a:pt x="383" y="139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1" y="135"/>
                  </a:lnTo>
                  <a:lnTo>
                    <a:pt x="381" y="135"/>
                  </a:lnTo>
                  <a:lnTo>
                    <a:pt x="381" y="135"/>
                  </a:lnTo>
                  <a:lnTo>
                    <a:pt x="381" y="133"/>
                  </a:lnTo>
                  <a:lnTo>
                    <a:pt x="383" y="133"/>
                  </a:lnTo>
                  <a:lnTo>
                    <a:pt x="383" y="133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6" y="133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5"/>
                  </a:lnTo>
                  <a:lnTo>
                    <a:pt x="388" y="133"/>
                  </a:lnTo>
                  <a:lnTo>
                    <a:pt x="388" y="133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2" y="133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39"/>
                  </a:lnTo>
                  <a:lnTo>
                    <a:pt x="396" y="137"/>
                  </a:lnTo>
                  <a:lnTo>
                    <a:pt x="396" y="137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90" y="129"/>
                  </a:lnTo>
                  <a:lnTo>
                    <a:pt x="388" y="129"/>
                  </a:lnTo>
                  <a:lnTo>
                    <a:pt x="388" y="127"/>
                  </a:lnTo>
                  <a:lnTo>
                    <a:pt x="386" y="127"/>
                  </a:lnTo>
                  <a:lnTo>
                    <a:pt x="386" y="125"/>
                  </a:lnTo>
                  <a:lnTo>
                    <a:pt x="386" y="125"/>
                  </a:lnTo>
                  <a:lnTo>
                    <a:pt x="384" y="123"/>
                  </a:lnTo>
                  <a:lnTo>
                    <a:pt x="383" y="123"/>
                  </a:lnTo>
                  <a:lnTo>
                    <a:pt x="381" y="123"/>
                  </a:lnTo>
                  <a:lnTo>
                    <a:pt x="381" y="123"/>
                  </a:lnTo>
                  <a:lnTo>
                    <a:pt x="379" y="123"/>
                  </a:lnTo>
                  <a:lnTo>
                    <a:pt x="377" y="125"/>
                  </a:lnTo>
                  <a:lnTo>
                    <a:pt x="375" y="127"/>
                  </a:lnTo>
                  <a:lnTo>
                    <a:pt x="371" y="127"/>
                  </a:lnTo>
                  <a:lnTo>
                    <a:pt x="369" y="127"/>
                  </a:lnTo>
                  <a:lnTo>
                    <a:pt x="367" y="127"/>
                  </a:lnTo>
                  <a:lnTo>
                    <a:pt x="365" y="127"/>
                  </a:lnTo>
                  <a:lnTo>
                    <a:pt x="365" y="127"/>
                  </a:lnTo>
                  <a:lnTo>
                    <a:pt x="365" y="129"/>
                  </a:lnTo>
                  <a:lnTo>
                    <a:pt x="364" y="129"/>
                  </a:lnTo>
                  <a:lnTo>
                    <a:pt x="364" y="129"/>
                  </a:lnTo>
                  <a:lnTo>
                    <a:pt x="364" y="129"/>
                  </a:lnTo>
                  <a:lnTo>
                    <a:pt x="362" y="129"/>
                  </a:lnTo>
                  <a:lnTo>
                    <a:pt x="360" y="127"/>
                  </a:lnTo>
                  <a:lnTo>
                    <a:pt x="360" y="125"/>
                  </a:lnTo>
                  <a:lnTo>
                    <a:pt x="360" y="123"/>
                  </a:lnTo>
                  <a:lnTo>
                    <a:pt x="358" y="123"/>
                  </a:lnTo>
                  <a:lnTo>
                    <a:pt x="358" y="125"/>
                  </a:lnTo>
                  <a:lnTo>
                    <a:pt x="356" y="127"/>
                  </a:lnTo>
                  <a:lnTo>
                    <a:pt x="352" y="127"/>
                  </a:lnTo>
                  <a:lnTo>
                    <a:pt x="352" y="127"/>
                  </a:lnTo>
                  <a:lnTo>
                    <a:pt x="350" y="122"/>
                  </a:lnTo>
                  <a:lnTo>
                    <a:pt x="348" y="120"/>
                  </a:lnTo>
                  <a:lnTo>
                    <a:pt x="347" y="120"/>
                  </a:lnTo>
                  <a:lnTo>
                    <a:pt x="345" y="120"/>
                  </a:lnTo>
                  <a:lnTo>
                    <a:pt x="341" y="120"/>
                  </a:lnTo>
                  <a:lnTo>
                    <a:pt x="335" y="114"/>
                  </a:lnTo>
                  <a:lnTo>
                    <a:pt x="333" y="114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30" y="110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0" y="104"/>
                  </a:lnTo>
                  <a:lnTo>
                    <a:pt x="330" y="103"/>
                  </a:lnTo>
                  <a:lnTo>
                    <a:pt x="328" y="103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0" y="101"/>
                  </a:lnTo>
                  <a:lnTo>
                    <a:pt x="318" y="101"/>
                  </a:lnTo>
                  <a:lnTo>
                    <a:pt x="316" y="101"/>
                  </a:lnTo>
                  <a:lnTo>
                    <a:pt x="314" y="101"/>
                  </a:lnTo>
                  <a:lnTo>
                    <a:pt x="314" y="101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1" y="99"/>
                  </a:lnTo>
                  <a:lnTo>
                    <a:pt x="311" y="99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99"/>
                  </a:lnTo>
                  <a:lnTo>
                    <a:pt x="307" y="95"/>
                  </a:lnTo>
                  <a:lnTo>
                    <a:pt x="307" y="93"/>
                  </a:lnTo>
                  <a:lnTo>
                    <a:pt x="307" y="91"/>
                  </a:lnTo>
                  <a:lnTo>
                    <a:pt x="307" y="91"/>
                  </a:lnTo>
                  <a:lnTo>
                    <a:pt x="307" y="91"/>
                  </a:lnTo>
                  <a:lnTo>
                    <a:pt x="307" y="91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7" y="87"/>
                  </a:lnTo>
                  <a:lnTo>
                    <a:pt x="307" y="87"/>
                  </a:lnTo>
                  <a:lnTo>
                    <a:pt x="305" y="86"/>
                  </a:lnTo>
                  <a:lnTo>
                    <a:pt x="305" y="86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5" y="78"/>
                  </a:lnTo>
                  <a:lnTo>
                    <a:pt x="305" y="76"/>
                  </a:lnTo>
                  <a:lnTo>
                    <a:pt x="303" y="76"/>
                  </a:lnTo>
                  <a:lnTo>
                    <a:pt x="301" y="76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9" y="72"/>
                  </a:lnTo>
                  <a:lnTo>
                    <a:pt x="297" y="70"/>
                  </a:lnTo>
                  <a:lnTo>
                    <a:pt x="297" y="69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9" y="65"/>
                  </a:lnTo>
                  <a:lnTo>
                    <a:pt x="299" y="65"/>
                  </a:lnTo>
                  <a:lnTo>
                    <a:pt x="301" y="57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03" y="55"/>
                  </a:lnTo>
                  <a:lnTo>
                    <a:pt x="303" y="55"/>
                  </a:lnTo>
                  <a:lnTo>
                    <a:pt x="305" y="57"/>
                  </a:lnTo>
                  <a:lnTo>
                    <a:pt x="305" y="57"/>
                  </a:lnTo>
                  <a:lnTo>
                    <a:pt x="307" y="57"/>
                  </a:lnTo>
                  <a:lnTo>
                    <a:pt x="309" y="57"/>
                  </a:lnTo>
                  <a:lnTo>
                    <a:pt x="309" y="53"/>
                  </a:lnTo>
                  <a:lnTo>
                    <a:pt x="311" y="51"/>
                  </a:lnTo>
                  <a:lnTo>
                    <a:pt x="311" y="50"/>
                  </a:lnTo>
                  <a:lnTo>
                    <a:pt x="312" y="48"/>
                  </a:lnTo>
                  <a:lnTo>
                    <a:pt x="312" y="46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0"/>
                  </a:lnTo>
                  <a:lnTo>
                    <a:pt x="314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1" y="40"/>
                  </a:lnTo>
                  <a:lnTo>
                    <a:pt x="311" y="38"/>
                  </a:lnTo>
                  <a:lnTo>
                    <a:pt x="309" y="36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5" y="36"/>
                  </a:lnTo>
                  <a:lnTo>
                    <a:pt x="305" y="36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3" y="34"/>
                  </a:lnTo>
                  <a:lnTo>
                    <a:pt x="301" y="34"/>
                  </a:lnTo>
                  <a:lnTo>
                    <a:pt x="301" y="33"/>
                  </a:lnTo>
                  <a:lnTo>
                    <a:pt x="297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84" y="36"/>
                  </a:lnTo>
                  <a:lnTo>
                    <a:pt x="282" y="36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78" y="36"/>
                  </a:lnTo>
                  <a:lnTo>
                    <a:pt x="278" y="34"/>
                  </a:lnTo>
                  <a:lnTo>
                    <a:pt x="277" y="33"/>
                  </a:lnTo>
                  <a:lnTo>
                    <a:pt x="277" y="31"/>
                  </a:lnTo>
                  <a:lnTo>
                    <a:pt x="273" y="29"/>
                  </a:lnTo>
                  <a:lnTo>
                    <a:pt x="271" y="29"/>
                  </a:lnTo>
                  <a:lnTo>
                    <a:pt x="267" y="27"/>
                  </a:lnTo>
                  <a:lnTo>
                    <a:pt x="261" y="29"/>
                  </a:lnTo>
                  <a:lnTo>
                    <a:pt x="261" y="29"/>
                  </a:lnTo>
                  <a:lnTo>
                    <a:pt x="261" y="31"/>
                  </a:lnTo>
                  <a:lnTo>
                    <a:pt x="259" y="31"/>
                  </a:lnTo>
                  <a:lnTo>
                    <a:pt x="258" y="31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48" y="29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25"/>
                  </a:lnTo>
                  <a:lnTo>
                    <a:pt x="244" y="25"/>
                  </a:lnTo>
                  <a:lnTo>
                    <a:pt x="244" y="25"/>
                  </a:lnTo>
                  <a:lnTo>
                    <a:pt x="242" y="25"/>
                  </a:lnTo>
                  <a:lnTo>
                    <a:pt x="242" y="23"/>
                  </a:lnTo>
                  <a:lnTo>
                    <a:pt x="241" y="23"/>
                  </a:lnTo>
                  <a:lnTo>
                    <a:pt x="239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1" y="21"/>
                  </a:lnTo>
                  <a:lnTo>
                    <a:pt x="231" y="21"/>
                  </a:lnTo>
                  <a:lnTo>
                    <a:pt x="231" y="19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2"/>
                  </a:lnTo>
                  <a:lnTo>
                    <a:pt x="225" y="8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8" y="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0" y="4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199" y="10"/>
                  </a:lnTo>
                  <a:lnTo>
                    <a:pt x="197" y="10"/>
                  </a:lnTo>
                  <a:lnTo>
                    <a:pt x="195" y="12"/>
                  </a:lnTo>
                  <a:lnTo>
                    <a:pt x="193" y="12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4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4" y="29"/>
                  </a:lnTo>
                  <a:lnTo>
                    <a:pt x="184" y="31"/>
                  </a:lnTo>
                  <a:lnTo>
                    <a:pt x="184" y="33"/>
                  </a:lnTo>
                  <a:lnTo>
                    <a:pt x="180" y="34"/>
                  </a:lnTo>
                  <a:lnTo>
                    <a:pt x="178" y="34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9" y="38"/>
                  </a:lnTo>
                  <a:lnTo>
                    <a:pt x="169" y="40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3" y="40"/>
                  </a:lnTo>
                  <a:lnTo>
                    <a:pt x="159" y="44"/>
                  </a:lnTo>
                  <a:lnTo>
                    <a:pt x="157" y="44"/>
                  </a:lnTo>
                  <a:lnTo>
                    <a:pt x="152" y="50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4" y="38"/>
                  </a:lnTo>
                  <a:lnTo>
                    <a:pt x="142" y="38"/>
                  </a:lnTo>
                  <a:lnTo>
                    <a:pt x="136" y="40"/>
                  </a:lnTo>
                  <a:lnTo>
                    <a:pt x="135" y="42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1" y="44"/>
                  </a:lnTo>
                  <a:lnTo>
                    <a:pt x="131" y="44"/>
                  </a:lnTo>
                  <a:lnTo>
                    <a:pt x="129" y="46"/>
                  </a:lnTo>
                  <a:lnTo>
                    <a:pt x="129" y="50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7"/>
                  </a:lnTo>
                  <a:lnTo>
                    <a:pt x="127" y="57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4" y="53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08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99" y="44"/>
                  </a:lnTo>
                  <a:lnTo>
                    <a:pt x="99" y="46"/>
                  </a:lnTo>
                  <a:lnTo>
                    <a:pt x="99" y="46"/>
                  </a:lnTo>
                  <a:lnTo>
                    <a:pt x="97" y="48"/>
                  </a:lnTo>
                  <a:lnTo>
                    <a:pt x="97" y="50"/>
                  </a:lnTo>
                  <a:lnTo>
                    <a:pt x="97" y="51"/>
                  </a:lnTo>
                  <a:lnTo>
                    <a:pt x="97" y="53"/>
                  </a:lnTo>
                  <a:lnTo>
                    <a:pt x="95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1" y="55"/>
                  </a:lnTo>
                  <a:lnTo>
                    <a:pt x="89" y="53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1"/>
                  </a:lnTo>
                  <a:lnTo>
                    <a:pt x="72" y="53"/>
                  </a:lnTo>
                  <a:lnTo>
                    <a:pt x="70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6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3" y="63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1" y="69"/>
                  </a:lnTo>
                  <a:lnTo>
                    <a:pt x="59" y="67"/>
                  </a:lnTo>
                  <a:lnTo>
                    <a:pt x="57" y="65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3" y="63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0" y="63"/>
                  </a:lnTo>
                  <a:lnTo>
                    <a:pt x="10" y="65"/>
                  </a:lnTo>
                  <a:lnTo>
                    <a:pt x="8" y="6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7" y="89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103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4" y="112"/>
                  </a:lnTo>
                  <a:lnTo>
                    <a:pt x="36" y="114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6" y="122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46" y="118"/>
                  </a:lnTo>
                  <a:lnTo>
                    <a:pt x="46" y="112"/>
                  </a:lnTo>
                  <a:lnTo>
                    <a:pt x="47" y="110"/>
                  </a:lnTo>
                  <a:lnTo>
                    <a:pt x="47" y="112"/>
                  </a:lnTo>
                  <a:lnTo>
                    <a:pt x="49" y="116"/>
                  </a:lnTo>
                  <a:lnTo>
                    <a:pt x="49" y="118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7" y="118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5"/>
                  </a:lnTo>
                  <a:lnTo>
                    <a:pt x="57" y="127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7" y="131"/>
                  </a:lnTo>
                  <a:lnTo>
                    <a:pt x="55" y="135"/>
                  </a:lnTo>
                  <a:lnTo>
                    <a:pt x="53" y="135"/>
                  </a:lnTo>
                  <a:lnTo>
                    <a:pt x="49" y="140"/>
                  </a:lnTo>
                  <a:lnTo>
                    <a:pt x="51" y="140"/>
                  </a:lnTo>
                  <a:lnTo>
                    <a:pt x="51" y="139"/>
                  </a:lnTo>
                  <a:lnTo>
                    <a:pt x="53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1" y="142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47" y="150"/>
                  </a:lnTo>
                  <a:lnTo>
                    <a:pt x="47" y="152"/>
                  </a:lnTo>
                  <a:lnTo>
                    <a:pt x="46" y="152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9" y="154"/>
                  </a:lnTo>
                  <a:lnTo>
                    <a:pt x="51" y="154"/>
                  </a:lnTo>
                  <a:lnTo>
                    <a:pt x="51" y="154"/>
                  </a:lnTo>
                  <a:lnTo>
                    <a:pt x="53" y="154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5" y="161"/>
                  </a:lnTo>
                  <a:lnTo>
                    <a:pt x="55" y="163"/>
                  </a:lnTo>
                  <a:lnTo>
                    <a:pt x="55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61" y="169"/>
                  </a:lnTo>
                  <a:lnTo>
                    <a:pt x="63" y="171"/>
                  </a:lnTo>
                  <a:lnTo>
                    <a:pt x="64" y="176"/>
                  </a:lnTo>
                  <a:lnTo>
                    <a:pt x="66" y="178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4"/>
                  </a:lnTo>
                  <a:lnTo>
                    <a:pt x="74" y="184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91" y="186"/>
                  </a:lnTo>
                  <a:lnTo>
                    <a:pt x="91" y="188"/>
                  </a:lnTo>
                  <a:lnTo>
                    <a:pt x="93" y="188"/>
                  </a:lnTo>
                  <a:lnTo>
                    <a:pt x="93" y="188"/>
                  </a:lnTo>
                  <a:lnTo>
                    <a:pt x="93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9" y="190"/>
                  </a:lnTo>
                  <a:lnTo>
                    <a:pt x="100" y="192"/>
                  </a:lnTo>
                  <a:lnTo>
                    <a:pt x="102" y="193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8" y="190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2" y="190"/>
                  </a:lnTo>
                  <a:lnTo>
                    <a:pt x="110" y="188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7" y="180"/>
                  </a:lnTo>
                  <a:lnTo>
                    <a:pt x="117" y="180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5" y="178"/>
                  </a:lnTo>
                  <a:lnTo>
                    <a:pt x="125" y="178"/>
                  </a:lnTo>
                  <a:lnTo>
                    <a:pt x="129" y="178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6" y="175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2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2" y="184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3" y="186"/>
                  </a:lnTo>
                  <a:lnTo>
                    <a:pt x="153" y="188"/>
                  </a:lnTo>
                  <a:lnTo>
                    <a:pt x="155" y="188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5" y="193"/>
                  </a:lnTo>
                  <a:lnTo>
                    <a:pt x="169" y="195"/>
                  </a:lnTo>
                  <a:lnTo>
                    <a:pt x="169" y="195"/>
                  </a:lnTo>
                  <a:lnTo>
                    <a:pt x="169" y="199"/>
                  </a:lnTo>
                  <a:lnTo>
                    <a:pt x="165" y="205"/>
                  </a:lnTo>
                  <a:lnTo>
                    <a:pt x="163" y="205"/>
                  </a:lnTo>
                  <a:lnTo>
                    <a:pt x="161" y="207"/>
                  </a:lnTo>
                  <a:lnTo>
                    <a:pt x="159" y="205"/>
                  </a:lnTo>
                  <a:lnTo>
                    <a:pt x="157" y="205"/>
                  </a:lnTo>
                  <a:lnTo>
                    <a:pt x="155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2"/>
                  </a:lnTo>
                  <a:lnTo>
                    <a:pt x="157" y="212"/>
                  </a:lnTo>
                  <a:lnTo>
                    <a:pt x="167" y="212"/>
                  </a:lnTo>
                  <a:lnTo>
                    <a:pt x="167" y="214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74" y="218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0" y="224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2" y="228"/>
                  </a:lnTo>
                  <a:lnTo>
                    <a:pt x="174" y="228"/>
                  </a:lnTo>
                  <a:lnTo>
                    <a:pt x="176" y="228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9" y="229"/>
                  </a:lnTo>
                  <a:lnTo>
                    <a:pt x="189" y="231"/>
                  </a:lnTo>
                  <a:lnTo>
                    <a:pt x="188" y="231"/>
                  </a:lnTo>
                  <a:lnTo>
                    <a:pt x="188" y="233"/>
                  </a:lnTo>
                  <a:lnTo>
                    <a:pt x="189" y="235"/>
                  </a:lnTo>
                  <a:lnTo>
                    <a:pt x="191" y="235"/>
                  </a:lnTo>
                  <a:lnTo>
                    <a:pt x="193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1" y="241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89" y="245"/>
                  </a:lnTo>
                  <a:lnTo>
                    <a:pt x="188" y="243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7"/>
                  </a:lnTo>
                  <a:lnTo>
                    <a:pt x="184" y="247"/>
                  </a:lnTo>
                  <a:lnTo>
                    <a:pt x="180" y="248"/>
                  </a:lnTo>
                  <a:lnTo>
                    <a:pt x="178" y="250"/>
                  </a:lnTo>
                  <a:lnTo>
                    <a:pt x="178" y="252"/>
                  </a:lnTo>
                  <a:lnTo>
                    <a:pt x="178" y="252"/>
                  </a:lnTo>
                  <a:lnTo>
                    <a:pt x="180" y="252"/>
                  </a:lnTo>
                  <a:lnTo>
                    <a:pt x="182" y="252"/>
                  </a:lnTo>
                  <a:lnTo>
                    <a:pt x="182" y="254"/>
                  </a:lnTo>
                  <a:lnTo>
                    <a:pt x="182" y="254"/>
                  </a:lnTo>
                  <a:lnTo>
                    <a:pt x="182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8" y="260"/>
                  </a:lnTo>
                  <a:lnTo>
                    <a:pt x="176" y="260"/>
                  </a:lnTo>
                  <a:lnTo>
                    <a:pt x="176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2" y="262"/>
                  </a:lnTo>
                  <a:lnTo>
                    <a:pt x="172" y="264"/>
                  </a:lnTo>
                  <a:lnTo>
                    <a:pt x="170" y="264"/>
                  </a:lnTo>
                  <a:lnTo>
                    <a:pt x="169" y="269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5" y="269"/>
                  </a:lnTo>
                  <a:lnTo>
                    <a:pt x="165" y="271"/>
                  </a:lnTo>
                  <a:lnTo>
                    <a:pt x="165" y="271"/>
                  </a:lnTo>
                  <a:lnTo>
                    <a:pt x="163" y="271"/>
                  </a:lnTo>
                  <a:lnTo>
                    <a:pt x="161" y="271"/>
                  </a:lnTo>
                  <a:lnTo>
                    <a:pt x="157" y="269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53" y="267"/>
                  </a:lnTo>
                  <a:lnTo>
                    <a:pt x="153" y="265"/>
                  </a:lnTo>
                  <a:lnTo>
                    <a:pt x="153" y="265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48" y="267"/>
                  </a:lnTo>
                  <a:lnTo>
                    <a:pt x="146" y="265"/>
                  </a:lnTo>
                  <a:lnTo>
                    <a:pt x="144" y="264"/>
                  </a:lnTo>
                  <a:lnTo>
                    <a:pt x="142" y="264"/>
                  </a:lnTo>
                  <a:lnTo>
                    <a:pt x="138" y="265"/>
                  </a:lnTo>
                  <a:lnTo>
                    <a:pt x="136" y="265"/>
                  </a:lnTo>
                  <a:lnTo>
                    <a:pt x="136" y="265"/>
                  </a:lnTo>
                  <a:lnTo>
                    <a:pt x="136" y="265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7" y="265"/>
                  </a:lnTo>
                  <a:lnTo>
                    <a:pt x="127" y="267"/>
                  </a:lnTo>
                  <a:lnTo>
                    <a:pt x="127" y="267"/>
                  </a:lnTo>
                  <a:lnTo>
                    <a:pt x="129" y="271"/>
                  </a:lnTo>
                  <a:lnTo>
                    <a:pt x="129" y="271"/>
                  </a:lnTo>
                  <a:lnTo>
                    <a:pt x="131" y="273"/>
                  </a:lnTo>
                  <a:lnTo>
                    <a:pt x="133" y="273"/>
                  </a:lnTo>
                  <a:lnTo>
                    <a:pt x="133" y="275"/>
                  </a:lnTo>
                  <a:lnTo>
                    <a:pt x="133" y="277"/>
                  </a:lnTo>
                  <a:lnTo>
                    <a:pt x="133" y="277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81"/>
                  </a:lnTo>
                  <a:lnTo>
                    <a:pt x="131" y="281"/>
                  </a:lnTo>
                  <a:lnTo>
                    <a:pt x="131" y="281"/>
                  </a:lnTo>
                  <a:lnTo>
                    <a:pt x="131" y="282"/>
                  </a:lnTo>
                  <a:lnTo>
                    <a:pt x="131" y="282"/>
                  </a:lnTo>
                  <a:lnTo>
                    <a:pt x="131" y="284"/>
                  </a:lnTo>
                  <a:lnTo>
                    <a:pt x="131" y="284"/>
                  </a:lnTo>
                  <a:lnTo>
                    <a:pt x="129" y="284"/>
                  </a:lnTo>
                  <a:lnTo>
                    <a:pt x="129" y="284"/>
                  </a:lnTo>
                  <a:lnTo>
                    <a:pt x="127" y="284"/>
                  </a:lnTo>
                  <a:lnTo>
                    <a:pt x="125" y="286"/>
                  </a:lnTo>
                  <a:lnTo>
                    <a:pt x="123" y="286"/>
                  </a:lnTo>
                  <a:lnTo>
                    <a:pt x="123" y="286"/>
                  </a:lnTo>
                  <a:lnTo>
                    <a:pt x="121" y="288"/>
                  </a:lnTo>
                  <a:lnTo>
                    <a:pt x="121" y="290"/>
                  </a:lnTo>
                  <a:lnTo>
                    <a:pt x="119" y="290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9" y="292"/>
                  </a:lnTo>
                  <a:lnTo>
                    <a:pt x="119" y="292"/>
                  </a:lnTo>
                  <a:lnTo>
                    <a:pt x="121" y="294"/>
                  </a:lnTo>
                  <a:lnTo>
                    <a:pt x="121" y="296"/>
                  </a:lnTo>
                  <a:lnTo>
                    <a:pt x="121" y="296"/>
                  </a:lnTo>
                  <a:lnTo>
                    <a:pt x="123" y="296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7" y="298"/>
                  </a:lnTo>
                  <a:lnTo>
                    <a:pt x="129" y="298"/>
                  </a:lnTo>
                  <a:lnTo>
                    <a:pt x="129" y="298"/>
                  </a:lnTo>
                  <a:lnTo>
                    <a:pt x="136" y="301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0" y="305"/>
                  </a:lnTo>
                  <a:lnTo>
                    <a:pt x="140" y="305"/>
                  </a:lnTo>
                  <a:lnTo>
                    <a:pt x="142" y="307"/>
                  </a:lnTo>
                  <a:lnTo>
                    <a:pt x="144" y="305"/>
                  </a:lnTo>
                  <a:lnTo>
                    <a:pt x="144" y="307"/>
                  </a:lnTo>
                  <a:lnTo>
                    <a:pt x="146" y="307"/>
                  </a:lnTo>
                  <a:lnTo>
                    <a:pt x="146" y="307"/>
                  </a:lnTo>
                  <a:lnTo>
                    <a:pt x="148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2" y="311"/>
                  </a:lnTo>
                  <a:lnTo>
                    <a:pt x="152" y="311"/>
                  </a:lnTo>
                  <a:lnTo>
                    <a:pt x="153" y="315"/>
                  </a:lnTo>
                  <a:lnTo>
                    <a:pt x="155" y="315"/>
                  </a:lnTo>
                  <a:lnTo>
                    <a:pt x="157" y="315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5" y="320"/>
                  </a:lnTo>
                  <a:lnTo>
                    <a:pt x="165" y="320"/>
                  </a:lnTo>
                  <a:lnTo>
                    <a:pt x="167" y="322"/>
                  </a:lnTo>
                  <a:lnTo>
                    <a:pt x="169" y="322"/>
                  </a:lnTo>
                  <a:lnTo>
                    <a:pt x="170" y="324"/>
                  </a:lnTo>
                  <a:lnTo>
                    <a:pt x="170" y="326"/>
                  </a:lnTo>
                  <a:lnTo>
                    <a:pt x="172" y="326"/>
                  </a:lnTo>
                  <a:lnTo>
                    <a:pt x="172" y="326"/>
                  </a:lnTo>
                  <a:lnTo>
                    <a:pt x="174" y="326"/>
                  </a:lnTo>
                  <a:lnTo>
                    <a:pt x="174" y="32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176" y="328"/>
                  </a:lnTo>
                  <a:lnTo>
                    <a:pt x="178" y="328"/>
                  </a:lnTo>
                  <a:lnTo>
                    <a:pt x="182" y="330"/>
                  </a:lnTo>
                  <a:lnTo>
                    <a:pt x="182" y="330"/>
                  </a:lnTo>
                  <a:lnTo>
                    <a:pt x="186" y="330"/>
                  </a:lnTo>
                  <a:lnTo>
                    <a:pt x="188" y="330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91" y="334"/>
                  </a:lnTo>
                  <a:lnTo>
                    <a:pt x="191" y="334"/>
                  </a:lnTo>
                  <a:lnTo>
                    <a:pt x="193" y="332"/>
                  </a:lnTo>
                  <a:lnTo>
                    <a:pt x="193" y="332"/>
                  </a:lnTo>
                  <a:lnTo>
                    <a:pt x="197" y="335"/>
                  </a:lnTo>
                  <a:lnTo>
                    <a:pt x="199" y="335"/>
                  </a:lnTo>
                  <a:lnTo>
                    <a:pt x="201" y="335"/>
                  </a:lnTo>
                  <a:lnTo>
                    <a:pt x="201" y="335"/>
                  </a:lnTo>
                  <a:lnTo>
                    <a:pt x="201" y="335"/>
                  </a:lnTo>
                  <a:lnTo>
                    <a:pt x="203" y="335"/>
                  </a:lnTo>
                  <a:lnTo>
                    <a:pt x="205" y="337"/>
                  </a:lnTo>
                  <a:lnTo>
                    <a:pt x="206" y="339"/>
                  </a:lnTo>
                  <a:lnTo>
                    <a:pt x="206" y="339"/>
                  </a:lnTo>
                  <a:lnTo>
                    <a:pt x="206" y="341"/>
                  </a:lnTo>
                  <a:lnTo>
                    <a:pt x="206" y="343"/>
                  </a:lnTo>
                  <a:lnTo>
                    <a:pt x="205" y="343"/>
                  </a:lnTo>
                  <a:lnTo>
                    <a:pt x="205" y="341"/>
                  </a:lnTo>
                  <a:lnTo>
                    <a:pt x="203" y="341"/>
                  </a:lnTo>
                  <a:lnTo>
                    <a:pt x="203" y="343"/>
                  </a:lnTo>
                  <a:lnTo>
                    <a:pt x="201" y="345"/>
                  </a:lnTo>
                  <a:lnTo>
                    <a:pt x="201" y="349"/>
                  </a:lnTo>
                  <a:lnTo>
                    <a:pt x="201" y="353"/>
                  </a:lnTo>
                  <a:lnTo>
                    <a:pt x="201" y="354"/>
                  </a:lnTo>
                  <a:lnTo>
                    <a:pt x="203" y="356"/>
                  </a:lnTo>
                  <a:lnTo>
                    <a:pt x="205" y="358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6" y="362"/>
                  </a:lnTo>
                  <a:lnTo>
                    <a:pt x="208" y="364"/>
                  </a:lnTo>
                  <a:lnTo>
                    <a:pt x="210" y="366"/>
                  </a:lnTo>
                  <a:lnTo>
                    <a:pt x="210" y="366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4" y="368"/>
                  </a:lnTo>
                  <a:lnTo>
                    <a:pt x="214" y="366"/>
                  </a:lnTo>
                  <a:lnTo>
                    <a:pt x="214" y="366"/>
                  </a:lnTo>
                  <a:lnTo>
                    <a:pt x="214" y="368"/>
                  </a:lnTo>
                  <a:lnTo>
                    <a:pt x="216" y="368"/>
                  </a:lnTo>
                  <a:lnTo>
                    <a:pt x="214" y="370"/>
                  </a:lnTo>
                  <a:lnTo>
                    <a:pt x="214" y="371"/>
                  </a:lnTo>
                  <a:lnTo>
                    <a:pt x="216" y="371"/>
                  </a:lnTo>
                  <a:lnTo>
                    <a:pt x="216" y="371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2" y="371"/>
                  </a:lnTo>
                  <a:lnTo>
                    <a:pt x="222" y="371"/>
                  </a:lnTo>
                  <a:lnTo>
                    <a:pt x="222" y="370"/>
                  </a:lnTo>
                  <a:lnTo>
                    <a:pt x="224" y="370"/>
                  </a:lnTo>
                  <a:lnTo>
                    <a:pt x="225" y="371"/>
                  </a:lnTo>
                  <a:lnTo>
                    <a:pt x="225" y="371"/>
                  </a:lnTo>
                  <a:lnTo>
                    <a:pt x="227" y="371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9" y="379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1" y="381"/>
                  </a:lnTo>
                  <a:lnTo>
                    <a:pt x="231" y="381"/>
                  </a:lnTo>
                  <a:lnTo>
                    <a:pt x="233" y="383"/>
                  </a:lnTo>
                  <a:lnTo>
                    <a:pt x="233" y="383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5" y="392"/>
                  </a:lnTo>
                  <a:lnTo>
                    <a:pt x="235" y="394"/>
                  </a:lnTo>
                  <a:lnTo>
                    <a:pt x="239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4" y="407"/>
                  </a:lnTo>
                  <a:lnTo>
                    <a:pt x="244" y="407"/>
                  </a:lnTo>
                  <a:lnTo>
                    <a:pt x="248" y="409"/>
                  </a:lnTo>
                  <a:lnTo>
                    <a:pt x="250" y="411"/>
                  </a:lnTo>
                  <a:lnTo>
                    <a:pt x="252" y="413"/>
                  </a:lnTo>
                  <a:lnTo>
                    <a:pt x="256" y="419"/>
                  </a:lnTo>
                  <a:lnTo>
                    <a:pt x="258" y="421"/>
                  </a:lnTo>
                  <a:lnTo>
                    <a:pt x="263" y="426"/>
                  </a:lnTo>
                  <a:lnTo>
                    <a:pt x="275" y="436"/>
                  </a:lnTo>
                  <a:lnTo>
                    <a:pt x="277" y="438"/>
                  </a:lnTo>
                  <a:lnTo>
                    <a:pt x="277" y="438"/>
                  </a:lnTo>
                  <a:lnTo>
                    <a:pt x="278" y="438"/>
                  </a:lnTo>
                  <a:lnTo>
                    <a:pt x="278" y="436"/>
                  </a:lnTo>
                  <a:lnTo>
                    <a:pt x="278" y="436"/>
                  </a:lnTo>
                  <a:lnTo>
                    <a:pt x="280" y="434"/>
                  </a:lnTo>
                  <a:lnTo>
                    <a:pt x="280" y="434"/>
                  </a:lnTo>
                  <a:lnTo>
                    <a:pt x="280" y="434"/>
                  </a:lnTo>
                  <a:lnTo>
                    <a:pt x="282" y="434"/>
                  </a:lnTo>
                  <a:lnTo>
                    <a:pt x="282" y="436"/>
                  </a:lnTo>
                  <a:lnTo>
                    <a:pt x="282" y="436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2" y="442"/>
                  </a:lnTo>
                  <a:lnTo>
                    <a:pt x="282" y="442"/>
                  </a:lnTo>
                  <a:lnTo>
                    <a:pt x="284" y="445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288" y="451"/>
                  </a:lnTo>
                  <a:lnTo>
                    <a:pt x="288" y="451"/>
                  </a:lnTo>
                  <a:lnTo>
                    <a:pt x="288" y="451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2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5" y="457"/>
                  </a:lnTo>
                  <a:lnTo>
                    <a:pt x="297" y="455"/>
                  </a:lnTo>
                  <a:lnTo>
                    <a:pt x="297" y="457"/>
                  </a:lnTo>
                  <a:lnTo>
                    <a:pt x="297" y="478"/>
                  </a:lnTo>
                  <a:lnTo>
                    <a:pt x="299" y="479"/>
                  </a:lnTo>
                  <a:lnTo>
                    <a:pt x="299" y="479"/>
                  </a:lnTo>
                  <a:lnTo>
                    <a:pt x="301" y="481"/>
                  </a:lnTo>
                  <a:lnTo>
                    <a:pt x="303" y="483"/>
                  </a:lnTo>
                  <a:lnTo>
                    <a:pt x="303" y="483"/>
                  </a:lnTo>
                  <a:lnTo>
                    <a:pt x="305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5" y="489"/>
                  </a:lnTo>
                  <a:lnTo>
                    <a:pt x="305" y="489"/>
                  </a:lnTo>
                  <a:lnTo>
                    <a:pt x="307" y="493"/>
                  </a:lnTo>
                  <a:lnTo>
                    <a:pt x="307" y="493"/>
                  </a:lnTo>
                  <a:lnTo>
                    <a:pt x="309" y="495"/>
                  </a:lnTo>
                  <a:lnTo>
                    <a:pt x="311" y="495"/>
                  </a:lnTo>
                  <a:lnTo>
                    <a:pt x="311" y="495"/>
                  </a:lnTo>
                  <a:lnTo>
                    <a:pt x="311" y="496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3"/>
                  </a:lnTo>
                  <a:lnTo>
                    <a:pt x="314" y="493"/>
                  </a:lnTo>
                  <a:lnTo>
                    <a:pt x="316" y="491"/>
                  </a:lnTo>
                  <a:lnTo>
                    <a:pt x="316" y="491"/>
                  </a:lnTo>
                  <a:lnTo>
                    <a:pt x="318" y="487"/>
                  </a:lnTo>
                  <a:lnTo>
                    <a:pt x="320" y="487"/>
                  </a:lnTo>
                  <a:lnTo>
                    <a:pt x="320" y="489"/>
                  </a:lnTo>
                  <a:lnTo>
                    <a:pt x="320" y="493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20" y="496"/>
                  </a:lnTo>
                  <a:lnTo>
                    <a:pt x="320" y="496"/>
                  </a:lnTo>
                  <a:lnTo>
                    <a:pt x="320" y="496"/>
                  </a:lnTo>
                  <a:lnTo>
                    <a:pt x="322" y="495"/>
                  </a:lnTo>
                  <a:lnTo>
                    <a:pt x="322" y="495"/>
                  </a:lnTo>
                  <a:lnTo>
                    <a:pt x="322" y="496"/>
                  </a:lnTo>
                  <a:lnTo>
                    <a:pt x="322" y="498"/>
                  </a:lnTo>
                  <a:lnTo>
                    <a:pt x="324" y="498"/>
                  </a:lnTo>
                  <a:lnTo>
                    <a:pt x="326" y="500"/>
                  </a:lnTo>
                  <a:lnTo>
                    <a:pt x="326" y="500"/>
                  </a:lnTo>
                  <a:lnTo>
                    <a:pt x="326" y="500"/>
                  </a:lnTo>
                  <a:lnTo>
                    <a:pt x="326" y="502"/>
                  </a:lnTo>
                  <a:lnTo>
                    <a:pt x="328" y="504"/>
                  </a:lnTo>
                  <a:lnTo>
                    <a:pt x="328" y="504"/>
                  </a:lnTo>
                  <a:lnTo>
                    <a:pt x="328" y="504"/>
                  </a:lnTo>
                  <a:lnTo>
                    <a:pt x="331" y="504"/>
                  </a:lnTo>
                  <a:lnTo>
                    <a:pt x="333" y="504"/>
                  </a:lnTo>
                  <a:lnTo>
                    <a:pt x="335" y="504"/>
                  </a:lnTo>
                  <a:lnTo>
                    <a:pt x="335" y="506"/>
                  </a:lnTo>
                  <a:lnTo>
                    <a:pt x="337" y="506"/>
                  </a:lnTo>
                  <a:lnTo>
                    <a:pt x="337" y="508"/>
                  </a:lnTo>
                  <a:lnTo>
                    <a:pt x="339" y="510"/>
                  </a:lnTo>
                  <a:lnTo>
                    <a:pt x="339" y="512"/>
                  </a:lnTo>
                  <a:lnTo>
                    <a:pt x="339" y="512"/>
                  </a:lnTo>
                  <a:lnTo>
                    <a:pt x="341" y="513"/>
                  </a:lnTo>
                  <a:lnTo>
                    <a:pt x="341" y="513"/>
                  </a:lnTo>
                  <a:lnTo>
                    <a:pt x="343" y="513"/>
                  </a:lnTo>
                  <a:lnTo>
                    <a:pt x="343" y="513"/>
                  </a:lnTo>
                  <a:lnTo>
                    <a:pt x="345" y="513"/>
                  </a:lnTo>
                  <a:lnTo>
                    <a:pt x="347" y="515"/>
                  </a:lnTo>
                  <a:lnTo>
                    <a:pt x="348" y="519"/>
                  </a:lnTo>
                  <a:lnTo>
                    <a:pt x="350" y="521"/>
                  </a:lnTo>
                  <a:lnTo>
                    <a:pt x="352" y="521"/>
                  </a:lnTo>
                  <a:lnTo>
                    <a:pt x="354" y="521"/>
                  </a:lnTo>
                  <a:lnTo>
                    <a:pt x="358" y="519"/>
                  </a:lnTo>
                  <a:lnTo>
                    <a:pt x="358" y="519"/>
                  </a:lnTo>
                  <a:lnTo>
                    <a:pt x="360" y="519"/>
                  </a:lnTo>
                  <a:lnTo>
                    <a:pt x="360" y="521"/>
                  </a:lnTo>
                  <a:lnTo>
                    <a:pt x="358" y="521"/>
                  </a:lnTo>
                  <a:lnTo>
                    <a:pt x="360" y="523"/>
                  </a:lnTo>
                  <a:lnTo>
                    <a:pt x="360" y="523"/>
                  </a:lnTo>
                  <a:lnTo>
                    <a:pt x="360" y="525"/>
                  </a:lnTo>
                  <a:lnTo>
                    <a:pt x="358" y="525"/>
                  </a:lnTo>
                  <a:lnTo>
                    <a:pt x="358" y="525"/>
                  </a:lnTo>
                  <a:lnTo>
                    <a:pt x="356" y="529"/>
                  </a:lnTo>
                  <a:lnTo>
                    <a:pt x="354" y="531"/>
                  </a:lnTo>
                  <a:lnTo>
                    <a:pt x="354" y="531"/>
                  </a:lnTo>
                  <a:lnTo>
                    <a:pt x="352" y="531"/>
                  </a:lnTo>
                  <a:lnTo>
                    <a:pt x="350" y="532"/>
                  </a:lnTo>
                  <a:lnTo>
                    <a:pt x="345" y="534"/>
                  </a:lnTo>
                  <a:lnTo>
                    <a:pt x="345" y="534"/>
                  </a:lnTo>
                  <a:lnTo>
                    <a:pt x="345" y="534"/>
                  </a:lnTo>
                  <a:lnTo>
                    <a:pt x="345" y="534"/>
                  </a:lnTo>
                  <a:lnTo>
                    <a:pt x="343" y="534"/>
                  </a:lnTo>
                  <a:lnTo>
                    <a:pt x="343" y="534"/>
                  </a:lnTo>
                  <a:lnTo>
                    <a:pt x="341" y="534"/>
                  </a:lnTo>
                  <a:lnTo>
                    <a:pt x="339" y="538"/>
                  </a:lnTo>
                  <a:lnTo>
                    <a:pt x="339" y="540"/>
                  </a:lnTo>
                  <a:lnTo>
                    <a:pt x="341" y="542"/>
                  </a:lnTo>
                  <a:lnTo>
                    <a:pt x="345" y="544"/>
                  </a:lnTo>
                  <a:lnTo>
                    <a:pt x="345" y="544"/>
                  </a:lnTo>
                  <a:lnTo>
                    <a:pt x="345" y="546"/>
                  </a:lnTo>
                  <a:lnTo>
                    <a:pt x="345" y="548"/>
                  </a:lnTo>
                  <a:lnTo>
                    <a:pt x="347" y="549"/>
                  </a:lnTo>
                  <a:lnTo>
                    <a:pt x="347" y="549"/>
                  </a:lnTo>
                  <a:lnTo>
                    <a:pt x="348" y="551"/>
                  </a:lnTo>
                  <a:lnTo>
                    <a:pt x="350" y="553"/>
                  </a:lnTo>
                  <a:lnTo>
                    <a:pt x="350" y="553"/>
                  </a:lnTo>
                  <a:lnTo>
                    <a:pt x="354" y="559"/>
                  </a:lnTo>
                  <a:lnTo>
                    <a:pt x="356" y="561"/>
                  </a:lnTo>
                  <a:lnTo>
                    <a:pt x="356" y="561"/>
                  </a:lnTo>
                  <a:lnTo>
                    <a:pt x="356" y="559"/>
                  </a:lnTo>
                  <a:lnTo>
                    <a:pt x="356" y="559"/>
                  </a:lnTo>
                  <a:lnTo>
                    <a:pt x="358" y="559"/>
                  </a:lnTo>
                  <a:lnTo>
                    <a:pt x="358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4" y="563"/>
                  </a:lnTo>
                  <a:lnTo>
                    <a:pt x="364" y="565"/>
                  </a:lnTo>
                  <a:lnTo>
                    <a:pt x="364" y="565"/>
                  </a:lnTo>
                  <a:lnTo>
                    <a:pt x="364" y="566"/>
                  </a:lnTo>
                  <a:lnTo>
                    <a:pt x="367" y="565"/>
                  </a:lnTo>
                  <a:lnTo>
                    <a:pt x="367" y="566"/>
                  </a:lnTo>
                  <a:lnTo>
                    <a:pt x="369" y="566"/>
                  </a:lnTo>
                  <a:lnTo>
                    <a:pt x="369" y="568"/>
                  </a:lnTo>
                  <a:lnTo>
                    <a:pt x="369" y="570"/>
                  </a:lnTo>
                  <a:lnTo>
                    <a:pt x="369" y="572"/>
                  </a:lnTo>
                  <a:lnTo>
                    <a:pt x="373" y="574"/>
                  </a:lnTo>
                  <a:lnTo>
                    <a:pt x="373" y="574"/>
                  </a:lnTo>
                  <a:lnTo>
                    <a:pt x="375" y="576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1" y="580"/>
                  </a:lnTo>
                  <a:lnTo>
                    <a:pt x="371" y="582"/>
                  </a:lnTo>
                  <a:lnTo>
                    <a:pt x="371" y="584"/>
                  </a:lnTo>
                  <a:lnTo>
                    <a:pt x="371" y="585"/>
                  </a:lnTo>
                  <a:lnTo>
                    <a:pt x="371" y="585"/>
                  </a:lnTo>
                  <a:lnTo>
                    <a:pt x="369" y="585"/>
                  </a:lnTo>
                  <a:lnTo>
                    <a:pt x="369" y="587"/>
                  </a:lnTo>
                  <a:lnTo>
                    <a:pt x="369" y="587"/>
                  </a:lnTo>
                  <a:lnTo>
                    <a:pt x="369" y="587"/>
                  </a:lnTo>
                  <a:lnTo>
                    <a:pt x="369" y="589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67" y="591"/>
                  </a:lnTo>
                  <a:lnTo>
                    <a:pt x="365" y="591"/>
                  </a:lnTo>
                  <a:lnTo>
                    <a:pt x="365" y="591"/>
                  </a:lnTo>
                  <a:lnTo>
                    <a:pt x="362" y="591"/>
                  </a:lnTo>
                  <a:lnTo>
                    <a:pt x="360" y="591"/>
                  </a:lnTo>
                  <a:lnTo>
                    <a:pt x="360" y="593"/>
                  </a:lnTo>
                  <a:lnTo>
                    <a:pt x="360" y="593"/>
                  </a:lnTo>
                  <a:lnTo>
                    <a:pt x="360" y="595"/>
                  </a:lnTo>
                  <a:lnTo>
                    <a:pt x="360" y="595"/>
                  </a:lnTo>
                  <a:lnTo>
                    <a:pt x="360" y="597"/>
                  </a:lnTo>
                  <a:lnTo>
                    <a:pt x="362" y="597"/>
                  </a:lnTo>
                  <a:lnTo>
                    <a:pt x="362" y="599"/>
                  </a:lnTo>
                  <a:lnTo>
                    <a:pt x="362" y="599"/>
                  </a:lnTo>
                  <a:lnTo>
                    <a:pt x="367" y="601"/>
                  </a:lnTo>
                  <a:lnTo>
                    <a:pt x="367" y="602"/>
                  </a:lnTo>
                  <a:lnTo>
                    <a:pt x="367" y="602"/>
                  </a:lnTo>
                  <a:lnTo>
                    <a:pt x="365" y="604"/>
                  </a:lnTo>
                  <a:lnTo>
                    <a:pt x="364" y="606"/>
                  </a:lnTo>
                  <a:lnTo>
                    <a:pt x="364" y="608"/>
                  </a:lnTo>
                  <a:lnTo>
                    <a:pt x="364" y="608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4" y="612"/>
                  </a:lnTo>
                  <a:lnTo>
                    <a:pt x="364" y="612"/>
                  </a:lnTo>
                  <a:lnTo>
                    <a:pt x="364" y="614"/>
                  </a:lnTo>
                  <a:lnTo>
                    <a:pt x="365" y="614"/>
                  </a:lnTo>
                  <a:lnTo>
                    <a:pt x="365" y="614"/>
                  </a:lnTo>
                  <a:lnTo>
                    <a:pt x="365" y="616"/>
                  </a:lnTo>
                  <a:lnTo>
                    <a:pt x="365" y="618"/>
                  </a:lnTo>
                  <a:lnTo>
                    <a:pt x="364" y="621"/>
                  </a:lnTo>
                  <a:lnTo>
                    <a:pt x="364" y="623"/>
                  </a:lnTo>
                  <a:lnTo>
                    <a:pt x="364" y="625"/>
                  </a:lnTo>
                  <a:lnTo>
                    <a:pt x="364" y="625"/>
                  </a:lnTo>
                  <a:lnTo>
                    <a:pt x="364" y="627"/>
                  </a:lnTo>
                  <a:lnTo>
                    <a:pt x="362" y="629"/>
                  </a:lnTo>
                  <a:lnTo>
                    <a:pt x="362" y="629"/>
                  </a:lnTo>
                  <a:lnTo>
                    <a:pt x="362" y="629"/>
                  </a:lnTo>
                  <a:lnTo>
                    <a:pt x="362" y="631"/>
                  </a:lnTo>
                  <a:lnTo>
                    <a:pt x="362" y="633"/>
                  </a:lnTo>
                  <a:lnTo>
                    <a:pt x="360" y="633"/>
                  </a:lnTo>
                  <a:lnTo>
                    <a:pt x="360" y="635"/>
                  </a:lnTo>
                  <a:lnTo>
                    <a:pt x="358" y="635"/>
                  </a:lnTo>
                  <a:lnTo>
                    <a:pt x="358" y="635"/>
                  </a:lnTo>
                  <a:lnTo>
                    <a:pt x="358" y="635"/>
                  </a:lnTo>
                  <a:lnTo>
                    <a:pt x="358" y="633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7"/>
                  </a:lnTo>
                  <a:lnTo>
                    <a:pt x="354" y="638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2"/>
                  </a:lnTo>
                  <a:lnTo>
                    <a:pt x="354" y="644"/>
                  </a:lnTo>
                  <a:lnTo>
                    <a:pt x="354" y="644"/>
                  </a:lnTo>
                  <a:lnTo>
                    <a:pt x="354" y="644"/>
                  </a:lnTo>
                  <a:lnTo>
                    <a:pt x="354" y="648"/>
                  </a:lnTo>
                  <a:lnTo>
                    <a:pt x="352" y="654"/>
                  </a:lnTo>
                  <a:lnTo>
                    <a:pt x="350" y="655"/>
                  </a:lnTo>
                  <a:lnTo>
                    <a:pt x="352" y="655"/>
                  </a:lnTo>
                  <a:lnTo>
                    <a:pt x="352" y="657"/>
                  </a:lnTo>
                  <a:lnTo>
                    <a:pt x="352" y="657"/>
                  </a:lnTo>
                  <a:lnTo>
                    <a:pt x="352" y="659"/>
                  </a:lnTo>
                  <a:lnTo>
                    <a:pt x="352" y="661"/>
                  </a:lnTo>
                  <a:lnTo>
                    <a:pt x="352" y="661"/>
                  </a:lnTo>
                  <a:lnTo>
                    <a:pt x="354" y="663"/>
                  </a:lnTo>
                  <a:lnTo>
                    <a:pt x="354" y="663"/>
                  </a:lnTo>
                  <a:lnTo>
                    <a:pt x="358" y="663"/>
                  </a:lnTo>
                  <a:lnTo>
                    <a:pt x="358" y="663"/>
                  </a:lnTo>
                  <a:lnTo>
                    <a:pt x="358" y="665"/>
                  </a:lnTo>
                  <a:lnTo>
                    <a:pt x="358" y="665"/>
                  </a:lnTo>
                  <a:lnTo>
                    <a:pt x="358" y="665"/>
                  </a:lnTo>
                  <a:lnTo>
                    <a:pt x="358" y="667"/>
                  </a:lnTo>
                  <a:lnTo>
                    <a:pt x="360" y="669"/>
                  </a:lnTo>
                  <a:lnTo>
                    <a:pt x="360" y="671"/>
                  </a:lnTo>
                  <a:lnTo>
                    <a:pt x="360" y="671"/>
                  </a:lnTo>
                  <a:lnTo>
                    <a:pt x="360" y="671"/>
                  </a:lnTo>
                  <a:lnTo>
                    <a:pt x="360" y="673"/>
                  </a:lnTo>
                  <a:lnTo>
                    <a:pt x="360" y="674"/>
                  </a:lnTo>
                  <a:lnTo>
                    <a:pt x="360" y="674"/>
                  </a:lnTo>
                  <a:lnTo>
                    <a:pt x="360" y="676"/>
                  </a:lnTo>
                  <a:lnTo>
                    <a:pt x="360" y="678"/>
                  </a:lnTo>
                  <a:lnTo>
                    <a:pt x="360" y="678"/>
                  </a:lnTo>
                  <a:lnTo>
                    <a:pt x="362" y="680"/>
                  </a:lnTo>
                  <a:lnTo>
                    <a:pt x="362" y="680"/>
                  </a:lnTo>
                  <a:lnTo>
                    <a:pt x="362" y="682"/>
                  </a:lnTo>
                  <a:lnTo>
                    <a:pt x="364" y="684"/>
                  </a:lnTo>
                  <a:lnTo>
                    <a:pt x="364" y="684"/>
                  </a:lnTo>
                  <a:lnTo>
                    <a:pt x="369" y="695"/>
                  </a:lnTo>
                  <a:lnTo>
                    <a:pt x="371" y="697"/>
                  </a:lnTo>
                  <a:lnTo>
                    <a:pt x="371" y="705"/>
                  </a:lnTo>
                  <a:lnTo>
                    <a:pt x="371" y="707"/>
                  </a:lnTo>
                  <a:lnTo>
                    <a:pt x="360" y="731"/>
                  </a:lnTo>
                  <a:lnTo>
                    <a:pt x="362" y="731"/>
                  </a:lnTo>
                  <a:lnTo>
                    <a:pt x="362" y="733"/>
                  </a:lnTo>
                  <a:lnTo>
                    <a:pt x="362" y="733"/>
                  </a:lnTo>
                  <a:lnTo>
                    <a:pt x="362" y="733"/>
                  </a:lnTo>
                  <a:lnTo>
                    <a:pt x="362" y="733"/>
                  </a:lnTo>
                  <a:lnTo>
                    <a:pt x="362" y="735"/>
                  </a:lnTo>
                  <a:lnTo>
                    <a:pt x="362" y="735"/>
                  </a:lnTo>
                  <a:lnTo>
                    <a:pt x="362" y="735"/>
                  </a:lnTo>
                  <a:lnTo>
                    <a:pt x="362" y="737"/>
                  </a:lnTo>
                  <a:lnTo>
                    <a:pt x="362" y="739"/>
                  </a:lnTo>
                  <a:lnTo>
                    <a:pt x="362" y="741"/>
                  </a:lnTo>
                  <a:lnTo>
                    <a:pt x="362" y="741"/>
                  </a:lnTo>
                  <a:lnTo>
                    <a:pt x="364" y="743"/>
                  </a:lnTo>
                  <a:lnTo>
                    <a:pt x="365" y="744"/>
                  </a:lnTo>
                  <a:lnTo>
                    <a:pt x="365" y="746"/>
                  </a:lnTo>
                  <a:lnTo>
                    <a:pt x="365" y="748"/>
                  </a:lnTo>
                  <a:lnTo>
                    <a:pt x="365" y="750"/>
                  </a:lnTo>
                  <a:lnTo>
                    <a:pt x="365" y="752"/>
                  </a:lnTo>
                  <a:lnTo>
                    <a:pt x="367" y="760"/>
                  </a:lnTo>
                  <a:lnTo>
                    <a:pt x="367" y="762"/>
                  </a:lnTo>
                  <a:lnTo>
                    <a:pt x="367" y="763"/>
                  </a:lnTo>
                  <a:lnTo>
                    <a:pt x="367" y="765"/>
                  </a:lnTo>
                  <a:lnTo>
                    <a:pt x="367" y="765"/>
                  </a:lnTo>
                  <a:lnTo>
                    <a:pt x="367" y="765"/>
                  </a:lnTo>
                  <a:lnTo>
                    <a:pt x="367" y="767"/>
                  </a:lnTo>
                  <a:lnTo>
                    <a:pt x="367" y="769"/>
                  </a:lnTo>
                  <a:lnTo>
                    <a:pt x="365" y="775"/>
                  </a:lnTo>
                  <a:lnTo>
                    <a:pt x="365" y="777"/>
                  </a:lnTo>
                  <a:lnTo>
                    <a:pt x="364" y="777"/>
                  </a:lnTo>
                  <a:lnTo>
                    <a:pt x="364" y="779"/>
                  </a:lnTo>
                  <a:lnTo>
                    <a:pt x="362" y="779"/>
                  </a:lnTo>
                  <a:lnTo>
                    <a:pt x="360" y="780"/>
                  </a:lnTo>
                  <a:lnTo>
                    <a:pt x="358" y="784"/>
                  </a:lnTo>
                  <a:lnTo>
                    <a:pt x="356" y="784"/>
                  </a:lnTo>
                  <a:lnTo>
                    <a:pt x="354" y="782"/>
                  </a:lnTo>
                  <a:lnTo>
                    <a:pt x="352" y="779"/>
                  </a:lnTo>
                  <a:lnTo>
                    <a:pt x="350" y="779"/>
                  </a:lnTo>
                  <a:lnTo>
                    <a:pt x="348" y="779"/>
                  </a:lnTo>
                  <a:lnTo>
                    <a:pt x="345" y="780"/>
                  </a:lnTo>
                  <a:lnTo>
                    <a:pt x="341" y="782"/>
                  </a:lnTo>
                  <a:lnTo>
                    <a:pt x="337" y="784"/>
                  </a:lnTo>
                  <a:lnTo>
                    <a:pt x="337" y="784"/>
                  </a:lnTo>
                  <a:lnTo>
                    <a:pt x="337" y="786"/>
                  </a:lnTo>
                  <a:lnTo>
                    <a:pt x="335" y="788"/>
                  </a:lnTo>
                  <a:lnTo>
                    <a:pt x="333" y="790"/>
                  </a:lnTo>
                  <a:lnTo>
                    <a:pt x="328" y="794"/>
                  </a:lnTo>
                  <a:lnTo>
                    <a:pt x="326" y="796"/>
                  </a:lnTo>
                  <a:lnTo>
                    <a:pt x="324" y="796"/>
                  </a:lnTo>
                  <a:lnTo>
                    <a:pt x="322" y="797"/>
                  </a:lnTo>
                  <a:lnTo>
                    <a:pt x="316" y="796"/>
                  </a:lnTo>
                  <a:lnTo>
                    <a:pt x="314" y="797"/>
                  </a:lnTo>
                  <a:lnTo>
                    <a:pt x="312" y="797"/>
                  </a:lnTo>
                  <a:lnTo>
                    <a:pt x="312" y="799"/>
                  </a:lnTo>
                  <a:lnTo>
                    <a:pt x="311" y="801"/>
                  </a:lnTo>
                  <a:lnTo>
                    <a:pt x="309" y="803"/>
                  </a:lnTo>
                  <a:lnTo>
                    <a:pt x="309" y="803"/>
                  </a:lnTo>
                  <a:lnTo>
                    <a:pt x="305" y="803"/>
                  </a:lnTo>
                  <a:lnTo>
                    <a:pt x="305" y="803"/>
                  </a:lnTo>
                  <a:lnTo>
                    <a:pt x="299" y="803"/>
                  </a:lnTo>
                  <a:lnTo>
                    <a:pt x="295" y="803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3"/>
                  </a:lnTo>
                  <a:lnTo>
                    <a:pt x="292" y="803"/>
                  </a:lnTo>
                  <a:lnTo>
                    <a:pt x="292" y="803"/>
                  </a:lnTo>
                  <a:lnTo>
                    <a:pt x="292" y="803"/>
                  </a:lnTo>
                  <a:lnTo>
                    <a:pt x="290" y="803"/>
                  </a:lnTo>
                  <a:lnTo>
                    <a:pt x="288" y="803"/>
                  </a:lnTo>
                  <a:lnTo>
                    <a:pt x="290" y="805"/>
                  </a:lnTo>
                  <a:lnTo>
                    <a:pt x="292" y="809"/>
                  </a:lnTo>
                  <a:lnTo>
                    <a:pt x="292" y="811"/>
                  </a:lnTo>
                  <a:lnTo>
                    <a:pt x="292" y="811"/>
                  </a:lnTo>
                  <a:lnTo>
                    <a:pt x="290" y="813"/>
                  </a:lnTo>
                  <a:lnTo>
                    <a:pt x="290" y="813"/>
                  </a:lnTo>
                  <a:lnTo>
                    <a:pt x="290" y="815"/>
                  </a:lnTo>
                  <a:lnTo>
                    <a:pt x="290" y="815"/>
                  </a:lnTo>
                  <a:lnTo>
                    <a:pt x="290" y="816"/>
                  </a:lnTo>
                  <a:lnTo>
                    <a:pt x="290" y="816"/>
                  </a:lnTo>
                  <a:lnTo>
                    <a:pt x="290" y="818"/>
                  </a:lnTo>
                  <a:lnTo>
                    <a:pt x="290" y="818"/>
                  </a:lnTo>
                  <a:lnTo>
                    <a:pt x="292" y="822"/>
                  </a:lnTo>
                  <a:lnTo>
                    <a:pt x="292" y="824"/>
                  </a:lnTo>
                  <a:lnTo>
                    <a:pt x="292" y="824"/>
                  </a:lnTo>
                  <a:lnTo>
                    <a:pt x="290" y="824"/>
                  </a:lnTo>
                  <a:lnTo>
                    <a:pt x="290" y="824"/>
                  </a:lnTo>
                  <a:lnTo>
                    <a:pt x="288" y="822"/>
                  </a:lnTo>
                  <a:lnTo>
                    <a:pt x="286" y="822"/>
                  </a:lnTo>
                  <a:lnTo>
                    <a:pt x="286" y="822"/>
                  </a:lnTo>
                  <a:lnTo>
                    <a:pt x="286" y="822"/>
                  </a:lnTo>
                  <a:lnTo>
                    <a:pt x="282" y="824"/>
                  </a:lnTo>
                  <a:lnTo>
                    <a:pt x="280" y="824"/>
                  </a:lnTo>
                  <a:lnTo>
                    <a:pt x="280" y="822"/>
                  </a:lnTo>
                  <a:lnTo>
                    <a:pt x="278" y="822"/>
                  </a:lnTo>
                  <a:lnTo>
                    <a:pt x="278" y="820"/>
                  </a:lnTo>
                  <a:lnTo>
                    <a:pt x="277" y="820"/>
                  </a:lnTo>
                  <a:lnTo>
                    <a:pt x="273" y="818"/>
                  </a:lnTo>
                  <a:lnTo>
                    <a:pt x="269" y="818"/>
                  </a:lnTo>
                  <a:lnTo>
                    <a:pt x="267" y="816"/>
                  </a:lnTo>
                  <a:lnTo>
                    <a:pt x="263" y="816"/>
                  </a:lnTo>
                  <a:lnTo>
                    <a:pt x="261" y="818"/>
                  </a:lnTo>
                  <a:lnTo>
                    <a:pt x="261" y="820"/>
                  </a:lnTo>
                  <a:lnTo>
                    <a:pt x="261" y="820"/>
                  </a:lnTo>
                  <a:lnTo>
                    <a:pt x="261" y="820"/>
                  </a:lnTo>
                  <a:lnTo>
                    <a:pt x="259" y="824"/>
                  </a:lnTo>
                  <a:lnTo>
                    <a:pt x="259" y="824"/>
                  </a:lnTo>
                  <a:lnTo>
                    <a:pt x="258" y="826"/>
                  </a:lnTo>
                  <a:lnTo>
                    <a:pt x="256" y="826"/>
                  </a:lnTo>
                  <a:lnTo>
                    <a:pt x="252" y="824"/>
                  </a:lnTo>
                  <a:lnTo>
                    <a:pt x="252" y="824"/>
                  </a:lnTo>
                  <a:lnTo>
                    <a:pt x="250" y="826"/>
                  </a:lnTo>
                  <a:lnTo>
                    <a:pt x="248" y="826"/>
                  </a:lnTo>
                  <a:lnTo>
                    <a:pt x="248" y="828"/>
                  </a:lnTo>
                  <a:lnTo>
                    <a:pt x="248" y="830"/>
                  </a:lnTo>
                  <a:lnTo>
                    <a:pt x="248" y="832"/>
                  </a:lnTo>
                  <a:lnTo>
                    <a:pt x="250" y="832"/>
                  </a:lnTo>
                  <a:lnTo>
                    <a:pt x="252" y="832"/>
                  </a:lnTo>
                  <a:lnTo>
                    <a:pt x="252" y="832"/>
                  </a:lnTo>
                  <a:lnTo>
                    <a:pt x="252" y="833"/>
                  </a:lnTo>
                  <a:lnTo>
                    <a:pt x="252" y="833"/>
                  </a:lnTo>
                  <a:lnTo>
                    <a:pt x="252" y="835"/>
                  </a:lnTo>
                  <a:lnTo>
                    <a:pt x="254" y="839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2" y="843"/>
                  </a:lnTo>
                  <a:lnTo>
                    <a:pt x="252" y="849"/>
                  </a:lnTo>
                  <a:lnTo>
                    <a:pt x="252" y="851"/>
                  </a:lnTo>
                  <a:lnTo>
                    <a:pt x="252" y="851"/>
                  </a:lnTo>
                  <a:lnTo>
                    <a:pt x="254" y="851"/>
                  </a:lnTo>
                  <a:lnTo>
                    <a:pt x="254" y="851"/>
                  </a:lnTo>
                  <a:lnTo>
                    <a:pt x="256" y="852"/>
                  </a:lnTo>
                  <a:lnTo>
                    <a:pt x="256" y="854"/>
                  </a:lnTo>
                  <a:lnTo>
                    <a:pt x="258" y="856"/>
                  </a:lnTo>
                  <a:lnTo>
                    <a:pt x="261" y="856"/>
                  </a:lnTo>
                  <a:lnTo>
                    <a:pt x="261" y="858"/>
                  </a:lnTo>
                  <a:lnTo>
                    <a:pt x="263" y="860"/>
                  </a:lnTo>
                  <a:lnTo>
                    <a:pt x="263" y="862"/>
                  </a:lnTo>
                  <a:lnTo>
                    <a:pt x="267" y="864"/>
                  </a:lnTo>
                  <a:lnTo>
                    <a:pt x="267" y="864"/>
                  </a:lnTo>
                  <a:lnTo>
                    <a:pt x="269" y="866"/>
                  </a:lnTo>
                  <a:lnTo>
                    <a:pt x="269" y="864"/>
                  </a:lnTo>
                  <a:lnTo>
                    <a:pt x="269" y="864"/>
                  </a:lnTo>
                  <a:lnTo>
                    <a:pt x="271" y="864"/>
                  </a:lnTo>
                  <a:lnTo>
                    <a:pt x="273" y="864"/>
                  </a:lnTo>
                  <a:lnTo>
                    <a:pt x="273" y="866"/>
                  </a:lnTo>
                  <a:lnTo>
                    <a:pt x="275" y="869"/>
                  </a:lnTo>
                  <a:lnTo>
                    <a:pt x="275" y="871"/>
                  </a:lnTo>
                  <a:lnTo>
                    <a:pt x="275" y="871"/>
                  </a:lnTo>
                  <a:lnTo>
                    <a:pt x="273" y="871"/>
                  </a:lnTo>
                  <a:lnTo>
                    <a:pt x="271" y="871"/>
                  </a:lnTo>
                  <a:lnTo>
                    <a:pt x="271" y="871"/>
                  </a:lnTo>
                  <a:lnTo>
                    <a:pt x="271" y="873"/>
                  </a:lnTo>
                  <a:lnTo>
                    <a:pt x="271" y="873"/>
                  </a:lnTo>
                  <a:lnTo>
                    <a:pt x="271" y="875"/>
                  </a:lnTo>
                  <a:lnTo>
                    <a:pt x="271" y="875"/>
                  </a:lnTo>
                  <a:lnTo>
                    <a:pt x="271" y="875"/>
                  </a:lnTo>
                  <a:lnTo>
                    <a:pt x="273" y="879"/>
                  </a:lnTo>
                  <a:lnTo>
                    <a:pt x="275" y="885"/>
                  </a:lnTo>
                  <a:lnTo>
                    <a:pt x="273" y="885"/>
                  </a:lnTo>
                  <a:lnTo>
                    <a:pt x="271" y="885"/>
                  </a:lnTo>
                  <a:lnTo>
                    <a:pt x="267" y="883"/>
                  </a:lnTo>
                  <a:lnTo>
                    <a:pt x="265" y="883"/>
                  </a:lnTo>
                  <a:lnTo>
                    <a:pt x="263" y="883"/>
                  </a:lnTo>
                  <a:lnTo>
                    <a:pt x="261" y="881"/>
                  </a:lnTo>
                  <a:lnTo>
                    <a:pt x="261" y="879"/>
                  </a:lnTo>
                  <a:lnTo>
                    <a:pt x="259" y="879"/>
                  </a:lnTo>
                  <a:lnTo>
                    <a:pt x="258" y="877"/>
                  </a:lnTo>
                  <a:lnTo>
                    <a:pt x="258" y="877"/>
                  </a:lnTo>
                  <a:lnTo>
                    <a:pt x="258" y="879"/>
                  </a:lnTo>
                  <a:lnTo>
                    <a:pt x="256" y="881"/>
                  </a:lnTo>
                  <a:lnTo>
                    <a:pt x="256" y="881"/>
                  </a:lnTo>
                  <a:lnTo>
                    <a:pt x="254" y="881"/>
                  </a:lnTo>
                  <a:lnTo>
                    <a:pt x="252" y="881"/>
                  </a:lnTo>
                  <a:lnTo>
                    <a:pt x="252" y="879"/>
                  </a:lnTo>
                  <a:lnTo>
                    <a:pt x="252" y="879"/>
                  </a:lnTo>
                  <a:lnTo>
                    <a:pt x="250" y="875"/>
                  </a:lnTo>
                  <a:lnTo>
                    <a:pt x="250" y="875"/>
                  </a:lnTo>
                  <a:lnTo>
                    <a:pt x="248" y="871"/>
                  </a:lnTo>
                  <a:lnTo>
                    <a:pt x="246" y="869"/>
                  </a:lnTo>
                  <a:lnTo>
                    <a:pt x="246" y="868"/>
                  </a:lnTo>
                  <a:lnTo>
                    <a:pt x="244" y="868"/>
                  </a:lnTo>
                  <a:lnTo>
                    <a:pt x="242" y="869"/>
                  </a:lnTo>
                  <a:lnTo>
                    <a:pt x="241" y="869"/>
                  </a:lnTo>
                  <a:lnTo>
                    <a:pt x="241" y="869"/>
                  </a:lnTo>
                  <a:lnTo>
                    <a:pt x="239" y="871"/>
                  </a:lnTo>
                  <a:lnTo>
                    <a:pt x="237" y="871"/>
                  </a:lnTo>
                  <a:lnTo>
                    <a:pt x="227" y="873"/>
                  </a:lnTo>
                  <a:lnTo>
                    <a:pt x="225" y="873"/>
                  </a:lnTo>
                  <a:lnTo>
                    <a:pt x="225" y="873"/>
                  </a:lnTo>
                  <a:lnTo>
                    <a:pt x="224" y="871"/>
                  </a:lnTo>
                  <a:lnTo>
                    <a:pt x="222" y="871"/>
                  </a:lnTo>
                  <a:lnTo>
                    <a:pt x="222" y="873"/>
                  </a:lnTo>
                  <a:lnTo>
                    <a:pt x="220" y="875"/>
                  </a:lnTo>
                  <a:lnTo>
                    <a:pt x="216" y="879"/>
                  </a:lnTo>
                  <a:lnTo>
                    <a:pt x="216" y="881"/>
                  </a:lnTo>
                  <a:lnTo>
                    <a:pt x="216" y="881"/>
                  </a:lnTo>
                  <a:lnTo>
                    <a:pt x="212" y="879"/>
                  </a:lnTo>
                  <a:lnTo>
                    <a:pt x="212" y="877"/>
                  </a:lnTo>
                  <a:lnTo>
                    <a:pt x="203" y="875"/>
                  </a:lnTo>
                  <a:lnTo>
                    <a:pt x="201" y="875"/>
                  </a:lnTo>
                  <a:lnTo>
                    <a:pt x="201" y="875"/>
                  </a:lnTo>
                  <a:lnTo>
                    <a:pt x="201" y="873"/>
                  </a:lnTo>
                  <a:lnTo>
                    <a:pt x="201" y="873"/>
                  </a:lnTo>
                  <a:lnTo>
                    <a:pt x="199" y="873"/>
                  </a:lnTo>
                  <a:lnTo>
                    <a:pt x="197" y="875"/>
                  </a:lnTo>
                  <a:lnTo>
                    <a:pt x="197" y="875"/>
                  </a:lnTo>
                  <a:lnTo>
                    <a:pt x="195" y="877"/>
                  </a:lnTo>
                  <a:lnTo>
                    <a:pt x="195" y="877"/>
                  </a:lnTo>
                  <a:lnTo>
                    <a:pt x="195" y="879"/>
                  </a:lnTo>
                  <a:lnTo>
                    <a:pt x="197" y="883"/>
                  </a:lnTo>
                  <a:lnTo>
                    <a:pt x="199" y="886"/>
                  </a:lnTo>
                  <a:lnTo>
                    <a:pt x="199" y="888"/>
                  </a:lnTo>
                  <a:lnTo>
                    <a:pt x="197" y="890"/>
                  </a:lnTo>
                  <a:lnTo>
                    <a:pt x="191" y="894"/>
                  </a:lnTo>
                  <a:lnTo>
                    <a:pt x="189" y="894"/>
                  </a:lnTo>
                  <a:lnTo>
                    <a:pt x="189" y="896"/>
                  </a:lnTo>
                  <a:lnTo>
                    <a:pt x="186" y="900"/>
                  </a:lnTo>
                  <a:lnTo>
                    <a:pt x="186" y="902"/>
                  </a:lnTo>
                  <a:lnTo>
                    <a:pt x="182" y="902"/>
                  </a:lnTo>
                  <a:lnTo>
                    <a:pt x="180" y="902"/>
                  </a:lnTo>
                  <a:lnTo>
                    <a:pt x="169" y="902"/>
                  </a:lnTo>
                  <a:lnTo>
                    <a:pt x="167" y="902"/>
                  </a:lnTo>
                  <a:lnTo>
                    <a:pt x="165" y="902"/>
                  </a:lnTo>
                  <a:lnTo>
                    <a:pt x="165" y="902"/>
                  </a:lnTo>
                  <a:lnTo>
                    <a:pt x="165" y="904"/>
                  </a:lnTo>
                  <a:lnTo>
                    <a:pt x="163" y="904"/>
                  </a:lnTo>
                  <a:lnTo>
                    <a:pt x="161" y="909"/>
                  </a:lnTo>
                  <a:lnTo>
                    <a:pt x="159" y="909"/>
                  </a:lnTo>
                  <a:lnTo>
                    <a:pt x="159" y="909"/>
                  </a:lnTo>
                  <a:lnTo>
                    <a:pt x="157" y="909"/>
                  </a:lnTo>
                  <a:lnTo>
                    <a:pt x="157" y="909"/>
                  </a:lnTo>
                  <a:lnTo>
                    <a:pt x="157" y="911"/>
                  </a:lnTo>
                  <a:lnTo>
                    <a:pt x="157" y="911"/>
                  </a:lnTo>
                  <a:lnTo>
                    <a:pt x="159" y="911"/>
                  </a:lnTo>
                  <a:lnTo>
                    <a:pt x="159" y="911"/>
                  </a:lnTo>
                  <a:lnTo>
                    <a:pt x="161" y="911"/>
                  </a:lnTo>
                  <a:lnTo>
                    <a:pt x="161" y="909"/>
                  </a:lnTo>
                  <a:lnTo>
                    <a:pt x="163" y="909"/>
                  </a:lnTo>
                  <a:lnTo>
                    <a:pt x="163" y="909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3" y="911"/>
                  </a:lnTo>
                  <a:lnTo>
                    <a:pt x="163" y="911"/>
                  </a:lnTo>
                  <a:lnTo>
                    <a:pt x="161" y="913"/>
                  </a:lnTo>
                  <a:lnTo>
                    <a:pt x="161" y="913"/>
                  </a:lnTo>
                  <a:lnTo>
                    <a:pt x="161" y="913"/>
                  </a:lnTo>
                  <a:lnTo>
                    <a:pt x="161" y="913"/>
                  </a:lnTo>
                  <a:lnTo>
                    <a:pt x="163" y="915"/>
                  </a:lnTo>
                  <a:lnTo>
                    <a:pt x="163" y="917"/>
                  </a:lnTo>
                  <a:lnTo>
                    <a:pt x="163" y="919"/>
                  </a:lnTo>
                  <a:lnTo>
                    <a:pt x="165" y="919"/>
                  </a:lnTo>
                  <a:lnTo>
                    <a:pt x="165" y="919"/>
                  </a:lnTo>
                  <a:lnTo>
                    <a:pt x="165" y="919"/>
                  </a:lnTo>
                  <a:lnTo>
                    <a:pt x="165" y="917"/>
                  </a:lnTo>
                  <a:lnTo>
                    <a:pt x="167" y="919"/>
                  </a:lnTo>
                  <a:lnTo>
                    <a:pt x="167" y="921"/>
                  </a:lnTo>
                  <a:lnTo>
                    <a:pt x="167" y="921"/>
                  </a:lnTo>
                  <a:lnTo>
                    <a:pt x="167" y="922"/>
                  </a:lnTo>
                  <a:lnTo>
                    <a:pt x="167" y="924"/>
                  </a:lnTo>
                  <a:lnTo>
                    <a:pt x="169" y="924"/>
                  </a:lnTo>
                  <a:lnTo>
                    <a:pt x="169" y="926"/>
                  </a:lnTo>
                  <a:lnTo>
                    <a:pt x="169" y="926"/>
                  </a:lnTo>
                  <a:lnTo>
                    <a:pt x="169" y="926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170" y="928"/>
                  </a:lnTo>
                  <a:lnTo>
                    <a:pt x="170" y="928"/>
                  </a:lnTo>
                  <a:lnTo>
                    <a:pt x="172" y="926"/>
                  </a:lnTo>
                  <a:lnTo>
                    <a:pt x="172" y="926"/>
                  </a:lnTo>
                  <a:lnTo>
                    <a:pt x="172" y="926"/>
                  </a:lnTo>
                  <a:lnTo>
                    <a:pt x="172" y="924"/>
                  </a:lnTo>
                  <a:lnTo>
                    <a:pt x="172" y="924"/>
                  </a:lnTo>
                  <a:lnTo>
                    <a:pt x="172" y="924"/>
                  </a:lnTo>
                  <a:lnTo>
                    <a:pt x="174" y="922"/>
                  </a:lnTo>
                  <a:lnTo>
                    <a:pt x="176" y="922"/>
                  </a:lnTo>
                  <a:lnTo>
                    <a:pt x="180" y="922"/>
                  </a:lnTo>
                  <a:lnTo>
                    <a:pt x="182" y="924"/>
                  </a:lnTo>
                  <a:lnTo>
                    <a:pt x="184" y="926"/>
                  </a:lnTo>
                  <a:lnTo>
                    <a:pt x="184" y="928"/>
                  </a:lnTo>
                  <a:lnTo>
                    <a:pt x="186" y="930"/>
                  </a:lnTo>
                  <a:lnTo>
                    <a:pt x="188" y="932"/>
                  </a:lnTo>
                  <a:lnTo>
                    <a:pt x="189" y="932"/>
                  </a:lnTo>
                  <a:lnTo>
                    <a:pt x="193" y="930"/>
                  </a:lnTo>
                  <a:lnTo>
                    <a:pt x="193" y="930"/>
                  </a:lnTo>
                  <a:lnTo>
                    <a:pt x="195" y="932"/>
                  </a:lnTo>
                  <a:lnTo>
                    <a:pt x="197" y="934"/>
                  </a:lnTo>
                  <a:lnTo>
                    <a:pt x="201" y="938"/>
                  </a:lnTo>
                  <a:lnTo>
                    <a:pt x="201" y="939"/>
                  </a:lnTo>
                  <a:lnTo>
                    <a:pt x="203" y="941"/>
                  </a:lnTo>
                  <a:lnTo>
                    <a:pt x="203" y="943"/>
                  </a:lnTo>
                  <a:lnTo>
                    <a:pt x="203" y="947"/>
                  </a:lnTo>
                  <a:lnTo>
                    <a:pt x="203" y="947"/>
                  </a:lnTo>
                  <a:lnTo>
                    <a:pt x="201" y="943"/>
                  </a:lnTo>
                  <a:lnTo>
                    <a:pt x="201" y="941"/>
                  </a:lnTo>
                  <a:lnTo>
                    <a:pt x="201" y="941"/>
                  </a:lnTo>
                  <a:lnTo>
                    <a:pt x="199" y="941"/>
                  </a:lnTo>
                  <a:lnTo>
                    <a:pt x="195" y="945"/>
                  </a:lnTo>
                  <a:lnTo>
                    <a:pt x="193" y="947"/>
                  </a:lnTo>
                  <a:lnTo>
                    <a:pt x="193" y="947"/>
                  </a:lnTo>
                  <a:lnTo>
                    <a:pt x="191" y="949"/>
                  </a:lnTo>
                  <a:lnTo>
                    <a:pt x="189" y="949"/>
                  </a:lnTo>
                  <a:lnTo>
                    <a:pt x="188" y="951"/>
                  </a:lnTo>
                  <a:lnTo>
                    <a:pt x="186" y="955"/>
                  </a:lnTo>
                  <a:lnTo>
                    <a:pt x="184" y="968"/>
                  </a:lnTo>
                  <a:lnTo>
                    <a:pt x="184" y="970"/>
                  </a:lnTo>
                  <a:lnTo>
                    <a:pt x="184" y="979"/>
                  </a:lnTo>
                  <a:lnTo>
                    <a:pt x="184" y="983"/>
                  </a:lnTo>
                  <a:lnTo>
                    <a:pt x="182" y="993"/>
                  </a:lnTo>
                  <a:lnTo>
                    <a:pt x="182" y="996"/>
                  </a:lnTo>
                  <a:lnTo>
                    <a:pt x="182" y="1004"/>
                  </a:lnTo>
                  <a:lnTo>
                    <a:pt x="182" y="1006"/>
                  </a:lnTo>
                  <a:lnTo>
                    <a:pt x="184" y="1008"/>
                  </a:lnTo>
                  <a:lnTo>
                    <a:pt x="184" y="1008"/>
                  </a:lnTo>
                  <a:lnTo>
                    <a:pt x="182" y="1008"/>
                  </a:lnTo>
                  <a:lnTo>
                    <a:pt x="182" y="1010"/>
                  </a:lnTo>
                  <a:lnTo>
                    <a:pt x="182" y="1013"/>
                  </a:lnTo>
                  <a:lnTo>
                    <a:pt x="182" y="1015"/>
                  </a:lnTo>
                  <a:lnTo>
                    <a:pt x="182" y="1017"/>
                  </a:lnTo>
                  <a:lnTo>
                    <a:pt x="182" y="1019"/>
                  </a:lnTo>
                  <a:lnTo>
                    <a:pt x="182" y="1021"/>
                  </a:lnTo>
                  <a:lnTo>
                    <a:pt x="186" y="1021"/>
                  </a:lnTo>
                  <a:lnTo>
                    <a:pt x="189" y="1019"/>
                  </a:lnTo>
                  <a:lnTo>
                    <a:pt x="189" y="1019"/>
                  </a:lnTo>
                  <a:lnTo>
                    <a:pt x="189" y="1021"/>
                  </a:lnTo>
                  <a:lnTo>
                    <a:pt x="189" y="1023"/>
                  </a:lnTo>
                  <a:lnTo>
                    <a:pt x="189" y="1023"/>
                  </a:lnTo>
                  <a:lnTo>
                    <a:pt x="189" y="1023"/>
                  </a:lnTo>
                  <a:lnTo>
                    <a:pt x="188" y="1023"/>
                  </a:lnTo>
                  <a:lnTo>
                    <a:pt x="188" y="1023"/>
                  </a:lnTo>
                  <a:lnTo>
                    <a:pt x="186" y="1025"/>
                  </a:lnTo>
                  <a:lnTo>
                    <a:pt x="186" y="1025"/>
                  </a:lnTo>
                  <a:lnTo>
                    <a:pt x="184" y="1025"/>
                  </a:lnTo>
                  <a:lnTo>
                    <a:pt x="186" y="1025"/>
                  </a:lnTo>
                  <a:lnTo>
                    <a:pt x="186" y="1027"/>
                  </a:lnTo>
                  <a:lnTo>
                    <a:pt x="189" y="1027"/>
                  </a:lnTo>
                  <a:lnTo>
                    <a:pt x="191" y="1025"/>
                  </a:lnTo>
                  <a:lnTo>
                    <a:pt x="193" y="1025"/>
                  </a:lnTo>
                  <a:lnTo>
                    <a:pt x="191" y="1025"/>
                  </a:lnTo>
                  <a:lnTo>
                    <a:pt x="191" y="1027"/>
                  </a:lnTo>
                  <a:lnTo>
                    <a:pt x="189" y="1027"/>
                  </a:lnTo>
                  <a:lnTo>
                    <a:pt x="189" y="1027"/>
                  </a:lnTo>
                  <a:lnTo>
                    <a:pt x="184" y="1027"/>
                  </a:lnTo>
                  <a:lnTo>
                    <a:pt x="184" y="1027"/>
                  </a:lnTo>
                  <a:lnTo>
                    <a:pt x="182" y="1027"/>
                  </a:lnTo>
                  <a:lnTo>
                    <a:pt x="184" y="1027"/>
                  </a:lnTo>
                  <a:lnTo>
                    <a:pt x="184" y="1027"/>
                  </a:lnTo>
                  <a:lnTo>
                    <a:pt x="184" y="1028"/>
                  </a:lnTo>
                  <a:lnTo>
                    <a:pt x="184" y="1028"/>
                  </a:lnTo>
                  <a:lnTo>
                    <a:pt x="184" y="1028"/>
                  </a:lnTo>
                  <a:lnTo>
                    <a:pt x="182" y="1028"/>
                  </a:lnTo>
                  <a:lnTo>
                    <a:pt x="182" y="1030"/>
                  </a:lnTo>
                  <a:lnTo>
                    <a:pt x="178" y="1032"/>
                  </a:lnTo>
                  <a:lnTo>
                    <a:pt x="178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8" y="1034"/>
                  </a:lnTo>
                  <a:lnTo>
                    <a:pt x="182" y="1034"/>
                  </a:lnTo>
                  <a:lnTo>
                    <a:pt x="182" y="1034"/>
                  </a:lnTo>
                  <a:lnTo>
                    <a:pt x="184" y="1034"/>
                  </a:lnTo>
                  <a:lnTo>
                    <a:pt x="184" y="1034"/>
                  </a:lnTo>
                  <a:lnTo>
                    <a:pt x="186" y="1034"/>
                  </a:lnTo>
                  <a:lnTo>
                    <a:pt x="201" y="1032"/>
                  </a:lnTo>
                  <a:lnTo>
                    <a:pt x="203" y="1030"/>
                  </a:lnTo>
                  <a:lnTo>
                    <a:pt x="205" y="1030"/>
                  </a:lnTo>
                  <a:lnTo>
                    <a:pt x="206" y="1027"/>
                  </a:lnTo>
                  <a:lnTo>
                    <a:pt x="210" y="1023"/>
                  </a:lnTo>
                  <a:lnTo>
                    <a:pt x="210" y="1023"/>
                  </a:lnTo>
                  <a:lnTo>
                    <a:pt x="212" y="1023"/>
                  </a:lnTo>
                  <a:lnTo>
                    <a:pt x="214" y="1021"/>
                  </a:lnTo>
                  <a:lnTo>
                    <a:pt x="216" y="1019"/>
                  </a:lnTo>
                  <a:lnTo>
                    <a:pt x="218" y="1017"/>
                  </a:lnTo>
                  <a:lnTo>
                    <a:pt x="222" y="1008"/>
                  </a:lnTo>
                  <a:lnTo>
                    <a:pt x="222" y="1006"/>
                  </a:lnTo>
                  <a:lnTo>
                    <a:pt x="222" y="1006"/>
                  </a:lnTo>
                  <a:lnTo>
                    <a:pt x="222" y="1006"/>
                  </a:lnTo>
                  <a:lnTo>
                    <a:pt x="224" y="1006"/>
                  </a:lnTo>
                  <a:lnTo>
                    <a:pt x="224" y="1006"/>
                  </a:lnTo>
                  <a:lnTo>
                    <a:pt x="224" y="1006"/>
                  </a:lnTo>
                  <a:lnTo>
                    <a:pt x="224" y="1004"/>
                  </a:lnTo>
                  <a:lnTo>
                    <a:pt x="225" y="1002"/>
                  </a:lnTo>
                  <a:lnTo>
                    <a:pt x="227" y="1002"/>
                  </a:lnTo>
                  <a:lnTo>
                    <a:pt x="229" y="998"/>
                  </a:lnTo>
                  <a:lnTo>
                    <a:pt x="231" y="996"/>
                  </a:lnTo>
                  <a:lnTo>
                    <a:pt x="246" y="991"/>
                  </a:lnTo>
                  <a:lnTo>
                    <a:pt x="263" y="985"/>
                  </a:lnTo>
                  <a:lnTo>
                    <a:pt x="273" y="981"/>
                  </a:lnTo>
                  <a:lnTo>
                    <a:pt x="275" y="981"/>
                  </a:lnTo>
                  <a:lnTo>
                    <a:pt x="275" y="981"/>
                  </a:lnTo>
                  <a:lnTo>
                    <a:pt x="275" y="979"/>
                  </a:lnTo>
                  <a:lnTo>
                    <a:pt x="275" y="979"/>
                  </a:lnTo>
                  <a:lnTo>
                    <a:pt x="275" y="977"/>
                  </a:lnTo>
                  <a:lnTo>
                    <a:pt x="275" y="977"/>
                  </a:lnTo>
                  <a:lnTo>
                    <a:pt x="273" y="977"/>
                  </a:lnTo>
                  <a:lnTo>
                    <a:pt x="277" y="975"/>
                  </a:lnTo>
                  <a:lnTo>
                    <a:pt x="277" y="974"/>
                  </a:lnTo>
                  <a:lnTo>
                    <a:pt x="277" y="972"/>
                  </a:lnTo>
                  <a:lnTo>
                    <a:pt x="277" y="970"/>
                  </a:lnTo>
                  <a:lnTo>
                    <a:pt x="275" y="970"/>
                  </a:lnTo>
                  <a:lnTo>
                    <a:pt x="269" y="958"/>
                  </a:lnTo>
                  <a:lnTo>
                    <a:pt x="267" y="957"/>
                  </a:lnTo>
                  <a:lnTo>
                    <a:pt x="267" y="957"/>
                  </a:lnTo>
                  <a:lnTo>
                    <a:pt x="267" y="955"/>
                  </a:lnTo>
                  <a:lnTo>
                    <a:pt x="252" y="939"/>
                  </a:lnTo>
                  <a:lnTo>
                    <a:pt x="250" y="938"/>
                  </a:lnTo>
                  <a:lnTo>
                    <a:pt x="252" y="938"/>
                  </a:lnTo>
                  <a:lnTo>
                    <a:pt x="254" y="939"/>
                  </a:lnTo>
                  <a:lnTo>
                    <a:pt x="256" y="939"/>
                  </a:lnTo>
                  <a:lnTo>
                    <a:pt x="258" y="941"/>
                  </a:lnTo>
                  <a:lnTo>
                    <a:pt x="259" y="943"/>
                  </a:lnTo>
                  <a:lnTo>
                    <a:pt x="267" y="951"/>
                  </a:lnTo>
                  <a:lnTo>
                    <a:pt x="278" y="962"/>
                  </a:lnTo>
                  <a:lnTo>
                    <a:pt x="284" y="966"/>
                  </a:lnTo>
                  <a:lnTo>
                    <a:pt x="288" y="968"/>
                  </a:lnTo>
                  <a:lnTo>
                    <a:pt x="290" y="968"/>
                  </a:lnTo>
                  <a:lnTo>
                    <a:pt x="292" y="970"/>
                  </a:lnTo>
                  <a:lnTo>
                    <a:pt x="294" y="968"/>
                  </a:lnTo>
                  <a:lnTo>
                    <a:pt x="294" y="968"/>
                  </a:lnTo>
                  <a:lnTo>
                    <a:pt x="294" y="968"/>
                  </a:lnTo>
                  <a:lnTo>
                    <a:pt x="295" y="968"/>
                  </a:lnTo>
                  <a:lnTo>
                    <a:pt x="295" y="968"/>
                  </a:lnTo>
                  <a:lnTo>
                    <a:pt x="297" y="968"/>
                  </a:lnTo>
                  <a:lnTo>
                    <a:pt x="299" y="966"/>
                  </a:lnTo>
                  <a:lnTo>
                    <a:pt x="299" y="964"/>
                  </a:lnTo>
                  <a:lnTo>
                    <a:pt x="301" y="962"/>
                  </a:lnTo>
                  <a:lnTo>
                    <a:pt x="301" y="958"/>
                  </a:lnTo>
                  <a:lnTo>
                    <a:pt x="301" y="957"/>
                  </a:lnTo>
                  <a:lnTo>
                    <a:pt x="301" y="955"/>
                  </a:lnTo>
                  <a:lnTo>
                    <a:pt x="299" y="955"/>
                  </a:lnTo>
                  <a:lnTo>
                    <a:pt x="299" y="955"/>
                  </a:lnTo>
                  <a:lnTo>
                    <a:pt x="297" y="955"/>
                  </a:lnTo>
                  <a:lnTo>
                    <a:pt x="297" y="951"/>
                  </a:lnTo>
                  <a:lnTo>
                    <a:pt x="295" y="949"/>
                  </a:lnTo>
                  <a:lnTo>
                    <a:pt x="294" y="947"/>
                  </a:lnTo>
                  <a:lnTo>
                    <a:pt x="288" y="941"/>
                  </a:lnTo>
                  <a:lnTo>
                    <a:pt x="288" y="941"/>
                  </a:lnTo>
                  <a:lnTo>
                    <a:pt x="286" y="939"/>
                  </a:lnTo>
                  <a:lnTo>
                    <a:pt x="284" y="938"/>
                  </a:lnTo>
                  <a:lnTo>
                    <a:pt x="282" y="936"/>
                  </a:lnTo>
                  <a:lnTo>
                    <a:pt x="282" y="936"/>
                  </a:lnTo>
                  <a:lnTo>
                    <a:pt x="282" y="936"/>
                  </a:lnTo>
                  <a:lnTo>
                    <a:pt x="282" y="934"/>
                  </a:lnTo>
                  <a:lnTo>
                    <a:pt x="277" y="930"/>
                  </a:lnTo>
                  <a:lnTo>
                    <a:pt x="275" y="930"/>
                  </a:lnTo>
                  <a:lnTo>
                    <a:pt x="275" y="928"/>
                  </a:lnTo>
                  <a:lnTo>
                    <a:pt x="275" y="928"/>
                  </a:lnTo>
                  <a:lnTo>
                    <a:pt x="273" y="926"/>
                  </a:lnTo>
                  <a:lnTo>
                    <a:pt x="273" y="924"/>
                  </a:lnTo>
                  <a:lnTo>
                    <a:pt x="271" y="922"/>
                  </a:lnTo>
                  <a:lnTo>
                    <a:pt x="271" y="922"/>
                  </a:lnTo>
                  <a:lnTo>
                    <a:pt x="271" y="922"/>
                  </a:lnTo>
                  <a:lnTo>
                    <a:pt x="269" y="922"/>
                  </a:lnTo>
                  <a:lnTo>
                    <a:pt x="271" y="921"/>
                  </a:lnTo>
                  <a:lnTo>
                    <a:pt x="271" y="921"/>
                  </a:lnTo>
                  <a:lnTo>
                    <a:pt x="271" y="922"/>
                  </a:lnTo>
                  <a:lnTo>
                    <a:pt x="273" y="922"/>
                  </a:lnTo>
                  <a:lnTo>
                    <a:pt x="290" y="939"/>
                  </a:lnTo>
                  <a:lnTo>
                    <a:pt x="295" y="943"/>
                  </a:lnTo>
                  <a:lnTo>
                    <a:pt x="295" y="943"/>
                  </a:lnTo>
                  <a:lnTo>
                    <a:pt x="301" y="949"/>
                  </a:lnTo>
                  <a:lnTo>
                    <a:pt x="301" y="949"/>
                  </a:lnTo>
                  <a:lnTo>
                    <a:pt x="303" y="951"/>
                  </a:lnTo>
                  <a:lnTo>
                    <a:pt x="305" y="949"/>
                  </a:lnTo>
                  <a:lnTo>
                    <a:pt x="307" y="947"/>
                  </a:lnTo>
                  <a:lnTo>
                    <a:pt x="307" y="945"/>
                  </a:lnTo>
                  <a:lnTo>
                    <a:pt x="307" y="945"/>
                  </a:lnTo>
                  <a:lnTo>
                    <a:pt x="307" y="945"/>
                  </a:lnTo>
                  <a:lnTo>
                    <a:pt x="309" y="947"/>
                  </a:lnTo>
                  <a:lnTo>
                    <a:pt x="307" y="947"/>
                  </a:lnTo>
                  <a:lnTo>
                    <a:pt x="307" y="947"/>
                  </a:lnTo>
                  <a:lnTo>
                    <a:pt x="307" y="949"/>
                  </a:lnTo>
                  <a:lnTo>
                    <a:pt x="309" y="947"/>
                  </a:lnTo>
                  <a:lnTo>
                    <a:pt x="309" y="945"/>
                  </a:lnTo>
                  <a:lnTo>
                    <a:pt x="309" y="945"/>
                  </a:lnTo>
                  <a:lnTo>
                    <a:pt x="309" y="943"/>
                  </a:lnTo>
                  <a:lnTo>
                    <a:pt x="307" y="943"/>
                  </a:lnTo>
                  <a:lnTo>
                    <a:pt x="303" y="941"/>
                  </a:lnTo>
                  <a:lnTo>
                    <a:pt x="299" y="939"/>
                  </a:lnTo>
                  <a:lnTo>
                    <a:pt x="295" y="936"/>
                  </a:lnTo>
                  <a:lnTo>
                    <a:pt x="294" y="936"/>
                  </a:lnTo>
                  <a:lnTo>
                    <a:pt x="288" y="926"/>
                  </a:lnTo>
                  <a:lnTo>
                    <a:pt x="286" y="926"/>
                  </a:lnTo>
                  <a:lnTo>
                    <a:pt x="286" y="922"/>
                  </a:lnTo>
                  <a:lnTo>
                    <a:pt x="284" y="922"/>
                  </a:lnTo>
                  <a:lnTo>
                    <a:pt x="282" y="921"/>
                  </a:lnTo>
                  <a:lnTo>
                    <a:pt x="282" y="921"/>
                  </a:lnTo>
                  <a:lnTo>
                    <a:pt x="282" y="921"/>
                  </a:lnTo>
                  <a:lnTo>
                    <a:pt x="282" y="921"/>
                  </a:lnTo>
                  <a:lnTo>
                    <a:pt x="284" y="921"/>
                  </a:lnTo>
                  <a:lnTo>
                    <a:pt x="286" y="922"/>
                  </a:lnTo>
                  <a:lnTo>
                    <a:pt x="292" y="932"/>
                  </a:lnTo>
                  <a:lnTo>
                    <a:pt x="294" y="934"/>
                  </a:lnTo>
                  <a:lnTo>
                    <a:pt x="295" y="936"/>
                  </a:lnTo>
                  <a:lnTo>
                    <a:pt x="299" y="936"/>
                  </a:lnTo>
                  <a:lnTo>
                    <a:pt x="299" y="938"/>
                  </a:lnTo>
                  <a:lnTo>
                    <a:pt x="301" y="938"/>
                  </a:lnTo>
                  <a:lnTo>
                    <a:pt x="303" y="939"/>
                  </a:lnTo>
                  <a:lnTo>
                    <a:pt x="303" y="939"/>
                  </a:lnTo>
                  <a:lnTo>
                    <a:pt x="305" y="939"/>
                  </a:lnTo>
                  <a:lnTo>
                    <a:pt x="307" y="939"/>
                  </a:lnTo>
                  <a:lnTo>
                    <a:pt x="307" y="939"/>
                  </a:lnTo>
                  <a:lnTo>
                    <a:pt x="307" y="939"/>
                  </a:lnTo>
                  <a:lnTo>
                    <a:pt x="307" y="938"/>
                  </a:lnTo>
                  <a:lnTo>
                    <a:pt x="307" y="938"/>
                  </a:lnTo>
                  <a:lnTo>
                    <a:pt x="307" y="938"/>
                  </a:lnTo>
                  <a:lnTo>
                    <a:pt x="309" y="938"/>
                  </a:lnTo>
                  <a:lnTo>
                    <a:pt x="309" y="938"/>
                  </a:lnTo>
                  <a:lnTo>
                    <a:pt x="309" y="936"/>
                  </a:lnTo>
                  <a:lnTo>
                    <a:pt x="307" y="936"/>
                  </a:lnTo>
                  <a:lnTo>
                    <a:pt x="307" y="936"/>
                  </a:lnTo>
                  <a:lnTo>
                    <a:pt x="307" y="936"/>
                  </a:lnTo>
                  <a:lnTo>
                    <a:pt x="309" y="934"/>
                  </a:lnTo>
                  <a:lnTo>
                    <a:pt x="309" y="934"/>
                  </a:lnTo>
                  <a:lnTo>
                    <a:pt x="309" y="934"/>
                  </a:lnTo>
                  <a:lnTo>
                    <a:pt x="309" y="932"/>
                  </a:lnTo>
                  <a:lnTo>
                    <a:pt x="311" y="932"/>
                  </a:lnTo>
                  <a:lnTo>
                    <a:pt x="311" y="932"/>
                  </a:lnTo>
                  <a:lnTo>
                    <a:pt x="311" y="934"/>
                  </a:lnTo>
                  <a:lnTo>
                    <a:pt x="311" y="934"/>
                  </a:lnTo>
                  <a:lnTo>
                    <a:pt x="311" y="934"/>
                  </a:lnTo>
                  <a:lnTo>
                    <a:pt x="311" y="934"/>
                  </a:lnTo>
                  <a:lnTo>
                    <a:pt x="312" y="934"/>
                  </a:lnTo>
                  <a:lnTo>
                    <a:pt x="316" y="930"/>
                  </a:lnTo>
                  <a:lnTo>
                    <a:pt x="316" y="930"/>
                  </a:lnTo>
                  <a:lnTo>
                    <a:pt x="316" y="928"/>
                  </a:lnTo>
                  <a:lnTo>
                    <a:pt x="316" y="926"/>
                  </a:lnTo>
                  <a:lnTo>
                    <a:pt x="316" y="926"/>
                  </a:lnTo>
                  <a:lnTo>
                    <a:pt x="314" y="926"/>
                  </a:lnTo>
                  <a:lnTo>
                    <a:pt x="314" y="926"/>
                  </a:lnTo>
                  <a:lnTo>
                    <a:pt x="314" y="926"/>
                  </a:lnTo>
                  <a:lnTo>
                    <a:pt x="312" y="926"/>
                  </a:lnTo>
                  <a:lnTo>
                    <a:pt x="312" y="926"/>
                  </a:lnTo>
                  <a:lnTo>
                    <a:pt x="312" y="926"/>
                  </a:lnTo>
                  <a:lnTo>
                    <a:pt x="312" y="924"/>
                  </a:lnTo>
                  <a:lnTo>
                    <a:pt x="311" y="924"/>
                  </a:lnTo>
                  <a:lnTo>
                    <a:pt x="311" y="924"/>
                  </a:lnTo>
                  <a:lnTo>
                    <a:pt x="295" y="919"/>
                  </a:lnTo>
                  <a:lnTo>
                    <a:pt x="290" y="917"/>
                  </a:lnTo>
                  <a:lnTo>
                    <a:pt x="292" y="915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5" y="917"/>
                  </a:lnTo>
                  <a:lnTo>
                    <a:pt x="297" y="917"/>
                  </a:lnTo>
                  <a:lnTo>
                    <a:pt x="303" y="919"/>
                  </a:lnTo>
                  <a:lnTo>
                    <a:pt x="311" y="919"/>
                  </a:lnTo>
                  <a:lnTo>
                    <a:pt x="312" y="919"/>
                  </a:lnTo>
                  <a:lnTo>
                    <a:pt x="314" y="919"/>
                  </a:lnTo>
                  <a:lnTo>
                    <a:pt x="316" y="919"/>
                  </a:lnTo>
                  <a:lnTo>
                    <a:pt x="316" y="917"/>
                  </a:lnTo>
                  <a:lnTo>
                    <a:pt x="316" y="911"/>
                  </a:lnTo>
                  <a:lnTo>
                    <a:pt x="314" y="909"/>
                  </a:lnTo>
                  <a:lnTo>
                    <a:pt x="314" y="909"/>
                  </a:lnTo>
                  <a:lnTo>
                    <a:pt x="314" y="907"/>
                  </a:lnTo>
                  <a:lnTo>
                    <a:pt x="312" y="907"/>
                  </a:lnTo>
                  <a:lnTo>
                    <a:pt x="312" y="905"/>
                  </a:lnTo>
                  <a:lnTo>
                    <a:pt x="311" y="905"/>
                  </a:lnTo>
                  <a:lnTo>
                    <a:pt x="311" y="905"/>
                  </a:lnTo>
                  <a:lnTo>
                    <a:pt x="309" y="907"/>
                  </a:lnTo>
                  <a:lnTo>
                    <a:pt x="309" y="907"/>
                  </a:lnTo>
                  <a:lnTo>
                    <a:pt x="307" y="907"/>
                  </a:lnTo>
                  <a:lnTo>
                    <a:pt x="307" y="907"/>
                  </a:lnTo>
                  <a:lnTo>
                    <a:pt x="307" y="905"/>
                  </a:lnTo>
                  <a:lnTo>
                    <a:pt x="307" y="905"/>
                  </a:lnTo>
                  <a:lnTo>
                    <a:pt x="307" y="905"/>
                  </a:lnTo>
                  <a:lnTo>
                    <a:pt x="305" y="907"/>
                  </a:lnTo>
                  <a:lnTo>
                    <a:pt x="305" y="907"/>
                  </a:lnTo>
                  <a:lnTo>
                    <a:pt x="303" y="907"/>
                  </a:lnTo>
                  <a:lnTo>
                    <a:pt x="303" y="907"/>
                  </a:lnTo>
                  <a:lnTo>
                    <a:pt x="301" y="907"/>
                  </a:lnTo>
                  <a:lnTo>
                    <a:pt x="301" y="907"/>
                  </a:lnTo>
                  <a:lnTo>
                    <a:pt x="301" y="904"/>
                  </a:lnTo>
                  <a:lnTo>
                    <a:pt x="301" y="905"/>
                  </a:lnTo>
                  <a:lnTo>
                    <a:pt x="303" y="905"/>
                  </a:lnTo>
                  <a:lnTo>
                    <a:pt x="303" y="907"/>
                  </a:lnTo>
                  <a:lnTo>
                    <a:pt x="303" y="907"/>
                  </a:lnTo>
                  <a:lnTo>
                    <a:pt x="303" y="907"/>
                  </a:lnTo>
                  <a:lnTo>
                    <a:pt x="305" y="907"/>
                  </a:lnTo>
                  <a:lnTo>
                    <a:pt x="305" y="907"/>
                  </a:lnTo>
                  <a:lnTo>
                    <a:pt x="305" y="905"/>
                  </a:lnTo>
                  <a:lnTo>
                    <a:pt x="305" y="905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2"/>
                  </a:lnTo>
                  <a:lnTo>
                    <a:pt x="307" y="902"/>
                  </a:lnTo>
                  <a:lnTo>
                    <a:pt x="307" y="904"/>
                  </a:lnTo>
                  <a:lnTo>
                    <a:pt x="309" y="904"/>
                  </a:lnTo>
                  <a:lnTo>
                    <a:pt x="311" y="904"/>
                  </a:lnTo>
                  <a:lnTo>
                    <a:pt x="312" y="902"/>
                  </a:lnTo>
                  <a:lnTo>
                    <a:pt x="312" y="902"/>
                  </a:lnTo>
                  <a:lnTo>
                    <a:pt x="312" y="900"/>
                  </a:lnTo>
                  <a:lnTo>
                    <a:pt x="312" y="898"/>
                  </a:lnTo>
                  <a:lnTo>
                    <a:pt x="312" y="898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4" y="896"/>
                  </a:lnTo>
                  <a:lnTo>
                    <a:pt x="314" y="894"/>
                  </a:lnTo>
                  <a:lnTo>
                    <a:pt x="312" y="894"/>
                  </a:lnTo>
                  <a:lnTo>
                    <a:pt x="312" y="894"/>
                  </a:lnTo>
                  <a:lnTo>
                    <a:pt x="312" y="894"/>
                  </a:lnTo>
                  <a:lnTo>
                    <a:pt x="312" y="892"/>
                  </a:lnTo>
                  <a:lnTo>
                    <a:pt x="312" y="892"/>
                  </a:lnTo>
                  <a:lnTo>
                    <a:pt x="312" y="892"/>
                  </a:lnTo>
                  <a:lnTo>
                    <a:pt x="314" y="890"/>
                  </a:lnTo>
                  <a:lnTo>
                    <a:pt x="314" y="890"/>
                  </a:lnTo>
                  <a:lnTo>
                    <a:pt x="314" y="892"/>
                  </a:lnTo>
                  <a:lnTo>
                    <a:pt x="316" y="892"/>
                  </a:lnTo>
                  <a:lnTo>
                    <a:pt x="316" y="894"/>
                  </a:lnTo>
                  <a:lnTo>
                    <a:pt x="318" y="894"/>
                  </a:lnTo>
                  <a:lnTo>
                    <a:pt x="318" y="894"/>
                  </a:lnTo>
                  <a:lnTo>
                    <a:pt x="320" y="894"/>
                  </a:lnTo>
                  <a:lnTo>
                    <a:pt x="322" y="894"/>
                  </a:lnTo>
                  <a:lnTo>
                    <a:pt x="326" y="896"/>
                  </a:lnTo>
                  <a:lnTo>
                    <a:pt x="326" y="900"/>
                  </a:lnTo>
                  <a:lnTo>
                    <a:pt x="326" y="900"/>
                  </a:lnTo>
                  <a:lnTo>
                    <a:pt x="326" y="902"/>
                  </a:lnTo>
                  <a:lnTo>
                    <a:pt x="326" y="902"/>
                  </a:lnTo>
                  <a:lnTo>
                    <a:pt x="326" y="902"/>
                  </a:lnTo>
                  <a:lnTo>
                    <a:pt x="328" y="904"/>
                  </a:lnTo>
                  <a:lnTo>
                    <a:pt x="328" y="904"/>
                  </a:lnTo>
                  <a:lnTo>
                    <a:pt x="328" y="904"/>
                  </a:lnTo>
                  <a:lnTo>
                    <a:pt x="328" y="905"/>
                  </a:lnTo>
                  <a:lnTo>
                    <a:pt x="328" y="905"/>
                  </a:lnTo>
                  <a:lnTo>
                    <a:pt x="328" y="905"/>
                  </a:lnTo>
                  <a:lnTo>
                    <a:pt x="328" y="905"/>
                  </a:lnTo>
                  <a:lnTo>
                    <a:pt x="330" y="904"/>
                  </a:lnTo>
                  <a:lnTo>
                    <a:pt x="330" y="902"/>
                  </a:lnTo>
                  <a:lnTo>
                    <a:pt x="330" y="902"/>
                  </a:lnTo>
                  <a:lnTo>
                    <a:pt x="330" y="900"/>
                  </a:lnTo>
                  <a:lnTo>
                    <a:pt x="330" y="898"/>
                  </a:lnTo>
                  <a:lnTo>
                    <a:pt x="330" y="896"/>
                  </a:lnTo>
                  <a:lnTo>
                    <a:pt x="330" y="896"/>
                  </a:lnTo>
                  <a:lnTo>
                    <a:pt x="330" y="898"/>
                  </a:lnTo>
                  <a:lnTo>
                    <a:pt x="330" y="898"/>
                  </a:lnTo>
                  <a:lnTo>
                    <a:pt x="330" y="898"/>
                  </a:lnTo>
                  <a:lnTo>
                    <a:pt x="330" y="900"/>
                  </a:lnTo>
                  <a:lnTo>
                    <a:pt x="330" y="900"/>
                  </a:lnTo>
                  <a:lnTo>
                    <a:pt x="330" y="900"/>
                  </a:lnTo>
                  <a:lnTo>
                    <a:pt x="330" y="902"/>
                  </a:lnTo>
                  <a:lnTo>
                    <a:pt x="331" y="902"/>
                  </a:lnTo>
                  <a:lnTo>
                    <a:pt x="331" y="902"/>
                  </a:lnTo>
                  <a:lnTo>
                    <a:pt x="331" y="900"/>
                  </a:lnTo>
                  <a:lnTo>
                    <a:pt x="331" y="900"/>
                  </a:lnTo>
                  <a:lnTo>
                    <a:pt x="331" y="900"/>
                  </a:lnTo>
                  <a:lnTo>
                    <a:pt x="330" y="900"/>
                  </a:lnTo>
                  <a:lnTo>
                    <a:pt x="331" y="898"/>
                  </a:lnTo>
                  <a:lnTo>
                    <a:pt x="331" y="896"/>
                  </a:lnTo>
                  <a:lnTo>
                    <a:pt x="331" y="896"/>
                  </a:lnTo>
                  <a:lnTo>
                    <a:pt x="330" y="896"/>
                  </a:lnTo>
                  <a:lnTo>
                    <a:pt x="330" y="894"/>
                  </a:lnTo>
                  <a:lnTo>
                    <a:pt x="330" y="892"/>
                  </a:lnTo>
                  <a:lnTo>
                    <a:pt x="330" y="892"/>
                  </a:lnTo>
                  <a:lnTo>
                    <a:pt x="330" y="892"/>
                  </a:lnTo>
                  <a:lnTo>
                    <a:pt x="328" y="890"/>
                  </a:lnTo>
                  <a:lnTo>
                    <a:pt x="330" y="890"/>
                  </a:lnTo>
                  <a:lnTo>
                    <a:pt x="331" y="892"/>
                  </a:lnTo>
                  <a:lnTo>
                    <a:pt x="331" y="892"/>
                  </a:lnTo>
                  <a:lnTo>
                    <a:pt x="331" y="894"/>
                  </a:lnTo>
                  <a:lnTo>
                    <a:pt x="331" y="894"/>
                  </a:lnTo>
                  <a:lnTo>
                    <a:pt x="330" y="894"/>
                  </a:lnTo>
                  <a:lnTo>
                    <a:pt x="331" y="894"/>
                  </a:lnTo>
                  <a:lnTo>
                    <a:pt x="331" y="896"/>
                  </a:lnTo>
                  <a:lnTo>
                    <a:pt x="331" y="896"/>
                  </a:lnTo>
                  <a:lnTo>
                    <a:pt x="331" y="902"/>
                  </a:lnTo>
                  <a:lnTo>
                    <a:pt x="331" y="902"/>
                  </a:lnTo>
                  <a:lnTo>
                    <a:pt x="331" y="904"/>
                  </a:lnTo>
                  <a:lnTo>
                    <a:pt x="331" y="904"/>
                  </a:lnTo>
                  <a:lnTo>
                    <a:pt x="330" y="904"/>
                  </a:lnTo>
                  <a:lnTo>
                    <a:pt x="330" y="904"/>
                  </a:lnTo>
                  <a:lnTo>
                    <a:pt x="330" y="905"/>
                  </a:lnTo>
                  <a:lnTo>
                    <a:pt x="330" y="905"/>
                  </a:lnTo>
                  <a:lnTo>
                    <a:pt x="330" y="904"/>
                  </a:lnTo>
                  <a:lnTo>
                    <a:pt x="330" y="904"/>
                  </a:lnTo>
                  <a:lnTo>
                    <a:pt x="331" y="904"/>
                  </a:lnTo>
                  <a:lnTo>
                    <a:pt x="331" y="904"/>
                  </a:lnTo>
                  <a:lnTo>
                    <a:pt x="331" y="905"/>
                  </a:lnTo>
                  <a:lnTo>
                    <a:pt x="333" y="905"/>
                  </a:lnTo>
                  <a:lnTo>
                    <a:pt x="333" y="904"/>
                  </a:lnTo>
                  <a:lnTo>
                    <a:pt x="333" y="904"/>
                  </a:lnTo>
                  <a:lnTo>
                    <a:pt x="333" y="904"/>
                  </a:lnTo>
                  <a:lnTo>
                    <a:pt x="333" y="904"/>
                  </a:lnTo>
                  <a:lnTo>
                    <a:pt x="333" y="905"/>
                  </a:lnTo>
                  <a:lnTo>
                    <a:pt x="333" y="905"/>
                  </a:lnTo>
                  <a:lnTo>
                    <a:pt x="335" y="904"/>
                  </a:lnTo>
                  <a:lnTo>
                    <a:pt x="337" y="904"/>
                  </a:lnTo>
                  <a:lnTo>
                    <a:pt x="337" y="905"/>
                  </a:lnTo>
                  <a:lnTo>
                    <a:pt x="339" y="905"/>
                  </a:lnTo>
                  <a:lnTo>
                    <a:pt x="339" y="905"/>
                  </a:lnTo>
                  <a:lnTo>
                    <a:pt x="339" y="905"/>
                  </a:lnTo>
                  <a:lnTo>
                    <a:pt x="339" y="905"/>
                  </a:lnTo>
                  <a:lnTo>
                    <a:pt x="341" y="905"/>
                  </a:lnTo>
                  <a:lnTo>
                    <a:pt x="341" y="905"/>
                  </a:lnTo>
                  <a:lnTo>
                    <a:pt x="341" y="905"/>
                  </a:lnTo>
                  <a:lnTo>
                    <a:pt x="343" y="907"/>
                  </a:lnTo>
                  <a:lnTo>
                    <a:pt x="343" y="907"/>
                  </a:lnTo>
                  <a:lnTo>
                    <a:pt x="343" y="907"/>
                  </a:lnTo>
                  <a:lnTo>
                    <a:pt x="345" y="907"/>
                  </a:lnTo>
                  <a:lnTo>
                    <a:pt x="345" y="907"/>
                  </a:lnTo>
                  <a:lnTo>
                    <a:pt x="345" y="909"/>
                  </a:lnTo>
                  <a:lnTo>
                    <a:pt x="345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5" y="911"/>
                  </a:lnTo>
                  <a:lnTo>
                    <a:pt x="347" y="911"/>
                  </a:lnTo>
                  <a:lnTo>
                    <a:pt x="348" y="911"/>
                  </a:lnTo>
                  <a:lnTo>
                    <a:pt x="350" y="909"/>
                  </a:lnTo>
                  <a:lnTo>
                    <a:pt x="352" y="907"/>
                  </a:lnTo>
                  <a:lnTo>
                    <a:pt x="352" y="907"/>
                  </a:lnTo>
                  <a:lnTo>
                    <a:pt x="352" y="907"/>
                  </a:lnTo>
                  <a:lnTo>
                    <a:pt x="356" y="905"/>
                  </a:lnTo>
                  <a:lnTo>
                    <a:pt x="358" y="905"/>
                  </a:lnTo>
                  <a:lnTo>
                    <a:pt x="360" y="905"/>
                  </a:lnTo>
                  <a:lnTo>
                    <a:pt x="364" y="904"/>
                  </a:lnTo>
                  <a:lnTo>
                    <a:pt x="365" y="904"/>
                  </a:lnTo>
                  <a:lnTo>
                    <a:pt x="365" y="902"/>
                  </a:lnTo>
                  <a:lnTo>
                    <a:pt x="365" y="902"/>
                  </a:lnTo>
                  <a:lnTo>
                    <a:pt x="367" y="900"/>
                  </a:lnTo>
                  <a:lnTo>
                    <a:pt x="369" y="900"/>
                  </a:lnTo>
                  <a:lnTo>
                    <a:pt x="371" y="898"/>
                  </a:lnTo>
                  <a:lnTo>
                    <a:pt x="373" y="896"/>
                  </a:lnTo>
                  <a:lnTo>
                    <a:pt x="375" y="896"/>
                  </a:lnTo>
                  <a:lnTo>
                    <a:pt x="379" y="894"/>
                  </a:lnTo>
                  <a:lnTo>
                    <a:pt x="381" y="894"/>
                  </a:lnTo>
                  <a:lnTo>
                    <a:pt x="383" y="892"/>
                  </a:lnTo>
                  <a:lnTo>
                    <a:pt x="384" y="890"/>
                  </a:lnTo>
                  <a:lnTo>
                    <a:pt x="390" y="888"/>
                  </a:lnTo>
                  <a:lnTo>
                    <a:pt x="390" y="888"/>
                  </a:lnTo>
                  <a:lnTo>
                    <a:pt x="392" y="888"/>
                  </a:lnTo>
                  <a:lnTo>
                    <a:pt x="392" y="888"/>
                  </a:lnTo>
                  <a:lnTo>
                    <a:pt x="396" y="890"/>
                  </a:lnTo>
                  <a:lnTo>
                    <a:pt x="396" y="890"/>
                  </a:lnTo>
                  <a:lnTo>
                    <a:pt x="398" y="890"/>
                  </a:lnTo>
                  <a:lnTo>
                    <a:pt x="400" y="885"/>
                  </a:lnTo>
                  <a:lnTo>
                    <a:pt x="400" y="883"/>
                  </a:lnTo>
                  <a:lnTo>
                    <a:pt x="401" y="881"/>
                  </a:lnTo>
                  <a:lnTo>
                    <a:pt x="401" y="879"/>
                  </a:lnTo>
                  <a:lnTo>
                    <a:pt x="401" y="879"/>
                  </a:lnTo>
                  <a:lnTo>
                    <a:pt x="403" y="877"/>
                  </a:lnTo>
                  <a:lnTo>
                    <a:pt x="403" y="877"/>
                  </a:lnTo>
                  <a:lnTo>
                    <a:pt x="403" y="875"/>
                  </a:lnTo>
                  <a:lnTo>
                    <a:pt x="407" y="875"/>
                  </a:lnTo>
                  <a:lnTo>
                    <a:pt x="415" y="873"/>
                  </a:lnTo>
                  <a:lnTo>
                    <a:pt x="417" y="873"/>
                  </a:lnTo>
                  <a:lnTo>
                    <a:pt x="417" y="875"/>
                  </a:lnTo>
                  <a:lnTo>
                    <a:pt x="417" y="875"/>
                  </a:lnTo>
                  <a:lnTo>
                    <a:pt x="418" y="873"/>
                  </a:lnTo>
                  <a:lnTo>
                    <a:pt x="418" y="873"/>
                  </a:lnTo>
                  <a:lnTo>
                    <a:pt x="420" y="873"/>
                  </a:lnTo>
                  <a:lnTo>
                    <a:pt x="420" y="871"/>
                  </a:lnTo>
                  <a:lnTo>
                    <a:pt x="422" y="869"/>
                  </a:lnTo>
                  <a:lnTo>
                    <a:pt x="422" y="868"/>
                  </a:lnTo>
                  <a:lnTo>
                    <a:pt x="422" y="868"/>
                  </a:lnTo>
                  <a:lnTo>
                    <a:pt x="424" y="868"/>
                  </a:lnTo>
                  <a:lnTo>
                    <a:pt x="424" y="868"/>
                  </a:lnTo>
                  <a:lnTo>
                    <a:pt x="426" y="866"/>
                  </a:lnTo>
                  <a:lnTo>
                    <a:pt x="428" y="866"/>
                  </a:lnTo>
                  <a:lnTo>
                    <a:pt x="430" y="866"/>
                  </a:lnTo>
                  <a:lnTo>
                    <a:pt x="430" y="866"/>
                  </a:lnTo>
                  <a:lnTo>
                    <a:pt x="430" y="862"/>
                  </a:lnTo>
                  <a:lnTo>
                    <a:pt x="432" y="862"/>
                  </a:lnTo>
                  <a:lnTo>
                    <a:pt x="432" y="860"/>
                  </a:lnTo>
                  <a:lnTo>
                    <a:pt x="434" y="858"/>
                  </a:lnTo>
                  <a:lnTo>
                    <a:pt x="436" y="858"/>
                  </a:lnTo>
                  <a:lnTo>
                    <a:pt x="436" y="858"/>
                  </a:lnTo>
                  <a:lnTo>
                    <a:pt x="436" y="858"/>
                  </a:lnTo>
                  <a:lnTo>
                    <a:pt x="439" y="858"/>
                  </a:lnTo>
                  <a:lnTo>
                    <a:pt x="439" y="856"/>
                  </a:lnTo>
                  <a:lnTo>
                    <a:pt x="441" y="856"/>
                  </a:lnTo>
                  <a:lnTo>
                    <a:pt x="441" y="856"/>
                  </a:lnTo>
                  <a:lnTo>
                    <a:pt x="443" y="856"/>
                  </a:lnTo>
                  <a:lnTo>
                    <a:pt x="443" y="856"/>
                  </a:lnTo>
                  <a:lnTo>
                    <a:pt x="445" y="858"/>
                  </a:lnTo>
                  <a:lnTo>
                    <a:pt x="445" y="858"/>
                  </a:lnTo>
                  <a:lnTo>
                    <a:pt x="447" y="856"/>
                  </a:lnTo>
                  <a:lnTo>
                    <a:pt x="447" y="856"/>
                  </a:lnTo>
                  <a:lnTo>
                    <a:pt x="447" y="856"/>
                  </a:lnTo>
                  <a:lnTo>
                    <a:pt x="449" y="852"/>
                  </a:lnTo>
                  <a:lnTo>
                    <a:pt x="449" y="851"/>
                  </a:lnTo>
                  <a:lnTo>
                    <a:pt x="449" y="851"/>
                  </a:lnTo>
                  <a:lnTo>
                    <a:pt x="451" y="849"/>
                  </a:lnTo>
                  <a:lnTo>
                    <a:pt x="453" y="847"/>
                  </a:lnTo>
                  <a:lnTo>
                    <a:pt x="454" y="847"/>
                  </a:lnTo>
                  <a:lnTo>
                    <a:pt x="454" y="847"/>
                  </a:lnTo>
                  <a:lnTo>
                    <a:pt x="456" y="847"/>
                  </a:lnTo>
                  <a:lnTo>
                    <a:pt x="456" y="847"/>
                  </a:lnTo>
                  <a:lnTo>
                    <a:pt x="460" y="849"/>
                  </a:lnTo>
                  <a:lnTo>
                    <a:pt x="462" y="849"/>
                  </a:lnTo>
                  <a:lnTo>
                    <a:pt x="462" y="849"/>
                  </a:lnTo>
                  <a:lnTo>
                    <a:pt x="464" y="847"/>
                  </a:lnTo>
                  <a:lnTo>
                    <a:pt x="466" y="847"/>
                  </a:lnTo>
                  <a:lnTo>
                    <a:pt x="466" y="845"/>
                  </a:lnTo>
                  <a:lnTo>
                    <a:pt x="466" y="845"/>
                  </a:lnTo>
                  <a:lnTo>
                    <a:pt x="466" y="841"/>
                  </a:lnTo>
                  <a:lnTo>
                    <a:pt x="466" y="837"/>
                  </a:lnTo>
                  <a:lnTo>
                    <a:pt x="466" y="833"/>
                  </a:lnTo>
                  <a:lnTo>
                    <a:pt x="466" y="832"/>
                  </a:lnTo>
                  <a:lnTo>
                    <a:pt x="466" y="832"/>
                  </a:lnTo>
                  <a:lnTo>
                    <a:pt x="468" y="832"/>
                  </a:lnTo>
                  <a:lnTo>
                    <a:pt x="468" y="832"/>
                  </a:lnTo>
                  <a:lnTo>
                    <a:pt x="468" y="830"/>
                  </a:lnTo>
                  <a:lnTo>
                    <a:pt x="468" y="830"/>
                  </a:lnTo>
                  <a:lnTo>
                    <a:pt x="468" y="828"/>
                  </a:lnTo>
                  <a:lnTo>
                    <a:pt x="468" y="828"/>
                  </a:lnTo>
                  <a:lnTo>
                    <a:pt x="466" y="828"/>
                  </a:lnTo>
                  <a:lnTo>
                    <a:pt x="466" y="826"/>
                  </a:lnTo>
                  <a:lnTo>
                    <a:pt x="468" y="826"/>
                  </a:lnTo>
                  <a:lnTo>
                    <a:pt x="468" y="826"/>
                  </a:lnTo>
                  <a:lnTo>
                    <a:pt x="468" y="828"/>
                  </a:lnTo>
                  <a:lnTo>
                    <a:pt x="470" y="830"/>
                  </a:lnTo>
                  <a:lnTo>
                    <a:pt x="470" y="830"/>
                  </a:lnTo>
                  <a:lnTo>
                    <a:pt x="472" y="830"/>
                  </a:lnTo>
                  <a:lnTo>
                    <a:pt x="472" y="830"/>
                  </a:lnTo>
                  <a:lnTo>
                    <a:pt x="473" y="830"/>
                  </a:lnTo>
                  <a:lnTo>
                    <a:pt x="473" y="830"/>
                  </a:lnTo>
                  <a:lnTo>
                    <a:pt x="475" y="830"/>
                  </a:lnTo>
                  <a:lnTo>
                    <a:pt x="475" y="828"/>
                  </a:lnTo>
                  <a:lnTo>
                    <a:pt x="475" y="828"/>
                  </a:lnTo>
                  <a:lnTo>
                    <a:pt x="475" y="828"/>
                  </a:lnTo>
                  <a:lnTo>
                    <a:pt x="477" y="826"/>
                  </a:lnTo>
                  <a:lnTo>
                    <a:pt x="477" y="826"/>
                  </a:lnTo>
                  <a:lnTo>
                    <a:pt x="477" y="824"/>
                  </a:lnTo>
                  <a:lnTo>
                    <a:pt x="477" y="824"/>
                  </a:lnTo>
                  <a:lnTo>
                    <a:pt x="477" y="824"/>
                  </a:lnTo>
                  <a:lnTo>
                    <a:pt x="479" y="822"/>
                  </a:lnTo>
                  <a:lnTo>
                    <a:pt x="479" y="820"/>
                  </a:lnTo>
                  <a:lnTo>
                    <a:pt x="479" y="820"/>
                  </a:lnTo>
                  <a:lnTo>
                    <a:pt x="481" y="820"/>
                  </a:lnTo>
                  <a:lnTo>
                    <a:pt x="481" y="818"/>
                  </a:lnTo>
                  <a:lnTo>
                    <a:pt x="479" y="816"/>
                  </a:lnTo>
                  <a:lnTo>
                    <a:pt x="479" y="815"/>
                  </a:lnTo>
                  <a:lnTo>
                    <a:pt x="477" y="813"/>
                  </a:lnTo>
                  <a:lnTo>
                    <a:pt x="477" y="813"/>
                  </a:lnTo>
                  <a:lnTo>
                    <a:pt x="477" y="811"/>
                  </a:lnTo>
                  <a:lnTo>
                    <a:pt x="479" y="811"/>
                  </a:lnTo>
                  <a:lnTo>
                    <a:pt x="477" y="811"/>
                  </a:lnTo>
                  <a:lnTo>
                    <a:pt x="477" y="811"/>
                  </a:lnTo>
                  <a:lnTo>
                    <a:pt x="475" y="813"/>
                  </a:lnTo>
                  <a:lnTo>
                    <a:pt x="475" y="813"/>
                  </a:lnTo>
                  <a:lnTo>
                    <a:pt x="473" y="813"/>
                  </a:lnTo>
                  <a:lnTo>
                    <a:pt x="473" y="811"/>
                  </a:lnTo>
                  <a:lnTo>
                    <a:pt x="473" y="809"/>
                  </a:lnTo>
                  <a:lnTo>
                    <a:pt x="475" y="809"/>
                  </a:lnTo>
                  <a:lnTo>
                    <a:pt x="477" y="807"/>
                  </a:lnTo>
                  <a:lnTo>
                    <a:pt x="477" y="805"/>
                  </a:lnTo>
                  <a:lnTo>
                    <a:pt x="479" y="803"/>
                  </a:lnTo>
                  <a:lnTo>
                    <a:pt x="479" y="801"/>
                  </a:lnTo>
                  <a:lnTo>
                    <a:pt x="479" y="799"/>
                  </a:lnTo>
                  <a:lnTo>
                    <a:pt x="477" y="797"/>
                  </a:lnTo>
                  <a:lnTo>
                    <a:pt x="477" y="797"/>
                  </a:lnTo>
                  <a:lnTo>
                    <a:pt x="477" y="796"/>
                  </a:lnTo>
                  <a:lnTo>
                    <a:pt x="477" y="796"/>
                  </a:lnTo>
                  <a:lnTo>
                    <a:pt x="477" y="796"/>
                  </a:lnTo>
                  <a:lnTo>
                    <a:pt x="475" y="794"/>
                  </a:lnTo>
                  <a:lnTo>
                    <a:pt x="477" y="792"/>
                  </a:lnTo>
                  <a:lnTo>
                    <a:pt x="477" y="794"/>
                  </a:lnTo>
                  <a:lnTo>
                    <a:pt x="477" y="796"/>
                  </a:lnTo>
                  <a:lnTo>
                    <a:pt x="479" y="799"/>
                  </a:lnTo>
                  <a:lnTo>
                    <a:pt x="479" y="799"/>
                  </a:lnTo>
                  <a:lnTo>
                    <a:pt x="479" y="803"/>
                  </a:lnTo>
                  <a:lnTo>
                    <a:pt x="479" y="807"/>
                  </a:lnTo>
                  <a:lnTo>
                    <a:pt x="479" y="809"/>
                  </a:lnTo>
                  <a:lnTo>
                    <a:pt x="479" y="809"/>
                  </a:lnTo>
                  <a:lnTo>
                    <a:pt x="481" y="809"/>
                  </a:lnTo>
                  <a:lnTo>
                    <a:pt x="481" y="809"/>
                  </a:lnTo>
                  <a:lnTo>
                    <a:pt x="481" y="809"/>
                  </a:lnTo>
                  <a:lnTo>
                    <a:pt x="483" y="811"/>
                  </a:lnTo>
                  <a:lnTo>
                    <a:pt x="483" y="811"/>
                  </a:lnTo>
                  <a:lnTo>
                    <a:pt x="485" y="811"/>
                  </a:lnTo>
                  <a:lnTo>
                    <a:pt x="485" y="809"/>
                  </a:lnTo>
                  <a:lnTo>
                    <a:pt x="483" y="809"/>
                  </a:lnTo>
                  <a:lnTo>
                    <a:pt x="483" y="809"/>
                  </a:lnTo>
                  <a:lnTo>
                    <a:pt x="483" y="807"/>
                  </a:lnTo>
                  <a:lnTo>
                    <a:pt x="483" y="807"/>
                  </a:lnTo>
                  <a:lnTo>
                    <a:pt x="483" y="805"/>
                  </a:lnTo>
                  <a:lnTo>
                    <a:pt x="483" y="805"/>
                  </a:lnTo>
                  <a:lnTo>
                    <a:pt x="485" y="803"/>
                  </a:lnTo>
                  <a:lnTo>
                    <a:pt x="485" y="803"/>
                  </a:lnTo>
                  <a:lnTo>
                    <a:pt x="483" y="801"/>
                  </a:lnTo>
                  <a:lnTo>
                    <a:pt x="481" y="801"/>
                  </a:lnTo>
                  <a:lnTo>
                    <a:pt x="479" y="797"/>
                  </a:lnTo>
                  <a:lnTo>
                    <a:pt x="479" y="796"/>
                  </a:lnTo>
                  <a:lnTo>
                    <a:pt x="479" y="794"/>
                  </a:lnTo>
                  <a:lnTo>
                    <a:pt x="479" y="794"/>
                  </a:lnTo>
                  <a:lnTo>
                    <a:pt x="479" y="792"/>
                  </a:lnTo>
                  <a:lnTo>
                    <a:pt x="479" y="792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88"/>
                  </a:lnTo>
                  <a:lnTo>
                    <a:pt x="479" y="788"/>
                  </a:lnTo>
                  <a:lnTo>
                    <a:pt x="477" y="788"/>
                  </a:lnTo>
                  <a:lnTo>
                    <a:pt x="477" y="788"/>
                  </a:lnTo>
                  <a:lnTo>
                    <a:pt x="477" y="786"/>
                  </a:lnTo>
                  <a:lnTo>
                    <a:pt x="477" y="786"/>
                  </a:lnTo>
                  <a:lnTo>
                    <a:pt x="479" y="788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4"/>
                  </a:lnTo>
                  <a:lnTo>
                    <a:pt x="479" y="784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79" y="782"/>
                  </a:lnTo>
                  <a:lnTo>
                    <a:pt x="479" y="780"/>
                  </a:lnTo>
                  <a:lnTo>
                    <a:pt x="479" y="780"/>
                  </a:lnTo>
                  <a:lnTo>
                    <a:pt x="479" y="780"/>
                  </a:lnTo>
                  <a:lnTo>
                    <a:pt x="481" y="780"/>
                  </a:lnTo>
                  <a:lnTo>
                    <a:pt x="481" y="780"/>
                  </a:lnTo>
                  <a:lnTo>
                    <a:pt x="481" y="780"/>
                  </a:lnTo>
                  <a:lnTo>
                    <a:pt x="479" y="780"/>
                  </a:lnTo>
                  <a:lnTo>
                    <a:pt x="479" y="779"/>
                  </a:lnTo>
                  <a:lnTo>
                    <a:pt x="479" y="779"/>
                  </a:lnTo>
                  <a:lnTo>
                    <a:pt x="479" y="779"/>
                  </a:lnTo>
                  <a:lnTo>
                    <a:pt x="479" y="777"/>
                  </a:lnTo>
                  <a:lnTo>
                    <a:pt x="479" y="775"/>
                  </a:lnTo>
                  <a:lnTo>
                    <a:pt x="477" y="773"/>
                  </a:lnTo>
                  <a:lnTo>
                    <a:pt x="477" y="773"/>
                  </a:lnTo>
                  <a:lnTo>
                    <a:pt x="475" y="773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69"/>
                  </a:lnTo>
                  <a:lnTo>
                    <a:pt x="477" y="769"/>
                  </a:lnTo>
                  <a:lnTo>
                    <a:pt x="479" y="771"/>
                  </a:lnTo>
                  <a:lnTo>
                    <a:pt x="483" y="775"/>
                  </a:lnTo>
                  <a:lnTo>
                    <a:pt x="483" y="777"/>
                  </a:lnTo>
                  <a:lnTo>
                    <a:pt x="483" y="777"/>
                  </a:lnTo>
                  <a:lnTo>
                    <a:pt x="485" y="777"/>
                  </a:lnTo>
                  <a:lnTo>
                    <a:pt x="485" y="777"/>
                  </a:lnTo>
                  <a:lnTo>
                    <a:pt x="487" y="775"/>
                  </a:lnTo>
                  <a:lnTo>
                    <a:pt x="487" y="775"/>
                  </a:lnTo>
                  <a:lnTo>
                    <a:pt x="487" y="775"/>
                  </a:lnTo>
                  <a:lnTo>
                    <a:pt x="489" y="775"/>
                  </a:lnTo>
                  <a:lnTo>
                    <a:pt x="487" y="775"/>
                  </a:lnTo>
                  <a:lnTo>
                    <a:pt x="489" y="775"/>
                  </a:lnTo>
                  <a:lnTo>
                    <a:pt x="487" y="773"/>
                  </a:lnTo>
                  <a:lnTo>
                    <a:pt x="487" y="773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69"/>
                  </a:lnTo>
                  <a:lnTo>
                    <a:pt x="485" y="769"/>
                  </a:lnTo>
                  <a:lnTo>
                    <a:pt x="481" y="765"/>
                  </a:lnTo>
                  <a:lnTo>
                    <a:pt x="481" y="765"/>
                  </a:lnTo>
                  <a:lnTo>
                    <a:pt x="481" y="763"/>
                  </a:lnTo>
                  <a:lnTo>
                    <a:pt x="481" y="763"/>
                  </a:lnTo>
                  <a:lnTo>
                    <a:pt x="481" y="762"/>
                  </a:lnTo>
                  <a:lnTo>
                    <a:pt x="481" y="762"/>
                  </a:lnTo>
                  <a:lnTo>
                    <a:pt x="481" y="760"/>
                  </a:lnTo>
                  <a:lnTo>
                    <a:pt x="481" y="762"/>
                  </a:lnTo>
                  <a:lnTo>
                    <a:pt x="481" y="762"/>
                  </a:lnTo>
                  <a:lnTo>
                    <a:pt x="481" y="762"/>
                  </a:lnTo>
                  <a:lnTo>
                    <a:pt x="479" y="762"/>
                  </a:lnTo>
                  <a:lnTo>
                    <a:pt x="479" y="762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2"/>
                  </a:lnTo>
                  <a:lnTo>
                    <a:pt x="477" y="760"/>
                  </a:lnTo>
                  <a:lnTo>
                    <a:pt x="479" y="760"/>
                  </a:lnTo>
                  <a:lnTo>
                    <a:pt x="479" y="758"/>
                  </a:lnTo>
                  <a:lnTo>
                    <a:pt x="479" y="756"/>
                  </a:lnTo>
                  <a:lnTo>
                    <a:pt x="481" y="754"/>
                  </a:lnTo>
                  <a:lnTo>
                    <a:pt x="481" y="754"/>
                  </a:lnTo>
                  <a:lnTo>
                    <a:pt x="481" y="754"/>
                  </a:lnTo>
                  <a:lnTo>
                    <a:pt x="483" y="752"/>
                  </a:lnTo>
                  <a:lnTo>
                    <a:pt x="485" y="750"/>
                  </a:lnTo>
                  <a:lnTo>
                    <a:pt x="485" y="750"/>
                  </a:lnTo>
                  <a:lnTo>
                    <a:pt x="487" y="748"/>
                  </a:lnTo>
                  <a:lnTo>
                    <a:pt x="489" y="748"/>
                  </a:lnTo>
                  <a:lnTo>
                    <a:pt x="489" y="746"/>
                  </a:lnTo>
                  <a:lnTo>
                    <a:pt x="489" y="746"/>
                  </a:lnTo>
                  <a:lnTo>
                    <a:pt x="489" y="746"/>
                  </a:lnTo>
                  <a:lnTo>
                    <a:pt x="489" y="746"/>
                  </a:lnTo>
                  <a:lnTo>
                    <a:pt x="489" y="748"/>
                  </a:lnTo>
                  <a:lnTo>
                    <a:pt x="489" y="750"/>
                  </a:lnTo>
                  <a:lnTo>
                    <a:pt x="490" y="752"/>
                  </a:lnTo>
                  <a:lnTo>
                    <a:pt x="490" y="752"/>
                  </a:lnTo>
                  <a:lnTo>
                    <a:pt x="490" y="752"/>
                  </a:lnTo>
                  <a:lnTo>
                    <a:pt x="490" y="754"/>
                  </a:lnTo>
                  <a:lnTo>
                    <a:pt x="489" y="754"/>
                  </a:lnTo>
                  <a:lnTo>
                    <a:pt x="489" y="754"/>
                  </a:lnTo>
                  <a:lnTo>
                    <a:pt x="489" y="754"/>
                  </a:lnTo>
                  <a:lnTo>
                    <a:pt x="489" y="756"/>
                  </a:lnTo>
                  <a:lnTo>
                    <a:pt x="489" y="756"/>
                  </a:lnTo>
                  <a:lnTo>
                    <a:pt x="489" y="756"/>
                  </a:lnTo>
                  <a:lnTo>
                    <a:pt x="490" y="756"/>
                  </a:lnTo>
                  <a:lnTo>
                    <a:pt x="490" y="758"/>
                  </a:lnTo>
                  <a:lnTo>
                    <a:pt x="490" y="756"/>
                  </a:lnTo>
                  <a:lnTo>
                    <a:pt x="490" y="756"/>
                  </a:lnTo>
                  <a:lnTo>
                    <a:pt x="490" y="756"/>
                  </a:lnTo>
                  <a:lnTo>
                    <a:pt x="490" y="754"/>
                  </a:lnTo>
                  <a:lnTo>
                    <a:pt x="490" y="756"/>
                  </a:lnTo>
                  <a:lnTo>
                    <a:pt x="490" y="756"/>
                  </a:lnTo>
                  <a:lnTo>
                    <a:pt x="492" y="754"/>
                  </a:lnTo>
                  <a:lnTo>
                    <a:pt x="492" y="754"/>
                  </a:lnTo>
                  <a:lnTo>
                    <a:pt x="492" y="756"/>
                  </a:lnTo>
                  <a:lnTo>
                    <a:pt x="492" y="756"/>
                  </a:lnTo>
                  <a:lnTo>
                    <a:pt x="492" y="758"/>
                  </a:lnTo>
                  <a:lnTo>
                    <a:pt x="492" y="758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4" y="762"/>
                  </a:lnTo>
                  <a:lnTo>
                    <a:pt x="494" y="762"/>
                  </a:lnTo>
                  <a:lnTo>
                    <a:pt x="494" y="762"/>
                  </a:lnTo>
                  <a:lnTo>
                    <a:pt x="494" y="762"/>
                  </a:lnTo>
                  <a:lnTo>
                    <a:pt x="494" y="758"/>
                  </a:lnTo>
                  <a:lnTo>
                    <a:pt x="494" y="758"/>
                  </a:lnTo>
                  <a:lnTo>
                    <a:pt x="496" y="758"/>
                  </a:lnTo>
                  <a:lnTo>
                    <a:pt x="496" y="756"/>
                  </a:lnTo>
                  <a:lnTo>
                    <a:pt x="496" y="756"/>
                  </a:lnTo>
                  <a:lnTo>
                    <a:pt x="496" y="756"/>
                  </a:lnTo>
                  <a:lnTo>
                    <a:pt x="496" y="756"/>
                  </a:lnTo>
                  <a:close/>
                  <a:moveTo>
                    <a:pt x="477" y="788"/>
                  </a:moveTo>
                  <a:lnTo>
                    <a:pt x="477" y="788"/>
                  </a:lnTo>
                  <a:lnTo>
                    <a:pt x="477" y="788"/>
                  </a:lnTo>
                  <a:lnTo>
                    <a:pt x="477" y="78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15B7818-EACB-4A13-B0E9-1AF442589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7" y="1000"/>
              <a:ext cx="561" cy="1022"/>
            </a:xfrm>
            <a:custGeom>
              <a:avLst/>
              <a:gdLst>
                <a:gd name="T0" fmla="*/ 171 w 561"/>
                <a:gd name="T1" fmla="*/ 721 h 1022"/>
                <a:gd name="T2" fmla="*/ 152 w 561"/>
                <a:gd name="T3" fmla="*/ 924 h 1022"/>
                <a:gd name="T4" fmla="*/ 108 w 561"/>
                <a:gd name="T5" fmla="*/ 872 h 1022"/>
                <a:gd name="T6" fmla="*/ 72 w 561"/>
                <a:gd name="T7" fmla="*/ 744 h 1022"/>
                <a:gd name="T8" fmla="*/ 157 w 561"/>
                <a:gd name="T9" fmla="*/ 759 h 1022"/>
                <a:gd name="T10" fmla="*/ 61 w 561"/>
                <a:gd name="T11" fmla="*/ 791 h 1022"/>
                <a:gd name="T12" fmla="*/ 127 w 561"/>
                <a:gd name="T13" fmla="*/ 961 h 1022"/>
                <a:gd name="T14" fmla="*/ 157 w 561"/>
                <a:gd name="T15" fmla="*/ 952 h 1022"/>
                <a:gd name="T16" fmla="*/ 335 w 561"/>
                <a:gd name="T17" fmla="*/ 592 h 1022"/>
                <a:gd name="T18" fmla="*/ 72 w 561"/>
                <a:gd name="T19" fmla="*/ 865 h 1022"/>
                <a:gd name="T20" fmla="*/ 63 w 561"/>
                <a:gd name="T21" fmla="*/ 871 h 1022"/>
                <a:gd name="T22" fmla="*/ 513 w 561"/>
                <a:gd name="T23" fmla="*/ 291 h 1022"/>
                <a:gd name="T24" fmla="*/ 477 w 561"/>
                <a:gd name="T25" fmla="*/ 193 h 1022"/>
                <a:gd name="T26" fmla="*/ 398 w 561"/>
                <a:gd name="T27" fmla="*/ 147 h 1022"/>
                <a:gd name="T28" fmla="*/ 354 w 561"/>
                <a:gd name="T29" fmla="*/ 185 h 1022"/>
                <a:gd name="T30" fmla="*/ 279 w 561"/>
                <a:gd name="T31" fmla="*/ 191 h 1022"/>
                <a:gd name="T32" fmla="*/ 245 w 561"/>
                <a:gd name="T33" fmla="*/ 187 h 1022"/>
                <a:gd name="T34" fmla="*/ 263 w 561"/>
                <a:gd name="T35" fmla="*/ 124 h 1022"/>
                <a:gd name="T36" fmla="*/ 239 w 561"/>
                <a:gd name="T37" fmla="*/ 58 h 1022"/>
                <a:gd name="T38" fmla="*/ 212 w 561"/>
                <a:gd name="T39" fmla="*/ 18 h 1022"/>
                <a:gd name="T40" fmla="*/ 156 w 561"/>
                <a:gd name="T41" fmla="*/ 9 h 1022"/>
                <a:gd name="T42" fmla="*/ 95 w 561"/>
                <a:gd name="T43" fmla="*/ 49 h 1022"/>
                <a:gd name="T44" fmla="*/ 34 w 561"/>
                <a:gd name="T45" fmla="*/ 68 h 1022"/>
                <a:gd name="T46" fmla="*/ 8 w 561"/>
                <a:gd name="T47" fmla="*/ 138 h 1022"/>
                <a:gd name="T48" fmla="*/ 27 w 561"/>
                <a:gd name="T49" fmla="*/ 174 h 1022"/>
                <a:gd name="T50" fmla="*/ 67 w 561"/>
                <a:gd name="T51" fmla="*/ 240 h 1022"/>
                <a:gd name="T52" fmla="*/ 99 w 561"/>
                <a:gd name="T53" fmla="*/ 285 h 1022"/>
                <a:gd name="T54" fmla="*/ 80 w 561"/>
                <a:gd name="T55" fmla="*/ 359 h 1022"/>
                <a:gd name="T56" fmla="*/ 61 w 561"/>
                <a:gd name="T57" fmla="*/ 395 h 1022"/>
                <a:gd name="T58" fmla="*/ 121 w 561"/>
                <a:gd name="T59" fmla="*/ 480 h 1022"/>
                <a:gd name="T60" fmla="*/ 135 w 561"/>
                <a:gd name="T61" fmla="*/ 549 h 1022"/>
                <a:gd name="T62" fmla="*/ 148 w 561"/>
                <a:gd name="T63" fmla="*/ 615 h 1022"/>
                <a:gd name="T64" fmla="*/ 106 w 561"/>
                <a:gd name="T65" fmla="*/ 672 h 1022"/>
                <a:gd name="T66" fmla="*/ 82 w 561"/>
                <a:gd name="T67" fmla="*/ 736 h 1022"/>
                <a:gd name="T68" fmla="*/ 80 w 561"/>
                <a:gd name="T69" fmla="*/ 755 h 1022"/>
                <a:gd name="T70" fmla="*/ 59 w 561"/>
                <a:gd name="T71" fmla="*/ 814 h 1022"/>
                <a:gd name="T72" fmla="*/ 76 w 561"/>
                <a:gd name="T73" fmla="*/ 840 h 1022"/>
                <a:gd name="T74" fmla="*/ 103 w 561"/>
                <a:gd name="T75" fmla="*/ 861 h 1022"/>
                <a:gd name="T76" fmla="*/ 131 w 561"/>
                <a:gd name="T77" fmla="*/ 888 h 1022"/>
                <a:gd name="T78" fmla="*/ 159 w 561"/>
                <a:gd name="T79" fmla="*/ 922 h 1022"/>
                <a:gd name="T80" fmla="*/ 186 w 561"/>
                <a:gd name="T81" fmla="*/ 961 h 1022"/>
                <a:gd name="T82" fmla="*/ 229 w 561"/>
                <a:gd name="T83" fmla="*/ 967 h 1022"/>
                <a:gd name="T84" fmla="*/ 248 w 561"/>
                <a:gd name="T85" fmla="*/ 1016 h 1022"/>
                <a:gd name="T86" fmla="*/ 311 w 561"/>
                <a:gd name="T87" fmla="*/ 999 h 1022"/>
                <a:gd name="T88" fmla="*/ 216 w 561"/>
                <a:gd name="T89" fmla="*/ 922 h 1022"/>
                <a:gd name="T90" fmla="*/ 197 w 561"/>
                <a:gd name="T91" fmla="*/ 893 h 1022"/>
                <a:gd name="T92" fmla="*/ 176 w 561"/>
                <a:gd name="T93" fmla="*/ 821 h 1022"/>
                <a:gd name="T94" fmla="*/ 133 w 561"/>
                <a:gd name="T95" fmla="*/ 780 h 1022"/>
                <a:gd name="T96" fmla="*/ 125 w 561"/>
                <a:gd name="T97" fmla="*/ 710 h 1022"/>
                <a:gd name="T98" fmla="*/ 146 w 561"/>
                <a:gd name="T99" fmla="*/ 666 h 1022"/>
                <a:gd name="T100" fmla="*/ 171 w 561"/>
                <a:gd name="T101" fmla="*/ 592 h 1022"/>
                <a:gd name="T102" fmla="*/ 180 w 561"/>
                <a:gd name="T103" fmla="*/ 496 h 1022"/>
                <a:gd name="T104" fmla="*/ 241 w 561"/>
                <a:gd name="T105" fmla="*/ 501 h 1022"/>
                <a:gd name="T106" fmla="*/ 241 w 561"/>
                <a:gd name="T107" fmla="*/ 545 h 1022"/>
                <a:gd name="T108" fmla="*/ 311 w 561"/>
                <a:gd name="T109" fmla="*/ 554 h 1022"/>
                <a:gd name="T110" fmla="*/ 333 w 561"/>
                <a:gd name="T111" fmla="*/ 568 h 1022"/>
                <a:gd name="T112" fmla="*/ 335 w 561"/>
                <a:gd name="T113" fmla="*/ 577 h 1022"/>
                <a:gd name="T114" fmla="*/ 366 w 561"/>
                <a:gd name="T115" fmla="*/ 562 h 1022"/>
                <a:gd name="T116" fmla="*/ 337 w 561"/>
                <a:gd name="T117" fmla="*/ 486 h 1022"/>
                <a:gd name="T118" fmla="*/ 413 w 561"/>
                <a:gd name="T119" fmla="*/ 427 h 1022"/>
                <a:gd name="T120" fmla="*/ 464 w 561"/>
                <a:gd name="T121" fmla="*/ 426 h 1022"/>
                <a:gd name="T122" fmla="*/ 528 w 561"/>
                <a:gd name="T123" fmla="*/ 429 h 1022"/>
                <a:gd name="T124" fmla="*/ 551 w 561"/>
                <a:gd name="T125" fmla="*/ 378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1022">
                  <a:moveTo>
                    <a:pt x="233" y="541"/>
                  </a:moveTo>
                  <a:lnTo>
                    <a:pt x="231" y="541"/>
                  </a:lnTo>
                  <a:lnTo>
                    <a:pt x="231" y="541"/>
                  </a:lnTo>
                  <a:lnTo>
                    <a:pt x="231" y="541"/>
                  </a:lnTo>
                  <a:lnTo>
                    <a:pt x="231" y="541"/>
                  </a:lnTo>
                  <a:lnTo>
                    <a:pt x="231" y="541"/>
                  </a:lnTo>
                  <a:lnTo>
                    <a:pt x="231" y="543"/>
                  </a:lnTo>
                  <a:lnTo>
                    <a:pt x="231" y="543"/>
                  </a:lnTo>
                  <a:lnTo>
                    <a:pt x="231" y="545"/>
                  </a:lnTo>
                  <a:lnTo>
                    <a:pt x="233" y="543"/>
                  </a:lnTo>
                  <a:lnTo>
                    <a:pt x="233" y="543"/>
                  </a:lnTo>
                  <a:lnTo>
                    <a:pt x="233" y="543"/>
                  </a:lnTo>
                  <a:lnTo>
                    <a:pt x="233" y="541"/>
                  </a:lnTo>
                  <a:lnTo>
                    <a:pt x="233" y="541"/>
                  </a:lnTo>
                  <a:lnTo>
                    <a:pt x="233" y="541"/>
                  </a:lnTo>
                  <a:close/>
                  <a:moveTo>
                    <a:pt x="347" y="602"/>
                  </a:moveTo>
                  <a:lnTo>
                    <a:pt x="347" y="602"/>
                  </a:lnTo>
                  <a:lnTo>
                    <a:pt x="347" y="602"/>
                  </a:lnTo>
                  <a:lnTo>
                    <a:pt x="347" y="602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2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7" y="604"/>
                  </a:lnTo>
                  <a:lnTo>
                    <a:pt x="347" y="604"/>
                  </a:lnTo>
                  <a:lnTo>
                    <a:pt x="347" y="604"/>
                  </a:lnTo>
                  <a:lnTo>
                    <a:pt x="347" y="605"/>
                  </a:lnTo>
                  <a:lnTo>
                    <a:pt x="347" y="605"/>
                  </a:lnTo>
                  <a:lnTo>
                    <a:pt x="347" y="604"/>
                  </a:lnTo>
                  <a:lnTo>
                    <a:pt x="347" y="604"/>
                  </a:lnTo>
                  <a:lnTo>
                    <a:pt x="349" y="604"/>
                  </a:lnTo>
                  <a:lnTo>
                    <a:pt x="349" y="604"/>
                  </a:lnTo>
                  <a:lnTo>
                    <a:pt x="349" y="604"/>
                  </a:lnTo>
                  <a:lnTo>
                    <a:pt x="349" y="602"/>
                  </a:lnTo>
                  <a:lnTo>
                    <a:pt x="349" y="602"/>
                  </a:lnTo>
                  <a:lnTo>
                    <a:pt x="347" y="602"/>
                  </a:lnTo>
                  <a:close/>
                  <a:moveTo>
                    <a:pt x="167" y="721"/>
                  </a:moveTo>
                  <a:lnTo>
                    <a:pt x="167" y="723"/>
                  </a:lnTo>
                  <a:lnTo>
                    <a:pt x="167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1"/>
                  </a:lnTo>
                  <a:lnTo>
                    <a:pt x="169" y="721"/>
                  </a:lnTo>
                  <a:lnTo>
                    <a:pt x="169" y="721"/>
                  </a:lnTo>
                  <a:lnTo>
                    <a:pt x="169" y="721"/>
                  </a:lnTo>
                  <a:lnTo>
                    <a:pt x="171" y="721"/>
                  </a:lnTo>
                  <a:lnTo>
                    <a:pt x="171" y="721"/>
                  </a:lnTo>
                  <a:lnTo>
                    <a:pt x="169" y="721"/>
                  </a:lnTo>
                  <a:lnTo>
                    <a:pt x="171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7" y="719"/>
                  </a:lnTo>
                  <a:lnTo>
                    <a:pt x="167" y="719"/>
                  </a:lnTo>
                  <a:lnTo>
                    <a:pt x="167" y="719"/>
                  </a:lnTo>
                  <a:lnTo>
                    <a:pt x="169" y="719"/>
                  </a:lnTo>
                  <a:lnTo>
                    <a:pt x="169" y="721"/>
                  </a:lnTo>
                  <a:lnTo>
                    <a:pt x="167" y="721"/>
                  </a:lnTo>
                  <a:lnTo>
                    <a:pt x="167" y="721"/>
                  </a:lnTo>
                  <a:close/>
                  <a:moveTo>
                    <a:pt x="74" y="738"/>
                  </a:moveTo>
                  <a:lnTo>
                    <a:pt x="74" y="738"/>
                  </a:lnTo>
                  <a:lnTo>
                    <a:pt x="74" y="738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76" y="742"/>
                  </a:lnTo>
                  <a:lnTo>
                    <a:pt x="76" y="740"/>
                  </a:lnTo>
                  <a:lnTo>
                    <a:pt x="76" y="740"/>
                  </a:lnTo>
                  <a:lnTo>
                    <a:pt x="76" y="740"/>
                  </a:lnTo>
                  <a:lnTo>
                    <a:pt x="76" y="738"/>
                  </a:lnTo>
                  <a:lnTo>
                    <a:pt x="76" y="738"/>
                  </a:lnTo>
                  <a:lnTo>
                    <a:pt x="76" y="736"/>
                  </a:lnTo>
                  <a:lnTo>
                    <a:pt x="76" y="736"/>
                  </a:lnTo>
                  <a:lnTo>
                    <a:pt x="76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8"/>
                  </a:lnTo>
                  <a:lnTo>
                    <a:pt x="74" y="738"/>
                  </a:lnTo>
                  <a:lnTo>
                    <a:pt x="74" y="738"/>
                  </a:lnTo>
                  <a:close/>
                  <a:moveTo>
                    <a:pt x="154" y="924"/>
                  </a:moveTo>
                  <a:lnTo>
                    <a:pt x="154" y="924"/>
                  </a:lnTo>
                  <a:lnTo>
                    <a:pt x="152" y="924"/>
                  </a:lnTo>
                  <a:lnTo>
                    <a:pt x="152" y="924"/>
                  </a:lnTo>
                  <a:lnTo>
                    <a:pt x="152" y="924"/>
                  </a:lnTo>
                  <a:lnTo>
                    <a:pt x="152" y="922"/>
                  </a:lnTo>
                  <a:lnTo>
                    <a:pt x="152" y="922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0" y="924"/>
                  </a:lnTo>
                  <a:lnTo>
                    <a:pt x="150" y="924"/>
                  </a:lnTo>
                  <a:lnTo>
                    <a:pt x="152" y="924"/>
                  </a:lnTo>
                  <a:lnTo>
                    <a:pt x="154" y="925"/>
                  </a:lnTo>
                  <a:lnTo>
                    <a:pt x="154" y="924"/>
                  </a:lnTo>
                  <a:close/>
                  <a:moveTo>
                    <a:pt x="171" y="948"/>
                  </a:moveTo>
                  <a:lnTo>
                    <a:pt x="169" y="948"/>
                  </a:lnTo>
                  <a:lnTo>
                    <a:pt x="169" y="950"/>
                  </a:lnTo>
                  <a:lnTo>
                    <a:pt x="169" y="950"/>
                  </a:lnTo>
                  <a:lnTo>
                    <a:pt x="171" y="950"/>
                  </a:lnTo>
                  <a:lnTo>
                    <a:pt x="171" y="948"/>
                  </a:lnTo>
                  <a:lnTo>
                    <a:pt x="171" y="948"/>
                  </a:lnTo>
                  <a:close/>
                  <a:moveTo>
                    <a:pt x="21" y="817"/>
                  </a:moveTo>
                  <a:lnTo>
                    <a:pt x="21" y="817"/>
                  </a:lnTo>
                  <a:lnTo>
                    <a:pt x="19" y="817"/>
                  </a:lnTo>
                  <a:lnTo>
                    <a:pt x="19" y="817"/>
                  </a:lnTo>
                  <a:lnTo>
                    <a:pt x="19" y="819"/>
                  </a:lnTo>
                  <a:lnTo>
                    <a:pt x="21" y="821"/>
                  </a:lnTo>
                  <a:lnTo>
                    <a:pt x="21" y="819"/>
                  </a:lnTo>
                  <a:lnTo>
                    <a:pt x="21" y="817"/>
                  </a:lnTo>
                  <a:close/>
                  <a:moveTo>
                    <a:pt x="70" y="889"/>
                  </a:moveTo>
                  <a:lnTo>
                    <a:pt x="68" y="889"/>
                  </a:lnTo>
                  <a:lnTo>
                    <a:pt x="68" y="889"/>
                  </a:lnTo>
                  <a:lnTo>
                    <a:pt x="68" y="889"/>
                  </a:lnTo>
                  <a:lnTo>
                    <a:pt x="68" y="891"/>
                  </a:lnTo>
                  <a:lnTo>
                    <a:pt x="68" y="891"/>
                  </a:lnTo>
                  <a:lnTo>
                    <a:pt x="70" y="889"/>
                  </a:lnTo>
                  <a:lnTo>
                    <a:pt x="70" y="889"/>
                  </a:lnTo>
                  <a:lnTo>
                    <a:pt x="70" y="889"/>
                  </a:lnTo>
                  <a:lnTo>
                    <a:pt x="70" y="888"/>
                  </a:lnTo>
                  <a:lnTo>
                    <a:pt x="70" y="889"/>
                  </a:lnTo>
                  <a:close/>
                  <a:moveTo>
                    <a:pt x="65" y="780"/>
                  </a:moveTo>
                  <a:lnTo>
                    <a:pt x="67" y="778"/>
                  </a:lnTo>
                  <a:lnTo>
                    <a:pt x="67" y="778"/>
                  </a:lnTo>
                  <a:lnTo>
                    <a:pt x="65" y="778"/>
                  </a:lnTo>
                  <a:lnTo>
                    <a:pt x="63" y="782"/>
                  </a:lnTo>
                  <a:lnTo>
                    <a:pt x="63" y="782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5" y="782"/>
                  </a:lnTo>
                  <a:lnTo>
                    <a:pt x="65" y="782"/>
                  </a:lnTo>
                  <a:lnTo>
                    <a:pt x="65" y="782"/>
                  </a:lnTo>
                  <a:lnTo>
                    <a:pt x="65" y="780"/>
                  </a:lnTo>
                  <a:lnTo>
                    <a:pt x="65" y="780"/>
                  </a:lnTo>
                  <a:lnTo>
                    <a:pt x="65" y="780"/>
                  </a:lnTo>
                  <a:close/>
                  <a:moveTo>
                    <a:pt x="112" y="874"/>
                  </a:moveTo>
                  <a:lnTo>
                    <a:pt x="110" y="874"/>
                  </a:lnTo>
                  <a:lnTo>
                    <a:pt x="110" y="874"/>
                  </a:lnTo>
                  <a:lnTo>
                    <a:pt x="110" y="872"/>
                  </a:lnTo>
                  <a:lnTo>
                    <a:pt x="110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4"/>
                  </a:lnTo>
                  <a:lnTo>
                    <a:pt x="108" y="874"/>
                  </a:lnTo>
                  <a:lnTo>
                    <a:pt x="110" y="876"/>
                  </a:lnTo>
                  <a:lnTo>
                    <a:pt x="112" y="876"/>
                  </a:lnTo>
                  <a:lnTo>
                    <a:pt x="112" y="876"/>
                  </a:lnTo>
                  <a:lnTo>
                    <a:pt x="110" y="876"/>
                  </a:lnTo>
                  <a:lnTo>
                    <a:pt x="110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close/>
                  <a:moveTo>
                    <a:pt x="133" y="959"/>
                  </a:moveTo>
                  <a:lnTo>
                    <a:pt x="133" y="959"/>
                  </a:lnTo>
                  <a:lnTo>
                    <a:pt x="133" y="959"/>
                  </a:lnTo>
                  <a:lnTo>
                    <a:pt x="131" y="959"/>
                  </a:lnTo>
                  <a:lnTo>
                    <a:pt x="131" y="959"/>
                  </a:lnTo>
                  <a:lnTo>
                    <a:pt x="131" y="959"/>
                  </a:lnTo>
                  <a:lnTo>
                    <a:pt x="131" y="963"/>
                  </a:lnTo>
                  <a:lnTo>
                    <a:pt x="133" y="963"/>
                  </a:lnTo>
                  <a:lnTo>
                    <a:pt x="133" y="963"/>
                  </a:lnTo>
                  <a:lnTo>
                    <a:pt x="133" y="963"/>
                  </a:lnTo>
                  <a:lnTo>
                    <a:pt x="133" y="961"/>
                  </a:lnTo>
                  <a:lnTo>
                    <a:pt x="135" y="961"/>
                  </a:lnTo>
                  <a:lnTo>
                    <a:pt x="135" y="959"/>
                  </a:lnTo>
                  <a:lnTo>
                    <a:pt x="133" y="959"/>
                  </a:lnTo>
                  <a:lnTo>
                    <a:pt x="133" y="959"/>
                  </a:lnTo>
                  <a:close/>
                  <a:moveTo>
                    <a:pt x="120" y="886"/>
                  </a:moveTo>
                  <a:lnTo>
                    <a:pt x="116" y="884"/>
                  </a:lnTo>
                  <a:lnTo>
                    <a:pt x="116" y="886"/>
                  </a:lnTo>
                  <a:lnTo>
                    <a:pt x="118" y="888"/>
                  </a:lnTo>
                  <a:lnTo>
                    <a:pt x="118" y="888"/>
                  </a:lnTo>
                  <a:lnTo>
                    <a:pt x="118" y="888"/>
                  </a:lnTo>
                  <a:lnTo>
                    <a:pt x="118" y="889"/>
                  </a:lnTo>
                  <a:lnTo>
                    <a:pt x="118" y="889"/>
                  </a:lnTo>
                  <a:lnTo>
                    <a:pt x="118" y="889"/>
                  </a:lnTo>
                  <a:lnTo>
                    <a:pt x="120" y="889"/>
                  </a:lnTo>
                  <a:lnTo>
                    <a:pt x="120" y="889"/>
                  </a:lnTo>
                  <a:lnTo>
                    <a:pt x="120" y="889"/>
                  </a:lnTo>
                  <a:lnTo>
                    <a:pt x="120" y="889"/>
                  </a:lnTo>
                  <a:lnTo>
                    <a:pt x="121" y="888"/>
                  </a:lnTo>
                  <a:lnTo>
                    <a:pt x="121" y="886"/>
                  </a:lnTo>
                  <a:lnTo>
                    <a:pt x="120" y="886"/>
                  </a:lnTo>
                  <a:lnTo>
                    <a:pt x="120" y="886"/>
                  </a:lnTo>
                  <a:close/>
                  <a:moveTo>
                    <a:pt x="72" y="744"/>
                  </a:moveTo>
                  <a:lnTo>
                    <a:pt x="70" y="744"/>
                  </a:lnTo>
                  <a:lnTo>
                    <a:pt x="70" y="746"/>
                  </a:lnTo>
                  <a:lnTo>
                    <a:pt x="72" y="747"/>
                  </a:lnTo>
                  <a:lnTo>
                    <a:pt x="72" y="746"/>
                  </a:lnTo>
                  <a:lnTo>
                    <a:pt x="72" y="744"/>
                  </a:lnTo>
                  <a:lnTo>
                    <a:pt x="72" y="742"/>
                  </a:lnTo>
                  <a:lnTo>
                    <a:pt x="72" y="742"/>
                  </a:lnTo>
                  <a:lnTo>
                    <a:pt x="72" y="744"/>
                  </a:lnTo>
                  <a:close/>
                  <a:moveTo>
                    <a:pt x="87" y="850"/>
                  </a:moveTo>
                  <a:lnTo>
                    <a:pt x="87" y="850"/>
                  </a:lnTo>
                  <a:lnTo>
                    <a:pt x="87" y="850"/>
                  </a:lnTo>
                  <a:lnTo>
                    <a:pt x="85" y="850"/>
                  </a:lnTo>
                  <a:lnTo>
                    <a:pt x="85" y="852"/>
                  </a:lnTo>
                  <a:lnTo>
                    <a:pt x="84" y="852"/>
                  </a:lnTo>
                  <a:lnTo>
                    <a:pt x="85" y="853"/>
                  </a:lnTo>
                  <a:lnTo>
                    <a:pt x="84" y="853"/>
                  </a:lnTo>
                  <a:lnTo>
                    <a:pt x="84" y="853"/>
                  </a:lnTo>
                  <a:lnTo>
                    <a:pt x="84" y="855"/>
                  </a:lnTo>
                  <a:lnTo>
                    <a:pt x="84" y="855"/>
                  </a:lnTo>
                  <a:lnTo>
                    <a:pt x="87" y="855"/>
                  </a:lnTo>
                  <a:lnTo>
                    <a:pt x="87" y="855"/>
                  </a:lnTo>
                  <a:lnTo>
                    <a:pt x="87" y="852"/>
                  </a:lnTo>
                  <a:lnTo>
                    <a:pt x="87" y="850"/>
                  </a:lnTo>
                  <a:lnTo>
                    <a:pt x="87" y="850"/>
                  </a:lnTo>
                  <a:close/>
                  <a:moveTo>
                    <a:pt x="140" y="912"/>
                  </a:moveTo>
                  <a:lnTo>
                    <a:pt x="138" y="912"/>
                  </a:lnTo>
                  <a:lnTo>
                    <a:pt x="138" y="912"/>
                  </a:lnTo>
                  <a:lnTo>
                    <a:pt x="137" y="912"/>
                  </a:lnTo>
                  <a:lnTo>
                    <a:pt x="137" y="916"/>
                  </a:lnTo>
                  <a:lnTo>
                    <a:pt x="138" y="916"/>
                  </a:lnTo>
                  <a:lnTo>
                    <a:pt x="138" y="916"/>
                  </a:lnTo>
                  <a:lnTo>
                    <a:pt x="140" y="914"/>
                  </a:lnTo>
                  <a:lnTo>
                    <a:pt x="140" y="914"/>
                  </a:lnTo>
                  <a:lnTo>
                    <a:pt x="140" y="914"/>
                  </a:lnTo>
                  <a:lnTo>
                    <a:pt x="142" y="914"/>
                  </a:lnTo>
                  <a:lnTo>
                    <a:pt x="142" y="914"/>
                  </a:lnTo>
                  <a:lnTo>
                    <a:pt x="142" y="912"/>
                  </a:lnTo>
                  <a:lnTo>
                    <a:pt x="140" y="912"/>
                  </a:lnTo>
                  <a:close/>
                  <a:moveTo>
                    <a:pt x="36" y="766"/>
                  </a:move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66"/>
                  </a:lnTo>
                  <a:lnTo>
                    <a:pt x="36" y="766"/>
                  </a:lnTo>
                  <a:close/>
                  <a:moveTo>
                    <a:pt x="157" y="753"/>
                  </a:move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close/>
                  <a:moveTo>
                    <a:pt x="157" y="761"/>
                  </a:moveTo>
                  <a:lnTo>
                    <a:pt x="159" y="759"/>
                  </a:lnTo>
                  <a:lnTo>
                    <a:pt x="159" y="757"/>
                  </a:lnTo>
                  <a:lnTo>
                    <a:pt x="157" y="759"/>
                  </a:lnTo>
                  <a:lnTo>
                    <a:pt x="157" y="761"/>
                  </a:lnTo>
                  <a:close/>
                  <a:moveTo>
                    <a:pt x="38" y="763"/>
                  </a:moveTo>
                  <a:lnTo>
                    <a:pt x="36" y="763"/>
                  </a:lnTo>
                  <a:lnTo>
                    <a:pt x="34" y="763"/>
                  </a:lnTo>
                  <a:lnTo>
                    <a:pt x="34" y="764"/>
                  </a:lnTo>
                  <a:lnTo>
                    <a:pt x="36" y="766"/>
                  </a:lnTo>
                  <a:lnTo>
                    <a:pt x="36" y="764"/>
                  </a:lnTo>
                  <a:lnTo>
                    <a:pt x="36" y="764"/>
                  </a:lnTo>
                  <a:lnTo>
                    <a:pt x="36" y="764"/>
                  </a:lnTo>
                  <a:lnTo>
                    <a:pt x="38" y="764"/>
                  </a:lnTo>
                  <a:lnTo>
                    <a:pt x="38" y="764"/>
                  </a:lnTo>
                  <a:lnTo>
                    <a:pt x="38" y="764"/>
                  </a:lnTo>
                  <a:lnTo>
                    <a:pt x="38" y="763"/>
                  </a:lnTo>
                  <a:lnTo>
                    <a:pt x="38" y="763"/>
                  </a:lnTo>
                  <a:close/>
                  <a:moveTo>
                    <a:pt x="61" y="800"/>
                  </a:moveTo>
                  <a:lnTo>
                    <a:pt x="61" y="802"/>
                  </a:lnTo>
                  <a:lnTo>
                    <a:pt x="63" y="802"/>
                  </a:lnTo>
                  <a:lnTo>
                    <a:pt x="63" y="802"/>
                  </a:lnTo>
                  <a:lnTo>
                    <a:pt x="65" y="799"/>
                  </a:lnTo>
                  <a:lnTo>
                    <a:pt x="65" y="797"/>
                  </a:lnTo>
                  <a:lnTo>
                    <a:pt x="65" y="797"/>
                  </a:lnTo>
                  <a:lnTo>
                    <a:pt x="65" y="795"/>
                  </a:lnTo>
                  <a:lnTo>
                    <a:pt x="65" y="795"/>
                  </a:lnTo>
                  <a:lnTo>
                    <a:pt x="63" y="795"/>
                  </a:lnTo>
                  <a:lnTo>
                    <a:pt x="63" y="793"/>
                  </a:lnTo>
                  <a:lnTo>
                    <a:pt x="61" y="795"/>
                  </a:lnTo>
                  <a:lnTo>
                    <a:pt x="61" y="797"/>
                  </a:lnTo>
                  <a:lnTo>
                    <a:pt x="61" y="799"/>
                  </a:lnTo>
                  <a:lnTo>
                    <a:pt x="61" y="800"/>
                  </a:lnTo>
                  <a:close/>
                  <a:moveTo>
                    <a:pt x="118" y="893"/>
                  </a:moveTo>
                  <a:lnTo>
                    <a:pt x="118" y="891"/>
                  </a:lnTo>
                  <a:lnTo>
                    <a:pt x="118" y="889"/>
                  </a:lnTo>
                  <a:lnTo>
                    <a:pt x="116" y="888"/>
                  </a:lnTo>
                  <a:lnTo>
                    <a:pt x="114" y="886"/>
                  </a:lnTo>
                  <a:lnTo>
                    <a:pt x="114" y="886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9"/>
                  </a:lnTo>
                  <a:lnTo>
                    <a:pt x="114" y="891"/>
                  </a:lnTo>
                  <a:lnTo>
                    <a:pt x="114" y="891"/>
                  </a:lnTo>
                  <a:lnTo>
                    <a:pt x="116" y="895"/>
                  </a:lnTo>
                  <a:lnTo>
                    <a:pt x="118" y="897"/>
                  </a:lnTo>
                  <a:lnTo>
                    <a:pt x="120" y="899"/>
                  </a:lnTo>
                  <a:lnTo>
                    <a:pt x="120" y="897"/>
                  </a:lnTo>
                  <a:lnTo>
                    <a:pt x="120" y="895"/>
                  </a:lnTo>
                  <a:lnTo>
                    <a:pt x="118" y="893"/>
                  </a:lnTo>
                  <a:close/>
                  <a:moveTo>
                    <a:pt x="61" y="783"/>
                  </a:moveTo>
                  <a:lnTo>
                    <a:pt x="61" y="785"/>
                  </a:lnTo>
                  <a:lnTo>
                    <a:pt x="61" y="785"/>
                  </a:lnTo>
                  <a:lnTo>
                    <a:pt x="61" y="791"/>
                  </a:lnTo>
                  <a:lnTo>
                    <a:pt x="61" y="791"/>
                  </a:lnTo>
                  <a:lnTo>
                    <a:pt x="61" y="793"/>
                  </a:lnTo>
                  <a:lnTo>
                    <a:pt x="63" y="793"/>
                  </a:lnTo>
                  <a:lnTo>
                    <a:pt x="65" y="791"/>
                  </a:lnTo>
                  <a:lnTo>
                    <a:pt x="65" y="791"/>
                  </a:lnTo>
                  <a:lnTo>
                    <a:pt x="65" y="791"/>
                  </a:lnTo>
                  <a:lnTo>
                    <a:pt x="67" y="789"/>
                  </a:lnTo>
                  <a:lnTo>
                    <a:pt x="67" y="787"/>
                  </a:lnTo>
                  <a:lnTo>
                    <a:pt x="67" y="787"/>
                  </a:lnTo>
                  <a:lnTo>
                    <a:pt x="65" y="785"/>
                  </a:lnTo>
                  <a:lnTo>
                    <a:pt x="65" y="785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1" y="783"/>
                  </a:lnTo>
                  <a:close/>
                  <a:moveTo>
                    <a:pt x="85" y="857"/>
                  </a:moveTo>
                  <a:lnTo>
                    <a:pt x="84" y="857"/>
                  </a:lnTo>
                  <a:lnTo>
                    <a:pt x="82" y="855"/>
                  </a:lnTo>
                  <a:lnTo>
                    <a:pt x="80" y="855"/>
                  </a:lnTo>
                  <a:lnTo>
                    <a:pt x="80" y="853"/>
                  </a:lnTo>
                  <a:lnTo>
                    <a:pt x="80" y="853"/>
                  </a:lnTo>
                  <a:lnTo>
                    <a:pt x="80" y="855"/>
                  </a:lnTo>
                  <a:lnTo>
                    <a:pt x="80" y="857"/>
                  </a:lnTo>
                  <a:lnTo>
                    <a:pt x="82" y="857"/>
                  </a:lnTo>
                  <a:lnTo>
                    <a:pt x="82" y="859"/>
                  </a:lnTo>
                  <a:lnTo>
                    <a:pt x="82" y="859"/>
                  </a:lnTo>
                  <a:lnTo>
                    <a:pt x="82" y="859"/>
                  </a:lnTo>
                  <a:lnTo>
                    <a:pt x="84" y="859"/>
                  </a:lnTo>
                  <a:lnTo>
                    <a:pt x="84" y="861"/>
                  </a:lnTo>
                  <a:lnTo>
                    <a:pt x="84" y="861"/>
                  </a:lnTo>
                  <a:lnTo>
                    <a:pt x="84" y="861"/>
                  </a:lnTo>
                  <a:lnTo>
                    <a:pt x="84" y="861"/>
                  </a:lnTo>
                  <a:lnTo>
                    <a:pt x="84" y="863"/>
                  </a:lnTo>
                  <a:lnTo>
                    <a:pt x="84" y="863"/>
                  </a:lnTo>
                  <a:lnTo>
                    <a:pt x="84" y="863"/>
                  </a:lnTo>
                  <a:lnTo>
                    <a:pt x="82" y="863"/>
                  </a:lnTo>
                  <a:lnTo>
                    <a:pt x="82" y="863"/>
                  </a:lnTo>
                  <a:lnTo>
                    <a:pt x="84" y="865"/>
                  </a:lnTo>
                  <a:lnTo>
                    <a:pt x="84" y="867"/>
                  </a:lnTo>
                  <a:lnTo>
                    <a:pt x="84" y="869"/>
                  </a:lnTo>
                  <a:lnTo>
                    <a:pt x="84" y="869"/>
                  </a:lnTo>
                  <a:lnTo>
                    <a:pt x="85" y="869"/>
                  </a:lnTo>
                  <a:lnTo>
                    <a:pt x="85" y="867"/>
                  </a:lnTo>
                  <a:lnTo>
                    <a:pt x="85" y="859"/>
                  </a:lnTo>
                  <a:lnTo>
                    <a:pt x="85" y="857"/>
                  </a:lnTo>
                  <a:close/>
                  <a:moveTo>
                    <a:pt x="129" y="959"/>
                  </a:moveTo>
                  <a:lnTo>
                    <a:pt x="125" y="959"/>
                  </a:lnTo>
                  <a:lnTo>
                    <a:pt x="127" y="959"/>
                  </a:lnTo>
                  <a:lnTo>
                    <a:pt x="125" y="959"/>
                  </a:lnTo>
                  <a:lnTo>
                    <a:pt x="125" y="959"/>
                  </a:lnTo>
                  <a:lnTo>
                    <a:pt x="123" y="959"/>
                  </a:lnTo>
                  <a:lnTo>
                    <a:pt x="123" y="959"/>
                  </a:lnTo>
                  <a:lnTo>
                    <a:pt x="123" y="961"/>
                  </a:lnTo>
                  <a:lnTo>
                    <a:pt x="125" y="961"/>
                  </a:lnTo>
                  <a:lnTo>
                    <a:pt x="127" y="961"/>
                  </a:lnTo>
                  <a:lnTo>
                    <a:pt x="129" y="959"/>
                  </a:lnTo>
                  <a:lnTo>
                    <a:pt x="129" y="959"/>
                  </a:lnTo>
                  <a:lnTo>
                    <a:pt x="129" y="959"/>
                  </a:lnTo>
                  <a:lnTo>
                    <a:pt x="129" y="959"/>
                  </a:lnTo>
                  <a:lnTo>
                    <a:pt x="129" y="959"/>
                  </a:lnTo>
                  <a:close/>
                  <a:moveTo>
                    <a:pt x="174" y="763"/>
                  </a:moveTo>
                  <a:lnTo>
                    <a:pt x="176" y="764"/>
                  </a:lnTo>
                  <a:lnTo>
                    <a:pt x="176" y="766"/>
                  </a:lnTo>
                  <a:lnTo>
                    <a:pt x="176" y="766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2" y="766"/>
                  </a:lnTo>
                  <a:lnTo>
                    <a:pt x="182" y="764"/>
                  </a:lnTo>
                  <a:lnTo>
                    <a:pt x="182" y="764"/>
                  </a:lnTo>
                  <a:lnTo>
                    <a:pt x="182" y="764"/>
                  </a:lnTo>
                  <a:lnTo>
                    <a:pt x="184" y="763"/>
                  </a:lnTo>
                  <a:lnTo>
                    <a:pt x="184" y="761"/>
                  </a:lnTo>
                  <a:lnTo>
                    <a:pt x="184" y="759"/>
                  </a:lnTo>
                  <a:lnTo>
                    <a:pt x="184" y="757"/>
                  </a:lnTo>
                  <a:lnTo>
                    <a:pt x="186" y="757"/>
                  </a:lnTo>
                  <a:lnTo>
                    <a:pt x="186" y="755"/>
                  </a:lnTo>
                  <a:lnTo>
                    <a:pt x="184" y="755"/>
                  </a:lnTo>
                  <a:lnTo>
                    <a:pt x="184" y="755"/>
                  </a:lnTo>
                  <a:lnTo>
                    <a:pt x="184" y="757"/>
                  </a:lnTo>
                  <a:lnTo>
                    <a:pt x="182" y="757"/>
                  </a:lnTo>
                  <a:lnTo>
                    <a:pt x="178" y="755"/>
                  </a:lnTo>
                  <a:lnTo>
                    <a:pt x="176" y="755"/>
                  </a:lnTo>
                  <a:lnTo>
                    <a:pt x="174" y="755"/>
                  </a:lnTo>
                  <a:lnTo>
                    <a:pt x="174" y="757"/>
                  </a:lnTo>
                  <a:lnTo>
                    <a:pt x="174" y="757"/>
                  </a:lnTo>
                  <a:lnTo>
                    <a:pt x="176" y="759"/>
                  </a:lnTo>
                  <a:lnTo>
                    <a:pt x="176" y="761"/>
                  </a:lnTo>
                  <a:lnTo>
                    <a:pt x="174" y="761"/>
                  </a:lnTo>
                  <a:lnTo>
                    <a:pt x="174" y="763"/>
                  </a:lnTo>
                  <a:close/>
                  <a:moveTo>
                    <a:pt x="180" y="746"/>
                  </a:moveTo>
                  <a:lnTo>
                    <a:pt x="184" y="747"/>
                  </a:lnTo>
                  <a:lnTo>
                    <a:pt x="184" y="749"/>
                  </a:lnTo>
                  <a:lnTo>
                    <a:pt x="186" y="749"/>
                  </a:lnTo>
                  <a:lnTo>
                    <a:pt x="184" y="744"/>
                  </a:lnTo>
                  <a:lnTo>
                    <a:pt x="184" y="742"/>
                  </a:lnTo>
                  <a:lnTo>
                    <a:pt x="182" y="740"/>
                  </a:lnTo>
                  <a:lnTo>
                    <a:pt x="182" y="740"/>
                  </a:lnTo>
                  <a:lnTo>
                    <a:pt x="180" y="740"/>
                  </a:lnTo>
                  <a:lnTo>
                    <a:pt x="180" y="740"/>
                  </a:lnTo>
                  <a:lnTo>
                    <a:pt x="178" y="740"/>
                  </a:lnTo>
                  <a:lnTo>
                    <a:pt x="178" y="742"/>
                  </a:lnTo>
                  <a:lnTo>
                    <a:pt x="178" y="742"/>
                  </a:lnTo>
                  <a:lnTo>
                    <a:pt x="178" y="742"/>
                  </a:lnTo>
                  <a:lnTo>
                    <a:pt x="178" y="744"/>
                  </a:lnTo>
                  <a:lnTo>
                    <a:pt x="178" y="746"/>
                  </a:lnTo>
                  <a:lnTo>
                    <a:pt x="178" y="746"/>
                  </a:lnTo>
                  <a:lnTo>
                    <a:pt x="180" y="746"/>
                  </a:lnTo>
                  <a:close/>
                  <a:moveTo>
                    <a:pt x="157" y="952"/>
                  </a:moveTo>
                  <a:lnTo>
                    <a:pt x="156" y="948"/>
                  </a:lnTo>
                  <a:lnTo>
                    <a:pt x="156" y="948"/>
                  </a:lnTo>
                  <a:lnTo>
                    <a:pt x="156" y="950"/>
                  </a:lnTo>
                  <a:lnTo>
                    <a:pt x="156" y="952"/>
                  </a:lnTo>
                  <a:lnTo>
                    <a:pt x="156" y="952"/>
                  </a:lnTo>
                  <a:lnTo>
                    <a:pt x="156" y="952"/>
                  </a:lnTo>
                  <a:lnTo>
                    <a:pt x="154" y="952"/>
                  </a:lnTo>
                  <a:lnTo>
                    <a:pt x="154" y="954"/>
                  </a:lnTo>
                  <a:lnTo>
                    <a:pt x="154" y="954"/>
                  </a:lnTo>
                  <a:lnTo>
                    <a:pt x="154" y="954"/>
                  </a:lnTo>
                  <a:lnTo>
                    <a:pt x="154" y="956"/>
                  </a:lnTo>
                  <a:lnTo>
                    <a:pt x="154" y="956"/>
                  </a:lnTo>
                  <a:lnTo>
                    <a:pt x="154" y="958"/>
                  </a:lnTo>
                  <a:lnTo>
                    <a:pt x="152" y="958"/>
                  </a:lnTo>
                  <a:lnTo>
                    <a:pt x="154" y="961"/>
                  </a:lnTo>
                  <a:lnTo>
                    <a:pt x="156" y="963"/>
                  </a:lnTo>
                  <a:lnTo>
                    <a:pt x="157" y="965"/>
                  </a:lnTo>
                  <a:lnTo>
                    <a:pt x="157" y="963"/>
                  </a:lnTo>
                  <a:lnTo>
                    <a:pt x="157" y="963"/>
                  </a:lnTo>
                  <a:lnTo>
                    <a:pt x="157" y="963"/>
                  </a:lnTo>
                  <a:lnTo>
                    <a:pt x="157" y="963"/>
                  </a:lnTo>
                  <a:lnTo>
                    <a:pt x="157" y="961"/>
                  </a:lnTo>
                  <a:lnTo>
                    <a:pt x="157" y="961"/>
                  </a:lnTo>
                  <a:lnTo>
                    <a:pt x="159" y="961"/>
                  </a:lnTo>
                  <a:lnTo>
                    <a:pt x="159" y="961"/>
                  </a:lnTo>
                  <a:lnTo>
                    <a:pt x="159" y="961"/>
                  </a:lnTo>
                  <a:lnTo>
                    <a:pt x="159" y="959"/>
                  </a:lnTo>
                  <a:lnTo>
                    <a:pt x="159" y="959"/>
                  </a:lnTo>
                  <a:lnTo>
                    <a:pt x="157" y="952"/>
                  </a:lnTo>
                  <a:close/>
                  <a:moveTo>
                    <a:pt x="343" y="588"/>
                  </a:moveTo>
                  <a:lnTo>
                    <a:pt x="341" y="588"/>
                  </a:lnTo>
                  <a:lnTo>
                    <a:pt x="341" y="586"/>
                  </a:lnTo>
                  <a:lnTo>
                    <a:pt x="341" y="586"/>
                  </a:lnTo>
                  <a:lnTo>
                    <a:pt x="341" y="586"/>
                  </a:lnTo>
                  <a:lnTo>
                    <a:pt x="339" y="585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37" y="581"/>
                  </a:lnTo>
                  <a:lnTo>
                    <a:pt x="335" y="581"/>
                  </a:lnTo>
                  <a:lnTo>
                    <a:pt x="333" y="581"/>
                  </a:lnTo>
                  <a:lnTo>
                    <a:pt x="332" y="579"/>
                  </a:lnTo>
                  <a:lnTo>
                    <a:pt x="332" y="579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33" y="581"/>
                  </a:lnTo>
                  <a:lnTo>
                    <a:pt x="332" y="581"/>
                  </a:lnTo>
                  <a:lnTo>
                    <a:pt x="333" y="585"/>
                  </a:lnTo>
                  <a:lnTo>
                    <a:pt x="333" y="586"/>
                  </a:lnTo>
                  <a:lnTo>
                    <a:pt x="333" y="590"/>
                  </a:lnTo>
                  <a:lnTo>
                    <a:pt x="333" y="592"/>
                  </a:lnTo>
                  <a:lnTo>
                    <a:pt x="333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7" y="592"/>
                  </a:lnTo>
                  <a:lnTo>
                    <a:pt x="339" y="592"/>
                  </a:lnTo>
                  <a:lnTo>
                    <a:pt x="339" y="592"/>
                  </a:lnTo>
                  <a:lnTo>
                    <a:pt x="339" y="592"/>
                  </a:lnTo>
                  <a:lnTo>
                    <a:pt x="339" y="590"/>
                  </a:lnTo>
                  <a:lnTo>
                    <a:pt x="339" y="590"/>
                  </a:lnTo>
                  <a:lnTo>
                    <a:pt x="343" y="592"/>
                  </a:lnTo>
                  <a:lnTo>
                    <a:pt x="343" y="592"/>
                  </a:lnTo>
                  <a:lnTo>
                    <a:pt x="345" y="592"/>
                  </a:lnTo>
                  <a:lnTo>
                    <a:pt x="345" y="590"/>
                  </a:lnTo>
                  <a:lnTo>
                    <a:pt x="343" y="590"/>
                  </a:lnTo>
                  <a:lnTo>
                    <a:pt x="343" y="588"/>
                  </a:lnTo>
                  <a:close/>
                  <a:moveTo>
                    <a:pt x="356" y="615"/>
                  </a:moveTo>
                  <a:lnTo>
                    <a:pt x="354" y="611"/>
                  </a:lnTo>
                  <a:lnTo>
                    <a:pt x="354" y="609"/>
                  </a:lnTo>
                  <a:lnTo>
                    <a:pt x="352" y="609"/>
                  </a:lnTo>
                  <a:lnTo>
                    <a:pt x="352" y="609"/>
                  </a:lnTo>
                  <a:lnTo>
                    <a:pt x="352" y="609"/>
                  </a:lnTo>
                  <a:lnTo>
                    <a:pt x="352" y="607"/>
                  </a:lnTo>
                  <a:lnTo>
                    <a:pt x="352" y="607"/>
                  </a:lnTo>
                  <a:lnTo>
                    <a:pt x="352" y="607"/>
                  </a:lnTo>
                  <a:lnTo>
                    <a:pt x="351" y="607"/>
                  </a:lnTo>
                  <a:lnTo>
                    <a:pt x="351" y="611"/>
                  </a:lnTo>
                  <a:lnTo>
                    <a:pt x="351" y="613"/>
                  </a:lnTo>
                  <a:lnTo>
                    <a:pt x="351" y="615"/>
                  </a:lnTo>
                  <a:lnTo>
                    <a:pt x="351" y="615"/>
                  </a:lnTo>
                  <a:lnTo>
                    <a:pt x="351" y="615"/>
                  </a:lnTo>
                  <a:lnTo>
                    <a:pt x="351" y="617"/>
                  </a:lnTo>
                  <a:lnTo>
                    <a:pt x="351" y="617"/>
                  </a:lnTo>
                  <a:lnTo>
                    <a:pt x="351" y="617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4" y="619"/>
                  </a:lnTo>
                  <a:lnTo>
                    <a:pt x="354" y="621"/>
                  </a:lnTo>
                  <a:lnTo>
                    <a:pt x="354" y="621"/>
                  </a:lnTo>
                  <a:lnTo>
                    <a:pt x="354" y="619"/>
                  </a:lnTo>
                  <a:lnTo>
                    <a:pt x="354" y="617"/>
                  </a:lnTo>
                  <a:lnTo>
                    <a:pt x="354" y="617"/>
                  </a:lnTo>
                  <a:lnTo>
                    <a:pt x="354" y="617"/>
                  </a:lnTo>
                  <a:lnTo>
                    <a:pt x="354" y="617"/>
                  </a:lnTo>
                  <a:lnTo>
                    <a:pt x="356" y="615"/>
                  </a:lnTo>
                  <a:close/>
                  <a:moveTo>
                    <a:pt x="74" y="869"/>
                  </a:moveTo>
                  <a:lnTo>
                    <a:pt x="72" y="869"/>
                  </a:lnTo>
                  <a:lnTo>
                    <a:pt x="72" y="869"/>
                  </a:lnTo>
                  <a:lnTo>
                    <a:pt x="72" y="869"/>
                  </a:lnTo>
                  <a:lnTo>
                    <a:pt x="72" y="867"/>
                  </a:lnTo>
                  <a:lnTo>
                    <a:pt x="72" y="865"/>
                  </a:lnTo>
                  <a:lnTo>
                    <a:pt x="72" y="865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1"/>
                  </a:lnTo>
                  <a:lnTo>
                    <a:pt x="72" y="861"/>
                  </a:lnTo>
                  <a:lnTo>
                    <a:pt x="74" y="859"/>
                  </a:lnTo>
                  <a:lnTo>
                    <a:pt x="74" y="857"/>
                  </a:lnTo>
                  <a:lnTo>
                    <a:pt x="74" y="857"/>
                  </a:lnTo>
                  <a:lnTo>
                    <a:pt x="74" y="855"/>
                  </a:lnTo>
                  <a:lnTo>
                    <a:pt x="72" y="855"/>
                  </a:lnTo>
                  <a:lnTo>
                    <a:pt x="72" y="855"/>
                  </a:lnTo>
                  <a:lnTo>
                    <a:pt x="72" y="857"/>
                  </a:lnTo>
                  <a:lnTo>
                    <a:pt x="70" y="855"/>
                  </a:lnTo>
                  <a:lnTo>
                    <a:pt x="70" y="855"/>
                  </a:lnTo>
                  <a:lnTo>
                    <a:pt x="68" y="853"/>
                  </a:lnTo>
                  <a:lnTo>
                    <a:pt x="68" y="855"/>
                  </a:lnTo>
                  <a:lnTo>
                    <a:pt x="68" y="855"/>
                  </a:lnTo>
                  <a:lnTo>
                    <a:pt x="67" y="852"/>
                  </a:lnTo>
                  <a:lnTo>
                    <a:pt x="67" y="852"/>
                  </a:lnTo>
                  <a:lnTo>
                    <a:pt x="67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3" y="850"/>
                  </a:lnTo>
                  <a:lnTo>
                    <a:pt x="65" y="852"/>
                  </a:lnTo>
                  <a:lnTo>
                    <a:pt x="65" y="853"/>
                  </a:lnTo>
                  <a:lnTo>
                    <a:pt x="65" y="855"/>
                  </a:lnTo>
                  <a:lnTo>
                    <a:pt x="65" y="855"/>
                  </a:lnTo>
                  <a:lnTo>
                    <a:pt x="63" y="857"/>
                  </a:lnTo>
                  <a:lnTo>
                    <a:pt x="63" y="857"/>
                  </a:lnTo>
                  <a:lnTo>
                    <a:pt x="63" y="857"/>
                  </a:lnTo>
                  <a:lnTo>
                    <a:pt x="63" y="861"/>
                  </a:lnTo>
                  <a:lnTo>
                    <a:pt x="63" y="861"/>
                  </a:lnTo>
                  <a:lnTo>
                    <a:pt x="63" y="863"/>
                  </a:lnTo>
                  <a:lnTo>
                    <a:pt x="63" y="863"/>
                  </a:lnTo>
                  <a:lnTo>
                    <a:pt x="63" y="863"/>
                  </a:lnTo>
                  <a:lnTo>
                    <a:pt x="63" y="865"/>
                  </a:lnTo>
                  <a:lnTo>
                    <a:pt x="63" y="865"/>
                  </a:lnTo>
                  <a:lnTo>
                    <a:pt x="63" y="865"/>
                  </a:lnTo>
                  <a:lnTo>
                    <a:pt x="63" y="867"/>
                  </a:lnTo>
                  <a:lnTo>
                    <a:pt x="63" y="867"/>
                  </a:lnTo>
                  <a:lnTo>
                    <a:pt x="61" y="867"/>
                  </a:lnTo>
                  <a:lnTo>
                    <a:pt x="63" y="867"/>
                  </a:lnTo>
                  <a:lnTo>
                    <a:pt x="63" y="869"/>
                  </a:lnTo>
                  <a:lnTo>
                    <a:pt x="63" y="869"/>
                  </a:lnTo>
                  <a:lnTo>
                    <a:pt x="65" y="869"/>
                  </a:lnTo>
                  <a:lnTo>
                    <a:pt x="63" y="869"/>
                  </a:lnTo>
                  <a:lnTo>
                    <a:pt x="63" y="871"/>
                  </a:lnTo>
                  <a:lnTo>
                    <a:pt x="63" y="871"/>
                  </a:lnTo>
                  <a:lnTo>
                    <a:pt x="63" y="871"/>
                  </a:lnTo>
                  <a:lnTo>
                    <a:pt x="63" y="871"/>
                  </a:lnTo>
                  <a:lnTo>
                    <a:pt x="63" y="872"/>
                  </a:lnTo>
                  <a:lnTo>
                    <a:pt x="63" y="872"/>
                  </a:lnTo>
                  <a:lnTo>
                    <a:pt x="65" y="876"/>
                  </a:lnTo>
                  <a:lnTo>
                    <a:pt x="65" y="878"/>
                  </a:lnTo>
                  <a:lnTo>
                    <a:pt x="65" y="878"/>
                  </a:lnTo>
                  <a:lnTo>
                    <a:pt x="67" y="878"/>
                  </a:lnTo>
                  <a:lnTo>
                    <a:pt x="67" y="876"/>
                  </a:lnTo>
                  <a:lnTo>
                    <a:pt x="67" y="874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2" y="874"/>
                  </a:lnTo>
                  <a:lnTo>
                    <a:pt x="70" y="872"/>
                  </a:lnTo>
                  <a:lnTo>
                    <a:pt x="72" y="872"/>
                  </a:lnTo>
                  <a:lnTo>
                    <a:pt x="74" y="871"/>
                  </a:lnTo>
                  <a:lnTo>
                    <a:pt x="74" y="871"/>
                  </a:lnTo>
                  <a:lnTo>
                    <a:pt x="74" y="869"/>
                  </a:lnTo>
                  <a:lnTo>
                    <a:pt x="74" y="869"/>
                  </a:lnTo>
                  <a:lnTo>
                    <a:pt x="74" y="869"/>
                  </a:lnTo>
                  <a:close/>
                  <a:moveTo>
                    <a:pt x="561" y="337"/>
                  </a:moveTo>
                  <a:lnTo>
                    <a:pt x="559" y="333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1" y="331"/>
                  </a:lnTo>
                  <a:lnTo>
                    <a:pt x="547" y="331"/>
                  </a:lnTo>
                  <a:lnTo>
                    <a:pt x="547" y="331"/>
                  </a:lnTo>
                  <a:lnTo>
                    <a:pt x="546" y="329"/>
                  </a:lnTo>
                  <a:lnTo>
                    <a:pt x="546" y="329"/>
                  </a:lnTo>
                  <a:lnTo>
                    <a:pt x="544" y="327"/>
                  </a:lnTo>
                  <a:lnTo>
                    <a:pt x="542" y="321"/>
                  </a:lnTo>
                  <a:lnTo>
                    <a:pt x="542" y="320"/>
                  </a:lnTo>
                  <a:lnTo>
                    <a:pt x="542" y="318"/>
                  </a:lnTo>
                  <a:lnTo>
                    <a:pt x="544" y="316"/>
                  </a:lnTo>
                  <a:lnTo>
                    <a:pt x="544" y="314"/>
                  </a:lnTo>
                  <a:lnTo>
                    <a:pt x="546" y="314"/>
                  </a:lnTo>
                  <a:lnTo>
                    <a:pt x="546" y="314"/>
                  </a:lnTo>
                  <a:lnTo>
                    <a:pt x="546" y="314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36" y="310"/>
                  </a:lnTo>
                  <a:lnTo>
                    <a:pt x="534" y="310"/>
                  </a:lnTo>
                  <a:lnTo>
                    <a:pt x="532" y="310"/>
                  </a:lnTo>
                  <a:lnTo>
                    <a:pt x="523" y="306"/>
                  </a:lnTo>
                  <a:lnTo>
                    <a:pt x="521" y="304"/>
                  </a:lnTo>
                  <a:lnTo>
                    <a:pt x="519" y="304"/>
                  </a:lnTo>
                  <a:lnTo>
                    <a:pt x="519" y="302"/>
                  </a:lnTo>
                  <a:lnTo>
                    <a:pt x="519" y="301"/>
                  </a:lnTo>
                  <a:lnTo>
                    <a:pt x="519" y="297"/>
                  </a:lnTo>
                  <a:lnTo>
                    <a:pt x="519" y="295"/>
                  </a:lnTo>
                  <a:lnTo>
                    <a:pt x="517" y="295"/>
                  </a:lnTo>
                  <a:lnTo>
                    <a:pt x="517" y="293"/>
                  </a:lnTo>
                  <a:lnTo>
                    <a:pt x="515" y="293"/>
                  </a:lnTo>
                  <a:lnTo>
                    <a:pt x="515" y="293"/>
                  </a:lnTo>
                  <a:lnTo>
                    <a:pt x="513" y="291"/>
                  </a:lnTo>
                  <a:lnTo>
                    <a:pt x="513" y="291"/>
                  </a:lnTo>
                  <a:lnTo>
                    <a:pt x="511" y="289"/>
                  </a:lnTo>
                  <a:lnTo>
                    <a:pt x="511" y="289"/>
                  </a:lnTo>
                  <a:lnTo>
                    <a:pt x="510" y="289"/>
                  </a:lnTo>
                  <a:lnTo>
                    <a:pt x="510" y="287"/>
                  </a:lnTo>
                  <a:lnTo>
                    <a:pt x="510" y="285"/>
                  </a:lnTo>
                  <a:lnTo>
                    <a:pt x="510" y="284"/>
                  </a:lnTo>
                  <a:lnTo>
                    <a:pt x="508" y="284"/>
                  </a:lnTo>
                  <a:lnTo>
                    <a:pt x="508" y="282"/>
                  </a:lnTo>
                  <a:lnTo>
                    <a:pt x="506" y="282"/>
                  </a:lnTo>
                  <a:lnTo>
                    <a:pt x="502" y="280"/>
                  </a:lnTo>
                  <a:lnTo>
                    <a:pt x="500" y="278"/>
                  </a:lnTo>
                  <a:lnTo>
                    <a:pt x="500" y="276"/>
                  </a:lnTo>
                  <a:lnTo>
                    <a:pt x="500" y="276"/>
                  </a:lnTo>
                  <a:lnTo>
                    <a:pt x="500" y="274"/>
                  </a:lnTo>
                  <a:lnTo>
                    <a:pt x="500" y="270"/>
                  </a:lnTo>
                  <a:lnTo>
                    <a:pt x="500" y="268"/>
                  </a:lnTo>
                  <a:lnTo>
                    <a:pt x="502" y="265"/>
                  </a:lnTo>
                  <a:lnTo>
                    <a:pt x="502" y="265"/>
                  </a:lnTo>
                  <a:lnTo>
                    <a:pt x="502" y="263"/>
                  </a:lnTo>
                  <a:lnTo>
                    <a:pt x="500" y="257"/>
                  </a:lnTo>
                  <a:lnTo>
                    <a:pt x="500" y="257"/>
                  </a:lnTo>
                  <a:lnTo>
                    <a:pt x="500" y="257"/>
                  </a:lnTo>
                  <a:lnTo>
                    <a:pt x="500" y="255"/>
                  </a:lnTo>
                  <a:lnTo>
                    <a:pt x="500" y="253"/>
                  </a:lnTo>
                  <a:lnTo>
                    <a:pt x="500" y="253"/>
                  </a:lnTo>
                  <a:lnTo>
                    <a:pt x="500" y="251"/>
                  </a:lnTo>
                  <a:lnTo>
                    <a:pt x="500" y="251"/>
                  </a:lnTo>
                  <a:lnTo>
                    <a:pt x="500" y="249"/>
                  </a:lnTo>
                  <a:lnTo>
                    <a:pt x="500" y="244"/>
                  </a:lnTo>
                  <a:lnTo>
                    <a:pt x="500" y="242"/>
                  </a:lnTo>
                  <a:lnTo>
                    <a:pt x="504" y="232"/>
                  </a:lnTo>
                  <a:lnTo>
                    <a:pt x="504" y="231"/>
                  </a:lnTo>
                  <a:lnTo>
                    <a:pt x="504" y="227"/>
                  </a:lnTo>
                  <a:lnTo>
                    <a:pt x="504" y="223"/>
                  </a:lnTo>
                  <a:lnTo>
                    <a:pt x="504" y="219"/>
                  </a:lnTo>
                  <a:lnTo>
                    <a:pt x="504" y="219"/>
                  </a:lnTo>
                  <a:lnTo>
                    <a:pt x="504" y="217"/>
                  </a:lnTo>
                  <a:lnTo>
                    <a:pt x="502" y="213"/>
                  </a:lnTo>
                  <a:lnTo>
                    <a:pt x="502" y="213"/>
                  </a:lnTo>
                  <a:lnTo>
                    <a:pt x="502" y="213"/>
                  </a:lnTo>
                  <a:lnTo>
                    <a:pt x="500" y="212"/>
                  </a:lnTo>
                  <a:lnTo>
                    <a:pt x="500" y="212"/>
                  </a:lnTo>
                  <a:lnTo>
                    <a:pt x="500" y="212"/>
                  </a:lnTo>
                  <a:lnTo>
                    <a:pt x="498" y="210"/>
                  </a:lnTo>
                  <a:lnTo>
                    <a:pt x="498" y="208"/>
                  </a:lnTo>
                  <a:lnTo>
                    <a:pt x="496" y="206"/>
                  </a:lnTo>
                  <a:lnTo>
                    <a:pt x="492" y="204"/>
                  </a:lnTo>
                  <a:lnTo>
                    <a:pt x="492" y="204"/>
                  </a:lnTo>
                  <a:lnTo>
                    <a:pt x="481" y="198"/>
                  </a:lnTo>
                  <a:lnTo>
                    <a:pt x="479" y="196"/>
                  </a:lnTo>
                  <a:lnTo>
                    <a:pt x="477" y="195"/>
                  </a:lnTo>
                  <a:lnTo>
                    <a:pt x="477" y="195"/>
                  </a:lnTo>
                  <a:lnTo>
                    <a:pt x="477" y="193"/>
                  </a:lnTo>
                  <a:lnTo>
                    <a:pt x="477" y="193"/>
                  </a:lnTo>
                  <a:lnTo>
                    <a:pt x="477" y="193"/>
                  </a:lnTo>
                  <a:lnTo>
                    <a:pt x="475" y="191"/>
                  </a:lnTo>
                  <a:lnTo>
                    <a:pt x="474" y="187"/>
                  </a:lnTo>
                  <a:lnTo>
                    <a:pt x="474" y="187"/>
                  </a:lnTo>
                  <a:lnTo>
                    <a:pt x="468" y="183"/>
                  </a:lnTo>
                  <a:lnTo>
                    <a:pt x="468" y="183"/>
                  </a:lnTo>
                  <a:lnTo>
                    <a:pt x="468" y="183"/>
                  </a:lnTo>
                  <a:lnTo>
                    <a:pt x="468" y="181"/>
                  </a:lnTo>
                  <a:lnTo>
                    <a:pt x="466" y="179"/>
                  </a:lnTo>
                  <a:lnTo>
                    <a:pt x="464" y="174"/>
                  </a:lnTo>
                  <a:lnTo>
                    <a:pt x="462" y="172"/>
                  </a:lnTo>
                  <a:lnTo>
                    <a:pt x="458" y="168"/>
                  </a:lnTo>
                  <a:lnTo>
                    <a:pt x="458" y="166"/>
                  </a:lnTo>
                  <a:lnTo>
                    <a:pt x="457" y="166"/>
                  </a:lnTo>
                  <a:lnTo>
                    <a:pt x="455" y="159"/>
                  </a:lnTo>
                  <a:lnTo>
                    <a:pt x="451" y="153"/>
                  </a:lnTo>
                  <a:lnTo>
                    <a:pt x="449" y="151"/>
                  </a:lnTo>
                  <a:lnTo>
                    <a:pt x="447" y="149"/>
                  </a:lnTo>
                  <a:lnTo>
                    <a:pt x="445" y="149"/>
                  </a:lnTo>
                  <a:lnTo>
                    <a:pt x="445" y="151"/>
                  </a:lnTo>
                  <a:lnTo>
                    <a:pt x="443" y="151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39" y="153"/>
                  </a:lnTo>
                  <a:lnTo>
                    <a:pt x="439" y="153"/>
                  </a:lnTo>
                  <a:lnTo>
                    <a:pt x="439" y="151"/>
                  </a:lnTo>
                  <a:lnTo>
                    <a:pt x="438" y="151"/>
                  </a:lnTo>
                  <a:lnTo>
                    <a:pt x="438" y="151"/>
                  </a:lnTo>
                  <a:lnTo>
                    <a:pt x="436" y="149"/>
                  </a:lnTo>
                  <a:lnTo>
                    <a:pt x="434" y="149"/>
                  </a:lnTo>
                  <a:lnTo>
                    <a:pt x="434" y="149"/>
                  </a:lnTo>
                  <a:lnTo>
                    <a:pt x="430" y="149"/>
                  </a:lnTo>
                  <a:lnTo>
                    <a:pt x="428" y="149"/>
                  </a:lnTo>
                  <a:lnTo>
                    <a:pt x="424" y="147"/>
                  </a:lnTo>
                  <a:lnTo>
                    <a:pt x="424" y="147"/>
                  </a:lnTo>
                  <a:lnTo>
                    <a:pt x="424" y="145"/>
                  </a:lnTo>
                  <a:lnTo>
                    <a:pt x="422" y="145"/>
                  </a:lnTo>
                  <a:lnTo>
                    <a:pt x="419" y="143"/>
                  </a:lnTo>
                  <a:lnTo>
                    <a:pt x="417" y="143"/>
                  </a:lnTo>
                  <a:lnTo>
                    <a:pt x="415" y="143"/>
                  </a:lnTo>
                  <a:lnTo>
                    <a:pt x="415" y="143"/>
                  </a:lnTo>
                  <a:lnTo>
                    <a:pt x="413" y="143"/>
                  </a:lnTo>
                  <a:lnTo>
                    <a:pt x="413" y="143"/>
                  </a:lnTo>
                  <a:lnTo>
                    <a:pt x="413" y="143"/>
                  </a:lnTo>
                  <a:lnTo>
                    <a:pt x="409" y="142"/>
                  </a:lnTo>
                  <a:lnTo>
                    <a:pt x="407" y="142"/>
                  </a:lnTo>
                  <a:lnTo>
                    <a:pt x="402" y="143"/>
                  </a:lnTo>
                  <a:lnTo>
                    <a:pt x="402" y="143"/>
                  </a:lnTo>
                  <a:lnTo>
                    <a:pt x="400" y="145"/>
                  </a:lnTo>
                  <a:lnTo>
                    <a:pt x="398" y="147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402" y="151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0" y="155"/>
                  </a:lnTo>
                  <a:lnTo>
                    <a:pt x="398" y="155"/>
                  </a:lnTo>
                  <a:lnTo>
                    <a:pt x="396" y="155"/>
                  </a:lnTo>
                  <a:lnTo>
                    <a:pt x="394" y="155"/>
                  </a:lnTo>
                  <a:lnTo>
                    <a:pt x="394" y="155"/>
                  </a:lnTo>
                  <a:lnTo>
                    <a:pt x="394" y="157"/>
                  </a:lnTo>
                  <a:lnTo>
                    <a:pt x="392" y="157"/>
                  </a:lnTo>
                  <a:lnTo>
                    <a:pt x="392" y="159"/>
                  </a:lnTo>
                  <a:lnTo>
                    <a:pt x="392" y="160"/>
                  </a:lnTo>
                  <a:lnTo>
                    <a:pt x="390" y="162"/>
                  </a:lnTo>
                  <a:lnTo>
                    <a:pt x="390" y="162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6" y="166"/>
                  </a:lnTo>
                  <a:lnTo>
                    <a:pt x="386" y="166"/>
                  </a:lnTo>
                  <a:lnTo>
                    <a:pt x="386" y="172"/>
                  </a:lnTo>
                  <a:lnTo>
                    <a:pt x="386" y="172"/>
                  </a:lnTo>
                  <a:lnTo>
                    <a:pt x="386" y="172"/>
                  </a:lnTo>
                  <a:lnTo>
                    <a:pt x="385" y="174"/>
                  </a:lnTo>
                  <a:lnTo>
                    <a:pt x="385" y="174"/>
                  </a:lnTo>
                  <a:lnTo>
                    <a:pt x="383" y="174"/>
                  </a:lnTo>
                  <a:lnTo>
                    <a:pt x="383" y="174"/>
                  </a:lnTo>
                  <a:lnTo>
                    <a:pt x="381" y="174"/>
                  </a:lnTo>
                  <a:lnTo>
                    <a:pt x="379" y="172"/>
                  </a:lnTo>
                  <a:lnTo>
                    <a:pt x="377" y="172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8"/>
                  </a:lnTo>
                  <a:lnTo>
                    <a:pt x="366" y="179"/>
                  </a:lnTo>
                  <a:lnTo>
                    <a:pt x="364" y="181"/>
                  </a:lnTo>
                  <a:lnTo>
                    <a:pt x="364" y="181"/>
                  </a:lnTo>
                  <a:lnTo>
                    <a:pt x="360" y="183"/>
                  </a:lnTo>
                  <a:lnTo>
                    <a:pt x="360" y="183"/>
                  </a:lnTo>
                  <a:lnTo>
                    <a:pt x="360" y="183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0" y="187"/>
                  </a:lnTo>
                  <a:lnTo>
                    <a:pt x="358" y="187"/>
                  </a:lnTo>
                  <a:lnTo>
                    <a:pt x="356" y="185"/>
                  </a:lnTo>
                  <a:lnTo>
                    <a:pt x="354" y="185"/>
                  </a:lnTo>
                  <a:lnTo>
                    <a:pt x="354" y="183"/>
                  </a:lnTo>
                  <a:lnTo>
                    <a:pt x="356" y="179"/>
                  </a:lnTo>
                  <a:lnTo>
                    <a:pt x="354" y="176"/>
                  </a:lnTo>
                  <a:lnTo>
                    <a:pt x="352" y="176"/>
                  </a:lnTo>
                  <a:lnTo>
                    <a:pt x="347" y="176"/>
                  </a:lnTo>
                  <a:lnTo>
                    <a:pt x="345" y="176"/>
                  </a:lnTo>
                  <a:lnTo>
                    <a:pt x="343" y="174"/>
                  </a:lnTo>
                  <a:lnTo>
                    <a:pt x="341" y="172"/>
                  </a:lnTo>
                  <a:lnTo>
                    <a:pt x="339" y="170"/>
                  </a:lnTo>
                  <a:lnTo>
                    <a:pt x="337" y="170"/>
                  </a:lnTo>
                  <a:lnTo>
                    <a:pt x="335" y="170"/>
                  </a:lnTo>
                  <a:lnTo>
                    <a:pt x="332" y="166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28" y="162"/>
                  </a:lnTo>
                  <a:lnTo>
                    <a:pt x="326" y="162"/>
                  </a:lnTo>
                  <a:lnTo>
                    <a:pt x="326" y="160"/>
                  </a:lnTo>
                  <a:lnTo>
                    <a:pt x="326" y="159"/>
                  </a:lnTo>
                  <a:lnTo>
                    <a:pt x="324" y="159"/>
                  </a:lnTo>
                  <a:lnTo>
                    <a:pt x="320" y="159"/>
                  </a:lnTo>
                  <a:lnTo>
                    <a:pt x="318" y="159"/>
                  </a:lnTo>
                  <a:lnTo>
                    <a:pt x="307" y="170"/>
                  </a:lnTo>
                  <a:lnTo>
                    <a:pt x="307" y="172"/>
                  </a:lnTo>
                  <a:lnTo>
                    <a:pt x="303" y="170"/>
                  </a:lnTo>
                  <a:lnTo>
                    <a:pt x="301" y="170"/>
                  </a:lnTo>
                  <a:lnTo>
                    <a:pt x="301" y="168"/>
                  </a:lnTo>
                  <a:lnTo>
                    <a:pt x="299" y="168"/>
                  </a:lnTo>
                  <a:lnTo>
                    <a:pt x="299" y="170"/>
                  </a:lnTo>
                  <a:lnTo>
                    <a:pt x="299" y="170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0" y="181"/>
                  </a:lnTo>
                  <a:lnTo>
                    <a:pt x="288" y="181"/>
                  </a:lnTo>
                  <a:lnTo>
                    <a:pt x="288" y="183"/>
                  </a:lnTo>
                  <a:lnTo>
                    <a:pt x="288" y="183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5"/>
                  </a:lnTo>
                  <a:lnTo>
                    <a:pt x="286" y="185"/>
                  </a:lnTo>
                  <a:lnTo>
                    <a:pt x="284" y="187"/>
                  </a:lnTo>
                  <a:lnTo>
                    <a:pt x="282" y="187"/>
                  </a:lnTo>
                  <a:lnTo>
                    <a:pt x="284" y="189"/>
                  </a:lnTo>
                  <a:lnTo>
                    <a:pt x="282" y="189"/>
                  </a:lnTo>
                  <a:lnTo>
                    <a:pt x="280" y="191"/>
                  </a:lnTo>
                  <a:lnTo>
                    <a:pt x="279" y="191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1"/>
                  </a:lnTo>
                  <a:lnTo>
                    <a:pt x="279" y="191"/>
                  </a:lnTo>
                  <a:lnTo>
                    <a:pt x="277" y="191"/>
                  </a:lnTo>
                  <a:lnTo>
                    <a:pt x="277" y="191"/>
                  </a:lnTo>
                  <a:lnTo>
                    <a:pt x="277" y="191"/>
                  </a:lnTo>
                  <a:lnTo>
                    <a:pt x="277" y="193"/>
                  </a:lnTo>
                  <a:lnTo>
                    <a:pt x="275" y="193"/>
                  </a:lnTo>
                  <a:lnTo>
                    <a:pt x="275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5" y="193"/>
                  </a:lnTo>
                  <a:lnTo>
                    <a:pt x="275" y="195"/>
                  </a:lnTo>
                  <a:lnTo>
                    <a:pt x="275" y="195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1" y="196"/>
                  </a:lnTo>
                  <a:lnTo>
                    <a:pt x="271" y="196"/>
                  </a:lnTo>
                  <a:lnTo>
                    <a:pt x="263" y="202"/>
                  </a:lnTo>
                  <a:lnTo>
                    <a:pt x="262" y="204"/>
                  </a:lnTo>
                  <a:lnTo>
                    <a:pt x="262" y="206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58" y="208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4" y="210"/>
                  </a:lnTo>
                  <a:lnTo>
                    <a:pt x="252" y="210"/>
                  </a:lnTo>
                  <a:lnTo>
                    <a:pt x="250" y="210"/>
                  </a:lnTo>
                  <a:lnTo>
                    <a:pt x="250" y="208"/>
                  </a:lnTo>
                  <a:lnTo>
                    <a:pt x="248" y="206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1" y="204"/>
                  </a:lnTo>
                  <a:lnTo>
                    <a:pt x="239" y="204"/>
                  </a:lnTo>
                  <a:lnTo>
                    <a:pt x="239" y="202"/>
                  </a:lnTo>
                  <a:lnTo>
                    <a:pt x="241" y="200"/>
                  </a:lnTo>
                  <a:lnTo>
                    <a:pt x="243" y="198"/>
                  </a:lnTo>
                  <a:lnTo>
                    <a:pt x="245" y="195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5" y="191"/>
                  </a:lnTo>
                  <a:lnTo>
                    <a:pt x="245" y="191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46" y="187"/>
                  </a:lnTo>
                  <a:lnTo>
                    <a:pt x="246" y="185"/>
                  </a:lnTo>
                  <a:lnTo>
                    <a:pt x="246" y="183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50" y="179"/>
                  </a:lnTo>
                  <a:lnTo>
                    <a:pt x="252" y="178"/>
                  </a:lnTo>
                  <a:lnTo>
                    <a:pt x="252" y="176"/>
                  </a:lnTo>
                  <a:lnTo>
                    <a:pt x="254" y="174"/>
                  </a:lnTo>
                  <a:lnTo>
                    <a:pt x="254" y="172"/>
                  </a:lnTo>
                  <a:lnTo>
                    <a:pt x="256" y="172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6" y="164"/>
                  </a:lnTo>
                  <a:lnTo>
                    <a:pt x="256" y="164"/>
                  </a:lnTo>
                  <a:lnTo>
                    <a:pt x="258" y="160"/>
                  </a:lnTo>
                  <a:lnTo>
                    <a:pt x="258" y="160"/>
                  </a:lnTo>
                  <a:lnTo>
                    <a:pt x="258" y="159"/>
                  </a:lnTo>
                  <a:lnTo>
                    <a:pt x="258" y="159"/>
                  </a:lnTo>
                  <a:lnTo>
                    <a:pt x="256" y="159"/>
                  </a:lnTo>
                  <a:lnTo>
                    <a:pt x="256" y="159"/>
                  </a:lnTo>
                  <a:lnTo>
                    <a:pt x="256" y="157"/>
                  </a:lnTo>
                  <a:lnTo>
                    <a:pt x="256" y="157"/>
                  </a:lnTo>
                  <a:lnTo>
                    <a:pt x="256" y="153"/>
                  </a:lnTo>
                  <a:lnTo>
                    <a:pt x="256" y="153"/>
                  </a:lnTo>
                  <a:lnTo>
                    <a:pt x="256" y="153"/>
                  </a:lnTo>
                  <a:lnTo>
                    <a:pt x="258" y="151"/>
                  </a:lnTo>
                  <a:lnTo>
                    <a:pt x="258" y="151"/>
                  </a:lnTo>
                  <a:lnTo>
                    <a:pt x="256" y="149"/>
                  </a:lnTo>
                  <a:lnTo>
                    <a:pt x="252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48" y="143"/>
                  </a:lnTo>
                  <a:lnTo>
                    <a:pt x="250" y="142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6" y="136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30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3" y="124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2" y="121"/>
                  </a:lnTo>
                  <a:lnTo>
                    <a:pt x="262" y="119"/>
                  </a:lnTo>
                  <a:lnTo>
                    <a:pt x="262" y="117"/>
                  </a:lnTo>
                  <a:lnTo>
                    <a:pt x="262" y="113"/>
                  </a:lnTo>
                  <a:lnTo>
                    <a:pt x="262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5" y="106"/>
                  </a:lnTo>
                  <a:lnTo>
                    <a:pt x="265" y="104"/>
                  </a:lnTo>
                  <a:lnTo>
                    <a:pt x="269" y="102"/>
                  </a:lnTo>
                  <a:lnTo>
                    <a:pt x="269" y="100"/>
                  </a:lnTo>
                  <a:lnTo>
                    <a:pt x="267" y="98"/>
                  </a:lnTo>
                  <a:lnTo>
                    <a:pt x="263" y="94"/>
                  </a:lnTo>
                  <a:lnTo>
                    <a:pt x="263" y="94"/>
                  </a:lnTo>
                  <a:lnTo>
                    <a:pt x="262" y="92"/>
                  </a:lnTo>
                  <a:lnTo>
                    <a:pt x="262" y="90"/>
                  </a:lnTo>
                  <a:lnTo>
                    <a:pt x="262" y="87"/>
                  </a:lnTo>
                  <a:lnTo>
                    <a:pt x="262" y="81"/>
                  </a:lnTo>
                  <a:lnTo>
                    <a:pt x="262" y="81"/>
                  </a:lnTo>
                  <a:lnTo>
                    <a:pt x="262" y="79"/>
                  </a:lnTo>
                  <a:lnTo>
                    <a:pt x="262" y="79"/>
                  </a:lnTo>
                  <a:lnTo>
                    <a:pt x="262" y="79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0" y="77"/>
                  </a:lnTo>
                  <a:lnTo>
                    <a:pt x="258" y="75"/>
                  </a:lnTo>
                  <a:lnTo>
                    <a:pt x="260" y="73"/>
                  </a:lnTo>
                  <a:lnTo>
                    <a:pt x="260" y="70"/>
                  </a:lnTo>
                  <a:lnTo>
                    <a:pt x="262" y="70"/>
                  </a:lnTo>
                  <a:lnTo>
                    <a:pt x="263" y="70"/>
                  </a:lnTo>
                  <a:lnTo>
                    <a:pt x="263" y="68"/>
                  </a:lnTo>
                  <a:lnTo>
                    <a:pt x="263" y="66"/>
                  </a:lnTo>
                  <a:lnTo>
                    <a:pt x="263" y="64"/>
                  </a:lnTo>
                  <a:lnTo>
                    <a:pt x="263" y="62"/>
                  </a:lnTo>
                  <a:lnTo>
                    <a:pt x="263" y="62"/>
                  </a:lnTo>
                  <a:lnTo>
                    <a:pt x="263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60" y="62"/>
                  </a:lnTo>
                  <a:lnTo>
                    <a:pt x="260" y="62"/>
                  </a:lnTo>
                  <a:lnTo>
                    <a:pt x="258" y="62"/>
                  </a:lnTo>
                  <a:lnTo>
                    <a:pt x="256" y="62"/>
                  </a:lnTo>
                  <a:lnTo>
                    <a:pt x="254" y="62"/>
                  </a:lnTo>
                  <a:lnTo>
                    <a:pt x="252" y="62"/>
                  </a:lnTo>
                  <a:lnTo>
                    <a:pt x="248" y="60"/>
                  </a:lnTo>
                  <a:lnTo>
                    <a:pt x="246" y="60"/>
                  </a:lnTo>
                  <a:lnTo>
                    <a:pt x="245" y="58"/>
                  </a:lnTo>
                  <a:lnTo>
                    <a:pt x="239" y="60"/>
                  </a:lnTo>
                  <a:lnTo>
                    <a:pt x="239" y="58"/>
                  </a:lnTo>
                  <a:lnTo>
                    <a:pt x="239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7" y="62"/>
                  </a:lnTo>
                  <a:lnTo>
                    <a:pt x="233" y="64"/>
                  </a:lnTo>
                  <a:lnTo>
                    <a:pt x="231" y="68"/>
                  </a:lnTo>
                  <a:lnTo>
                    <a:pt x="229" y="68"/>
                  </a:lnTo>
                  <a:lnTo>
                    <a:pt x="229" y="68"/>
                  </a:lnTo>
                  <a:lnTo>
                    <a:pt x="229" y="68"/>
                  </a:lnTo>
                  <a:lnTo>
                    <a:pt x="229" y="68"/>
                  </a:lnTo>
                  <a:lnTo>
                    <a:pt x="227" y="66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20" y="66"/>
                  </a:lnTo>
                  <a:lnTo>
                    <a:pt x="218" y="68"/>
                  </a:lnTo>
                  <a:lnTo>
                    <a:pt x="216" y="68"/>
                  </a:lnTo>
                  <a:lnTo>
                    <a:pt x="214" y="68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10" y="60"/>
                  </a:lnTo>
                  <a:lnTo>
                    <a:pt x="209" y="58"/>
                  </a:lnTo>
                  <a:lnTo>
                    <a:pt x="209" y="58"/>
                  </a:lnTo>
                  <a:lnTo>
                    <a:pt x="207" y="56"/>
                  </a:lnTo>
                  <a:lnTo>
                    <a:pt x="207" y="54"/>
                  </a:lnTo>
                  <a:lnTo>
                    <a:pt x="207" y="53"/>
                  </a:lnTo>
                  <a:lnTo>
                    <a:pt x="207" y="53"/>
                  </a:lnTo>
                  <a:lnTo>
                    <a:pt x="205" y="51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9" y="45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2" y="36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16" y="26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2" y="2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09" y="13"/>
                  </a:lnTo>
                  <a:lnTo>
                    <a:pt x="205" y="5"/>
                  </a:lnTo>
                  <a:lnTo>
                    <a:pt x="203" y="3"/>
                  </a:lnTo>
                  <a:lnTo>
                    <a:pt x="201" y="3"/>
                  </a:lnTo>
                  <a:lnTo>
                    <a:pt x="197" y="3"/>
                  </a:lnTo>
                  <a:lnTo>
                    <a:pt x="195" y="5"/>
                  </a:lnTo>
                  <a:lnTo>
                    <a:pt x="195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91" y="13"/>
                  </a:lnTo>
                  <a:lnTo>
                    <a:pt x="190" y="15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86" y="13"/>
                  </a:lnTo>
                  <a:lnTo>
                    <a:pt x="186" y="11"/>
                  </a:lnTo>
                  <a:lnTo>
                    <a:pt x="186" y="9"/>
                  </a:lnTo>
                  <a:lnTo>
                    <a:pt x="184" y="7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0" y="5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78" y="3"/>
                  </a:lnTo>
                  <a:lnTo>
                    <a:pt x="178" y="3"/>
                  </a:lnTo>
                  <a:lnTo>
                    <a:pt x="176" y="1"/>
                  </a:lnTo>
                  <a:lnTo>
                    <a:pt x="176" y="1"/>
                  </a:lnTo>
                  <a:lnTo>
                    <a:pt x="176" y="1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71" y="1"/>
                  </a:lnTo>
                  <a:lnTo>
                    <a:pt x="169" y="1"/>
                  </a:lnTo>
                  <a:lnTo>
                    <a:pt x="167" y="3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65" y="7"/>
                  </a:lnTo>
                  <a:lnTo>
                    <a:pt x="163" y="9"/>
                  </a:lnTo>
                  <a:lnTo>
                    <a:pt x="161" y="7"/>
                  </a:lnTo>
                  <a:lnTo>
                    <a:pt x="159" y="9"/>
                  </a:lnTo>
                  <a:lnTo>
                    <a:pt x="157" y="9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46" y="7"/>
                  </a:lnTo>
                  <a:lnTo>
                    <a:pt x="142" y="5"/>
                  </a:lnTo>
                  <a:lnTo>
                    <a:pt x="142" y="3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5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48" y="18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2" y="24"/>
                  </a:lnTo>
                  <a:lnTo>
                    <a:pt x="133" y="26"/>
                  </a:lnTo>
                  <a:lnTo>
                    <a:pt x="133" y="28"/>
                  </a:lnTo>
                  <a:lnTo>
                    <a:pt x="131" y="26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3" y="47"/>
                  </a:lnTo>
                  <a:lnTo>
                    <a:pt x="103" y="47"/>
                  </a:lnTo>
                  <a:lnTo>
                    <a:pt x="101" y="4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3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74" y="54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5" y="54"/>
                  </a:lnTo>
                  <a:lnTo>
                    <a:pt x="63" y="54"/>
                  </a:lnTo>
                  <a:lnTo>
                    <a:pt x="61" y="56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3" y="49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6" y="51"/>
                  </a:lnTo>
                  <a:lnTo>
                    <a:pt x="46" y="53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70"/>
                  </a:lnTo>
                  <a:lnTo>
                    <a:pt x="31" y="71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7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13"/>
                  </a:lnTo>
                  <a:lnTo>
                    <a:pt x="27" y="113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21"/>
                  </a:lnTo>
                  <a:lnTo>
                    <a:pt x="27" y="124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29" y="132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6" y="142"/>
                  </a:lnTo>
                  <a:lnTo>
                    <a:pt x="8" y="145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49"/>
                  </a:lnTo>
                  <a:lnTo>
                    <a:pt x="8" y="151"/>
                  </a:lnTo>
                  <a:lnTo>
                    <a:pt x="10" y="153"/>
                  </a:lnTo>
                  <a:lnTo>
                    <a:pt x="12" y="155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4" y="153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5" y="149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21" y="153"/>
                  </a:lnTo>
                  <a:lnTo>
                    <a:pt x="21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5" y="178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5" y="185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7" y="191"/>
                  </a:lnTo>
                  <a:lnTo>
                    <a:pt x="27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9" y="195"/>
                  </a:lnTo>
                  <a:lnTo>
                    <a:pt x="29" y="195"/>
                  </a:lnTo>
                  <a:lnTo>
                    <a:pt x="29" y="196"/>
                  </a:lnTo>
                  <a:lnTo>
                    <a:pt x="40" y="206"/>
                  </a:lnTo>
                  <a:lnTo>
                    <a:pt x="42" y="208"/>
                  </a:lnTo>
                  <a:lnTo>
                    <a:pt x="42" y="208"/>
                  </a:lnTo>
                  <a:lnTo>
                    <a:pt x="44" y="208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6" y="212"/>
                  </a:lnTo>
                  <a:lnTo>
                    <a:pt x="46" y="213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51" y="217"/>
                  </a:lnTo>
                  <a:lnTo>
                    <a:pt x="51" y="219"/>
                  </a:lnTo>
                  <a:lnTo>
                    <a:pt x="51" y="219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3"/>
                  </a:lnTo>
                  <a:lnTo>
                    <a:pt x="57" y="229"/>
                  </a:lnTo>
                  <a:lnTo>
                    <a:pt x="59" y="229"/>
                  </a:lnTo>
                  <a:lnTo>
                    <a:pt x="59" y="231"/>
                  </a:lnTo>
                  <a:lnTo>
                    <a:pt x="61" y="232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70" y="240"/>
                  </a:lnTo>
                  <a:lnTo>
                    <a:pt x="72" y="240"/>
                  </a:lnTo>
                  <a:lnTo>
                    <a:pt x="72" y="242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6" y="246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8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80" y="257"/>
                  </a:lnTo>
                  <a:lnTo>
                    <a:pt x="80" y="257"/>
                  </a:lnTo>
                  <a:lnTo>
                    <a:pt x="80" y="257"/>
                  </a:lnTo>
                  <a:lnTo>
                    <a:pt x="78" y="259"/>
                  </a:lnTo>
                  <a:lnTo>
                    <a:pt x="78" y="259"/>
                  </a:lnTo>
                  <a:lnTo>
                    <a:pt x="76" y="259"/>
                  </a:lnTo>
                  <a:lnTo>
                    <a:pt x="76" y="261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80" y="268"/>
                  </a:lnTo>
                  <a:lnTo>
                    <a:pt x="82" y="270"/>
                  </a:lnTo>
                  <a:lnTo>
                    <a:pt x="82" y="272"/>
                  </a:lnTo>
                  <a:lnTo>
                    <a:pt x="84" y="272"/>
                  </a:lnTo>
                  <a:lnTo>
                    <a:pt x="84" y="272"/>
                  </a:lnTo>
                  <a:lnTo>
                    <a:pt x="84" y="274"/>
                  </a:lnTo>
                  <a:lnTo>
                    <a:pt x="82" y="274"/>
                  </a:lnTo>
                  <a:lnTo>
                    <a:pt x="82" y="276"/>
                  </a:lnTo>
                  <a:lnTo>
                    <a:pt x="84" y="276"/>
                  </a:lnTo>
                  <a:lnTo>
                    <a:pt x="87" y="282"/>
                  </a:lnTo>
                  <a:lnTo>
                    <a:pt x="87" y="282"/>
                  </a:lnTo>
                  <a:lnTo>
                    <a:pt x="87" y="284"/>
                  </a:lnTo>
                  <a:lnTo>
                    <a:pt x="87" y="285"/>
                  </a:lnTo>
                  <a:lnTo>
                    <a:pt x="87" y="285"/>
                  </a:lnTo>
                  <a:lnTo>
                    <a:pt x="87" y="287"/>
                  </a:lnTo>
                  <a:lnTo>
                    <a:pt x="89" y="293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1" y="293"/>
                  </a:lnTo>
                  <a:lnTo>
                    <a:pt x="93" y="291"/>
                  </a:lnTo>
                  <a:lnTo>
                    <a:pt x="97" y="287"/>
                  </a:lnTo>
                  <a:lnTo>
                    <a:pt x="99" y="285"/>
                  </a:lnTo>
                  <a:lnTo>
                    <a:pt x="99" y="284"/>
                  </a:lnTo>
                  <a:lnTo>
                    <a:pt x="101" y="282"/>
                  </a:lnTo>
                  <a:lnTo>
                    <a:pt x="101" y="280"/>
                  </a:lnTo>
                  <a:lnTo>
                    <a:pt x="101" y="284"/>
                  </a:lnTo>
                  <a:lnTo>
                    <a:pt x="103" y="284"/>
                  </a:lnTo>
                  <a:lnTo>
                    <a:pt x="104" y="285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04" y="291"/>
                  </a:lnTo>
                  <a:lnTo>
                    <a:pt x="104" y="295"/>
                  </a:lnTo>
                  <a:lnTo>
                    <a:pt x="104" y="295"/>
                  </a:lnTo>
                  <a:lnTo>
                    <a:pt x="103" y="299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1" y="302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5" y="306"/>
                  </a:lnTo>
                  <a:lnTo>
                    <a:pt x="91" y="304"/>
                  </a:lnTo>
                  <a:lnTo>
                    <a:pt x="91" y="304"/>
                  </a:lnTo>
                  <a:lnTo>
                    <a:pt x="89" y="306"/>
                  </a:lnTo>
                  <a:lnTo>
                    <a:pt x="89" y="306"/>
                  </a:lnTo>
                  <a:lnTo>
                    <a:pt x="87" y="308"/>
                  </a:lnTo>
                  <a:lnTo>
                    <a:pt x="87" y="310"/>
                  </a:lnTo>
                  <a:lnTo>
                    <a:pt x="85" y="310"/>
                  </a:lnTo>
                  <a:lnTo>
                    <a:pt x="85" y="310"/>
                  </a:lnTo>
                  <a:lnTo>
                    <a:pt x="85" y="310"/>
                  </a:lnTo>
                  <a:lnTo>
                    <a:pt x="84" y="310"/>
                  </a:lnTo>
                  <a:lnTo>
                    <a:pt x="84" y="310"/>
                  </a:lnTo>
                  <a:lnTo>
                    <a:pt x="84" y="310"/>
                  </a:lnTo>
                  <a:lnTo>
                    <a:pt x="82" y="310"/>
                  </a:lnTo>
                  <a:lnTo>
                    <a:pt x="82" y="310"/>
                  </a:lnTo>
                  <a:lnTo>
                    <a:pt x="82" y="312"/>
                  </a:lnTo>
                  <a:lnTo>
                    <a:pt x="84" y="314"/>
                  </a:lnTo>
                  <a:lnTo>
                    <a:pt x="84" y="316"/>
                  </a:lnTo>
                  <a:lnTo>
                    <a:pt x="84" y="316"/>
                  </a:lnTo>
                  <a:lnTo>
                    <a:pt x="84" y="320"/>
                  </a:lnTo>
                  <a:lnTo>
                    <a:pt x="84" y="321"/>
                  </a:lnTo>
                  <a:lnTo>
                    <a:pt x="84" y="323"/>
                  </a:lnTo>
                  <a:lnTo>
                    <a:pt x="84" y="325"/>
                  </a:lnTo>
                  <a:lnTo>
                    <a:pt x="82" y="333"/>
                  </a:lnTo>
                  <a:lnTo>
                    <a:pt x="82" y="333"/>
                  </a:lnTo>
                  <a:lnTo>
                    <a:pt x="82" y="337"/>
                  </a:lnTo>
                  <a:lnTo>
                    <a:pt x="82" y="342"/>
                  </a:lnTo>
                  <a:lnTo>
                    <a:pt x="84" y="352"/>
                  </a:lnTo>
                  <a:lnTo>
                    <a:pt x="84" y="355"/>
                  </a:lnTo>
                  <a:lnTo>
                    <a:pt x="82" y="359"/>
                  </a:lnTo>
                  <a:lnTo>
                    <a:pt x="80" y="361"/>
                  </a:lnTo>
                  <a:lnTo>
                    <a:pt x="80" y="359"/>
                  </a:lnTo>
                  <a:lnTo>
                    <a:pt x="80" y="357"/>
                  </a:lnTo>
                  <a:lnTo>
                    <a:pt x="78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4" y="357"/>
                  </a:lnTo>
                  <a:lnTo>
                    <a:pt x="72" y="357"/>
                  </a:lnTo>
                  <a:lnTo>
                    <a:pt x="72" y="359"/>
                  </a:lnTo>
                  <a:lnTo>
                    <a:pt x="70" y="359"/>
                  </a:lnTo>
                  <a:lnTo>
                    <a:pt x="72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1"/>
                  </a:lnTo>
                  <a:lnTo>
                    <a:pt x="70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5"/>
                  </a:lnTo>
                  <a:lnTo>
                    <a:pt x="70" y="365"/>
                  </a:lnTo>
                  <a:lnTo>
                    <a:pt x="70" y="365"/>
                  </a:lnTo>
                  <a:lnTo>
                    <a:pt x="70" y="365"/>
                  </a:lnTo>
                  <a:lnTo>
                    <a:pt x="67" y="363"/>
                  </a:lnTo>
                  <a:lnTo>
                    <a:pt x="67" y="363"/>
                  </a:lnTo>
                  <a:lnTo>
                    <a:pt x="65" y="363"/>
                  </a:lnTo>
                  <a:lnTo>
                    <a:pt x="63" y="363"/>
                  </a:lnTo>
                  <a:lnTo>
                    <a:pt x="61" y="367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57" y="371"/>
                  </a:lnTo>
                  <a:lnTo>
                    <a:pt x="57" y="373"/>
                  </a:lnTo>
                  <a:lnTo>
                    <a:pt x="55" y="374"/>
                  </a:lnTo>
                  <a:lnTo>
                    <a:pt x="55" y="376"/>
                  </a:lnTo>
                  <a:lnTo>
                    <a:pt x="55" y="378"/>
                  </a:lnTo>
                  <a:lnTo>
                    <a:pt x="57" y="380"/>
                  </a:lnTo>
                  <a:lnTo>
                    <a:pt x="59" y="382"/>
                  </a:lnTo>
                  <a:lnTo>
                    <a:pt x="59" y="382"/>
                  </a:lnTo>
                  <a:lnTo>
                    <a:pt x="57" y="382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9" y="388"/>
                  </a:lnTo>
                  <a:lnTo>
                    <a:pt x="59" y="390"/>
                  </a:lnTo>
                  <a:lnTo>
                    <a:pt x="59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61" y="393"/>
                  </a:lnTo>
                  <a:lnTo>
                    <a:pt x="61" y="393"/>
                  </a:lnTo>
                  <a:lnTo>
                    <a:pt x="61" y="395"/>
                  </a:lnTo>
                  <a:lnTo>
                    <a:pt x="61" y="395"/>
                  </a:lnTo>
                  <a:lnTo>
                    <a:pt x="61" y="397"/>
                  </a:lnTo>
                  <a:lnTo>
                    <a:pt x="65" y="403"/>
                  </a:lnTo>
                  <a:lnTo>
                    <a:pt x="72" y="410"/>
                  </a:lnTo>
                  <a:lnTo>
                    <a:pt x="74" y="412"/>
                  </a:lnTo>
                  <a:lnTo>
                    <a:pt x="74" y="414"/>
                  </a:lnTo>
                  <a:lnTo>
                    <a:pt x="74" y="414"/>
                  </a:lnTo>
                  <a:lnTo>
                    <a:pt x="76" y="416"/>
                  </a:lnTo>
                  <a:lnTo>
                    <a:pt x="76" y="416"/>
                  </a:lnTo>
                  <a:lnTo>
                    <a:pt x="76" y="416"/>
                  </a:lnTo>
                  <a:lnTo>
                    <a:pt x="82" y="426"/>
                  </a:lnTo>
                  <a:lnTo>
                    <a:pt x="85" y="429"/>
                  </a:lnTo>
                  <a:lnTo>
                    <a:pt x="85" y="431"/>
                  </a:lnTo>
                  <a:lnTo>
                    <a:pt x="85" y="431"/>
                  </a:lnTo>
                  <a:lnTo>
                    <a:pt x="87" y="431"/>
                  </a:lnTo>
                  <a:lnTo>
                    <a:pt x="87" y="431"/>
                  </a:lnTo>
                  <a:lnTo>
                    <a:pt x="87" y="431"/>
                  </a:lnTo>
                  <a:lnTo>
                    <a:pt x="89" y="433"/>
                  </a:lnTo>
                  <a:lnTo>
                    <a:pt x="89" y="433"/>
                  </a:lnTo>
                  <a:lnTo>
                    <a:pt x="89" y="433"/>
                  </a:lnTo>
                  <a:lnTo>
                    <a:pt x="91" y="433"/>
                  </a:lnTo>
                  <a:lnTo>
                    <a:pt x="91" y="433"/>
                  </a:lnTo>
                  <a:lnTo>
                    <a:pt x="93" y="433"/>
                  </a:lnTo>
                  <a:lnTo>
                    <a:pt x="93" y="437"/>
                  </a:lnTo>
                  <a:lnTo>
                    <a:pt x="95" y="439"/>
                  </a:lnTo>
                  <a:lnTo>
                    <a:pt x="103" y="444"/>
                  </a:lnTo>
                  <a:lnTo>
                    <a:pt x="104" y="444"/>
                  </a:lnTo>
                  <a:lnTo>
                    <a:pt x="106" y="446"/>
                  </a:lnTo>
                  <a:lnTo>
                    <a:pt x="108" y="446"/>
                  </a:lnTo>
                  <a:lnTo>
                    <a:pt x="108" y="448"/>
                  </a:lnTo>
                  <a:lnTo>
                    <a:pt x="108" y="450"/>
                  </a:lnTo>
                  <a:lnTo>
                    <a:pt x="108" y="450"/>
                  </a:lnTo>
                  <a:lnTo>
                    <a:pt x="110" y="454"/>
                  </a:lnTo>
                  <a:lnTo>
                    <a:pt x="112" y="454"/>
                  </a:lnTo>
                  <a:lnTo>
                    <a:pt x="112" y="456"/>
                  </a:lnTo>
                  <a:lnTo>
                    <a:pt x="114" y="456"/>
                  </a:lnTo>
                  <a:lnTo>
                    <a:pt x="116" y="458"/>
                  </a:lnTo>
                  <a:lnTo>
                    <a:pt x="116" y="460"/>
                  </a:lnTo>
                  <a:lnTo>
                    <a:pt x="116" y="460"/>
                  </a:lnTo>
                  <a:lnTo>
                    <a:pt x="116" y="460"/>
                  </a:lnTo>
                  <a:lnTo>
                    <a:pt x="116" y="460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3"/>
                  </a:lnTo>
                  <a:lnTo>
                    <a:pt x="118" y="465"/>
                  </a:lnTo>
                  <a:lnTo>
                    <a:pt x="120" y="467"/>
                  </a:lnTo>
                  <a:lnTo>
                    <a:pt x="120" y="469"/>
                  </a:lnTo>
                  <a:lnTo>
                    <a:pt x="121" y="471"/>
                  </a:lnTo>
                  <a:lnTo>
                    <a:pt x="121" y="473"/>
                  </a:lnTo>
                  <a:lnTo>
                    <a:pt x="121" y="475"/>
                  </a:lnTo>
                  <a:lnTo>
                    <a:pt x="121" y="475"/>
                  </a:lnTo>
                  <a:lnTo>
                    <a:pt x="121" y="480"/>
                  </a:lnTo>
                  <a:lnTo>
                    <a:pt x="125" y="492"/>
                  </a:lnTo>
                  <a:lnTo>
                    <a:pt x="125" y="494"/>
                  </a:lnTo>
                  <a:lnTo>
                    <a:pt x="125" y="497"/>
                  </a:lnTo>
                  <a:lnTo>
                    <a:pt x="125" y="497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23" y="499"/>
                  </a:lnTo>
                  <a:lnTo>
                    <a:pt x="123" y="501"/>
                  </a:lnTo>
                  <a:lnTo>
                    <a:pt x="123" y="501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5" y="507"/>
                  </a:lnTo>
                  <a:lnTo>
                    <a:pt x="123" y="507"/>
                  </a:lnTo>
                  <a:lnTo>
                    <a:pt x="121" y="509"/>
                  </a:lnTo>
                  <a:lnTo>
                    <a:pt x="120" y="509"/>
                  </a:lnTo>
                  <a:lnTo>
                    <a:pt x="120" y="509"/>
                  </a:lnTo>
                  <a:lnTo>
                    <a:pt x="120" y="511"/>
                  </a:lnTo>
                  <a:lnTo>
                    <a:pt x="120" y="513"/>
                  </a:lnTo>
                  <a:lnTo>
                    <a:pt x="120" y="515"/>
                  </a:lnTo>
                  <a:lnTo>
                    <a:pt x="118" y="516"/>
                  </a:lnTo>
                  <a:lnTo>
                    <a:pt x="118" y="516"/>
                  </a:lnTo>
                  <a:lnTo>
                    <a:pt x="118" y="518"/>
                  </a:lnTo>
                  <a:lnTo>
                    <a:pt x="120" y="520"/>
                  </a:lnTo>
                  <a:lnTo>
                    <a:pt x="121" y="520"/>
                  </a:lnTo>
                  <a:lnTo>
                    <a:pt x="121" y="522"/>
                  </a:lnTo>
                  <a:lnTo>
                    <a:pt x="123" y="524"/>
                  </a:lnTo>
                  <a:lnTo>
                    <a:pt x="123" y="524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1" y="528"/>
                  </a:lnTo>
                  <a:lnTo>
                    <a:pt x="123" y="528"/>
                  </a:lnTo>
                  <a:lnTo>
                    <a:pt x="123" y="530"/>
                  </a:lnTo>
                  <a:lnTo>
                    <a:pt x="123" y="532"/>
                  </a:lnTo>
                  <a:lnTo>
                    <a:pt x="123" y="533"/>
                  </a:lnTo>
                  <a:lnTo>
                    <a:pt x="125" y="533"/>
                  </a:lnTo>
                  <a:lnTo>
                    <a:pt x="125" y="535"/>
                  </a:lnTo>
                  <a:lnTo>
                    <a:pt x="127" y="535"/>
                  </a:lnTo>
                  <a:lnTo>
                    <a:pt x="127" y="537"/>
                  </a:lnTo>
                  <a:lnTo>
                    <a:pt x="127" y="539"/>
                  </a:lnTo>
                  <a:lnTo>
                    <a:pt x="127" y="539"/>
                  </a:lnTo>
                  <a:lnTo>
                    <a:pt x="127" y="541"/>
                  </a:lnTo>
                  <a:lnTo>
                    <a:pt x="127" y="541"/>
                  </a:lnTo>
                  <a:lnTo>
                    <a:pt x="129" y="541"/>
                  </a:lnTo>
                  <a:lnTo>
                    <a:pt x="131" y="541"/>
                  </a:lnTo>
                  <a:lnTo>
                    <a:pt x="131" y="543"/>
                  </a:lnTo>
                  <a:lnTo>
                    <a:pt x="131" y="543"/>
                  </a:lnTo>
                  <a:lnTo>
                    <a:pt x="131" y="545"/>
                  </a:lnTo>
                  <a:lnTo>
                    <a:pt x="131" y="545"/>
                  </a:lnTo>
                  <a:lnTo>
                    <a:pt x="133" y="545"/>
                  </a:lnTo>
                  <a:lnTo>
                    <a:pt x="133" y="545"/>
                  </a:lnTo>
                  <a:lnTo>
                    <a:pt x="135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8" y="551"/>
                  </a:lnTo>
                  <a:lnTo>
                    <a:pt x="138" y="551"/>
                  </a:lnTo>
                  <a:lnTo>
                    <a:pt x="140" y="552"/>
                  </a:lnTo>
                  <a:lnTo>
                    <a:pt x="140" y="554"/>
                  </a:lnTo>
                  <a:lnTo>
                    <a:pt x="138" y="554"/>
                  </a:lnTo>
                  <a:lnTo>
                    <a:pt x="138" y="556"/>
                  </a:lnTo>
                  <a:lnTo>
                    <a:pt x="138" y="558"/>
                  </a:lnTo>
                  <a:lnTo>
                    <a:pt x="138" y="558"/>
                  </a:lnTo>
                  <a:lnTo>
                    <a:pt x="138" y="560"/>
                  </a:lnTo>
                  <a:lnTo>
                    <a:pt x="140" y="562"/>
                  </a:lnTo>
                  <a:lnTo>
                    <a:pt x="140" y="564"/>
                  </a:lnTo>
                  <a:lnTo>
                    <a:pt x="140" y="568"/>
                  </a:lnTo>
                  <a:lnTo>
                    <a:pt x="140" y="569"/>
                  </a:lnTo>
                  <a:lnTo>
                    <a:pt x="140" y="569"/>
                  </a:lnTo>
                  <a:lnTo>
                    <a:pt x="142" y="571"/>
                  </a:lnTo>
                  <a:lnTo>
                    <a:pt x="142" y="571"/>
                  </a:lnTo>
                  <a:lnTo>
                    <a:pt x="142" y="573"/>
                  </a:lnTo>
                  <a:lnTo>
                    <a:pt x="142" y="573"/>
                  </a:lnTo>
                  <a:lnTo>
                    <a:pt x="142" y="575"/>
                  </a:lnTo>
                  <a:lnTo>
                    <a:pt x="142" y="575"/>
                  </a:lnTo>
                  <a:lnTo>
                    <a:pt x="144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4" y="579"/>
                  </a:lnTo>
                  <a:lnTo>
                    <a:pt x="142" y="579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4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8" y="583"/>
                  </a:lnTo>
                  <a:lnTo>
                    <a:pt x="148" y="586"/>
                  </a:lnTo>
                  <a:lnTo>
                    <a:pt x="146" y="588"/>
                  </a:lnTo>
                  <a:lnTo>
                    <a:pt x="148" y="588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0" y="596"/>
                  </a:lnTo>
                  <a:lnTo>
                    <a:pt x="150" y="598"/>
                  </a:lnTo>
                  <a:lnTo>
                    <a:pt x="150" y="598"/>
                  </a:lnTo>
                  <a:lnTo>
                    <a:pt x="150" y="600"/>
                  </a:lnTo>
                  <a:lnTo>
                    <a:pt x="152" y="602"/>
                  </a:lnTo>
                  <a:lnTo>
                    <a:pt x="154" y="602"/>
                  </a:lnTo>
                  <a:lnTo>
                    <a:pt x="154" y="602"/>
                  </a:lnTo>
                  <a:lnTo>
                    <a:pt x="154" y="604"/>
                  </a:lnTo>
                  <a:lnTo>
                    <a:pt x="154" y="607"/>
                  </a:lnTo>
                  <a:lnTo>
                    <a:pt x="154" y="609"/>
                  </a:lnTo>
                  <a:lnTo>
                    <a:pt x="148" y="615"/>
                  </a:lnTo>
                  <a:lnTo>
                    <a:pt x="148" y="615"/>
                  </a:lnTo>
                  <a:lnTo>
                    <a:pt x="144" y="615"/>
                  </a:lnTo>
                  <a:lnTo>
                    <a:pt x="144" y="615"/>
                  </a:lnTo>
                  <a:lnTo>
                    <a:pt x="142" y="617"/>
                  </a:lnTo>
                  <a:lnTo>
                    <a:pt x="142" y="617"/>
                  </a:lnTo>
                  <a:lnTo>
                    <a:pt x="142" y="619"/>
                  </a:lnTo>
                  <a:lnTo>
                    <a:pt x="142" y="622"/>
                  </a:lnTo>
                  <a:lnTo>
                    <a:pt x="142" y="622"/>
                  </a:lnTo>
                  <a:lnTo>
                    <a:pt x="140" y="624"/>
                  </a:lnTo>
                  <a:lnTo>
                    <a:pt x="140" y="626"/>
                  </a:lnTo>
                  <a:lnTo>
                    <a:pt x="138" y="628"/>
                  </a:lnTo>
                  <a:lnTo>
                    <a:pt x="137" y="628"/>
                  </a:lnTo>
                  <a:lnTo>
                    <a:pt x="137" y="630"/>
                  </a:lnTo>
                  <a:lnTo>
                    <a:pt x="137" y="632"/>
                  </a:lnTo>
                  <a:lnTo>
                    <a:pt x="137" y="632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3" y="640"/>
                  </a:lnTo>
                  <a:lnTo>
                    <a:pt x="131" y="641"/>
                  </a:lnTo>
                  <a:lnTo>
                    <a:pt x="129" y="643"/>
                  </a:lnTo>
                  <a:lnTo>
                    <a:pt x="129" y="645"/>
                  </a:lnTo>
                  <a:lnTo>
                    <a:pt x="127" y="651"/>
                  </a:lnTo>
                  <a:lnTo>
                    <a:pt x="125" y="651"/>
                  </a:lnTo>
                  <a:lnTo>
                    <a:pt x="125" y="653"/>
                  </a:lnTo>
                  <a:lnTo>
                    <a:pt x="123" y="653"/>
                  </a:lnTo>
                  <a:lnTo>
                    <a:pt x="123" y="653"/>
                  </a:lnTo>
                  <a:lnTo>
                    <a:pt x="123" y="655"/>
                  </a:lnTo>
                  <a:lnTo>
                    <a:pt x="121" y="655"/>
                  </a:lnTo>
                  <a:lnTo>
                    <a:pt x="121" y="657"/>
                  </a:lnTo>
                  <a:lnTo>
                    <a:pt x="118" y="658"/>
                  </a:lnTo>
                  <a:lnTo>
                    <a:pt x="118" y="658"/>
                  </a:lnTo>
                  <a:lnTo>
                    <a:pt x="118" y="658"/>
                  </a:lnTo>
                  <a:lnTo>
                    <a:pt x="116" y="662"/>
                  </a:lnTo>
                  <a:lnTo>
                    <a:pt x="116" y="662"/>
                  </a:lnTo>
                  <a:lnTo>
                    <a:pt x="116" y="662"/>
                  </a:lnTo>
                  <a:lnTo>
                    <a:pt x="114" y="662"/>
                  </a:lnTo>
                  <a:lnTo>
                    <a:pt x="114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0" y="664"/>
                  </a:lnTo>
                  <a:lnTo>
                    <a:pt x="110" y="664"/>
                  </a:lnTo>
                  <a:lnTo>
                    <a:pt x="110" y="664"/>
                  </a:lnTo>
                  <a:lnTo>
                    <a:pt x="110" y="666"/>
                  </a:lnTo>
                  <a:lnTo>
                    <a:pt x="112" y="668"/>
                  </a:lnTo>
                  <a:lnTo>
                    <a:pt x="112" y="668"/>
                  </a:lnTo>
                  <a:lnTo>
                    <a:pt x="112" y="670"/>
                  </a:lnTo>
                  <a:lnTo>
                    <a:pt x="110" y="670"/>
                  </a:lnTo>
                  <a:lnTo>
                    <a:pt x="110" y="670"/>
                  </a:lnTo>
                  <a:lnTo>
                    <a:pt x="110" y="670"/>
                  </a:lnTo>
                  <a:lnTo>
                    <a:pt x="108" y="672"/>
                  </a:lnTo>
                  <a:lnTo>
                    <a:pt x="106" y="672"/>
                  </a:lnTo>
                  <a:lnTo>
                    <a:pt x="106" y="672"/>
                  </a:lnTo>
                  <a:lnTo>
                    <a:pt x="106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4"/>
                  </a:lnTo>
                  <a:lnTo>
                    <a:pt x="103" y="674"/>
                  </a:lnTo>
                  <a:lnTo>
                    <a:pt x="103" y="674"/>
                  </a:lnTo>
                  <a:lnTo>
                    <a:pt x="101" y="674"/>
                  </a:lnTo>
                  <a:lnTo>
                    <a:pt x="101" y="675"/>
                  </a:lnTo>
                  <a:lnTo>
                    <a:pt x="99" y="675"/>
                  </a:lnTo>
                  <a:lnTo>
                    <a:pt x="97" y="679"/>
                  </a:lnTo>
                  <a:lnTo>
                    <a:pt x="95" y="681"/>
                  </a:lnTo>
                  <a:lnTo>
                    <a:pt x="95" y="685"/>
                  </a:lnTo>
                  <a:lnTo>
                    <a:pt x="95" y="685"/>
                  </a:lnTo>
                  <a:lnTo>
                    <a:pt x="97" y="687"/>
                  </a:lnTo>
                  <a:lnTo>
                    <a:pt x="97" y="687"/>
                  </a:lnTo>
                  <a:lnTo>
                    <a:pt x="99" y="691"/>
                  </a:lnTo>
                  <a:lnTo>
                    <a:pt x="99" y="693"/>
                  </a:lnTo>
                  <a:lnTo>
                    <a:pt x="97" y="694"/>
                  </a:lnTo>
                  <a:lnTo>
                    <a:pt x="97" y="698"/>
                  </a:lnTo>
                  <a:lnTo>
                    <a:pt x="95" y="702"/>
                  </a:lnTo>
                  <a:lnTo>
                    <a:pt x="95" y="704"/>
                  </a:lnTo>
                  <a:lnTo>
                    <a:pt x="93" y="708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3" y="711"/>
                  </a:lnTo>
                  <a:lnTo>
                    <a:pt x="93" y="713"/>
                  </a:lnTo>
                  <a:lnTo>
                    <a:pt x="91" y="715"/>
                  </a:lnTo>
                  <a:lnTo>
                    <a:pt x="89" y="721"/>
                  </a:lnTo>
                  <a:lnTo>
                    <a:pt x="87" y="723"/>
                  </a:lnTo>
                  <a:lnTo>
                    <a:pt x="85" y="727"/>
                  </a:lnTo>
                  <a:lnTo>
                    <a:pt x="85" y="728"/>
                  </a:lnTo>
                  <a:lnTo>
                    <a:pt x="85" y="728"/>
                  </a:lnTo>
                  <a:lnTo>
                    <a:pt x="85" y="728"/>
                  </a:lnTo>
                  <a:lnTo>
                    <a:pt x="85" y="728"/>
                  </a:lnTo>
                  <a:lnTo>
                    <a:pt x="87" y="728"/>
                  </a:lnTo>
                  <a:lnTo>
                    <a:pt x="87" y="728"/>
                  </a:lnTo>
                  <a:lnTo>
                    <a:pt x="87" y="730"/>
                  </a:lnTo>
                  <a:lnTo>
                    <a:pt x="87" y="730"/>
                  </a:lnTo>
                  <a:lnTo>
                    <a:pt x="85" y="730"/>
                  </a:lnTo>
                  <a:lnTo>
                    <a:pt x="84" y="730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4"/>
                  </a:lnTo>
                  <a:lnTo>
                    <a:pt x="84" y="734"/>
                  </a:lnTo>
                  <a:lnTo>
                    <a:pt x="84" y="734"/>
                  </a:lnTo>
                  <a:lnTo>
                    <a:pt x="84" y="736"/>
                  </a:lnTo>
                  <a:lnTo>
                    <a:pt x="82" y="736"/>
                  </a:lnTo>
                  <a:lnTo>
                    <a:pt x="82" y="734"/>
                  </a:lnTo>
                  <a:lnTo>
                    <a:pt x="82" y="734"/>
                  </a:lnTo>
                  <a:lnTo>
                    <a:pt x="82" y="736"/>
                  </a:lnTo>
                  <a:lnTo>
                    <a:pt x="80" y="736"/>
                  </a:lnTo>
                  <a:lnTo>
                    <a:pt x="80" y="738"/>
                  </a:lnTo>
                  <a:lnTo>
                    <a:pt x="80" y="738"/>
                  </a:lnTo>
                  <a:lnTo>
                    <a:pt x="80" y="740"/>
                  </a:lnTo>
                  <a:lnTo>
                    <a:pt x="82" y="740"/>
                  </a:lnTo>
                  <a:lnTo>
                    <a:pt x="82" y="740"/>
                  </a:lnTo>
                  <a:lnTo>
                    <a:pt x="82" y="740"/>
                  </a:lnTo>
                  <a:lnTo>
                    <a:pt x="84" y="738"/>
                  </a:lnTo>
                  <a:lnTo>
                    <a:pt x="84" y="738"/>
                  </a:lnTo>
                  <a:lnTo>
                    <a:pt x="84" y="738"/>
                  </a:lnTo>
                  <a:lnTo>
                    <a:pt x="84" y="740"/>
                  </a:lnTo>
                  <a:lnTo>
                    <a:pt x="82" y="740"/>
                  </a:lnTo>
                  <a:lnTo>
                    <a:pt x="82" y="742"/>
                  </a:lnTo>
                  <a:lnTo>
                    <a:pt x="80" y="742"/>
                  </a:lnTo>
                  <a:lnTo>
                    <a:pt x="80" y="742"/>
                  </a:lnTo>
                  <a:lnTo>
                    <a:pt x="80" y="742"/>
                  </a:lnTo>
                  <a:lnTo>
                    <a:pt x="78" y="742"/>
                  </a:lnTo>
                  <a:lnTo>
                    <a:pt x="80" y="742"/>
                  </a:lnTo>
                  <a:lnTo>
                    <a:pt x="80" y="744"/>
                  </a:lnTo>
                  <a:lnTo>
                    <a:pt x="78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2" y="744"/>
                  </a:lnTo>
                  <a:lnTo>
                    <a:pt x="82" y="744"/>
                  </a:lnTo>
                  <a:lnTo>
                    <a:pt x="84" y="744"/>
                  </a:lnTo>
                  <a:lnTo>
                    <a:pt x="82" y="746"/>
                  </a:lnTo>
                  <a:lnTo>
                    <a:pt x="82" y="746"/>
                  </a:lnTo>
                  <a:lnTo>
                    <a:pt x="82" y="746"/>
                  </a:lnTo>
                  <a:lnTo>
                    <a:pt x="82" y="747"/>
                  </a:lnTo>
                  <a:lnTo>
                    <a:pt x="80" y="747"/>
                  </a:lnTo>
                  <a:lnTo>
                    <a:pt x="80" y="746"/>
                  </a:lnTo>
                  <a:lnTo>
                    <a:pt x="78" y="746"/>
                  </a:lnTo>
                  <a:lnTo>
                    <a:pt x="78" y="746"/>
                  </a:lnTo>
                  <a:lnTo>
                    <a:pt x="78" y="747"/>
                  </a:lnTo>
                  <a:lnTo>
                    <a:pt x="80" y="747"/>
                  </a:lnTo>
                  <a:lnTo>
                    <a:pt x="80" y="747"/>
                  </a:lnTo>
                  <a:lnTo>
                    <a:pt x="78" y="747"/>
                  </a:lnTo>
                  <a:lnTo>
                    <a:pt x="80" y="749"/>
                  </a:lnTo>
                  <a:lnTo>
                    <a:pt x="80" y="749"/>
                  </a:lnTo>
                  <a:lnTo>
                    <a:pt x="80" y="751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6" y="753"/>
                  </a:lnTo>
                  <a:lnTo>
                    <a:pt x="76" y="753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80" y="755"/>
                  </a:lnTo>
                  <a:lnTo>
                    <a:pt x="80" y="755"/>
                  </a:lnTo>
                  <a:lnTo>
                    <a:pt x="80" y="757"/>
                  </a:lnTo>
                  <a:lnTo>
                    <a:pt x="80" y="757"/>
                  </a:lnTo>
                  <a:lnTo>
                    <a:pt x="78" y="759"/>
                  </a:lnTo>
                  <a:lnTo>
                    <a:pt x="76" y="757"/>
                  </a:lnTo>
                  <a:lnTo>
                    <a:pt x="74" y="759"/>
                  </a:lnTo>
                  <a:lnTo>
                    <a:pt x="74" y="764"/>
                  </a:lnTo>
                  <a:lnTo>
                    <a:pt x="72" y="768"/>
                  </a:lnTo>
                  <a:lnTo>
                    <a:pt x="72" y="768"/>
                  </a:lnTo>
                  <a:lnTo>
                    <a:pt x="70" y="774"/>
                  </a:lnTo>
                  <a:lnTo>
                    <a:pt x="70" y="774"/>
                  </a:lnTo>
                  <a:lnTo>
                    <a:pt x="68" y="776"/>
                  </a:lnTo>
                  <a:lnTo>
                    <a:pt x="68" y="776"/>
                  </a:lnTo>
                  <a:lnTo>
                    <a:pt x="68" y="778"/>
                  </a:lnTo>
                  <a:lnTo>
                    <a:pt x="68" y="778"/>
                  </a:lnTo>
                  <a:lnTo>
                    <a:pt x="70" y="780"/>
                  </a:lnTo>
                  <a:lnTo>
                    <a:pt x="68" y="780"/>
                  </a:lnTo>
                  <a:lnTo>
                    <a:pt x="68" y="782"/>
                  </a:lnTo>
                  <a:lnTo>
                    <a:pt x="67" y="782"/>
                  </a:lnTo>
                  <a:lnTo>
                    <a:pt x="67" y="782"/>
                  </a:lnTo>
                  <a:lnTo>
                    <a:pt x="67" y="780"/>
                  </a:lnTo>
                  <a:lnTo>
                    <a:pt x="67" y="782"/>
                  </a:lnTo>
                  <a:lnTo>
                    <a:pt x="67" y="783"/>
                  </a:lnTo>
                  <a:lnTo>
                    <a:pt x="68" y="785"/>
                  </a:lnTo>
                  <a:lnTo>
                    <a:pt x="70" y="787"/>
                  </a:lnTo>
                  <a:lnTo>
                    <a:pt x="70" y="789"/>
                  </a:lnTo>
                  <a:lnTo>
                    <a:pt x="68" y="791"/>
                  </a:lnTo>
                  <a:lnTo>
                    <a:pt x="68" y="791"/>
                  </a:lnTo>
                  <a:lnTo>
                    <a:pt x="67" y="791"/>
                  </a:lnTo>
                  <a:lnTo>
                    <a:pt x="67" y="793"/>
                  </a:lnTo>
                  <a:lnTo>
                    <a:pt x="68" y="793"/>
                  </a:lnTo>
                  <a:lnTo>
                    <a:pt x="68" y="793"/>
                  </a:lnTo>
                  <a:lnTo>
                    <a:pt x="70" y="793"/>
                  </a:lnTo>
                  <a:lnTo>
                    <a:pt x="68" y="795"/>
                  </a:lnTo>
                  <a:lnTo>
                    <a:pt x="68" y="795"/>
                  </a:lnTo>
                  <a:lnTo>
                    <a:pt x="68" y="797"/>
                  </a:lnTo>
                  <a:lnTo>
                    <a:pt x="68" y="797"/>
                  </a:lnTo>
                  <a:lnTo>
                    <a:pt x="68" y="797"/>
                  </a:lnTo>
                  <a:lnTo>
                    <a:pt x="67" y="797"/>
                  </a:lnTo>
                  <a:lnTo>
                    <a:pt x="67" y="797"/>
                  </a:lnTo>
                  <a:lnTo>
                    <a:pt x="67" y="797"/>
                  </a:lnTo>
                  <a:lnTo>
                    <a:pt x="67" y="799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63" y="804"/>
                  </a:lnTo>
                  <a:lnTo>
                    <a:pt x="63" y="806"/>
                  </a:lnTo>
                  <a:lnTo>
                    <a:pt x="61" y="810"/>
                  </a:lnTo>
                  <a:lnTo>
                    <a:pt x="61" y="812"/>
                  </a:lnTo>
                  <a:lnTo>
                    <a:pt x="61" y="812"/>
                  </a:lnTo>
                  <a:lnTo>
                    <a:pt x="61" y="812"/>
                  </a:lnTo>
                  <a:lnTo>
                    <a:pt x="61" y="812"/>
                  </a:lnTo>
                  <a:lnTo>
                    <a:pt x="59" y="812"/>
                  </a:lnTo>
                  <a:lnTo>
                    <a:pt x="59" y="814"/>
                  </a:lnTo>
                  <a:lnTo>
                    <a:pt x="59" y="814"/>
                  </a:lnTo>
                  <a:lnTo>
                    <a:pt x="61" y="817"/>
                  </a:lnTo>
                  <a:lnTo>
                    <a:pt x="61" y="817"/>
                  </a:lnTo>
                  <a:lnTo>
                    <a:pt x="61" y="819"/>
                  </a:lnTo>
                  <a:lnTo>
                    <a:pt x="59" y="821"/>
                  </a:lnTo>
                  <a:lnTo>
                    <a:pt x="59" y="821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61" y="825"/>
                  </a:lnTo>
                  <a:lnTo>
                    <a:pt x="61" y="825"/>
                  </a:lnTo>
                  <a:lnTo>
                    <a:pt x="61" y="827"/>
                  </a:lnTo>
                  <a:lnTo>
                    <a:pt x="61" y="827"/>
                  </a:lnTo>
                  <a:lnTo>
                    <a:pt x="59" y="825"/>
                  </a:lnTo>
                  <a:lnTo>
                    <a:pt x="59" y="825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7" y="825"/>
                  </a:lnTo>
                  <a:lnTo>
                    <a:pt x="57" y="827"/>
                  </a:lnTo>
                  <a:lnTo>
                    <a:pt x="61" y="835"/>
                  </a:lnTo>
                  <a:lnTo>
                    <a:pt x="63" y="842"/>
                  </a:lnTo>
                  <a:lnTo>
                    <a:pt x="63" y="842"/>
                  </a:lnTo>
                  <a:lnTo>
                    <a:pt x="63" y="844"/>
                  </a:lnTo>
                  <a:lnTo>
                    <a:pt x="63" y="846"/>
                  </a:lnTo>
                  <a:lnTo>
                    <a:pt x="63" y="848"/>
                  </a:lnTo>
                  <a:lnTo>
                    <a:pt x="65" y="848"/>
                  </a:lnTo>
                  <a:lnTo>
                    <a:pt x="65" y="848"/>
                  </a:lnTo>
                  <a:lnTo>
                    <a:pt x="65" y="848"/>
                  </a:lnTo>
                  <a:lnTo>
                    <a:pt x="67" y="848"/>
                  </a:lnTo>
                  <a:lnTo>
                    <a:pt x="67" y="848"/>
                  </a:lnTo>
                  <a:lnTo>
                    <a:pt x="67" y="848"/>
                  </a:lnTo>
                  <a:lnTo>
                    <a:pt x="67" y="850"/>
                  </a:lnTo>
                  <a:lnTo>
                    <a:pt x="68" y="850"/>
                  </a:lnTo>
                  <a:lnTo>
                    <a:pt x="70" y="852"/>
                  </a:lnTo>
                  <a:lnTo>
                    <a:pt x="70" y="853"/>
                  </a:lnTo>
                  <a:lnTo>
                    <a:pt x="72" y="852"/>
                  </a:lnTo>
                  <a:lnTo>
                    <a:pt x="72" y="852"/>
                  </a:lnTo>
                  <a:lnTo>
                    <a:pt x="72" y="852"/>
                  </a:lnTo>
                  <a:lnTo>
                    <a:pt x="72" y="852"/>
                  </a:lnTo>
                  <a:lnTo>
                    <a:pt x="74" y="852"/>
                  </a:lnTo>
                  <a:lnTo>
                    <a:pt x="74" y="850"/>
                  </a:lnTo>
                  <a:lnTo>
                    <a:pt x="76" y="848"/>
                  </a:lnTo>
                  <a:lnTo>
                    <a:pt x="76" y="846"/>
                  </a:lnTo>
                  <a:lnTo>
                    <a:pt x="76" y="844"/>
                  </a:lnTo>
                  <a:lnTo>
                    <a:pt x="76" y="844"/>
                  </a:lnTo>
                  <a:lnTo>
                    <a:pt x="76" y="842"/>
                  </a:lnTo>
                  <a:lnTo>
                    <a:pt x="72" y="842"/>
                  </a:lnTo>
                  <a:lnTo>
                    <a:pt x="74" y="840"/>
                  </a:lnTo>
                  <a:lnTo>
                    <a:pt x="74" y="840"/>
                  </a:lnTo>
                  <a:lnTo>
                    <a:pt x="76" y="840"/>
                  </a:lnTo>
                  <a:lnTo>
                    <a:pt x="76" y="840"/>
                  </a:lnTo>
                  <a:lnTo>
                    <a:pt x="76" y="840"/>
                  </a:lnTo>
                  <a:lnTo>
                    <a:pt x="76" y="840"/>
                  </a:lnTo>
                  <a:lnTo>
                    <a:pt x="78" y="840"/>
                  </a:lnTo>
                  <a:lnTo>
                    <a:pt x="78" y="840"/>
                  </a:lnTo>
                  <a:lnTo>
                    <a:pt x="78" y="838"/>
                  </a:lnTo>
                  <a:lnTo>
                    <a:pt x="78" y="838"/>
                  </a:lnTo>
                  <a:lnTo>
                    <a:pt x="80" y="840"/>
                  </a:lnTo>
                  <a:lnTo>
                    <a:pt x="80" y="840"/>
                  </a:lnTo>
                  <a:lnTo>
                    <a:pt x="82" y="838"/>
                  </a:lnTo>
                  <a:lnTo>
                    <a:pt x="82" y="838"/>
                  </a:lnTo>
                  <a:lnTo>
                    <a:pt x="84" y="838"/>
                  </a:lnTo>
                  <a:lnTo>
                    <a:pt x="84" y="838"/>
                  </a:lnTo>
                  <a:lnTo>
                    <a:pt x="85" y="836"/>
                  </a:lnTo>
                  <a:lnTo>
                    <a:pt x="85" y="836"/>
                  </a:lnTo>
                  <a:lnTo>
                    <a:pt x="87" y="836"/>
                  </a:lnTo>
                  <a:lnTo>
                    <a:pt x="87" y="836"/>
                  </a:lnTo>
                  <a:lnTo>
                    <a:pt x="89" y="836"/>
                  </a:lnTo>
                  <a:lnTo>
                    <a:pt x="87" y="838"/>
                  </a:lnTo>
                  <a:lnTo>
                    <a:pt x="87" y="838"/>
                  </a:lnTo>
                  <a:lnTo>
                    <a:pt x="87" y="838"/>
                  </a:lnTo>
                  <a:lnTo>
                    <a:pt x="87" y="842"/>
                  </a:lnTo>
                  <a:lnTo>
                    <a:pt x="87" y="844"/>
                  </a:lnTo>
                  <a:lnTo>
                    <a:pt x="87" y="844"/>
                  </a:lnTo>
                  <a:lnTo>
                    <a:pt x="87" y="842"/>
                  </a:lnTo>
                  <a:lnTo>
                    <a:pt x="87" y="842"/>
                  </a:lnTo>
                  <a:lnTo>
                    <a:pt x="87" y="844"/>
                  </a:lnTo>
                  <a:lnTo>
                    <a:pt x="91" y="842"/>
                  </a:lnTo>
                  <a:lnTo>
                    <a:pt x="91" y="842"/>
                  </a:lnTo>
                  <a:lnTo>
                    <a:pt x="91" y="842"/>
                  </a:lnTo>
                  <a:lnTo>
                    <a:pt x="93" y="848"/>
                  </a:lnTo>
                  <a:lnTo>
                    <a:pt x="93" y="848"/>
                  </a:lnTo>
                  <a:lnTo>
                    <a:pt x="93" y="846"/>
                  </a:lnTo>
                  <a:lnTo>
                    <a:pt x="95" y="848"/>
                  </a:lnTo>
                  <a:lnTo>
                    <a:pt x="95" y="850"/>
                  </a:lnTo>
                  <a:lnTo>
                    <a:pt x="95" y="850"/>
                  </a:lnTo>
                  <a:lnTo>
                    <a:pt x="95" y="852"/>
                  </a:lnTo>
                  <a:lnTo>
                    <a:pt x="95" y="853"/>
                  </a:lnTo>
                  <a:lnTo>
                    <a:pt x="95" y="857"/>
                  </a:lnTo>
                  <a:lnTo>
                    <a:pt x="95" y="857"/>
                  </a:lnTo>
                  <a:lnTo>
                    <a:pt x="95" y="859"/>
                  </a:lnTo>
                  <a:lnTo>
                    <a:pt x="97" y="859"/>
                  </a:lnTo>
                  <a:lnTo>
                    <a:pt x="97" y="859"/>
                  </a:lnTo>
                  <a:lnTo>
                    <a:pt x="97" y="861"/>
                  </a:lnTo>
                  <a:lnTo>
                    <a:pt x="97" y="861"/>
                  </a:lnTo>
                  <a:lnTo>
                    <a:pt x="97" y="859"/>
                  </a:lnTo>
                  <a:lnTo>
                    <a:pt x="99" y="859"/>
                  </a:lnTo>
                  <a:lnTo>
                    <a:pt x="99" y="859"/>
                  </a:lnTo>
                  <a:lnTo>
                    <a:pt x="99" y="859"/>
                  </a:lnTo>
                  <a:lnTo>
                    <a:pt x="99" y="859"/>
                  </a:lnTo>
                  <a:lnTo>
                    <a:pt x="101" y="859"/>
                  </a:lnTo>
                  <a:lnTo>
                    <a:pt x="101" y="861"/>
                  </a:lnTo>
                  <a:lnTo>
                    <a:pt x="101" y="861"/>
                  </a:lnTo>
                  <a:lnTo>
                    <a:pt x="101" y="863"/>
                  </a:lnTo>
                  <a:lnTo>
                    <a:pt x="103" y="861"/>
                  </a:lnTo>
                  <a:lnTo>
                    <a:pt x="103" y="861"/>
                  </a:lnTo>
                  <a:lnTo>
                    <a:pt x="104" y="861"/>
                  </a:lnTo>
                  <a:lnTo>
                    <a:pt x="104" y="861"/>
                  </a:lnTo>
                  <a:lnTo>
                    <a:pt x="104" y="859"/>
                  </a:lnTo>
                  <a:lnTo>
                    <a:pt x="106" y="859"/>
                  </a:lnTo>
                  <a:lnTo>
                    <a:pt x="106" y="859"/>
                  </a:lnTo>
                  <a:lnTo>
                    <a:pt x="106" y="859"/>
                  </a:lnTo>
                  <a:lnTo>
                    <a:pt x="106" y="859"/>
                  </a:lnTo>
                  <a:lnTo>
                    <a:pt x="108" y="861"/>
                  </a:lnTo>
                  <a:lnTo>
                    <a:pt x="108" y="861"/>
                  </a:lnTo>
                  <a:lnTo>
                    <a:pt x="108" y="861"/>
                  </a:lnTo>
                  <a:lnTo>
                    <a:pt x="110" y="861"/>
                  </a:lnTo>
                  <a:lnTo>
                    <a:pt x="110" y="863"/>
                  </a:lnTo>
                  <a:lnTo>
                    <a:pt x="110" y="863"/>
                  </a:lnTo>
                  <a:lnTo>
                    <a:pt x="110" y="863"/>
                  </a:lnTo>
                  <a:lnTo>
                    <a:pt x="110" y="865"/>
                  </a:lnTo>
                  <a:lnTo>
                    <a:pt x="110" y="865"/>
                  </a:lnTo>
                  <a:lnTo>
                    <a:pt x="110" y="867"/>
                  </a:lnTo>
                  <a:lnTo>
                    <a:pt x="112" y="867"/>
                  </a:lnTo>
                  <a:lnTo>
                    <a:pt x="112" y="867"/>
                  </a:lnTo>
                  <a:lnTo>
                    <a:pt x="114" y="869"/>
                  </a:lnTo>
                  <a:lnTo>
                    <a:pt x="114" y="869"/>
                  </a:lnTo>
                  <a:lnTo>
                    <a:pt x="114" y="869"/>
                  </a:lnTo>
                  <a:lnTo>
                    <a:pt x="116" y="869"/>
                  </a:lnTo>
                  <a:lnTo>
                    <a:pt x="118" y="867"/>
                  </a:lnTo>
                  <a:lnTo>
                    <a:pt x="118" y="869"/>
                  </a:lnTo>
                  <a:lnTo>
                    <a:pt x="116" y="871"/>
                  </a:lnTo>
                  <a:lnTo>
                    <a:pt x="116" y="872"/>
                  </a:lnTo>
                  <a:lnTo>
                    <a:pt x="116" y="872"/>
                  </a:lnTo>
                  <a:lnTo>
                    <a:pt x="114" y="874"/>
                  </a:lnTo>
                  <a:lnTo>
                    <a:pt x="114" y="876"/>
                  </a:lnTo>
                  <a:lnTo>
                    <a:pt x="114" y="882"/>
                  </a:lnTo>
                  <a:lnTo>
                    <a:pt x="116" y="882"/>
                  </a:lnTo>
                  <a:lnTo>
                    <a:pt x="118" y="884"/>
                  </a:lnTo>
                  <a:lnTo>
                    <a:pt x="120" y="882"/>
                  </a:lnTo>
                  <a:lnTo>
                    <a:pt x="120" y="880"/>
                  </a:lnTo>
                  <a:lnTo>
                    <a:pt x="120" y="878"/>
                  </a:lnTo>
                  <a:lnTo>
                    <a:pt x="121" y="878"/>
                  </a:lnTo>
                  <a:lnTo>
                    <a:pt x="121" y="880"/>
                  </a:lnTo>
                  <a:lnTo>
                    <a:pt x="121" y="880"/>
                  </a:lnTo>
                  <a:lnTo>
                    <a:pt x="123" y="882"/>
                  </a:lnTo>
                  <a:lnTo>
                    <a:pt x="125" y="882"/>
                  </a:lnTo>
                  <a:lnTo>
                    <a:pt x="125" y="884"/>
                  </a:lnTo>
                  <a:lnTo>
                    <a:pt x="127" y="884"/>
                  </a:lnTo>
                  <a:lnTo>
                    <a:pt x="127" y="884"/>
                  </a:lnTo>
                  <a:lnTo>
                    <a:pt x="129" y="884"/>
                  </a:lnTo>
                  <a:lnTo>
                    <a:pt x="129" y="886"/>
                  </a:lnTo>
                  <a:lnTo>
                    <a:pt x="129" y="886"/>
                  </a:lnTo>
                  <a:lnTo>
                    <a:pt x="129" y="888"/>
                  </a:lnTo>
                  <a:lnTo>
                    <a:pt x="129" y="888"/>
                  </a:lnTo>
                  <a:lnTo>
                    <a:pt x="129" y="888"/>
                  </a:lnTo>
                  <a:lnTo>
                    <a:pt x="129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3" y="891"/>
                  </a:lnTo>
                  <a:lnTo>
                    <a:pt x="133" y="893"/>
                  </a:lnTo>
                  <a:lnTo>
                    <a:pt x="133" y="895"/>
                  </a:lnTo>
                  <a:lnTo>
                    <a:pt x="133" y="895"/>
                  </a:lnTo>
                  <a:lnTo>
                    <a:pt x="133" y="895"/>
                  </a:lnTo>
                  <a:lnTo>
                    <a:pt x="135" y="895"/>
                  </a:lnTo>
                  <a:lnTo>
                    <a:pt x="135" y="895"/>
                  </a:lnTo>
                  <a:lnTo>
                    <a:pt x="135" y="897"/>
                  </a:lnTo>
                  <a:lnTo>
                    <a:pt x="135" y="897"/>
                  </a:lnTo>
                  <a:lnTo>
                    <a:pt x="135" y="899"/>
                  </a:lnTo>
                  <a:lnTo>
                    <a:pt x="135" y="901"/>
                  </a:lnTo>
                  <a:lnTo>
                    <a:pt x="135" y="903"/>
                  </a:lnTo>
                  <a:lnTo>
                    <a:pt x="135" y="905"/>
                  </a:lnTo>
                  <a:lnTo>
                    <a:pt x="137" y="906"/>
                  </a:lnTo>
                  <a:lnTo>
                    <a:pt x="137" y="908"/>
                  </a:lnTo>
                  <a:lnTo>
                    <a:pt x="138" y="908"/>
                  </a:lnTo>
                  <a:lnTo>
                    <a:pt x="140" y="908"/>
                  </a:lnTo>
                  <a:lnTo>
                    <a:pt x="140" y="910"/>
                  </a:lnTo>
                  <a:lnTo>
                    <a:pt x="140" y="910"/>
                  </a:lnTo>
                  <a:lnTo>
                    <a:pt x="142" y="910"/>
                  </a:lnTo>
                  <a:lnTo>
                    <a:pt x="142" y="910"/>
                  </a:lnTo>
                  <a:lnTo>
                    <a:pt x="144" y="910"/>
                  </a:lnTo>
                  <a:lnTo>
                    <a:pt x="144" y="910"/>
                  </a:lnTo>
                  <a:lnTo>
                    <a:pt x="146" y="910"/>
                  </a:lnTo>
                  <a:lnTo>
                    <a:pt x="144" y="906"/>
                  </a:lnTo>
                  <a:lnTo>
                    <a:pt x="146" y="906"/>
                  </a:lnTo>
                  <a:lnTo>
                    <a:pt x="146" y="905"/>
                  </a:lnTo>
                  <a:lnTo>
                    <a:pt x="146" y="905"/>
                  </a:lnTo>
                  <a:lnTo>
                    <a:pt x="148" y="905"/>
                  </a:lnTo>
                  <a:lnTo>
                    <a:pt x="148" y="905"/>
                  </a:lnTo>
                  <a:lnTo>
                    <a:pt x="148" y="908"/>
                  </a:lnTo>
                  <a:lnTo>
                    <a:pt x="148" y="908"/>
                  </a:lnTo>
                  <a:lnTo>
                    <a:pt x="150" y="910"/>
                  </a:lnTo>
                  <a:lnTo>
                    <a:pt x="150" y="908"/>
                  </a:lnTo>
                  <a:lnTo>
                    <a:pt x="152" y="905"/>
                  </a:lnTo>
                  <a:lnTo>
                    <a:pt x="154" y="905"/>
                  </a:lnTo>
                  <a:lnTo>
                    <a:pt x="152" y="906"/>
                  </a:lnTo>
                  <a:lnTo>
                    <a:pt x="152" y="908"/>
                  </a:lnTo>
                  <a:lnTo>
                    <a:pt x="150" y="912"/>
                  </a:lnTo>
                  <a:lnTo>
                    <a:pt x="148" y="912"/>
                  </a:lnTo>
                  <a:lnTo>
                    <a:pt x="148" y="914"/>
                  </a:lnTo>
                  <a:lnTo>
                    <a:pt x="150" y="916"/>
                  </a:lnTo>
                  <a:lnTo>
                    <a:pt x="152" y="920"/>
                  </a:lnTo>
                  <a:lnTo>
                    <a:pt x="154" y="920"/>
                  </a:lnTo>
                  <a:lnTo>
                    <a:pt x="154" y="920"/>
                  </a:lnTo>
                  <a:lnTo>
                    <a:pt x="154" y="922"/>
                  </a:lnTo>
                  <a:lnTo>
                    <a:pt x="154" y="922"/>
                  </a:lnTo>
                  <a:lnTo>
                    <a:pt x="156" y="920"/>
                  </a:lnTo>
                  <a:lnTo>
                    <a:pt x="157" y="918"/>
                  </a:lnTo>
                  <a:lnTo>
                    <a:pt x="157" y="922"/>
                  </a:lnTo>
                  <a:lnTo>
                    <a:pt x="157" y="922"/>
                  </a:lnTo>
                  <a:lnTo>
                    <a:pt x="159" y="922"/>
                  </a:lnTo>
                  <a:lnTo>
                    <a:pt x="159" y="922"/>
                  </a:lnTo>
                  <a:lnTo>
                    <a:pt x="161" y="922"/>
                  </a:lnTo>
                  <a:lnTo>
                    <a:pt x="161" y="922"/>
                  </a:lnTo>
                  <a:lnTo>
                    <a:pt x="163" y="922"/>
                  </a:lnTo>
                  <a:lnTo>
                    <a:pt x="161" y="924"/>
                  </a:lnTo>
                  <a:lnTo>
                    <a:pt x="161" y="924"/>
                  </a:lnTo>
                  <a:lnTo>
                    <a:pt x="159" y="925"/>
                  </a:lnTo>
                  <a:lnTo>
                    <a:pt x="159" y="925"/>
                  </a:lnTo>
                  <a:lnTo>
                    <a:pt x="157" y="927"/>
                  </a:lnTo>
                  <a:lnTo>
                    <a:pt x="157" y="929"/>
                  </a:lnTo>
                  <a:lnTo>
                    <a:pt x="157" y="931"/>
                  </a:lnTo>
                  <a:lnTo>
                    <a:pt x="157" y="931"/>
                  </a:lnTo>
                  <a:lnTo>
                    <a:pt x="159" y="933"/>
                  </a:lnTo>
                  <a:lnTo>
                    <a:pt x="159" y="933"/>
                  </a:lnTo>
                  <a:lnTo>
                    <a:pt x="159" y="933"/>
                  </a:lnTo>
                  <a:lnTo>
                    <a:pt x="159" y="933"/>
                  </a:lnTo>
                  <a:lnTo>
                    <a:pt x="159" y="935"/>
                  </a:lnTo>
                  <a:lnTo>
                    <a:pt x="159" y="935"/>
                  </a:lnTo>
                  <a:lnTo>
                    <a:pt x="159" y="935"/>
                  </a:lnTo>
                  <a:lnTo>
                    <a:pt x="157" y="935"/>
                  </a:lnTo>
                  <a:lnTo>
                    <a:pt x="157" y="939"/>
                  </a:lnTo>
                  <a:lnTo>
                    <a:pt x="159" y="941"/>
                  </a:lnTo>
                  <a:lnTo>
                    <a:pt x="165" y="942"/>
                  </a:lnTo>
                  <a:lnTo>
                    <a:pt x="167" y="942"/>
                  </a:lnTo>
                  <a:lnTo>
                    <a:pt x="167" y="942"/>
                  </a:lnTo>
                  <a:lnTo>
                    <a:pt x="167" y="944"/>
                  </a:lnTo>
                  <a:lnTo>
                    <a:pt x="167" y="946"/>
                  </a:lnTo>
                  <a:lnTo>
                    <a:pt x="169" y="946"/>
                  </a:lnTo>
                  <a:lnTo>
                    <a:pt x="169" y="944"/>
                  </a:lnTo>
                  <a:lnTo>
                    <a:pt x="171" y="946"/>
                  </a:lnTo>
                  <a:lnTo>
                    <a:pt x="173" y="948"/>
                  </a:lnTo>
                  <a:lnTo>
                    <a:pt x="174" y="950"/>
                  </a:lnTo>
                  <a:lnTo>
                    <a:pt x="174" y="950"/>
                  </a:lnTo>
                  <a:lnTo>
                    <a:pt x="174" y="952"/>
                  </a:lnTo>
                  <a:lnTo>
                    <a:pt x="174" y="952"/>
                  </a:lnTo>
                  <a:lnTo>
                    <a:pt x="176" y="952"/>
                  </a:lnTo>
                  <a:lnTo>
                    <a:pt x="176" y="952"/>
                  </a:lnTo>
                  <a:lnTo>
                    <a:pt x="176" y="954"/>
                  </a:lnTo>
                  <a:lnTo>
                    <a:pt x="176" y="954"/>
                  </a:lnTo>
                  <a:lnTo>
                    <a:pt x="178" y="954"/>
                  </a:lnTo>
                  <a:lnTo>
                    <a:pt x="178" y="956"/>
                  </a:lnTo>
                  <a:lnTo>
                    <a:pt x="178" y="956"/>
                  </a:lnTo>
                  <a:lnTo>
                    <a:pt x="176" y="956"/>
                  </a:lnTo>
                  <a:lnTo>
                    <a:pt x="176" y="958"/>
                  </a:lnTo>
                  <a:lnTo>
                    <a:pt x="176" y="958"/>
                  </a:lnTo>
                  <a:lnTo>
                    <a:pt x="178" y="958"/>
                  </a:lnTo>
                  <a:lnTo>
                    <a:pt x="178" y="958"/>
                  </a:lnTo>
                  <a:lnTo>
                    <a:pt x="178" y="958"/>
                  </a:lnTo>
                  <a:lnTo>
                    <a:pt x="178" y="958"/>
                  </a:lnTo>
                  <a:lnTo>
                    <a:pt x="180" y="959"/>
                  </a:lnTo>
                  <a:lnTo>
                    <a:pt x="180" y="959"/>
                  </a:lnTo>
                  <a:lnTo>
                    <a:pt x="182" y="961"/>
                  </a:lnTo>
                  <a:lnTo>
                    <a:pt x="184" y="963"/>
                  </a:lnTo>
                  <a:lnTo>
                    <a:pt x="184" y="961"/>
                  </a:lnTo>
                  <a:lnTo>
                    <a:pt x="186" y="961"/>
                  </a:lnTo>
                  <a:lnTo>
                    <a:pt x="186" y="961"/>
                  </a:lnTo>
                  <a:lnTo>
                    <a:pt x="186" y="961"/>
                  </a:lnTo>
                  <a:lnTo>
                    <a:pt x="186" y="963"/>
                  </a:lnTo>
                  <a:lnTo>
                    <a:pt x="186" y="965"/>
                  </a:lnTo>
                  <a:lnTo>
                    <a:pt x="186" y="965"/>
                  </a:lnTo>
                  <a:lnTo>
                    <a:pt x="188" y="967"/>
                  </a:lnTo>
                  <a:lnTo>
                    <a:pt x="188" y="967"/>
                  </a:lnTo>
                  <a:lnTo>
                    <a:pt x="188" y="967"/>
                  </a:lnTo>
                  <a:lnTo>
                    <a:pt x="190" y="965"/>
                  </a:lnTo>
                  <a:lnTo>
                    <a:pt x="190" y="963"/>
                  </a:lnTo>
                  <a:lnTo>
                    <a:pt x="190" y="963"/>
                  </a:lnTo>
                  <a:lnTo>
                    <a:pt x="190" y="961"/>
                  </a:lnTo>
                  <a:lnTo>
                    <a:pt x="190" y="961"/>
                  </a:lnTo>
                  <a:lnTo>
                    <a:pt x="190" y="959"/>
                  </a:lnTo>
                  <a:lnTo>
                    <a:pt x="190" y="959"/>
                  </a:lnTo>
                  <a:lnTo>
                    <a:pt x="191" y="959"/>
                  </a:lnTo>
                  <a:lnTo>
                    <a:pt x="191" y="958"/>
                  </a:lnTo>
                  <a:lnTo>
                    <a:pt x="190" y="958"/>
                  </a:lnTo>
                  <a:lnTo>
                    <a:pt x="190" y="956"/>
                  </a:lnTo>
                  <a:lnTo>
                    <a:pt x="190" y="952"/>
                  </a:lnTo>
                  <a:lnTo>
                    <a:pt x="190" y="952"/>
                  </a:lnTo>
                  <a:lnTo>
                    <a:pt x="191" y="950"/>
                  </a:lnTo>
                  <a:lnTo>
                    <a:pt x="191" y="950"/>
                  </a:lnTo>
                  <a:lnTo>
                    <a:pt x="191" y="950"/>
                  </a:lnTo>
                  <a:lnTo>
                    <a:pt x="193" y="950"/>
                  </a:lnTo>
                  <a:lnTo>
                    <a:pt x="193" y="950"/>
                  </a:lnTo>
                  <a:lnTo>
                    <a:pt x="193" y="950"/>
                  </a:lnTo>
                  <a:lnTo>
                    <a:pt x="195" y="950"/>
                  </a:lnTo>
                  <a:lnTo>
                    <a:pt x="195" y="950"/>
                  </a:lnTo>
                  <a:lnTo>
                    <a:pt x="195" y="950"/>
                  </a:lnTo>
                  <a:lnTo>
                    <a:pt x="197" y="950"/>
                  </a:lnTo>
                  <a:lnTo>
                    <a:pt x="197" y="950"/>
                  </a:lnTo>
                  <a:lnTo>
                    <a:pt x="197" y="950"/>
                  </a:lnTo>
                  <a:lnTo>
                    <a:pt x="199" y="950"/>
                  </a:lnTo>
                  <a:lnTo>
                    <a:pt x="201" y="958"/>
                  </a:lnTo>
                  <a:lnTo>
                    <a:pt x="201" y="959"/>
                  </a:lnTo>
                  <a:lnTo>
                    <a:pt x="203" y="961"/>
                  </a:lnTo>
                  <a:lnTo>
                    <a:pt x="205" y="961"/>
                  </a:lnTo>
                  <a:lnTo>
                    <a:pt x="207" y="963"/>
                  </a:lnTo>
                  <a:lnTo>
                    <a:pt x="209" y="963"/>
                  </a:lnTo>
                  <a:lnTo>
                    <a:pt x="210" y="963"/>
                  </a:lnTo>
                  <a:lnTo>
                    <a:pt x="210" y="963"/>
                  </a:lnTo>
                  <a:lnTo>
                    <a:pt x="212" y="965"/>
                  </a:lnTo>
                  <a:lnTo>
                    <a:pt x="214" y="965"/>
                  </a:lnTo>
                  <a:lnTo>
                    <a:pt x="218" y="967"/>
                  </a:lnTo>
                  <a:lnTo>
                    <a:pt x="220" y="967"/>
                  </a:lnTo>
                  <a:lnTo>
                    <a:pt x="222" y="967"/>
                  </a:lnTo>
                  <a:lnTo>
                    <a:pt x="224" y="967"/>
                  </a:lnTo>
                  <a:lnTo>
                    <a:pt x="227" y="963"/>
                  </a:lnTo>
                  <a:lnTo>
                    <a:pt x="229" y="963"/>
                  </a:lnTo>
                  <a:lnTo>
                    <a:pt x="229" y="965"/>
                  </a:lnTo>
                  <a:lnTo>
                    <a:pt x="229" y="967"/>
                  </a:lnTo>
                  <a:lnTo>
                    <a:pt x="229" y="967"/>
                  </a:lnTo>
                  <a:lnTo>
                    <a:pt x="229" y="967"/>
                  </a:lnTo>
                  <a:lnTo>
                    <a:pt x="229" y="967"/>
                  </a:lnTo>
                  <a:lnTo>
                    <a:pt x="231" y="967"/>
                  </a:lnTo>
                  <a:lnTo>
                    <a:pt x="231" y="967"/>
                  </a:lnTo>
                  <a:lnTo>
                    <a:pt x="233" y="969"/>
                  </a:lnTo>
                  <a:lnTo>
                    <a:pt x="233" y="969"/>
                  </a:lnTo>
                  <a:lnTo>
                    <a:pt x="233" y="973"/>
                  </a:lnTo>
                  <a:lnTo>
                    <a:pt x="235" y="973"/>
                  </a:lnTo>
                  <a:lnTo>
                    <a:pt x="235" y="975"/>
                  </a:lnTo>
                  <a:lnTo>
                    <a:pt x="235" y="975"/>
                  </a:lnTo>
                  <a:lnTo>
                    <a:pt x="235" y="977"/>
                  </a:lnTo>
                  <a:lnTo>
                    <a:pt x="235" y="977"/>
                  </a:lnTo>
                  <a:lnTo>
                    <a:pt x="235" y="977"/>
                  </a:lnTo>
                  <a:lnTo>
                    <a:pt x="235" y="978"/>
                  </a:lnTo>
                  <a:lnTo>
                    <a:pt x="235" y="980"/>
                  </a:lnTo>
                  <a:lnTo>
                    <a:pt x="235" y="980"/>
                  </a:lnTo>
                  <a:lnTo>
                    <a:pt x="235" y="982"/>
                  </a:lnTo>
                  <a:lnTo>
                    <a:pt x="235" y="982"/>
                  </a:lnTo>
                  <a:lnTo>
                    <a:pt x="237" y="980"/>
                  </a:lnTo>
                  <a:lnTo>
                    <a:pt x="237" y="980"/>
                  </a:lnTo>
                  <a:lnTo>
                    <a:pt x="239" y="980"/>
                  </a:lnTo>
                  <a:lnTo>
                    <a:pt x="241" y="982"/>
                  </a:lnTo>
                  <a:lnTo>
                    <a:pt x="243" y="980"/>
                  </a:lnTo>
                  <a:lnTo>
                    <a:pt x="245" y="978"/>
                  </a:lnTo>
                  <a:lnTo>
                    <a:pt x="245" y="978"/>
                  </a:lnTo>
                  <a:lnTo>
                    <a:pt x="246" y="980"/>
                  </a:lnTo>
                  <a:lnTo>
                    <a:pt x="248" y="980"/>
                  </a:lnTo>
                  <a:lnTo>
                    <a:pt x="252" y="980"/>
                  </a:lnTo>
                  <a:lnTo>
                    <a:pt x="252" y="980"/>
                  </a:lnTo>
                  <a:lnTo>
                    <a:pt x="252" y="982"/>
                  </a:lnTo>
                  <a:lnTo>
                    <a:pt x="254" y="982"/>
                  </a:lnTo>
                  <a:lnTo>
                    <a:pt x="252" y="984"/>
                  </a:lnTo>
                  <a:lnTo>
                    <a:pt x="252" y="986"/>
                  </a:lnTo>
                  <a:lnTo>
                    <a:pt x="252" y="986"/>
                  </a:lnTo>
                  <a:lnTo>
                    <a:pt x="250" y="986"/>
                  </a:lnTo>
                  <a:lnTo>
                    <a:pt x="250" y="988"/>
                  </a:lnTo>
                  <a:lnTo>
                    <a:pt x="252" y="990"/>
                  </a:lnTo>
                  <a:lnTo>
                    <a:pt x="252" y="990"/>
                  </a:lnTo>
                  <a:lnTo>
                    <a:pt x="254" y="992"/>
                  </a:lnTo>
                  <a:lnTo>
                    <a:pt x="252" y="994"/>
                  </a:lnTo>
                  <a:lnTo>
                    <a:pt x="252" y="997"/>
                  </a:lnTo>
                  <a:lnTo>
                    <a:pt x="252" y="1001"/>
                  </a:lnTo>
                  <a:lnTo>
                    <a:pt x="252" y="1001"/>
                  </a:lnTo>
                  <a:lnTo>
                    <a:pt x="252" y="1003"/>
                  </a:lnTo>
                  <a:lnTo>
                    <a:pt x="250" y="1003"/>
                  </a:lnTo>
                  <a:lnTo>
                    <a:pt x="248" y="1003"/>
                  </a:lnTo>
                  <a:lnTo>
                    <a:pt x="248" y="1005"/>
                  </a:lnTo>
                  <a:lnTo>
                    <a:pt x="245" y="1011"/>
                  </a:lnTo>
                  <a:lnTo>
                    <a:pt x="245" y="1011"/>
                  </a:lnTo>
                  <a:lnTo>
                    <a:pt x="245" y="1011"/>
                  </a:lnTo>
                  <a:lnTo>
                    <a:pt x="245" y="1013"/>
                  </a:lnTo>
                  <a:lnTo>
                    <a:pt x="246" y="1014"/>
                  </a:lnTo>
                  <a:lnTo>
                    <a:pt x="246" y="1014"/>
                  </a:lnTo>
                  <a:lnTo>
                    <a:pt x="246" y="1016"/>
                  </a:lnTo>
                  <a:lnTo>
                    <a:pt x="248" y="1016"/>
                  </a:lnTo>
                  <a:lnTo>
                    <a:pt x="248" y="1016"/>
                  </a:lnTo>
                  <a:lnTo>
                    <a:pt x="250" y="1016"/>
                  </a:lnTo>
                  <a:lnTo>
                    <a:pt x="250" y="1016"/>
                  </a:lnTo>
                  <a:lnTo>
                    <a:pt x="252" y="1018"/>
                  </a:lnTo>
                  <a:lnTo>
                    <a:pt x="254" y="1020"/>
                  </a:lnTo>
                  <a:lnTo>
                    <a:pt x="254" y="1022"/>
                  </a:lnTo>
                  <a:lnTo>
                    <a:pt x="256" y="1022"/>
                  </a:lnTo>
                  <a:lnTo>
                    <a:pt x="258" y="1022"/>
                  </a:lnTo>
                  <a:lnTo>
                    <a:pt x="260" y="1020"/>
                  </a:lnTo>
                  <a:lnTo>
                    <a:pt x="262" y="1018"/>
                  </a:lnTo>
                  <a:lnTo>
                    <a:pt x="262" y="1018"/>
                  </a:lnTo>
                  <a:lnTo>
                    <a:pt x="263" y="1016"/>
                  </a:lnTo>
                  <a:lnTo>
                    <a:pt x="263" y="1014"/>
                  </a:lnTo>
                  <a:lnTo>
                    <a:pt x="263" y="1013"/>
                  </a:lnTo>
                  <a:lnTo>
                    <a:pt x="265" y="1011"/>
                  </a:lnTo>
                  <a:lnTo>
                    <a:pt x="269" y="1011"/>
                  </a:lnTo>
                  <a:lnTo>
                    <a:pt x="271" y="1009"/>
                  </a:lnTo>
                  <a:lnTo>
                    <a:pt x="273" y="1007"/>
                  </a:lnTo>
                  <a:lnTo>
                    <a:pt x="282" y="1003"/>
                  </a:lnTo>
                  <a:lnTo>
                    <a:pt x="284" y="1003"/>
                  </a:lnTo>
                  <a:lnTo>
                    <a:pt x="286" y="1003"/>
                  </a:lnTo>
                  <a:lnTo>
                    <a:pt x="286" y="1005"/>
                  </a:lnTo>
                  <a:lnTo>
                    <a:pt x="288" y="1007"/>
                  </a:lnTo>
                  <a:lnTo>
                    <a:pt x="288" y="1007"/>
                  </a:lnTo>
                  <a:lnTo>
                    <a:pt x="288" y="1007"/>
                  </a:lnTo>
                  <a:lnTo>
                    <a:pt x="290" y="1007"/>
                  </a:lnTo>
                  <a:lnTo>
                    <a:pt x="290" y="1007"/>
                  </a:lnTo>
                  <a:lnTo>
                    <a:pt x="290" y="1007"/>
                  </a:lnTo>
                  <a:lnTo>
                    <a:pt x="290" y="1009"/>
                  </a:lnTo>
                  <a:lnTo>
                    <a:pt x="290" y="1009"/>
                  </a:lnTo>
                  <a:lnTo>
                    <a:pt x="290" y="1013"/>
                  </a:lnTo>
                  <a:lnTo>
                    <a:pt x="292" y="1013"/>
                  </a:lnTo>
                  <a:lnTo>
                    <a:pt x="294" y="1014"/>
                  </a:lnTo>
                  <a:lnTo>
                    <a:pt x="294" y="1013"/>
                  </a:lnTo>
                  <a:lnTo>
                    <a:pt x="296" y="1013"/>
                  </a:lnTo>
                  <a:lnTo>
                    <a:pt x="296" y="1013"/>
                  </a:lnTo>
                  <a:lnTo>
                    <a:pt x="298" y="1013"/>
                  </a:lnTo>
                  <a:lnTo>
                    <a:pt x="298" y="1013"/>
                  </a:lnTo>
                  <a:lnTo>
                    <a:pt x="298" y="1014"/>
                  </a:lnTo>
                  <a:lnTo>
                    <a:pt x="298" y="1014"/>
                  </a:lnTo>
                  <a:lnTo>
                    <a:pt x="299" y="1014"/>
                  </a:lnTo>
                  <a:lnTo>
                    <a:pt x="301" y="1014"/>
                  </a:lnTo>
                  <a:lnTo>
                    <a:pt x="301" y="1014"/>
                  </a:lnTo>
                  <a:lnTo>
                    <a:pt x="301" y="1013"/>
                  </a:lnTo>
                  <a:lnTo>
                    <a:pt x="303" y="1013"/>
                  </a:lnTo>
                  <a:lnTo>
                    <a:pt x="305" y="1011"/>
                  </a:lnTo>
                  <a:lnTo>
                    <a:pt x="305" y="1011"/>
                  </a:lnTo>
                  <a:lnTo>
                    <a:pt x="305" y="1011"/>
                  </a:lnTo>
                  <a:lnTo>
                    <a:pt x="305" y="1009"/>
                  </a:lnTo>
                  <a:lnTo>
                    <a:pt x="307" y="1009"/>
                  </a:lnTo>
                  <a:lnTo>
                    <a:pt x="309" y="1007"/>
                  </a:lnTo>
                  <a:lnTo>
                    <a:pt x="309" y="1005"/>
                  </a:lnTo>
                  <a:lnTo>
                    <a:pt x="309" y="1001"/>
                  </a:lnTo>
                  <a:lnTo>
                    <a:pt x="311" y="999"/>
                  </a:lnTo>
                  <a:lnTo>
                    <a:pt x="311" y="997"/>
                  </a:lnTo>
                  <a:lnTo>
                    <a:pt x="316" y="994"/>
                  </a:lnTo>
                  <a:lnTo>
                    <a:pt x="318" y="992"/>
                  </a:lnTo>
                  <a:lnTo>
                    <a:pt x="318" y="990"/>
                  </a:lnTo>
                  <a:lnTo>
                    <a:pt x="318" y="984"/>
                  </a:lnTo>
                  <a:lnTo>
                    <a:pt x="320" y="980"/>
                  </a:lnTo>
                  <a:lnTo>
                    <a:pt x="316" y="978"/>
                  </a:lnTo>
                  <a:lnTo>
                    <a:pt x="309" y="971"/>
                  </a:lnTo>
                  <a:lnTo>
                    <a:pt x="301" y="967"/>
                  </a:lnTo>
                  <a:lnTo>
                    <a:pt x="299" y="963"/>
                  </a:lnTo>
                  <a:lnTo>
                    <a:pt x="292" y="954"/>
                  </a:lnTo>
                  <a:lnTo>
                    <a:pt x="284" y="941"/>
                  </a:lnTo>
                  <a:lnTo>
                    <a:pt x="284" y="941"/>
                  </a:lnTo>
                  <a:lnTo>
                    <a:pt x="282" y="939"/>
                  </a:lnTo>
                  <a:lnTo>
                    <a:pt x="280" y="939"/>
                  </a:lnTo>
                  <a:lnTo>
                    <a:pt x="280" y="939"/>
                  </a:lnTo>
                  <a:lnTo>
                    <a:pt x="279" y="939"/>
                  </a:lnTo>
                  <a:lnTo>
                    <a:pt x="277" y="937"/>
                  </a:lnTo>
                  <a:lnTo>
                    <a:pt x="277" y="937"/>
                  </a:lnTo>
                  <a:lnTo>
                    <a:pt x="275" y="937"/>
                  </a:lnTo>
                  <a:lnTo>
                    <a:pt x="273" y="937"/>
                  </a:lnTo>
                  <a:lnTo>
                    <a:pt x="271" y="935"/>
                  </a:lnTo>
                  <a:lnTo>
                    <a:pt x="269" y="933"/>
                  </a:lnTo>
                  <a:lnTo>
                    <a:pt x="267" y="933"/>
                  </a:lnTo>
                  <a:lnTo>
                    <a:pt x="265" y="933"/>
                  </a:lnTo>
                  <a:lnTo>
                    <a:pt x="269" y="935"/>
                  </a:lnTo>
                  <a:lnTo>
                    <a:pt x="271" y="937"/>
                  </a:lnTo>
                  <a:lnTo>
                    <a:pt x="271" y="939"/>
                  </a:lnTo>
                  <a:lnTo>
                    <a:pt x="271" y="939"/>
                  </a:lnTo>
                  <a:lnTo>
                    <a:pt x="269" y="939"/>
                  </a:lnTo>
                  <a:lnTo>
                    <a:pt x="269" y="939"/>
                  </a:lnTo>
                  <a:lnTo>
                    <a:pt x="267" y="939"/>
                  </a:lnTo>
                  <a:lnTo>
                    <a:pt x="267" y="937"/>
                  </a:lnTo>
                  <a:lnTo>
                    <a:pt x="267" y="937"/>
                  </a:lnTo>
                  <a:lnTo>
                    <a:pt x="265" y="937"/>
                  </a:lnTo>
                  <a:lnTo>
                    <a:pt x="262" y="939"/>
                  </a:lnTo>
                  <a:lnTo>
                    <a:pt x="260" y="939"/>
                  </a:lnTo>
                  <a:lnTo>
                    <a:pt x="248" y="941"/>
                  </a:lnTo>
                  <a:lnTo>
                    <a:pt x="246" y="939"/>
                  </a:lnTo>
                  <a:lnTo>
                    <a:pt x="241" y="935"/>
                  </a:lnTo>
                  <a:lnTo>
                    <a:pt x="239" y="933"/>
                  </a:lnTo>
                  <a:lnTo>
                    <a:pt x="237" y="933"/>
                  </a:lnTo>
                  <a:lnTo>
                    <a:pt x="237" y="933"/>
                  </a:lnTo>
                  <a:lnTo>
                    <a:pt x="235" y="933"/>
                  </a:lnTo>
                  <a:lnTo>
                    <a:pt x="235" y="933"/>
                  </a:lnTo>
                  <a:lnTo>
                    <a:pt x="233" y="933"/>
                  </a:lnTo>
                  <a:lnTo>
                    <a:pt x="231" y="931"/>
                  </a:lnTo>
                  <a:lnTo>
                    <a:pt x="220" y="918"/>
                  </a:lnTo>
                  <a:lnTo>
                    <a:pt x="220" y="916"/>
                  </a:lnTo>
                  <a:lnTo>
                    <a:pt x="220" y="916"/>
                  </a:lnTo>
                  <a:lnTo>
                    <a:pt x="220" y="918"/>
                  </a:lnTo>
                  <a:lnTo>
                    <a:pt x="218" y="918"/>
                  </a:lnTo>
                  <a:lnTo>
                    <a:pt x="216" y="922"/>
                  </a:lnTo>
                  <a:lnTo>
                    <a:pt x="216" y="922"/>
                  </a:lnTo>
                  <a:lnTo>
                    <a:pt x="214" y="922"/>
                  </a:lnTo>
                  <a:lnTo>
                    <a:pt x="212" y="922"/>
                  </a:lnTo>
                  <a:lnTo>
                    <a:pt x="212" y="922"/>
                  </a:lnTo>
                  <a:lnTo>
                    <a:pt x="210" y="920"/>
                  </a:lnTo>
                  <a:lnTo>
                    <a:pt x="212" y="920"/>
                  </a:lnTo>
                  <a:lnTo>
                    <a:pt x="210" y="920"/>
                  </a:lnTo>
                  <a:lnTo>
                    <a:pt x="209" y="920"/>
                  </a:lnTo>
                  <a:lnTo>
                    <a:pt x="209" y="918"/>
                  </a:lnTo>
                  <a:lnTo>
                    <a:pt x="207" y="916"/>
                  </a:lnTo>
                  <a:lnTo>
                    <a:pt x="207" y="916"/>
                  </a:lnTo>
                  <a:lnTo>
                    <a:pt x="207" y="916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9" y="914"/>
                  </a:lnTo>
                  <a:lnTo>
                    <a:pt x="207" y="914"/>
                  </a:lnTo>
                  <a:lnTo>
                    <a:pt x="207" y="912"/>
                  </a:lnTo>
                  <a:lnTo>
                    <a:pt x="207" y="912"/>
                  </a:lnTo>
                  <a:lnTo>
                    <a:pt x="205" y="912"/>
                  </a:lnTo>
                  <a:lnTo>
                    <a:pt x="205" y="912"/>
                  </a:lnTo>
                  <a:lnTo>
                    <a:pt x="205" y="910"/>
                  </a:lnTo>
                  <a:lnTo>
                    <a:pt x="205" y="908"/>
                  </a:lnTo>
                  <a:lnTo>
                    <a:pt x="205" y="908"/>
                  </a:lnTo>
                  <a:lnTo>
                    <a:pt x="203" y="906"/>
                  </a:lnTo>
                  <a:lnTo>
                    <a:pt x="201" y="906"/>
                  </a:lnTo>
                  <a:lnTo>
                    <a:pt x="199" y="906"/>
                  </a:lnTo>
                  <a:lnTo>
                    <a:pt x="199" y="906"/>
                  </a:lnTo>
                  <a:lnTo>
                    <a:pt x="197" y="903"/>
                  </a:lnTo>
                  <a:lnTo>
                    <a:pt x="195" y="897"/>
                  </a:lnTo>
                  <a:lnTo>
                    <a:pt x="195" y="897"/>
                  </a:lnTo>
                  <a:lnTo>
                    <a:pt x="195" y="897"/>
                  </a:lnTo>
                  <a:lnTo>
                    <a:pt x="193" y="895"/>
                  </a:lnTo>
                  <a:lnTo>
                    <a:pt x="193" y="895"/>
                  </a:lnTo>
                  <a:lnTo>
                    <a:pt x="191" y="895"/>
                  </a:lnTo>
                  <a:lnTo>
                    <a:pt x="191" y="893"/>
                  </a:lnTo>
                  <a:lnTo>
                    <a:pt x="191" y="891"/>
                  </a:lnTo>
                  <a:lnTo>
                    <a:pt x="190" y="888"/>
                  </a:lnTo>
                  <a:lnTo>
                    <a:pt x="190" y="882"/>
                  </a:lnTo>
                  <a:lnTo>
                    <a:pt x="190" y="882"/>
                  </a:lnTo>
                  <a:lnTo>
                    <a:pt x="190" y="880"/>
                  </a:lnTo>
                  <a:lnTo>
                    <a:pt x="193" y="878"/>
                  </a:lnTo>
                  <a:lnTo>
                    <a:pt x="195" y="876"/>
                  </a:lnTo>
                  <a:lnTo>
                    <a:pt x="197" y="876"/>
                  </a:lnTo>
                  <a:lnTo>
                    <a:pt x="197" y="876"/>
                  </a:lnTo>
                  <a:lnTo>
                    <a:pt x="199" y="876"/>
                  </a:lnTo>
                  <a:lnTo>
                    <a:pt x="201" y="878"/>
                  </a:lnTo>
                  <a:lnTo>
                    <a:pt x="201" y="882"/>
                  </a:lnTo>
                  <a:lnTo>
                    <a:pt x="201" y="886"/>
                  </a:lnTo>
                  <a:lnTo>
                    <a:pt x="201" y="888"/>
                  </a:lnTo>
                  <a:lnTo>
                    <a:pt x="201" y="889"/>
                  </a:lnTo>
                  <a:lnTo>
                    <a:pt x="197" y="891"/>
                  </a:lnTo>
                  <a:lnTo>
                    <a:pt x="197" y="893"/>
                  </a:lnTo>
                  <a:lnTo>
                    <a:pt x="197" y="893"/>
                  </a:lnTo>
                  <a:lnTo>
                    <a:pt x="197" y="893"/>
                  </a:lnTo>
                  <a:lnTo>
                    <a:pt x="197" y="893"/>
                  </a:lnTo>
                  <a:lnTo>
                    <a:pt x="199" y="895"/>
                  </a:lnTo>
                  <a:lnTo>
                    <a:pt x="199" y="895"/>
                  </a:lnTo>
                  <a:lnTo>
                    <a:pt x="199" y="895"/>
                  </a:lnTo>
                  <a:lnTo>
                    <a:pt x="199" y="893"/>
                  </a:lnTo>
                  <a:lnTo>
                    <a:pt x="203" y="891"/>
                  </a:lnTo>
                  <a:lnTo>
                    <a:pt x="205" y="891"/>
                  </a:lnTo>
                  <a:lnTo>
                    <a:pt x="205" y="891"/>
                  </a:lnTo>
                  <a:lnTo>
                    <a:pt x="207" y="895"/>
                  </a:lnTo>
                  <a:lnTo>
                    <a:pt x="207" y="899"/>
                  </a:lnTo>
                  <a:lnTo>
                    <a:pt x="209" y="901"/>
                  </a:lnTo>
                  <a:lnTo>
                    <a:pt x="209" y="908"/>
                  </a:lnTo>
                  <a:lnTo>
                    <a:pt x="209" y="910"/>
                  </a:lnTo>
                  <a:lnTo>
                    <a:pt x="209" y="912"/>
                  </a:lnTo>
                  <a:lnTo>
                    <a:pt x="209" y="912"/>
                  </a:lnTo>
                  <a:lnTo>
                    <a:pt x="210" y="912"/>
                  </a:lnTo>
                  <a:lnTo>
                    <a:pt x="212" y="912"/>
                  </a:lnTo>
                  <a:lnTo>
                    <a:pt x="212" y="914"/>
                  </a:lnTo>
                  <a:lnTo>
                    <a:pt x="216" y="916"/>
                  </a:lnTo>
                  <a:lnTo>
                    <a:pt x="218" y="916"/>
                  </a:lnTo>
                  <a:lnTo>
                    <a:pt x="218" y="916"/>
                  </a:lnTo>
                  <a:lnTo>
                    <a:pt x="218" y="916"/>
                  </a:lnTo>
                  <a:lnTo>
                    <a:pt x="218" y="914"/>
                  </a:lnTo>
                  <a:lnTo>
                    <a:pt x="218" y="914"/>
                  </a:lnTo>
                  <a:lnTo>
                    <a:pt x="212" y="908"/>
                  </a:lnTo>
                  <a:lnTo>
                    <a:pt x="209" y="897"/>
                  </a:lnTo>
                  <a:lnTo>
                    <a:pt x="205" y="874"/>
                  </a:lnTo>
                  <a:lnTo>
                    <a:pt x="199" y="853"/>
                  </a:lnTo>
                  <a:lnTo>
                    <a:pt x="197" y="840"/>
                  </a:lnTo>
                  <a:lnTo>
                    <a:pt x="195" y="833"/>
                  </a:lnTo>
                  <a:lnTo>
                    <a:pt x="193" y="831"/>
                  </a:lnTo>
                  <a:lnTo>
                    <a:pt x="191" y="829"/>
                  </a:lnTo>
                  <a:lnTo>
                    <a:pt x="190" y="827"/>
                  </a:lnTo>
                  <a:lnTo>
                    <a:pt x="188" y="827"/>
                  </a:lnTo>
                  <a:lnTo>
                    <a:pt x="191" y="829"/>
                  </a:lnTo>
                  <a:lnTo>
                    <a:pt x="191" y="831"/>
                  </a:lnTo>
                  <a:lnTo>
                    <a:pt x="191" y="833"/>
                  </a:lnTo>
                  <a:lnTo>
                    <a:pt x="191" y="836"/>
                  </a:lnTo>
                  <a:lnTo>
                    <a:pt x="191" y="836"/>
                  </a:lnTo>
                  <a:lnTo>
                    <a:pt x="190" y="836"/>
                  </a:lnTo>
                  <a:lnTo>
                    <a:pt x="190" y="836"/>
                  </a:lnTo>
                  <a:lnTo>
                    <a:pt x="190" y="835"/>
                  </a:lnTo>
                  <a:lnTo>
                    <a:pt x="188" y="835"/>
                  </a:lnTo>
                  <a:lnTo>
                    <a:pt x="188" y="835"/>
                  </a:lnTo>
                  <a:lnTo>
                    <a:pt x="186" y="835"/>
                  </a:lnTo>
                  <a:lnTo>
                    <a:pt x="186" y="833"/>
                  </a:lnTo>
                  <a:lnTo>
                    <a:pt x="186" y="833"/>
                  </a:lnTo>
                  <a:lnTo>
                    <a:pt x="184" y="831"/>
                  </a:lnTo>
                  <a:lnTo>
                    <a:pt x="184" y="827"/>
                  </a:lnTo>
                  <a:lnTo>
                    <a:pt x="182" y="827"/>
                  </a:lnTo>
                  <a:lnTo>
                    <a:pt x="182" y="825"/>
                  </a:lnTo>
                  <a:lnTo>
                    <a:pt x="178" y="823"/>
                  </a:lnTo>
                  <a:lnTo>
                    <a:pt x="176" y="821"/>
                  </a:lnTo>
                  <a:lnTo>
                    <a:pt x="176" y="819"/>
                  </a:lnTo>
                  <a:lnTo>
                    <a:pt x="174" y="806"/>
                  </a:lnTo>
                  <a:lnTo>
                    <a:pt x="174" y="804"/>
                  </a:lnTo>
                  <a:lnTo>
                    <a:pt x="174" y="802"/>
                  </a:lnTo>
                  <a:lnTo>
                    <a:pt x="174" y="797"/>
                  </a:lnTo>
                  <a:lnTo>
                    <a:pt x="174" y="797"/>
                  </a:lnTo>
                  <a:lnTo>
                    <a:pt x="174" y="795"/>
                  </a:lnTo>
                  <a:lnTo>
                    <a:pt x="174" y="795"/>
                  </a:lnTo>
                  <a:lnTo>
                    <a:pt x="174" y="795"/>
                  </a:lnTo>
                  <a:lnTo>
                    <a:pt x="174" y="795"/>
                  </a:lnTo>
                  <a:lnTo>
                    <a:pt x="174" y="793"/>
                  </a:lnTo>
                  <a:lnTo>
                    <a:pt x="174" y="793"/>
                  </a:lnTo>
                  <a:lnTo>
                    <a:pt x="174" y="793"/>
                  </a:lnTo>
                  <a:lnTo>
                    <a:pt x="174" y="789"/>
                  </a:lnTo>
                  <a:lnTo>
                    <a:pt x="174" y="787"/>
                  </a:lnTo>
                  <a:lnTo>
                    <a:pt x="173" y="787"/>
                  </a:lnTo>
                  <a:lnTo>
                    <a:pt x="173" y="785"/>
                  </a:lnTo>
                  <a:lnTo>
                    <a:pt x="173" y="785"/>
                  </a:lnTo>
                  <a:lnTo>
                    <a:pt x="173" y="783"/>
                  </a:lnTo>
                  <a:lnTo>
                    <a:pt x="173" y="780"/>
                  </a:lnTo>
                  <a:lnTo>
                    <a:pt x="171" y="780"/>
                  </a:lnTo>
                  <a:lnTo>
                    <a:pt x="171" y="778"/>
                  </a:lnTo>
                  <a:lnTo>
                    <a:pt x="169" y="776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4"/>
                  </a:lnTo>
                  <a:lnTo>
                    <a:pt x="165" y="774"/>
                  </a:lnTo>
                  <a:lnTo>
                    <a:pt x="163" y="772"/>
                  </a:lnTo>
                  <a:lnTo>
                    <a:pt x="161" y="772"/>
                  </a:lnTo>
                  <a:lnTo>
                    <a:pt x="161" y="774"/>
                  </a:lnTo>
                  <a:lnTo>
                    <a:pt x="161" y="774"/>
                  </a:lnTo>
                  <a:lnTo>
                    <a:pt x="159" y="774"/>
                  </a:lnTo>
                  <a:lnTo>
                    <a:pt x="159" y="774"/>
                  </a:lnTo>
                  <a:lnTo>
                    <a:pt x="157" y="774"/>
                  </a:lnTo>
                  <a:lnTo>
                    <a:pt x="156" y="774"/>
                  </a:lnTo>
                  <a:lnTo>
                    <a:pt x="156" y="774"/>
                  </a:lnTo>
                  <a:lnTo>
                    <a:pt x="154" y="776"/>
                  </a:lnTo>
                  <a:lnTo>
                    <a:pt x="154" y="776"/>
                  </a:lnTo>
                  <a:lnTo>
                    <a:pt x="152" y="776"/>
                  </a:lnTo>
                  <a:lnTo>
                    <a:pt x="150" y="776"/>
                  </a:lnTo>
                  <a:lnTo>
                    <a:pt x="148" y="776"/>
                  </a:lnTo>
                  <a:lnTo>
                    <a:pt x="148" y="776"/>
                  </a:lnTo>
                  <a:lnTo>
                    <a:pt x="146" y="778"/>
                  </a:lnTo>
                  <a:lnTo>
                    <a:pt x="146" y="778"/>
                  </a:lnTo>
                  <a:lnTo>
                    <a:pt x="146" y="780"/>
                  </a:lnTo>
                  <a:lnTo>
                    <a:pt x="144" y="782"/>
                  </a:lnTo>
                  <a:lnTo>
                    <a:pt x="142" y="782"/>
                  </a:lnTo>
                  <a:lnTo>
                    <a:pt x="140" y="782"/>
                  </a:lnTo>
                  <a:lnTo>
                    <a:pt x="137" y="782"/>
                  </a:lnTo>
                  <a:lnTo>
                    <a:pt x="137" y="780"/>
                  </a:lnTo>
                  <a:lnTo>
                    <a:pt x="133" y="780"/>
                  </a:lnTo>
                  <a:lnTo>
                    <a:pt x="129" y="780"/>
                  </a:lnTo>
                  <a:lnTo>
                    <a:pt x="127" y="776"/>
                  </a:lnTo>
                  <a:lnTo>
                    <a:pt x="127" y="772"/>
                  </a:lnTo>
                  <a:lnTo>
                    <a:pt x="127" y="772"/>
                  </a:lnTo>
                  <a:lnTo>
                    <a:pt x="129" y="770"/>
                  </a:lnTo>
                  <a:lnTo>
                    <a:pt x="129" y="770"/>
                  </a:lnTo>
                  <a:lnTo>
                    <a:pt x="131" y="768"/>
                  </a:lnTo>
                  <a:lnTo>
                    <a:pt x="131" y="768"/>
                  </a:lnTo>
                  <a:lnTo>
                    <a:pt x="131" y="768"/>
                  </a:lnTo>
                  <a:lnTo>
                    <a:pt x="131" y="768"/>
                  </a:lnTo>
                  <a:lnTo>
                    <a:pt x="133" y="768"/>
                  </a:lnTo>
                  <a:lnTo>
                    <a:pt x="133" y="768"/>
                  </a:lnTo>
                  <a:lnTo>
                    <a:pt x="133" y="768"/>
                  </a:lnTo>
                  <a:lnTo>
                    <a:pt x="133" y="768"/>
                  </a:lnTo>
                  <a:lnTo>
                    <a:pt x="135" y="768"/>
                  </a:lnTo>
                  <a:lnTo>
                    <a:pt x="129" y="76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127" y="755"/>
                  </a:lnTo>
                  <a:lnTo>
                    <a:pt x="127" y="753"/>
                  </a:lnTo>
                  <a:lnTo>
                    <a:pt x="123" y="751"/>
                  </a:lnTo>
                  <a:lnTo>
                    <a:pt x="123" y="749"/>
                  </a:lnTo>
                  <a:lnTo>
                    <a:pt x="123" y="747"/>
                  </a:lnTo>
                  <a:lnTo>
                    <a:pt x="123" y="746"/>
                  </a:lnTo>
                  <a:lnTo>
                    <a:pt x="121" y="742"/>
                  </a:lnTo>
                  <a:lnTo>
                    <a:pt x="121" y="742"/>
                  </a:lnTo>
                  <a:lnTo>
                    <a:pt x="121" y="740"/>
                  </a:lnTo>
                  <a:lnTo>
                    <a:pt x="121" y="740"/>
                  </a:lnTo>
                  <a:lnTo>
                    <a:pt x="121" y="738"/>
                  </a:lnTo>
                  <a:lnTo>
                    <a:pt x="123" y="738"/>
                  </a:lnTo>
                  <a:lnTo>
                    <a:pt x="123" y="738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0"/>
                  </a:lnTo>
                  <a:lnTo>
                    <a:pt x="123" y="727"/>
                  </a:lnTo>
                  <a:lnTo>
                    <a:pt x="123" y="727"/>
                  </a:lnTo>
                  <a:lnTo>
                    <a:pt x="123" y="727"/>
                  </a:lnTo>
                  <a:lnTo>
                    <a:pt x="123" y="725"/>
                  </a:lnTo>
                  <a:lnTo>
                    <a:pt x="123" y="723"/>
                  </a:lnTo>
                  <a:lnTo>
                    <a:pt x="123" y="723"/>
                  </a:lnTo>
                  <a:lnTo>
                    <a:pt x="121" y="721"/>
                  </a:lnTo>
                  <a:lnTo>
                    <a:pt x="121" y="719"/>
                  </a:lnTo>
                  <a:lnTo>
                    <a:pt x="123" y="717"/>
                  </a:lnTo>
                  <a:lnTo>
                    <a:pt x="125" y="715"/>
                  </a:lnTo>
                  <a:lnTo>
                    <a:pt x="125" y="713"/>
                  </a:lnTo>
                  <a:lnTo>
                    <a:pt x="125" y="711"/>
                  </a:lnTo>
                  <a:lnTo>
                    <a:pt x="129" y="711"/>
                  </a:lnTo>
                  <a:lnTo>
                    <a:pt x="129" y="711"/>
                  </a:lnTo>
                  <a:lnTo>
                    <a:pt x="127" y="711"/>
                  </a:lnTo>
                  <a:lnTo>
                    <a:pt x="127" y="711"/>
                  </a:lnTo>
                  <a:lnTo>
                    <a:pt x="125" y="710"/>
                  </a:lnTo>
                  <a:lnTo>
                    <a:pt x="123" y="708"/>
                  </a:lnTo>
                  <a:lnTo>
                    <a:pt x="123" y="706"/>
                  </a:lnTo>
                  <a:lnTo>
                    <a:pt x="121" y="704"/>
                  </a:lnTo>
                  <a:lnTo>
                    <a:pt x="121" y="702"/>
                  </a:lnTo>
                  <a:lnTo>
                    <a:pt x="123" y="702"/>
                  </a:lnTo>
                  <a:lnTo>
                    <a:pt x="123" y="702"/>
                  </a:lnTo>
                  <a:lnTo>
                    <a:pt x="125" y="702"/>
                  </a:lnTo>
                  <a:lnTo>
                    <a:pt x="125" y="700"/>
                  </a:lnTo>
                  <a:lnTo>
                    <a:pt x="127" y="702"/>
                  </a:lnTo>
                  <a:lnTo>
                    <a:pt x="127" y="702"/>
                  </a:lnTo>
                  <a:lnTo>
                    <a:pt x="127" y="702"/>
                  </a:lnTo>
                  <a:lnTo>
                    <a:pt x="127" y="704"/>
                  </a:lnTo>
                  <a:lnTo>
                    <a:pt x="129" y="702"/>
                  </a:lnTo>
                  <a:lnTo>
                    <a:pt x="129" y="702"/>
                  </a:lnTo>
                  <a:lnTo>
                    <a:pt x="131" y="702"/>
                  </a:lnTo>
                  <a:lnTo>
                    <a:pt x="131" y="702"/>
                  </a:lnTo>
                  <a:lnTo>
                    <a:pt x="131" y="700"/>
                  </a:lnTo>
                  <a:lnTo>
                    <a:pt x="131" y="700"/>
                  </a:lnTo>
                  <a:lnTo>
                    <a:pt x="131" y="698"/>
                  </a:lnTo>
                  <a:lnTo>
                    <a:pt x="131" y="698"/>
                  </a:lnTo>
                  <a:lnTo>
                    <a:pt x="129" y="696"/>
                  </a:lnTo>
                  <a:lnTo>
                    <a:pt x="129" y="696"/>
                  </a:lnTo>
                  <a:lnTo>
                    <a:pt x="129" y="694"/>
                  </a:lnTo>
                  <a:lnTo>
                    <a:pt x="129" y="694"/>
                  </a:lnTo>
                  <a:lnTo>
                    <a:pt x="129" y="693"/>
                  </a:lnTo>
                  <a:lnTo>
                    <a:pt x="131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9" y="691"/>
                  </a:lnTo>
                  <a:lnTo>
                    <a:pt x="129" y="691"/>
                  </a:lnTo>
                  <a:lnTo>
                    <a:pt x="129" y="691"/>
                  </a:lnTo>
                  <a:lnTo>
                    <a:pt x="131" y="691"/>
                  </a:lnTo>
                  <a:lnTo>
                    <a:pt x="131" y="689"/>
                  </a:lnTo>
                  <a:lnTo>
                    <a:pt x="131" y="689"/>
                  </a:lnTo>
                  <a:lnTo>
                    <a:pt x="133" y="685"/>
                  </a:lnTo>
                  <a:lnTo>
                    <a:pt x="133" y="683"/>
                  </a:lnTo>
                  <a:lnTo>
                    <a:pt x="133" y="683"/>
                  </a:lnTo>
                  <a:lnTo>
                    <a:pt x="135" y="681"/>
                  </a:lnTo>
                  <a:lnTo>
                    <a:pt x="135" y="681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37" y="679"/>
                  </a:lnTo>
                  <a:lnTo>
                    <a:pt x="137" y="679"/>
                  </a:lnTo>
                  <a:lnTo>
                    <a:pt x="137" y="679"/>
                  </a:lnTo>
                  <a:lnTo>
                    <a:pt x="137" y="677"/>
                  </a:lnTo>
                  <a:lnTo>
                    <a:pt x="142" y="672"/>
                  </a:lnTo>
                  <a:lnTo>
                    <a:pt x="142" y="672"/>
                  </a:lnTo>
                  <a:lnTo>
                    <a:pt x="142" y="668"/>
                  </a:lnTo>
                  <a:lnTo>
                    <a:pt x="142" y="668"/>
                  </a:lnTo>
                  <a:lnTo>
                    <a:pt x="142" y="668"/>
                  </a:lnTo>
                  <a:lnTo>
                    <a:pt x="142" y="666"/>
                  </a:lnTo>
                  <a:lnTo>
                    <a:pt x="144" y="666"/>
                  </a:lnTo>
                  <a:lnTo>
                    <a:pt x="146" y="666"/>
                  </a:lnTo>
                  <a:lnTo>
                    <a:pt x="146" y="668"/>
                  </a:lnTo>
                  <a:lnTo>
                    <a:pt x="146" y="668"/>
                  </a:lnTo>
                  <a:lnTo>
                    <a:pt x="146" y="668"/>
                  </a:lnTo>
                  <a:lnTo>
                    <a:pt x="146" y="666"/>
                  </a:lnTo>
                  <a:lnTo>
                    <a:pt x="146" y="666"/>
                  </a:lnTo>
                  <a:lnTo>
                    <a:pt x="146" y="662"/>
                  </a:lnTo>
                  <a:lnTo>
                    <a:pt x="146" y="660"/>
                  </a:lnTo>
                  <a:lnTo>
                    <a:pt x="146" y="660"/>
                  </a:lnTo>
                  <a:lnTo>
                    <a:pt x="146" y="657"/>
                  </a:lnTo>
                  <a:lnTo>
                    <a:pt x="146" y="657"/>
                  </a:lnTo>
                  <a:lnTo>
                    <a:pt x="146" y="655"/>
                  </a:lnTo>
                  <a:lnTo>
                    <a:pt x="146" y="653"/>
                  </a:lnTo>
                  <a:lnTo>
                    <a:pt x="146" y="651"/>
                  </a:lnTo>
                  <a:lnTo>
                    <a:pt x="146" y="649"/>
                  </a:lnTo>
                  <a:lnTo>
                    <a:pt x="146" y="649"/>
                  </a:lnTo>
                  <a:lnTo>
                    <a:pt x="146" y="647"/>
                  </a:lnTo>
                  <a:lnTo>
                    <a:pt x="146" y="647"/>
                  </a:lnTo>
                  <a:lnTo>
                    <a:pt x="148" y="645"/>
                  </a:lnTo>
                  <a:lnTo>
                    <a:pt x="148" y="645"/>
                  </a:lnTo>
                  <a:lnTo>
                    <a:pt x="150" y="645"/>
                  </a:lnTo>
                  <a:lnTo>
                    <a:pt x="150" y="647"/>
                  </a:lnTo>
                  <a:lnTo>
                    <a:pt x="152" y="645"/>
                  </a:lnTo>
                  <a:lnTo>
                    <a:pt x="152" y="643"/>
                  </a:lnTo>
                  <a:lnTo>
                    <a:pt x="150" y="641"/>
                  </a:lnTo>
                  <a:lnTo>
                    <a:pt x="150" y="640"/>
                  </a:lnTo>
                  <a:lnTo>
                    <a:pt x="150" y="636"/>
                  </a:lnTo>
                  <a:lnTo>
                    <a:pt x="150" y="636"/>
                  </a:lnTo>
                  <a:lnTo>
                    <a:pt x="152" y="634"/>
                  </a:lnTo>
                  <a:lnTo>
                    <a:pt x="152" y="632"/>
                  </a:lnTo>
                  <a:lnTo>
                    <a:pt x="152" y="632"/>
                  </a:lnTo>
                  <a:lnTo>
                    <a:pt x="154" y="628"/>
                  </a:lnTo>
                  <a:lnTo>
                    <a:pt x="156" y="626"/>
                  </a:lnTo>
                  <a:lnTo>
                    <a:pt x="156" y="626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7" y="621"/>
                  </a:lnTo>
                  <a:lnTo>
                    <a:pt x="157" y="621"/>
                  </a:lnTo>
                  <a:lnTo>
                    <a:pt x="157" y="619"/>
                  </a:lnTo>
                  <a:lnTo>
                    <a:pt x="163" y="609"/>
                  </a:lnTo>
                  <a:lnTo>
                    <a:pt x="165" y="607"/>
                  </a:lnTo>
                  <a:lnTo>
                    <a:pt x="167" y="607"/>
                  </a:lnTo>
                  <a:lnTo>
                    <a:pt x="167" y="607"/>
                  </a:lnTo>
                  <a:lnTo>
                    <a:pt x="167" y="607"/>
                  </a:lnTo>
                  <a:lnTo>
                    <a:pt x="167" y="605"/>
                  </a:lnTo>
                  <a:lnTo>
                    <a:pt x="167" y="605"/>
                  </a:lnTo>
                  <a:lnTo>
                    <a:pt x="167" y="604"/>
                  </a:lnTo>
                  <a:lnTo>
                    <a:pt x="167" y="602"/>
                  </a:lnTo>
                  <a:lnTo>
                    <a:pt x="167" y="602"/>
                  </a:lnTo>
                  <a:lnTo>
                    <a:pt x="167" y="602"/>
                  </a:lnTo>
                  <a:lnTo>
                    <a:pt x="169" y="602"/>
                  </a:lnTo>
                  <a:lnTo>
                    <a:pt x="169" y="602"/>
                  </a:lnTo>
                  <a:lnTo>
                    <a:pt x="167" y="598"/>
                  </a:lnTo>
                  <a:lnTo>
                    <a:pt x="169" y="596"/>
                  </a:lnTo>
                  <a:lnTo>
                    <a:pt x="171" y="592"/>
                  </a:lnTo>
                  <a:lnTo>
                    <a:pt x="176" y="585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79"/>
                  </a:lnTo>
                  <a:lnTo>
                    <a:pt x="178" y="579"/>
                  </a:lnTo>
                  <a:lnTo>
                    <a:pt x="180" y="579"/>
                  </a:lnTo>
                  <a:lnTo>
                    <a:pt x="180" y="577"/>
                  </a:lnTo>
                  <a:lnTo>
                    <a:pt x="180" y="577"/>
                  </a:lnTo>
                  <a:lnTo>
                    <a:pt x="180" y="577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0" y="573"/>
                  </a:lnTo>
                  <a:lnTo>
                    <a:pt x="180" y="573"/>
                  </a:lnTo>
                  <a:lnTo>
                    <a:pt x="178" y="573"/>
                  </a:lnTo>
                  <a:lnTo>
                    <a:pt x="178" y="571"/>
                  </a:lnTo>
                  <a:lnTo>
                    <a:pt x="178" y="571"/>
                  </a:lnTo>
                  <a:lnTo>
                    <a:pt x="180" y="566"/>
                  </a:lnTo>
                  <a:lnTo>
                    <a:pt x="180" y="566"/>
                  </a:lnTo>
                  <a:lnTo>
                    <a:pt x="180" y="564"/>
                  </a:lnTo>
                  <a:lnTo>
                    <a:pt x="178" y="558"/>
                  </a:lnTo>
                  <a:lnTo>
                    <a:pt x="178" y="558"/>
                  </a:lnTo>
                  <a:lnTo>
                    <a:pt x="178" y="552"/>
                  </a:lnTo>
                  <a:lnTo>
                    <a:pt x="178" y="552"/>
                  </a:lnTo>
                  <a:lnTo>
                    <a:pt x="176" y="547"/>
                  </a:lnTo>
                  <a:lnTo>
                    <a:pt x="176" y="545"/>
                  </a:lnTo>
                  <a:lnTo>
                    <a:pt x="176" y="541"/>
                  </a:lnTo>
                  <a:lnTo>
                    <a:pt x="178" y="539"/>
                  </a:lnTo>
                  <a:lnTo>
                    <a:pt x="178" y="535"/>
                  </a:lnTo>
                  <a:lnTo>
                    <a:pt x="180" y="532"/>
                  </a:lnTo>
                  <a:lnTo>
                    <a:pt x="182" y="532"/>
                  </a:lnTo>
                  <a:lnTo>
                    <a:pt x="182" y="526"/>
                  </a:lnTo>
                  <a:lnTo>
                    <a:pt x="184" y="524"/>
                  </a:lnTo>
                  <a:lnTo>
                    <a:pt x="184" y="522"/>
                  </a:lnTo>
                  <a:lnTo>
                    <a:pt x="186" y="520"/>
                  </a:lnTo>
                  <a:lnTo>
                    <a:pt x="186" y="518"/>
                  </a:lnTo>
                  <a:lnTo>
                    <a:pt x="186" y="518"/>
                  </a:lnTo>
                  <a:lnTo>
                    <a:pt x="186" y="515"/>
                  </a:lnTo>
                  <a:lnTo>
                    <a:pt x="184" y="513"/>
                  </a:lnTo>
                  <a:lnTo>
                    <a:pt x="184" y="511"/>
                  </a:lnTo>
                  <a:lnTo>
                    <a:pt x="184" y="511"/>
                  </a:lnTo>
                  <a:lnTo>
                    <a:pt x="184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0" y="507"/>
                  </a:lnTo>
                  <a:lnTo>
                    <a:pt x="176" y="503"/>
                  </a:lnTo>
                  <a:lnTo>
                    <a:pt x="176" y="501"/>
                  </a:lnTo>
                  <a:lnTo>
                    <a:pt x="176" y="499"/>
                  </a:lnTo>
                  <a:lnTo>
                    <a:pt x="178" y="499"/>
                  </a:lnTo>
                  <a:lnTo>
                    <a:pt x="178" y="499"/>
                  </a:lnTo>
                  <a:lnTo>
                    <a:pt x="180" y="499"/>
                  </a:lnTo>
                  <a:lnTo>
                    <a:pt x="180" y="497"/>
                  </a:lnTo>
                  <a:lnTo>
                    <a:pt x="180" y="496"/>
                  </a:lnTo>
                  <a:lnTo>
                    <a:pt x="180" y="496"/>
                  </a:lnTo>
                  <a:lnTo>
                    <a:pt x="180" y="496"/>
                  </a:lnTo>
                  <a:lnTo>
                    <a:pt x="182" y="496"/>
                  </a:lnTo>
                  <a:lnTo>
                    <a:pt x="182" y="494"/>
                  </a:lnTo>
                  <a:lnTo>
                    <a:pt x="184" y="494"/>
                  </a:lnTo>
                  <a:lnTo>
                    <a:pt x="184" y="492"/>
                  </a:lnTo>
                  <a:lnTo>
                    <a:pt x="188" y="492"/>
                  </a:lnTo>
                  <a:lnTo>
                    <a:pt x="190" y="490"/>
                  </a:lnTo>
                  <a:lnTo>
                    <a:pt x="195" y="488"/>
                  </a:lnTo>
                  <a:lnTo>
                    <a:pt x="197" y="488"/>
                  </a:lnTo>
                  <a:lnTo>
                    <a:pt x="197" y="488"/>
                  </a:lnTo>
                  <a:lnTo>
                    <a:pt x="197" y="486"/>
                  </a:lnTo>
                  <a:lnTo>
                    <a:pt x="199" y="486"/>
                  </a:lnTo>
                  <a:lnTo>
                    <a:pt x="203" y="488"/>
                  </a:lnTo>
                  <a:lnTo>
                    <a:pt x="203" y="488"/>
                  </a:lnTo>
                  <a:lnTo>
                    <a:pt x="205" y="488"/>
                  </a:lnTo>
                  <a:lnTo>
                    <a:pt x="209" y="488"/>
                  </a:lnTo>
                  <a:lnTo>
                    <a:pt x="216" y="486"/>
                  </a:lnTo>
                  <a:lnTo>
                    <a:pt x="218" y="486"/>
                  </a:lnTo>
                  <a:lnTo>
                    <a:pt x="218" y="484"/>
                  </a:lnTo>
                  <a:lnTo>
                    <a:pt x="218" y="482"/>
                  </a:lnTo>
                  <a:lnTo>
                    <a:pt x="220" y="480"/>
                  </a:lnTo>
                  <a:lnTo>
                    <a:pt x="220" y="479"/>
                  </a:lnTo>
                  <a:lnTo>
                    <a:pt x="220" y="480"/>
                  </a:lnTo>
                  <a:lnTo>
                    <a:pt x="220" y="480"/>
                  </a:lnTo>
                  <a:lnTo>
                    <a:pt x="220" y="482"/>
                  </a:lnTo>
                  <a:lnTo>
                    <a:pt x="220" y="482"/>
                  </a:lnTo>
                  <a:lnTo>
                    <a:pt x="220" y="482"/>
                  </a:lnTo>
                  <a:lnTo>
                    <a:pt x="220" y="484"/>
                  </a:lnTo>
                  <a:lnTo>
                    <a:pt x="224" y="486"/>
                  </a:lnTo>
                  <a:lnTo>
                    <a:pt x="226" y="486"/>
                  </a:lnTo>
                  <a:lnTo>
                    <a:pt x="229" y="486"/>
                  </a:lnTo>
                  <a:lnTo>
                    <a:pt x="231" y="488"/>
                  </a:lnTo>
                  <a:lnTo>
                    <a:pt x="235" y="488"/>
                  </a:lnTo>
                  <a:lnTo>
                    <a:pt x="237" y="488"/>
                  </a:lnTo>
                  <a:lnTo>
                    <a:pt x="239" y="490"/>
                  </a:lnTo>
                  <a:lnTo>
                    <a:pt x="245" y="490"/>
                  </a:lnTo>
                  <a:lnTo>
                    <a:pt x="245" y="488"/>
                  </a:lnTo>
                  <a:lnTo>
                    <a:pt x="245" y="488"/>
                  </a:lnTo>
                  <a:lnTo>
                    <a:pt x="246" y="488"/>
                  </a:lnTo>
                  <a:lnTo>
                    <a:pt x="246" y="488"/>
                  </a:lnTo>
                  <a:lnTo>
                    <a:pt x="246" y="488"/>
                  </a:lnTo>
                  <a:lnTo>
                    <a:pt x="246" y="490"/>
                  </a:lnTo>
                  <a:lnTo>
                    <a:pt x="245" y="492"/>
                  </a:lnTo>
                  <a:lnTo>
                    <a:pt x="246" y="492"/>
                  </a:lnTo>
                  <a:lnTo>
                    <a:pt x="246" y="494"/>
                  </a:lnTo>
                  <a:lnTo>
                    <a:pt x="246" y="496"/>
                  </a:lnTo>
                  <a:lnTo>
                    <a:pt x="246" y="497"/>
                  </a:lnTo>
                  <a:lnTo>
                    <a:pt x="245" y="497"/>
                  </a:lnTo>
                  <a:lnTo>
                    <a:pt x="243" y="497"/>
                  </a:lnTo>
                  <a:lnTo>
                    <a:pt x="243" y="497"/>
                  </a:lnTo>
                  <a:lnTo>
                    <a:pt x="243" y="499"/>
                  </a:lnTo>
                  <a:lnTo>
                    <a:pt x="241" y="499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43" y="507"/>
                  </a:lnTo>
                  <a:lnTo>
                    <a:pt x="243" y="507"/>
                  </a:lnTo>
                  <a:lnTo>
                    <a:pt x="243" y="509"/>
                  </a:lnTo>
                  <a:lnTo>
                    <a:pt x="241" y="511"/>
                  </a:lnTo>
                  <a:lnTo>
                    <a:pt x="241" y="513"/>
                  </a:lnTo>
                  <a:lnTo>
                    <a:pt x="239" y="515"/>
                  </a:lnTo>
                  <a:lnTo>
                    <a:pt x="239" y="515"/>
                  </a:lnTo>
                  <a:lnTo>
                    <a:pt x="239" y="516"/>
                  </a:lnTo>
                  <a:lnTo>
                    <a:pt x="241" y="516"/>
                  </a:lnTo>
                  <a:lnTo>
                    <a:pt x="241" y="516"/>
                  </a:lnTo>
                  <a:lnTo>
                    <a:pt x="241" y="518"/>
                  </a:lnTo>
                  <a:lnTo>
                    <a:pt x="243" y="518"/>
                  </a:lnTo>
                  <a:lnTo>
                    <a:pt x="243" y="520"/>
                  </a:lnTo>
                  <a:lnTo>
                    <a:pt x="243" y="522"/>
                  </a:lnTo>
                  <a:lnTo>
                    <a:pt x="243" y="522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41" y="524"/>
                  </a:lnTo>
                  <a:lnTo>
                    <a:pt x="241" y="524"/>
                  </a:lnTo>
                  <a:lnTo>
                    <a:pt x="239" y="526"/>
                  </a:lnTo>
                  <a:lnTo>
                    <a:pt x="239" y="526"/>
                  </a:lnTo>
                  <a:lnTo>
                    <a:pt x="239" y="526"/>
                  </a:lnTo>
                  <a:lnTo>
                    <a:pt x="239" y="526"/>
                  </a:lnTo>
                  <a:lnTo>
                    <a:pt x="237" y="528"/>
                  </a:lnTo>
                  <a:lnTo>
                    <a:pt x="239" y="528"/>
                  </a:lnTo>
                  <a:lnTo>
                    <a:pt x="241" y="532"/>
                  </a:lnTo>
                  <a:lnTo>
                    <a:pt x="241" y="532"/>
                  </a:lnTo>
                  <a:lnTo>
                    <a:pt x="241" y="533"/>
                  </a:lnTo>
                  <a:lnTo>
                    <a:pt x="241" y="535"/>
                  </a:lnTo>
                  <a:lnTo>
                    <a:pt x="241" y="535"/>
                  </a:lnTo>
                  <a:lnTo>
                    <a:pt x="241" y="537"/>
                  </a:lnTo>
                  <a:lnTo>
                    <a:pt x="241" y="537"/>
                  </a:lnTo>
                  <a:lnTo>
                    <a:pt x="239" y="537"/>
                  </a:lnTo>
                  <a:lnTo>
                    <a:pt x="239" y="537"/>
                  </a:lnTo>
                  <a:lnTo>
                    <a:pt x="239" y="537"/>
                  </a:lnTo>
                  <a:lnTo>
                    <a:pt x="237" y="539"/>
                  </a:lnTo>
                  <a:lnTo>
                    <a:pt x="235" y="541"/>
                  </a:lnTo>
                  <a:lnTo>
                    <a:pt x="237" y="541"/>
                  </a:lnTo>
                  <a:lnTo>
                    <a:pt x="237" y="541"/>
                  </a:lnTo>
                  <a:lnTo>
                    <a:pt x="237" y="543"/>
                  </a:lnTo>
                  <a:lnTo>
                    <a:pt x="237" y="543"/>
                  </a:lnTo>
                  <a:lnTo>
                    <a:pt x="237" y="543"/>
                  </a:lnTo>
                  <a:lnTo>
                    <a:pt x="239" y="543"/>
                  </a:lnTo>
                  <a:lnTo>
                    <a:pt x="239" y="545"/>
                  </a:lnTo>
                  <a:lnTo>
                    <a:pt x="239" y="545"/>
                  </a:lnTo>
                  <a:lnTo>
                    <a:pt x="237" y="545"/>
                  </a:lnTo>
                  <a:lnTo>
                    <a:pt x="237" y="545"/>
                  </a:lnTo>
                  <a:lnTo>
                    <a:pt x="239" y="545"/>
                  </a:lnTo>
                  <a:lnTo>
                    <a:pt x="239" y="545"/>
                  </a:lnTo>
                  <a:lnTo>
                    <a:pt x="239" y="545"/>
                  </a:lnTo>
                  <a:lnTo>
                    <a:pt x="241" y="545"/>
                  </a:lnTo>
                  <a:lnTo>
                    <a:pt x="241" y="545"/>
                  </a:lnTo>
                  <a:lnTo>
                    <a:pt x="243" y="545"/>
                  </a:lnTo>
                  <a:lnTo>
                    <a:pt x="243" y="547"/>
                  </a:lnTo>
                  <a:lnTo>
                    <a:pt x="243" y="547"/>
                  </a:lnTo>
                  <a:lnTo>
                    <a:pt x="243" y="547"/>
                  </a:lnTo>
                  <a:lnTo>
                    <a:pt x="245" y="549"/>
                  </a:lnTo>
                  <a:lnTo>
                    <a:pt x="245" y="547"/>
                  </a:lnTo>
                  <a:lnTo>
                    <a:pt x="245" y="547"/>
                  </a:lnTo>
                  <a:lnTo>
                    <a:pt x="246" y="545"/>
                  </a:lnTo>
                  <a:lnTo>
                    <a:pt x="248" y="545"/>
                  </a:lnTo>
                  <a:lnTo>
                    <a:pt x="252" y="543"/>
                  </a:lnTo>
                  <a:lnTo>
                    <a:pt x="252" y="543"/>
                  </a:lnTo>
                  <a:lnTo>
                    <a:pt x="263" y="545"/>
                  </a:lnTo>
                  <a:lnTo>
                    <a:pt x="269" y="547"/>
                  </a:lnTo>
                  <a:lnTo>
                    <a:pt x="273" y="549"/>
                  </a:lnTo>
                  <a:lnTo>
                    <a:pt x="275" y="549"/>
                  </a:lnTo>
                  <a:lnTo>
                    <a:pt x="277" y="549"/>
                  </a:lnTo>
                  <a:lnTo>
                    <a:pt x="277" y="549"/>
                  </a:lnTo>
                  <a:lnTo>
                    <a:pt x="277" y="547"/>
                  </a:lnTo>
                  <a:lnTo>
                    <a:pt x="279" y="547"/>
                  </a:lnTo>
                  <a:lnTo>
                    <a:pt x="280" y="547"/>
                  </a:lnTo>
                  <a:lnTo>
                    <a:pt x="282" y="547"/>
                  </a:lnTo>
                  <a:lnTo>
                    <a:pt x="284" y="547"/>
                  </a:lnTo>
                  <a:lnTo>
                    <a:pt x="284" y="547"/>
                  </a:lnTo>
                  <a:lnTo>
                    <a:pt x="286" y="547"/>
                  </a:lnTo>
                  <a:lnTo>
                    <a:pt x="286" y="547"/>
                  </a:lnTo>
                  <a:lnTo>
                    <a:pt x="286" y="547"/>
                  </a:lnTo>
                  <a:lnTo>
                    <a:pt x="286" y="545"/>
                  </a:lnTo>
                  <a:lnTo>
                    <a:pt x="286" y="545"/>
                  </a:lnTo>
                  <a:lnTo>
                    <a:pt x="288" y="545"/>
                  </a:lnTo>
                  <a:lnTo>
                    <a:pt x="290" y="545"/>
                  </a:lnTo>
                  <a:lnTo>
                    <a:pt x="292" y="545"/>
                  </a:lnTo>
                  <a:lnTo>
                    <a:pt x="292" y="545"/>
                  </a:lnTo>
                  <a:lnTo>
                    <a:pt x="292" y="543"/>
                  </a:lnTo>
                  <a:lnTo>
                    <a:pt x="294" y="541"/>
                  </a:lnTo>
                  <a:lnTo>
                    <a:pt x="294" y="541"/>
                  </a:lnTo>
                  <a:lnTo>
                    <a:pt x="299" y="541"/>
                  </a:lnTo>
                  <a:lnTo>
                    <a:pt x="299" y="541"/>
                  </a:lnTo>
                  <a:lnTo>
                    <a:pt x="301" y="543"/>
                  </a:lnTo>
                  <a:lnTo>
                    <a:pt x="303" y="545"/>
                  </a:lnTo>
                  <a:lnTo>
                    <a:pt x="305" y="545"/>
                  </a:lnTo>
                  <a:lnTo>
                    <a:pt x="305" y="547"/>
                  </a:lnTo>
                  <a:lnTo>
                    <a:pt x="305" y="547"/>
                  </a:lnTo>
                  <a:lnTo>
                    <a:pt x="305" y="549"/>
                  </a:lnTo>
                  <a:lnTo>
                    <a:pt x="307" y="549"/>
                  </a:lnTo>
                  <a:lnTo>
                    <a:pt x="307" y="549"/>
                  </a:lnTo>
                  <a:lnTo>
                    <a:pt x="307" y="549"/>
                  </a:lnTo>
                  <a:lnTo>
                    <a:pt x="307" y="549"/>
                  </a:lnTo>
                  <a:lnTo>
                    <a:pt x="309" y="549"/>
                  </a:lnTo>
                  <a:lnTo>
                    <a:pt x="309" y="551"/>
                  </a:lnTo>
                  <a:lnTo>
                    <a:pt x="307" y="551"/>
                  </a:lnTo>
                  <a:lnTo>
                    <a:pt x="307" y="551"/>
                  </a:lnTo>
                  <a:lnTo>
                    <a:pt x="309" y="552"/>
                  </a:lnTo>
                  <a:lnTo>
                    <a:pt x="311" y="554"/>
                  </a:lnTo>
                  <a:lnTo>
                    <a:pt x="311" y="552"/>
                  </a:lnTo>
                  <a:lnTo>
                    <a:pt x="311" y="551"/>
                  </a:lnTo>
                  <a:lnTo>
                    <a:pt x="311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3" y="551"/>
                  </a:lnTo>
                  <a:lnTo>
                    <a:pt x="313" y="552"/>
                  </a:lnTo>
                  <a:lnTo>
                    <a:pt x="313" y="552"/>
                  </a:lnTo>
                  <a:lnTo>
                    <a:pt x="315" y="552"/>
                  </a:lnTo>
                  <a:lnTo>
                    <a:pt x="315" y="554"/>
                  </a:lnTo>
                  <a:lnTo>
                    <a:pt x="316" y="554"/>
                  </a:lnTo>
                  <a:lnTo>
                    <a:pt x="318" y="558"/>
                  </a:lnTo>
                  <a:lnTo>
                    <a:pt x="318" y="556"/>
                  </a:lnTo>
                  <a:lnTo>
                    <a:pt x="318" y="554"/>
                  </a:lnTo>
                  <a:lnTo>
                    <a:pt x="318" y="554"/>
                  </a:lnTo>
                  <a:lnTo>
                    <a:pt x="316" y="554"/>
                  </a:lnTo>
                  <a:lnTo>
                    <a:pt x="316" y="554"/>
                  </a:lnTo>
                  <a:lnTo>
                    <a:pt x="316" y="552"/>
                  </a:lnTo>
                  <a:lnTo>
                    <a:pt x="315" y="552"/>
                  </a:lnTo>
                  <a:lnTo>
                    <a:pt x="315" y="551"/>
                  </a:lnTo>
                  <a:lnTo>
                    <a:pt x="316" y="551"/>
                  </a:lnTo>
                  <a:lnTo>
                    <a:pt x="318" y="551"/>
                  </a:lnTo>
                  <a:lnTo>
                    <a:pt x="316" y="552"/>
                  </a:lnTo>
                  <a:lnTo>
                    <a:pt x="318" y="552"/>
                  </a:lnTo>
                  <a:lnTo>
                    <a:pt x="320" y="552"/>
                  </a:lnTo>
                  <a:lnTo>
                    <a:pt x="320" y="552"/>
                  </a:lnTo>
                  <a:lnTo>
                    <a:pt x="320" y="552"/>
                  </a:lnTo>
                  <a:lnTo>
                    <a:pt x="320" y="554"/>
                  </a:lnTo>
                  <a:lnTo>
                    <a:pt x="320" y="554"/>
                  </a:lnTo>
                  <a:lnTo>
                    <a:pt x="320" y="554"/>
                  </a:lnTo>
                  <a:lnTo>
                    <a:pt x="320" y="554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2" y="554"/>
                  </a:lnTo>
                  <a:lnTo>
                    <a:pt x="320" y="554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4"/>
                  </a:lnTo>
                  <a:lnTo>
                    <a:pt x="318" y="556"/>
                  </a:lnTo>
                  <a:lnTo>
                    <a:pt x="320" y="558"/>
                  </a:lnTo>
                  <a:lnTo>
                    <a:pt x="322" y="560"/>
                  </a:lnTo>
                  <a:lnTo>
                    <a:pt x="322" y="562"/>
                  </a:lnTo>
                  <a:lnTo>
                    <a:pt x="322" y="562"/>
                  </a:lnTo>
                  <a:lnTo>
                    <a:pt x="324" y="562"/>
                  </a:lnTo>
                  <a:lnTo>
                    <a:pt x="326" y="564"/>
                  </a:lnTo>
                  <a:lnTo>
                    <a:pt x="330" y="568"/>
                  </a:lnTo>
                  <a:lnTo>
                    <a:pt x="332" y="569"/>
                  </a:lnTo>
                  <a:lnTo>
                    <a:pt x="333" y="568"/>
                  </a:lnTo>
                  <a:lnTo>
                    <a:pt x="332" y="566"/>
                  </a:lnTo>
                  <a:lnTo>
                    <a:pt x="332" y="564"/>
                  </a:lnTo>
                  <a:lnTo>
                    <a:pt x="332" y="564"/>
                  </a:lnTo>
                  <a:lnTo>
                    <a:pt x="332" y="564"/>
                  </a:lnTo>
                  <a:lnTo>
                    <a:pt x="332" y="562"/>
                  </a:lnTo>
                  <a:lnTo>
                    <a:pt x="330" y="562"/>
                  </a:lnTo>
                  <a:lnTo>
                    <a:pt x="330" y="562"/>
                  </a:lnTo>
                  <a:lnTo>
                    <a:pt x="328" y="562"/>
                  </a:lnTo>
                  <a:lnTo>
                    <a:pt x="330" y="562"/>
                  </a:lnTo>
                  <a:lnTo>
                    <a:pt x="330" y="562"/>
                  </a:lnTo>
                  <a:lnTo>
                    <a:pt x="328" y="560"/>
                  </a:lnTo>
                  <a:lnTo>
                    <a:pt x="328" y="560"/>
                  </a:lnTo>
                  <a:lnTo>
                    <a:pt x="328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2" y="560"/>
                  </a:lnTo>
                  <a:lnTo>
                    <a:pt x="332" y="560"/>
                  </a:lnTo>
                  <a:lnTo>
                    <a:pt x="333" y="560"/>
                  </a:lnTo>
                  <a:lnTo>
                    <a:pt x="332" y="560"/>
                  </a:lnTo>
                  <a:lnTo>
                    <a:pt x="332" y="562"/>
                  </a:lnTo>
                  <a:lnTo>
                    <a:pt x="332" y="562"/>
                  </a:lnTo>
                  <a:lnTo>
                    <a:pt x="333" y="564"/>
                  </a:lnTo>
                  <a:lnTo>
                    <a:pt x="333" y="564"/>
                  </a:lnTo>
                  <a:lnTo>
                    <a:pt x="333" y="562"/>
                  </a:lnTo>
                  <a:lnTo>
                    <a:pt x="335" y="560"/>
                  </a:lnTo>
                  <a:lnTo>
                    <a:pt x="335" y="560"/>
                  </a:lnTo>
                  <a:lnTo>
                    <a:pt x="333" y="562"/>
                  </a:lnTo>
                  <a:lnTo>
                    <a:pt x="333" y="564"/>
                  </a:lnTo>
                  <a:lnTo>
                    <a:pt x="333" y="568"/>
                  </a:lnTo>
                  <a:lnTo>
                    <a:pt x="333" y="568"/>
                  </a:lnTo>
                  <a:lnTo>
                    <a:pt x="335" y="568"/>
                  </a:lnTo>
                  <a:lnTo>
                    <a:pt x="337" y="568"/>
                  </a:lnTo>
                  <a:lnTo>
                    <a:pt x="337" y="566"/>
                  </a:lnTo>
                  <a:lnTo>
                    <a:pt x="337" y="566"/>
                  </a:lnTo>
                  <a:lnTo>
                    <a:pt x="337" y="566"/>
                  </a:lnTo>
                  <a:lnTo>
                    <a:pt x="337" y="566"/>
                  </a:lnTo>
                  <a:lnTo>
                    <a:pt x="335" y="566"/>
                  </a:lnTo>
                  <a:lnTo>
                    <a:pt x="337" y="564"/>
                  </a:lnTo>
                  <a:lnTo>
                    <a:pt x="337" y="566"/>
                  </a:lnTo>
                  <a:lnTo>
                    <a:pt x="339" y="566"/>
                  </a:lnTo>
                  <a:lnTo>
                    <a:pt x="337" y="568"/>
                  </a:lnTo>
                  <a:lnTo>
                    <a:pt x="337" y="569"/>
                  </a:lnTo>
                  <a:lnTo>
                    <a:pt x="335" y="569"/>
                  </a:lnTo>
                  <a:lnTo>
                    <a:pt x="333" y="571"/>
                  </a:lnTo>
                  <a:lnTo>
                    <a:pt x="332" y="569"/>
                  </a:lnTo>
                  <a:lnTo>
                    <a:pt x="332" y="571"/>
                  </a:lnTo>
                  <a:lnTo>
                    <a:pt x="333" y="573"/>
                  </a:lnTo>
                  <a:lnTo>
                    <a:pt x="333" y="575"/>
                  </a:lnTo>
                  <a:lnTo>
                    <a:pt x="333" y="575"/>
                  </a:lnTo>
                  <a:lnTo>
                    <a:pt x="333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5" y="577"/>
                  </a:lnTo>
                  <a:lnTo>
                    <a:pt x="335" y="577"/>
                  </a:lnTo>
                  <a:lnTo>
                    <a:pt x="337" y="577"/>
                  </a:lnTo>
                  <a:lnTo>
                    <a:pt x="337" y="577"/>
                  </a:lnTo>
                  <a:lnTo>
                    <a:pt x="339" y="577"/>
                  </a:lnTo>
                  <a:lnTo>
                    <a:pt x="347" y="579"/>
                  </a:lnTo>
                  <a:lnTo>
                    <a:pt x="349" y="581"/>
                  </a:lnTo>
                  <a:lnTo>
                    <a:pt x="351" y="583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52" y="586"/>
                  </a:lnTo>
                  <a:lnTo>
                    <a:pt x="352" y="586"/>
                  </a:lnTo>
                  <a:lnTo>
                    <a:pt x="352" y="586"/>
                  </a:lnTo>
                  <a:lnTo>
                    <a:pt x="352" y="586"/>
                  </a:lnTo>
                  <a:lnTo>
                    <a:pt x="354" y="586"/>
                  </a:lnTo>
                  <a:lnTo>
                    <a:pt x="354" y="586"/>
                  </a:lnTo>
                  <a:lnTo>
                    <a:pt x="354" y="585"/>
                  </a:lnTo>
                  <a:lnTo>
                    <a:pt x="352" y="585"/>
                  </a:lnTo>
                  <a:lnTo>
                    <a:pt x="352" y="577"/>
                  </a:lnTo>
                  <a:lnTo>
                    <a:pt x="352" y="577"/>
                  </a:lnTo>
                  <a:lnTo>
                    <a:pt x="352" y="575"/>
                  </a:lnTo>
                  <a:lnTo>
                    <a:pt x="354" y="575"/>
                  </a:lnTo>
                  <a:lnTo>
                    <a:pt x="354" y="575"/>
                  </a:lnTo>
                  <a:lnTo>
                    <a:pt x="354" y="575"/>
                  </a:lnTo>
                  <a:lnTo>
                    <a:pt x="354" y="577"/>
                  </a:lnTo>
                  <a:lnTo>
                    <a:pt x="358" y="579"/>
                  </a:lnTo>
                  <a:lnTo>
                    <a:pt x="358" y="579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366" y="586"/>
                  </a:lnTo>
                  <a:lnTo>
                    <a:pt x="366" y="588"/>
                  </a:lnTo>
                  <a:lnTo>
                    <a:pt x="368" y="592"/>
                  </a:lnTo>
                  <a:lnTo>
                    <a:pt x="368" y="596"/>
                  </a:lnTo>
                  <a:lnTo>
                    <a:pt x="368" y="598"/>
                  </a:lnTo>
                  <a:lnTo>
                    <a:pt x="369" y="600"/>
                  </a:lnTo>
                  <a:lnTo>
                    <a:pt x="375" y="605"/>
                  </a:lnTo>
                  <a:lnTo>
                    <a:pt x="375" y="607"/>
                  </a:lnTo>
                  <a:lnTo>
                    <a:pt x="375" y="609"/>
                  </a:lnTo>
                  <a:lnTo>
                    <a:pt x="375" y="613"/>
                  </a:lnTo>
                  <a:lnTo>
                    <a:pt x="375" y="615"/>
                  </a:lnTo>
                  <a:lnTo>
                    <a:pt x="377" y="613"/>
                  </a:lnTo>
                  <a:lnTo>
                    <a:pt x="377" y="609"/>
                  </a:lnTo>
                  <a:lnTo>
                    <a:pt x="375" y="605"/>
                  </a:lnTo>
                  <a:lnTo>
                    <a:pt x="373" y="604"/>
                  </a:lnTo>
                  <a:lnTo>
                    <a:pt x="371" y="600"/>
                  </a:lnTo>
                  <a:lnTo>
                    <a:pt x="368" y="594"/>
                  </a:lnTo>
                  <a:lnTo>
                    <a:pt x="368" y="590"/>
                  </a:lnTo>
                  <a:lnTo>
                    <a:pt x="366" y="588"/>
                  </a:lnTo>
                  <a:lnTo>
                    <a:pt x="366" y="586"/>
                  </a:lnTo>
                  <a:lnTo>
                    <a:pt x="362" y="581"/>
                  </a:lnTo>
                  <a:lnTo>
                    <a:pt x="362" y="577"/>
                  </a:lnTo>
                  <a:lnTo>
                    <a:pt x="362" y="566"/>
                  </a:lnTo>
                  <a:lnTo>
                    <a:pt x="364" y="566"/>
                  </a:lnTo>
                  <a:lnTo>
                    <a:pt x="364" y="564"/>
                  </a:lnTo>
                  <a:lnTo>
                    <a:pt x="366" y="562"/>
                  </a:lnTo>
                  <a:lnTo>
                    <a:pt x="366" y="562"/>
                  </a:lnTo>
                  <a:lnTo>
                    <a:pt x="366" y="560"/>
                  </a:lnTo>
                  <a:lnTo>
                    <a:pt x="366" y="560"/>
                  </a:lnTo>
                  <a:lnTo>
                    <a:pt x="362" y="558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4"/>
                  </a:lnTo>
                  <a:lnTo>
                    <a:pt x="360" y="554"/>
                  </a:lnTo>
                  <a:lnTo>
                    <a:pt x="360" y="554"/>
                  </a:lnTo>
                  <a:lnTo>
                    <a:pt x="354" y="549"/>
                  </a:lnTo>
                  <a:lnTo>
                    <a:pt x="352" y="547"/>
                  </a:lnTo>
                  <a:lnTo>
                    <a:pt x="349" y="545"/>
                  </a:lnTo>
                  <a:lnTo>
                    <a:pt x="347" y="545"/>
                  </a:lnTo>
                  <a:lnTo>
                    <a:pt x="347" y="543"/>
                  </a:lnTo>
                  <a:lnTo>
                    <a:pt x="347" y="543"/>
                  </a:lnTo>
                  <a:lnTo>
                    <a:pt x="347" y="541"/>
                  </a:lnTo>
                  <a:lnTo>
                    <a:pt x="347" y="539"/>
                  </a:lnTo>
                  <a:lnTo>
                    <a:pt x="349" y="539"/>
                  </a:lnTo>
                  <a:lnTo>
                    <a:pt x="349" y="537"/>
                  </a:lnTo>
                  <a:lnTo>
                    <a:pt x="349" y="535"/>
                  </a:lnTo>
                  <a:lnTo>
                    <a:pt x="349" y="535"/>
                  </a:lnTo>
                  <a:lnTo>
                    <a:pt x="349" y="535"/>
                  </a:lnTo>
                  <a:lnTo>
                    <a:pt x="349" y="533"/>
                  </a:lnTo>
                  <a:lnTo>
                    <a:pt x="347" y="533"/>
                  </a:lnTo>
                  <a:lnTo>
                    <a:pt x="347" y="532"/>
                  </a:lnTo>
                  <a:lnTo>
                    <a:pt x="347" y="530"/>
                  </a:lnTo>
                  <a:lnTo>
                    <a:pt x="347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7" y="526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0"/>
                  </a:lnTo>
                  <a:lnTo>
                    <a:pt x="345" y="520"/>
                  </a:lnTo>
                  <a:lnTo>
                    <a:pt x="345" y="518"/>
                  </a:lnTo>
                  <a:lnTo>
                    <a:pt x="341" y="515"/>
                  </a:lnTo>
                  <a:lnTo>
                    <a:pt x="341" y="513"/>
                  </a:lnTo>
                  <a:lnTo>
                    <a:pt x="337" y="503"/>
                  </a:lnTo>
                  <a:lnTo>
                    <a:pt x="337" y="497"/>
                  </a:lnTo>
                  <a:lnTo>
                    <a:pt x="337" y="494"/>
                  </a:lnTo>
                  <a:lnTo>
                    <a:pt x="337" y="488"/>
                  </a:lnTo>
                  <a:lnTo>
                    <a:pt x="337" y="488"/>
                  </a:lnTo>
                  <a:lnTo>
                    <a:pt x="337" y="486"/>
                  </a:lnTo>
                  <a:lnTo>
                    <a:pt x="337" y="486"/>
                  </a:lnTo>
                  <a:lnTo>
                    <a:pt x="335" y="484"/>
                  </a:lnTo>
                  <a:lnTo>
                    <a:pt x="335" y="484"/>
                  </a:lnTo>
                  <a:lnTo>
                    <a:pt x="337" y="482"/>
                  </a:lnTo>
                  <a:lnTo>
                    <a:pt x="339" y="482"/>
                  </a:lnTo>
                  <a:lnTo>
                    <a:pt x="345" y="482"/>
                  </a:lnTo>
                  <a:lnTo>
                    <a:pt x="349" y="482"/>
                  </a:lnTo>
                  <a:lnTo>
                    <a:pt x="351" y="482"/>
                  </a:lnTo>
                  <a:lnTo>
                    <a:pt x="354" y="480"/>
                  </a:lnTo>
                  <a:lnTo>
                    <a:pt x="354" y="480"/>
                  </a:lnTo>
                  <a:lnTo>
                    <a:pt x="352" y="479"/>
                  </a:lnTo>
                  <a:lnTo>
                    <a:pt x="351" y="477"/>
                  </a:lnTo>
                  <a:lnTo>
                    <a:pt x="351" y="475"/>
                  </a:lnTo>
                  <a:lnTo>
                    <a:pt x="352" y="473"/>
                  </a:lnTo>
                  <a:lnTo>
                    <a:pt x="360" y="471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7"/>
                  </a:lnTo>
                  <a:lnTo>
                    <a:pt x="362" y="465"/>
                  </a:lnTo>
                  <a:lnTo>
                    <a:pt x="362" y="465"/>
                  </a:lnTo>
                  <a:lnTo>
                    <a:pt x="364" y="463"/>
                  </a:lnTo>
                  <a:lnTo>
                    <a:pt x="364" y="463"/>
                  </a:lnTo>
                  <a:lnTo>
                    <a:pt x="366" y="460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71" y="452"/>
                  </a:lnTo>
                  <a:lnTo>
                    <a:pt x="373" y="450"/>
                  </a:lnTo>
                  <a:lnTo>
                    <a:pt x="373" y="450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6"/>
                  </a:lnTo>
                  <a:lnTo>
                    <a:pt x="375" y="444"/>
                  </a:lnTo>
                  <a:lnTo>
                    <a:pt x="375" y="443"/>
                  </a:lnTo>
                  <a:lnTo>
                    <a:pt x="375" y="443"/>
                  </a:lnTo>
                  <a:lnTo>
                    <a:pt x="375" y="441"/>
                  </a:lnTo>
                  <a:lnTo>
                    <a:pt x="377" y="439"/>
                  </a:lnTo>
                  <a:lnTo>
                    <a:pt x="377" y="439"/>
                  </a:lnTo>
                  <a:lnTo>
                    <a:pt x="379" y="439"/>
                  </a:lnTo>
                  <a:lnTo>
                    <a:pt x="381" y="437"/>
                  </a:lnTo>
                  <a:lnTo>
                    <a:pt x="383" y="437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96" y="429"/>
                  </a:lnTo>
                  <a:lnTo>
                    <a:pt x="400" y="427"/>
                  </a:lnTo>
                  <a:lnTo>
                    <a:pt x="405" y="427"/>
                  </a:lnTo>
                  <a:lnTo>
                    <a:pt x="405" y="427"/>
                  </a:lnTo>
                  <a:lnTo>
                    <a:pt x="407" y="427"/>
                  </a:lnTo>
                  <a:lnTo>
                    <a:pt x="409" y="426"/>
                  </a:lnTo>
                  <a:lnTo>
                    <a:pt x="411" y="426"/>
                  </a:lnTo>
                  <a:lnTo>
                    <a:pt x="411" y="426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3" y="427"/>
                  </a:lnTo>
                  <a:lnTo>
                    <a:pt x="413" y="427"/>
                  </a:lnTo>
                  <a:lnTo>
                    <a:pt x="415" y="426"/>
                  </a:lnTo>
                  <a:lnTo>
                    <a:pt x="419" y="424"/>
                  </a:lnTo>
                  <a:lnTo>
                    <a:pt x="419" y="424"/>
                  </a:lnTo>
                  <a:lnTo>
                    <a:pt x="421" y="424"/>
                  </a:lnTo>
                  <a:lnTo>
                    <a:pt x="421" y="424"/>
                  </a:lnTo>
                  <a:lnTo>
                    <a:pt x="422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2"/>
                  </a:lnTo>
                  <a:lnTo>
                    <a:pt x="424" y="422"/>
                  </a:lnTo>
                  <a:lnTo>
                    <a:pt x="424" y="422"/>
                  </a:lnTo>
                  <a:lnTo>
                    <a:pt x="426" y="422"/>
                  </a:lnTo>
                  <a:lnTo>
                    <a:pt x="426" y="422"/>
                  </a:lnTo>
                  <a:lnTo>
                    <a:pt x="426" y="422"/>
                  </a:lnTo>
                  <a:lnTo>
                    <a:pt x="426" y="424"/>
                  </a:lnTo>
                  <a:lnTo>
                    <a:pt x="428" y="424"/>
                  </a:lnTo>
                  <a:lnTo>
                    <a:pt x="426" y="426"/>
                  </a:lnTo>
                  <a:lnTo>
                    <a:pt x="428" y="426"/>
                  </a:lnTo>
                  <a:lnTo>
                    <a:pt x="428" y="426"/>
                  </a:lnTo>
                  <a:lnTo>
                    <a:pt x="430" y="426"/>
                  </a:lnTo>
                  <a:lnTo>
                    <a:pt x="434" y="427"/>
                  </a:lnTo>
                  <a:lnTo>
                    <a:pt x="436" y="427"/>
                  </a:lnTo>
                  <a:lnTo>
                    <a:pt x="436" y="427"/>
                  </a:lnTo>
                  <a:lnTo>
                    <a:pt x="438" y="427"/>
                  </a:lnTo>
                  <a:lnTo>
                    <a:pt x="438" y="427"/>
                  </a:lnTo>
                  <a:lnTo>
                    <a:pt x="438" y="427"/>
                  </a:lnTo>
                  <a:lnTo>
                    <a:pt x="439" y="427"/>
                  </a:lnTo>
                  <a:lnTo>
                    <a:pt x="439" y="427"/>
                  </a:lnTo>
                  <a:lnTo>
                    <a:pt x="441" y="429"/>
                  </a:lnTo>
                  <a:lnTo>
                    <a:pt x="441" y="429"/>
                  </a:lnTo>
                  <a:lnTo>
                    <a:pt x="443" y="429"/>
                  </a:lnTo>
                  <a:lnTo>
                    <a:pt x="443" y="427"/>
                  </a:lnTo>
                  <a:lnTo>
                    <a:pt x="443" y="427"/>
                  </a:lnTo>
                  <a:lnTo>
                    <a:pt x="443" y="427"/>
                  </a:lnTo>
                  <a:lnTo>
                    <a:pt x="447" y="427"/>
                  </a:lnTo>
                  <a:lnTo>
                    <a:pt x="449" y="429"/>
                  </a:lnTo>
                  <a:lnTo>
                    <a:pt x="451" y="427"/>
                  </a:lnTo>
                  <a:lnTo>
                    <a:pt x="455" y="427"/>
                  </a:lnTo>
                  <a:lnTo>
                    <a:pt x="457" y="426"/>
                  </a:lnTo>
                  <a:lnTo>
                    <a:pt x="457" y="426"/>
                  </a:lnTo>
                  <a:lnTo>
                    <a:pt x="457" y="427"/>
                  </a:lnTo>
                  <a:lnTo>
                    <a:pt x="458" y="427"/>
                  </a:lnTo>
                  <a:lnTo>
                    <a:pt x="458" y="427"/>
                  </a:lnTo>
                  <a:lnTo>
                    <a:pt x="458" y="427"/>
                  </a:lnTo>
                  <a:lnTo>
                    <a:pt x="460" y="426"/>
                  </a:lnTo>
                  <a:lnTo>
                    <a:pt x="460" y="426"/>
                  </a:lnTo>
                  <a:lnTo>
                    <a:pt x="460" y="424"/>
                  </a:lnTo>
                  <a:lnTo>
                    <a:pt x="462" y="424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4" y="426"/>
                  </a:lnTo>
                  <a:lnTo>
                    <a:pt x="464" y="426"/>
                  </a:lnTo>
                  <a:lnTo>
                    <a:pt x="466" y="426"/>
                  </a:lnTo>
                  <a:lnTo>
                    <a:pt x="468" y="426"/>
                  </a:lnTo>
                  <a:lnTo>
                    <a:pt x="472" y="426"/>
                  </a:lnTo>
                  <a:lnTo>
                    <a:pt x="479" y="427"/>
                  </a:lnTo>
                  <a:lnTo>
                    <a:pt x="479" y="427"/>
                  </a:lnTo>
                  <a:lnTo>
                    <a:pt x="479" y="427"/>
                  </a:lnTo>
                  <a:lnTo>
                    <a:pt x="481" y="427"/>
                  </a:lnTo>
                  <a:lnTo>
                    <a:pt x="481" y="427"/>
                  </a:lnTo>
                  <a:lnTo>
                    <a:pt x="481" y="427"/>
                  </a:lnTo>
                  <a:lnTo>
                    <a:pt x="481" y="427"/>
                  </a:lnTo>
                  <a:lnTo>
                    <a:pt x="483" y="427"/>
                  </a:lnTo>
                  <a:lnTo>
                    <a:pt x="483" y="427"/>
                  </a:lnTo>
                  <a:lnTo>
                    <a:pt x="485" y="427"/>
                  </a:lnTo>
                  <a:lnTo>
                    <a:pt x="487" y="427"/>
                  </a:lnTo>
                  <a:lnTo>
                    <a:pt x="487" y="427"/>
                  </a:lnTo>
                  <a:lnTo>
                    <a:pt x="489" y="426"/>
                  </a:lnTo>
                  <a:lnTo>
                    <a:pt x="489" y="426"/>
                  </a:lnTo>
                  <a:lnTo>
                    <a:pt x="489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2" y="424"/>
                  </a:lnTo>
                  <a:lnTo>
                    <a:pt x="494" y="424"/>
                  </a:lnTo>
                  <a:lnTo>
                    <a:pt x="494" y="424"/>
                  </a:lnTo>
                  <a:lnTo>
                    <a:pt x="496" y="422"/>
                  </a:lnTo>
                  <a:lnTo>
                    <a:pt x="496" y="422"/>
                  </a:lnTo>
                  <a:lnTo>
                    <a:pt x="496" y="422"/>
                  </a:lnTo>
                  <a:lnTo>
                    <a:pt x="496" y="424"/>
                  </a:lnTo>
                  <a:lnTo>
                    <a:pt x="498" y="424"/>
                  </a:lnTo>
                  <a:lnTo>
                    <a:pt x="498" y="424"/>
                  </a:lnTo>
                  <a:lnTo>
                    <a:pt x="500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4" y="422"/>
                  </a:lnTo>
                  <a:lnTo>
                    <a:pt x="504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8" y="424"/>
                  </a:lnTo>
                  <a:lnTo>
                    <a:pt x="508" y="424"/>
                  </a:lnTo>
                  <a:lnTo>
                    <a:pt x="508" y="424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3" y="426"/>
                  </a:lnTo>
                  <a:lnTo>
                    <a:pt x="515" y="426"/>
                  </a:lnTo>
                  <a:lnTo>
                    <a:pt x="515" y="427"/>
                  </a:lnTo>
                  <a:lnTo>
                    <a:pt x="515" y="427"/>
                  </a:lnTo>
                  <a:lnTo>
                    <a:pt x="515" y="431"/>
                  </a:lnTo>
                  <a:lnTo>
                    <a:pt x="515" y="431"/>
                  </a:lnTo>
                  <a:lnTo>
                    <a:pt x="517" y="435"/>
                  </a:lnTo>
                  <a:lnTo>
                    <a:pt x="519" y="437"/>
                  </a:lnTo>
                  <a:lnTo>
                    <a:pt x="519" y="437"/>
                  </a:lnTo>
                  <a:lnTo>
                    <a:pt x="523" y="437"/>
                  </a:lnTo>
                  <a:lnTo>
                    <a:pt x="527" y="433"/>
                  </a:lnTo>
                  <a:lnTo>
                    <a:pt x="527" y="429"/>
                  </a:lnTo>
                  <a:lnTo>
                    <a:pt x="528" y="429"/>
                  </a:lnTo>
                  <a:lnTo>
                    <a:pt x="530" y="429"/>
                  </a:lnTo>
                  <a:lnTo>
                    <a:pt x="534" y="427"/>
                  </a:lnTo>
                  <a:lnTo>
                    <a:pt x="534" y="427"/>
                  </a:lnTo>
                  <a:lnTo>
                    <a:pt x="536" y="427"/>
                  </a:lnTo>
                  <a:lnTo>
                    <a:pt x="536" y="426"/>
                  </a:lnTo>
                  <a:lnTo>
                    <a:pt x="536" y="426"/>
                  </a:lnTo>
                  <a:lnTo>
                    <a:pt x="538" y="426"/>
                  </a:lnTo>
                  <a:lnTo>
                    <a:pt x="538" y="426"/>
                  </a:lnTo>
                  <a:lnTo>
                    <a:pt x="540" y="426"/>
                  </a:lnTo>
                  <a:lnTo>
                    <a:pt x="540" y="426"/>
                  </a:lnTo>
                  <a:lnTo>
                    <a:pt x="542" y="424"/>
                  </a:lnTo>
                  <a:lnTo>
                    <a:pt x="542" y="424"/>
                  </a:lnTo>
                  <a:lnTo>
                    <a:pt x="542" y="424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6" y="422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7" y="418"/>
                  </a:lnTo>
                  <a:lnTo>
                    <a:pt x="549" y="416"/>
                  </a:lnTo>
                  <a:lnTo>
                    <a:pt x="551" y="414"/>
                  </a:lnTo>
                  <a:lnTo>
                    <a:pt x="551" y="412"/>
                  </a:lnTo>
                  <a:lnTo>
                    <a:pt x="549" y="407"/>
                  </a:lnTo>
                  <a:lnTo>
                    <a:pt x="551" y="405"/>
                  </a:lnTo>
                  <a:lnTo>
                    <a:pt x="551" y="401"/>
                  </a:lnTo>
                  <a:lnTo>
                    <a:pt x="551" y="401"/>
                  </a:lnTo>
                  <a:lnTo>
                    <a:pt x="549" y="399"/>
                  </a:lnTo>
                  <a:lnTo>
                    <a:pt x="549" y="397"/>
                  </a:lnTo>
                  <a:lnTo>
                    <a:pt x="549" y="397"/>
                  </a:lnTo>
                  <a:lnTo>
                    <a:pt x="551" y="395"/>
                  </a:lnTo>
                  <a:lnTo>
                    <a:pt x="551" y="395"/>
                  </a:lnTo>
                  <a:lnTo>
                    <a:pt x="551" y="395"/>
                  </a:lnTo>
                  <a:lnTo>
                    <a:pt x="551" y="395"/>
                  </a:lnTo>
                  <a:lnTo>
                    <a:pt x="551" y="393"/>
                  </a:lnTo>
                  <a:lnTo>
                    <a:pt x="551" y="393"/>
                  </a:lnTo>
                  <a:lnTo>
                    <a:pt x="551" y="391"/>
                  </a:lnTo>
                  <a:lnTo>
                    <a:pt x="551" y="391"/>
                  </a:lnTo>
                  <a:lnTo>
                    <a:pt x="551" y="391"/>
                  </a:lnTo>
                  <a:lnTo>
                    <a:pt x="553" y="391"/>
                  </a:lnTo>
                  <a:lnTo>
                    <a:pt x="553" y="391"/>
                  </a:lnTo>
                  <a:lnTo>
                    <a:pt x="553" y="390"/>
                  </a:lnTo>
                  <a:lnTo>
                    <a:pt x="553" y="388"/>
                  </a:lnTo>
                  <a:lnTo>
                    <a:pt x="553" y="386"/>
                  </a:lnTo>
                  <a:lnTo>
                    <a:pt x="557" y="384"/>
                  </a:lnTo>
                  <a:lnTo>
                    <a:pt x="557" y="384"/>
                  </a:lnTo>
                  <a:lnTo>
                    <a:pt x="555" y="384"/>
                  </a:lnTo>
                  <a:lnTo>
                    <a:pt x="555" y="382"/>
                  </a:lnTo>
                  <a:lnTo>
                    <a:pt x="551" y="380"/>
                  </a:lnTo>
                  <a:lnTo>
                    <a:pt x="551" y="380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49" y="376"/>
                  </a:lnTo>
                  <a:lnTo>
                    <a:pt x="547" y="376"/>
                  </a:lnTo>
                  <a:lnTo>
                    <a:pt x="547" y="376"/>
                  </a:lnTo>
                  <a:lnTo>
                    <a:pt x="547" y="374"/>
                  </a:lnTo>
                  <a:lnTo>
                    <a:pt x="547" y="373"/>
                  </a:lnTo>
                  <a:lnTo>
                    <a:pt x="547" y="371"/>
                  </a:lnTo>
                  <a:lnTo>
                    <a:pt x="547" y="371"/>
                  </a:lnTo>
                  <a:lnTo>
                    <a:pt x="551" y="367"/>
                  </a:lnTo>
                  <a:lnTo>
                    <a:pt x="553" y="365"/>
                  </a:lnTo>
                  <a:lnTo>
                    <a:pt x="555" y="365"/>
                  </a:lnTo>
                  <a:lnTo>
                    <a:pt x="555" y="365"/>
                  </a:lnTo>
                  <a:lnTo>
                    <a:pt x="555" y="363"/>
                  </a:lnTo>
                  <a:lnTo>
                    <a:pt x="555" y="361"/>
                  </a:lnTo>
                  <a:lnTo>
                    <a:pt x="555" y="361"/>
                  </a:lnTo>
                  <a:lnTo>
                    <a:pt x="553" y="361"/>
                  </a:lnTo>
                  <a:lnTo>
                    <a:pt x="551" y="361"/>
                  </a:lnTo>
                  <a:lnTo>
                    <a:pt x="551" y="361"/>
                  </a:lnTo>
                  <a:lnTo>
                    <a:pt x="549" y="359"/>
                  </a:lnTo>
                  <a:lnTo>
                    <a:pt x="549" y="359"/>
                  </a:lnTo>
                  <a:lnTo>
                    <a:pt x="549" y="357"/>
                  </a:lnTo>
                  <a:lnTo>
                    <a:pt x="551" y="355"/>
                  </a:lnTo>
                  <a:lnTo>
                    <a:pt x="553" y="355"/>
                  </a:lnTo>
                  <a:lnTo>
                    <a:pt x="557" y="354"/>
                  </a:lnTo>
                  <a:lnTo>
                    <a:pt x="557" y="354"/>
                  </a:lnTo>
                  <a:lnTo>
                    <a:pt x="559" y="352"/>
                  </a:lnTo>
                  <a:lnTo>
                    <a:pt x="559" y="348"/>
                  </a:lnTo>
                  <a:lnTo>
                    <a:pt x="559" y="348"/>
                  </a:lnTo>
                  <a:lnTo>
                    <a:pt x="561" y="342"/>
                  </a:lnTo>
                  <a:lnTo>
                    <a:pt x="561" y="338"/>
                  </a:lnTo>
                  <a:lnTo>
                    <a:pt x="561" y="33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3E3D6FA6-1502-4020-8E81-F02BBDDB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304"/>
              <a:ext cx="25" cy="11"/>
            </a:xfrm>
            <a:custGeom>
              <a:avLst/>
              <a:gdLst>
                <a:gd name="T0" fmla="*/ 25 w 25"/>
                <a:gd name="T1" fmla="*/ 4 h 11"/>
                <a:gd name="T2" fmla="*/ 25 w 25"/>
                <a:gd name="T3" fmla="*/ 4 h 11"/>
                <a:gd name="T4" fmla="*/ 23 w 25"/>
                <a:gd name="T5" fmla="*/ 4 h 11"/>
                <a:gd name="T6" fmla="*/ 21 w 25"/>
                <a:gd name="T7" fmla="*/ 2 h 11"/>
                <a:gd name="T8" fmla="*/ 15 w 25"/>
                <a:gd name="T9" fmla="*/ 0 h 11"/>
                <a:gd name="T10" fmla="*/ 14 w 25"/>
                <a:gd name="T11" fmla="*/ 0 h 11"/>
                <a:gd name="T12" fmla="*/ 12 w 25"/>
                <a:gd name="T13" fmla="*/ 0 h 11"/>
                <a:gd name="T14" fmla="*/ 12 w 25"/>
                <a:gd name="T15" fmla="*/ 0 h 11"/>
                <a:gd name="T16" fmla="*/ 10 w 25"/>
                <a:gd name="T17" fmla="*/ 0 h 11"/>
                <a:gd name="T18" fmla="*/ 8 w 25"/>
                <a:gd name="T19" fmla="*/ 0 h 11"/>
                <a:gd name="T20" fmla="*/ 6 w 25"/>
                <a:gd name="T21" fmla="*/ 0 h 11"/>
                <a:gd name="T22" fmla="*/ 6 w 25"/>
                <a:gd name="T23" fmla="*/ 0 h 11"/>
                <a:gd name="T24" fmla="*/ 4 w 25"/>
                <a:gd name="T25" fmla="*/ 0 h 11"/>
                <a:gd name="T26" fmla="*/ 4 w 25"/>
                <a:gd name="T27" fmla="*/ 2 h 11"/>
                <a:gd name="T28" fmla="*/ 4 w 25"/>
                <a:gd name="T29" fmla="*/ 2 h 11"/>
                <a:gd name="T30" fmla="*/ 4 w 25"/>
                <a:gd name="T31" fmla="*/ 4 h 11"/>
                <a:gd name="T32" fmla="*/ 2 w 25"/>
                <a:gd name="T33" fmla="*/ 6 h 11"/>
                <a:gd name="T34" fmla="*/ 0 w 25"/>
                <a:gd name="T35" fmla="*/ 8 h 11"/>
                <a:gd name="T36" fmla="*/ 2 w 25"/>
                <a:gd name="T37" fmla="*/ 8 h 11"/>
                <a:gd name="T38" fmla="*/ 2 w 25"/>
                <a:gd name="T39" fmla="*/ 10 h 11"/>
                <a:gd name="T40" fmla="*/ 6 w 25"/>
                <a:gd name="T41" fmla="*/ 10 h 11"/>
                <a:gd name="T42" fmla="*/ 8 w 25"/>
                <a:gd name="T43" fmla="*/ 10 h 11"/>
                <a:gd name="T44" fmla="*/ 8 w 25"/>
                <a:gd name="T45" fmla="*/ 10 h 11"/>
                <a:gd name="T46" fmla="*/ 10 w 25"/>
                <a:gd name="T47" fmla="*/ 10 h 11"/>
                <a:gd name="T48" fmla="*/ 10 w 25"/>
                <a:gd name="T49" fmla="*/ 11 h 11"/>
                <a:gd name="T50" fmla="*/ 12 w 25"/>
                <a:gd name="T51" fmla="*/ 11 h 11"/>
                <a:gd name="T52" fmla="*/ 12 w 25"/>
                <a:gd name="T53" fmla="*/ 11 h 11"/>
                <a:gd name="T54" fmla="*/ 14 w 25"/>
                <a:gd name="T55" fmla="*/ 11 h 11"/>
                <a:gd name="T56" fmla="*/ 14 w 25"/>
                <a:gd name="T57" fmla="*/ 11 h 11"/>
                <a:gd name="T58" fmla="*/ 15 w 25"/>
                <a:gd name="T59" fmla="*/ 11 h 11"/>
                <a:gd name="T60" fmla="*/ 15 w 25"/>
                <a:gd name="T61" fmla="*/ 11 h 11"/>
                <a:gd name="T62" fmla="*/ 15 w 25"/>
                <a:gd name="T63" fmla="*/ 11 h 11"/>
                <a:gd name="T64" fmla="*/ 17 w 25"/>
                <a:gd name="T65" fmla="*/ 10 h 11"/>
                <a:gd name="T66" fmla="*/ 19 w 25"/>
                <a:gd name="T67" fmla="*/ 8 h 11"/>
                <a:gd name="T68" fmla="*/ 21 w 25"/>
                <a:gd name="T69" fmla="*/ 8 h 11"/>
                <a:gd name="T70" fmla="*/ 23 w 25"/>
                <a:gd name="T71" fmla="*/ 8 h 11"/>
                <a:gd name="T72" fmla="*/ 23 w 25"/>
                <a:gd name="T73" fmla="*/ 8 h 11"/>
                <a:gd name="T74" fmla="*/ 25 w 25"/>
                <a:gd name="T75" fmla="*/ 6 h 11"/>
                <a:gd name="T76" fmla="*/ 25 w 25"/>
                <a:gd name="T77" fmla="*/ 4 h 11"/>
                <a:gd name="T78" fmla="*/ 25 w 25"/>
                <a:gd name="T7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1">
                  <a:moveTo>
                    <a:pt x="25" y="4"/>
                  </a:moveTo>
                  <a:lnTo>
                    <a:pt x="25" y="4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3984982-DE46-4643-A345-397EE6D91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1" y="950"/>
              <a:ext cx="651" cy="1138"/>
            </a:xfrm>
            <a:custGeom>
              <a:avLst/>
              <a:gdLst>
                <a:gd name="T0" fmla="*/ 223 w 651"/>
                <a:gd name="T1" fmla="*/ 1074 h 1138"/>
                <a:gd name="T2" fmla="*/ 227 w 651"/>
                <a:gd name="T3" fmla="*/ 1104 h 1138"/>
                <a:gd name="T4" fmla="*/ 248 w 651"/>
                <a:gd name="T5" fmla="*/ 1030 h 1138"/>
                <a:gd name="T6" fmla="*/ 200 w 651"/>
                <a:gd name="T7" fmla="*/ 1057 h 1138"/>
                <a:gd name="T8" fmla="*/ 403 w 651"/>
                <a:gd name="T9" fmla="*/ 468 h 1138"/>
                <a:gd name="T10" fmla="*/ 507 w 651"/>
                <a:gd name="T11" fmla="*/ 602 h 1138"/>
                <a:gd name="T12" fmla="*/ 581 w 651"/>
                <a:gd name="T13" fmla="*/ 701 h 1138"/>
                <a:gd name="T14" fmla="*/ 560 w 651"/>
                <a:gd name="T15" fmla="*/ 606 h 1138"/>
                <a:gd name="T16" fmla="*/ 418 w 651"/>
                <a:gd name="T17" fmla="*/ 688 h 1138"/>
                <a:gd name="T18" fmla="*/ 149 w 651"/>
                <a:gd name="T19" fmla="*/ 737 h 1138"/>
                <a:gd name="T20" fmla="*/ 588 w 651"/>
                <a:gd name="T21" fmla="*/ 792 h 1138"/>
                <a:gd name="T22" fmla="*/ 327 w 651"/>
                <a:gd name="T23" fmla="*/ 483 h 1138"/>
                <a:gd name="T24" fmla="*/ 543 w 651"/>
                <a:gd name="T25" fmla="*/ 602 h 1138"/>
                <a:gd name="T26" fmla="*/ 530 w 651"/>
                <a:gd name="T27" fmla="*/ 663 h 1138"/>
                <a:gd name="T28" fmla="*/ 318 w 651"/>
                <a:gd name="T29" fmla="*/ 1044 h 1138"/>
                <a:gd name="T30" fmla="*/ 221 w 651"/>
                <a:gd name="T31" fmla="*/ 1102 h 1138"/>
                <a:gd name="T32" fmla="*/ 202 w 651"/>
                <a:gd name="T33" fmla="*/ 852 h 1138"/>
                <a:gd name="T34" fmla="*/ 193 w 651"/>
                <a:gd name="T35" fmla="*/ 1129 h 1138"/>
                <a:gd name="T36" fmla="*/ 594 w 651"/>
                <a:gd name="T37" fmla="*/ 729 h 1138"/>
                <a:gd name="T38" fmla="*/ 238 w 651"/>
                <a:gd name="T39" fmla="*/ 1030 h 1138"/>
                <a:gd name="T40" fmla="*/ 170 w 651"/>
                <a:gd name="T41" fmla="*/ 1125 h 1138"/>
                <a:gd name="T42" fmla="*/ 484 w 651"/>
                <a:gd name="T43" fmla="*/ 555 h 1138"/>
                <a:gd name="T44" fmla="*/ 405 w 651"/>
                <a:gd name="T45" fmla="*/ 953 h 1138"/>
                <a:gd name="T46" fmla="*/ 337 w 651"/>
                <a:gd name="T47" fmla="*/ 112 h 1138"/>
                <a:gd name="T48" fmla="*/ 327 w 651"/>
                <a:gd name="T49" fmla="*/ 438 h 1138"/>
                <a:gd name="T50" fmla="*/ 482 w 651"/>
                <a:gd name="T51" fmla="*/ 521 h 1138"/>
                <a:gd name="T52" fmla="*/ 477 w 651"/>
                <a:gd name="T53" fmla="*/ 655 h 1138"/>
                <a:gd name="T54" fmla="*/ 426 w 651"/>
                <a:gd name="T55" fmla="*/ 585 h 1138"/>
                <a:gd name="T56" fmla="*/ 327 w 651"/>
                <a:gd name="T57" fmla="*/ 546 h 1138"/>
                <a:gd name="T58" fmla="*/ 583 w 651"/>
                <a:gd name="T59" fmla="*/ 773 h 1138"/>
                <a:gd name="T60" fmla="*/ 210 w 651"/>
                <a:gd name="T61" fmla="*/ 1097 h 1138"/>
                <a:gd name="T62" fmla="*/ 514 w 651"/>
                <a:gd name="T63" fmla="*/ 784 h 1138"/>
                <a:gd name="T64" fmla="*/ 208 w 651"/>
                <a:gd name="T65" fmla="*/ 654 h 1138"/>
                <a:gd name="T66" fmla="*/ 225 w 651"/>
                <a:gd name="T67" fmla="*/ 633 h 1138"/>
                <a:gd name="T68" fmla="*/ 295 w 651"/>
                <a:gd name="T69" fmla="*/ 1047 h 1138"/>
                <a:gd name="T70" fmla="*/ 384 w 651"/>
                <a:gd name="T71" fmla="*/ 557 h 1138"/>
                <a:gd name="T72" fmla="*/ 456 w 651"/>
                <a:gd name="T73" fmla="*/ 580 h 1138"/>
                <a:gd name="T74" fmla="*/ 463 w 651"/>
                <a:gd name="T75" fmla="*/ 553 h 1138"/>
                <a:gd name="T76" fmla="*/ 422 w 651"/>
                <a:gd name="T77" fmla="*/ 521 h 1138"/>
                <a:gd name="T78" fmla="*/ 359 w 651"/>
                <a:gd name="T79" fmla="*/ 502 h 1138"/>
                <a:gd name="T80" fmla="*/ 354 w 651"/>
                <a:gd name="T81" fmla="*/ 347 h 1138"/>
                <a:gd name="T82" fmla="*/ 314 w 651"/>
                <a:gd name="T83" fmla="*/ 197 h 1138"/>
                <a:gd name="T84" fmla="*/ 231 w 651"/>
                <a:gd name="T85" fmla="*/ 347 h 1138"/>
                <a:gd name="T86" fmla="*/ 219 w 651"/>
                <a:gd name="T87" fmla="*/ 441 h 1138"/>
                <a:gd name="T88" fmla="*/ 249 w 651"/>
                <a:gd name="T89" fmla="*/ 512 h 1138"/>
                <a:gd name="T90" fmla="*/ 632 w 651"/>
                <a:gd name="T91" fmla="*/ 888 h 1138"/>
                <a:gd name="T92" fmla="*/ 581 w 651"/>
                <a:gd name="T93" fmla="*/ 794 h 1138"/>
                <a:gd name="T94" fmla="*/ 494 w 651"/>
                <a:gd name="T95" fmla="*/ 888 h 1138"/>
                <a:gd name="T96" fmla="*/ 382 w 651"/>
                <a:gd name="T97" fmla="*/ 905 h 1138"/>
                <a:gd name="T98" fmla="*/ 403 w 651"/>
                <a:gd name="T99" fmla="*/ 943 h 1138"/>
                <a:gd name="T100" fmla="*/ 475 w 651"/>
                <a:gd name="T101" fmla="*/ 994 h 1138"/>
                <a:gd name="T102" fmla="*/ 586 w 651"/>
                <a:gd name="T103" fmla="*/ 970 h 1138"/>
                <a:gd name="T104" fmla="*/ 280 w 651"/>
                <a:gd name="T105" fmla="*/ 623 h 1138"/>
                <a:gd name="T106" fmla="*/ 225 w 651"/>
                <a:gd name="T107" fmla="*/ 540 h 1138"/>
                <a:gd name="T108" fmla="*/ 497 w 651"/>
                <a:gd name="T109" fmla="*/ 682 h 1138"/>
                <a:gd name="T110" fmla="*/ 477 w 651"/>
                <a:gd name="T111" fmla="*/ 722 h 1138"/>
                <a:gd name="T112" fmla="*/ 363 w 651"/>
                <a:gd name="T113" fmla="*/ 731 h 1138"/>
                <a:gd name="T114" fmla="*/ 369 w 651"/>
                <a:gd name="T115" fmla="*/ 663 h 1138"/>
                <a:gd name="T116" fmla="*/ 427 w 651"/>
                <a:gd name="T117" fmla="*/ 771 h 1138"/>
                <a:gd name="T118" fmla="*/ 176 w 651"/>
                <a:gd name="T119" fmla="*/ 720 h 1138"/>
                <a:gd name="T120" fmla="*/ 157 w 651"/>
                <a:gd name="T121" fmla="*/ 712 h 1138"/>
                <a:gd name="T122" fmla="*/ 96 w 651"/>
                <a:gd name="T123" fmla="*/ 799 h 1138"/>
                <a:gd name="T124" fmla="*/ 87 w 651"/>
                <a:gd name="T125" fmla="*/ 833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1" h="1138">
                  <a:moveTo>
                    <a:pt x="257" y="1017"/>
                  </a:moveTo>
                  <a:lnTo>
                    <a:pt x="257" y="1017"/>
                  </a:lnTo>
                  <a:lnTo>
                    <a:pt x="257" y="1019"/>
                  </a:lnTo>
                  <a:lnTo>
                    <a:pt x="257" y="1019"/>
                  </a:lnTo>
                  <a:lnTo>
                    <a:pt x="257" y="1019"/>
                  </a:lnTo>
                  <a:lnTo>
                    <a:pt x="257" y="1017"/>
                  </a:lnTo>
                  <a:lnTo>
                    <a:pt x="257" y="1017"/>
                  </a:lnTo>
                  <a:lnTo>
                    <a:pt x="257" y="1017"/>
                  </a:lnTo>
                  <a:close/>
                  <a:moveTo>
                    <a:pt x="340" y="1028"/>
                  </a:moveTo>
                  <a:lnTo>
                    <a:pt x="340" y="1028"/>
                  </a:lnTo>
                  <a:lnTo>
                    <a:pt x="338" y="1028"/>
                  </a:lnTo>
                  <a:lnTo>
                    <a:pt x="338" y="1027"/>
                  </a:lnTo>
                  <a:lnTo>
                    <a:pt x="338" y="1027"/>
                  </a:lnTo>
                  <a:lnTo>
                    <a:pt x="338" y="1027"/>
                  </a:lnTo>
                  <a:lnTo>
                    <a:pt x="338" y="1027"/>
                  </a:lnTo>
                  <a:lnTo>
                    <a:pt x="337" y="1027"/>
                  </a:lnTo>
                  <a:lnTo>
                    <a:pt x="337" y="1027"/>
                  </a:lnTo>
                  <a:lnTo>
                    <a:pt x="337" y="1027"/>
                  </a:lnTo>
                  <a:lnTo>
                    <a:pt x="337" y="1028"/>
                  </a:lnTo>
                  <a:lnTo>
                    <a:pt x="337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40" y="1028"/>
                  </a:lnTo>
                  <a:lnTo>
                    <a:pt x="340" y="1027"/>
                  </a:lnTo>
                  <a:lnTo>
                    <a:pt x="340" y="1028"/>
                  </a:lnTo>
                  <a:close/>
                  <a:moveTo>
                    <a:pt x="70" y="1027"/>
                  </a:moveTo>
                  <a:lnTo>
                    <a:pt x="70" y="1027"/>
                  </a:lnTo>
                  <a:lnTo>
                    <a:pt x="70" y="1027"/>
                  </a:lnTo>
                  <a:lnTo>
                    <a:pt x="70" y="1027"/>
                  </a:lnTo>
                  <a:lnTo>
                    <a:pt x="70" y="1027"/>
                  </a:lnTo>
                  <a:lnTo>
                    <a:pt x="70" y="1027"/>
                  </a:lnTo>
                  <a:close/>
                  <a:moveTo>
                    <a:pt x="73" y="1028"/>
                  </a:moveTo>
                  <a:lnTo>
                    <a:pt x="73" y="1028"/>
                  </a:lnTo>
                  <a:lnTo>
                    <a:pt x="75" y="1028"/>
                  </a:lnTo>
                  <a:lnTo>
                    <a:pt x="75" y="1028"/>
                  </a:lnTo>
                  <a:lnTo>
                    <a:pt x="73" y="1028"/>
                  </a:lnTo>
                  <a:close/>
                  <a:moveTo>
                    <a:pt x="75" y="1030"/>
                  </a:moveTo>
                  <a:lnTo>
                    <a:pt x="75" y="1030"/>
                  </a:lnTo>
                  <a:lnTo>
                    <a:pt x="75" y="1030"/>
                  </a:lnTo>
                  <a:lnTo>
                    <a:pt x="75" y="1030"/>
                  </a:lnTo>
                  <a:lnTo>
                    <a:pt x="75" y="1030"/>
                  </a:lnTo>
                  <a:close/>
                  <a:moveTo>
                    <a:pt x="310" y="1045"/>
                  </a:moveTo>
                  <a:lnTo>
                    <a:pt x="310" y="1045"/>
                  </a:lnTo>
                  <a:lnTo>
                    <a:pt x="310" y="1045"/>
                  </a:lnTo>
                  <a:lnTo>
                    <a:pt x="310" y="1045"/>
                  </a:lnTo>
                  <a:lnTo>
                    <a:pt x="310" y="1045"/>
                  </a:lnTo>
                  <a:lnTo>
                    <a:pt x="310" y="1045"/>
                  </a:lnTo>
                  <a:lnTo>
                    <a:pt x="308" y="1044"/>
                  </a:lnTo>
                  <a:lnTo>
                    <a:pt x="308" y="1045"/>
                  </a:lnTo>
                  <a:lnTo>
                    <a:pt x="308" y="1045"/>
                  </a:lnTo>
                  <a:lnTo>
                    <a:pt x="308" y="1047"/>
                  </a:lnTo>
                  <a:lnTo>
                    <a:pt x="306" y="1047"/>
                  </a:lnTo>
                  <a:lnTo>
                    <a:pt x="306" y="1047"/>
                  </a:lnTo>
                  <a:lnTo>
                    <a:pt x="308" y="1047"/>
                  </a:lnTo>
                  <a:lnTo>
                    <a:pt x="308" y="1047"/>
                  </a:lnTo>
                  <a:lnTo>
                    <a:pt x="308" y="1047"/>
                  </a:lnTo>
                  <a:lnTo>
                    <a:pt x="308" y="1047"/>
                  </a:lnTo>
                  <a:lnTo>
                    <a:pt x="310" y="1045"/>
                  </a:lnTo>
                  <a:close/>
                  <a:moveTo>
                    <a:pt x="212" y="1049"/>
                  </a:moveTo>
                  <a:lnTo>
                    <a:pt x="210" y="1049"/>
                  </a:lnTo>
                  <a:lnTo>
                    <a:pt x="212" y="1049"/>
                  </a:lnTo>
                  <a:lnTo>
                    <a:pt x="212" y="1051"/>
                  </a:lnTo>
                  <a:lnTo>
                    <a:pt x="212" y="1051"/>
                  </a:lnTo>
                  <a:lnTo>
                    <a:pt x="212" y="1051"/>
                  </a:lnTo>
                  <a:lnTo>
                    <a:pt x="212" y="1049"/>
                  </a:lnTo>
                  <a:lnTo>
                    <a:pt x="212" y="1049"/>
                  </a:lnTo>
                  <a:lnTo>
                    <a:pt x="212" y="1049"/>
                  </a:lnTo>
                  <a:lnTo>
                    <a:pt x="212" y="1049"/>
                  </a:lnTo>
                  <a:lnTo>
                    <a:pt x="212" y="1049"/>
                  </a:lnTo>
                  <a:close/>
                  <a:moveTo>
                    <a:pt x="206" y="1057"/>
                  </a:moveTo>
                  <a:lnTo>
                    <a:pt x="206" y="1055"/>
                  </a:lnTo>
                  <a:lnTo>
                    <a:pt x="206" y="1055"/>
                  </a:lnTo>
                  <a:lnTo>
                    <a:pt x="204" y="1055"/>
                  </a:lnTo>
                  <a:lnTo>
                    <a:pt x="204" y="1055"/>
                  </a:lnTo>
                  <a:lnTo>
                    <a:pt x="204" y="1055"/>
                  </a:lnTo>
                  <a:lnTo>
                    <a:pt x="204" y="1055"/>
                  </a:lnTo>
                  <a:lnTo>
                    <a:pt x="204" y="1057"/>
                  </a:lnTo>
                  <a:lnTo>
                    <a:pt x="202" y="1057"/>
                  </a:lnTo>
                  <a:lnTo>
                    <a:pt x="202" y="1055"/>
                  </a:lnTo>
                  <a:lnTo>
                    <a:pt x="202" y="1055"/>
                  </a:lnTo>
                  <a:lnTo>
                    <a:pt x="202" y="1055"/>
                  </a:lnTo>
                  <a:lnTo>
                    <a:pt x="202" y="1055"/>
                  </a:lnTo>
                  <a:lnTo>
                    <a:pt x="202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6" y="1057"/>
                  </a:lnTo>
                  <a:close/>
                  <a:moveTo>
                    <a:pt x="202" y="1057"/>
                  </a:moveTo>
                  <a:lnTo>
                    <a:pt x="202" y="1057"/>
                  </a:lnTo>
                  <a:lnTo>
                    <a:pt x="202" y="1057"/>
                  </a:lnTo>
                  <a:lnTo>
                    <a:pt x="202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7"/>
                  </a:lnTo>
                  <a:lnTo>
                    <a:pt x="200" y="1057"/>
                  </a:lnTo>
                  <a:lnTo>
                    <a:pt x="202" y="1057"/>
                  </a:lnTo>
                  <a:lnTo>
                    <a:pt x="202" y="1057"/>
                  </a:lnTo>
                  <a:close/>
                  <a:moveTo>
                    <a:pt x="200" y="1055"/>
                  </a:move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close/>
                  <a:moveTo>
                    <a:pt x="232" y="1061"/>
                  </a:moveTo>
                  <a:lnTo>
                    <a:pt x="232" y="1061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1"/>
                  </a:lnTo>
                  <a:lnTo>
                    <a:pt x="232" y="1061"/>
                  </a:lnTo>
                  <a:close/>
                  <a:moveTo>
                    <a:pt x="185" y="1063"/>
                  </a:moveTo>
                  <a:lnTo>
                    <a:pt x="183" y="1063"/>
                  </a:lnTo>
                  <a:lnTo>
                    <a:pt x="185" y="1063"/>
                  </a:lnTo>
                  <a:lnTo>
                    <a:pt x="185" y="1063"/>
                  </a:lnTo>
                  <a:lnTo>
                    <a:pt x="185" y="1063"/>
                  </a:lnTo>
                  <a:lnTo>
                    <a:pt x="185" y="1063"/>
                  </a:lnTo>
                  <a:close/>
                  <a:moveTo>
                    <a:pt x="223" y="1072"/>
                  </a:moveTo>
                  <a:lnTo>
                    <a:pt x="223" y="1072"/>
                  </a:lnTo>
                  <a:lnTo>
                    <a:pt x="223" y="1072"/>
                  </a:lnTo>
                  <a:lnTo>
                    <a:pt x="223" y="1074"/>
                  </a:lnTo>
                  <a:lnTo>
                    <a:pt x="223" y="1074"/>
                  </a:lnTo>
                  <a:lnTo>
                    <a:pt x="223" y="1072"/>
                  </a:lnTo>
                  <a:lnTo>
                    <a:pt x="223" y="1072"/>
                  </a:lnTo>
                  <a:lnTo>
                    <a:pt x="223" y="1072"/>
                  </a:lnTo>
                  <a:lnTo>
                    <a:pt x="223" y="1072"/>
                  </a:lnTo>
                  <a:close/>
                  <a:moveTo>
                    <a:pt x="253" y="1083"/>
                  </a:moveTo>
                  <a:lnTo>
                    <a:pt x="253" y="1081"/>
                  </a:lnTo>
                  <a:lnTo>
                    <a:pt x="253" y="1081"/>
                  </a:lnTo>
                  <a:lnTo>
                    <a:pt x="253" y="1083"/>
                  </a:lnTo>
                  <a:lnTo>
                    <a:pt x="253" y="1083"/>
                  </a:lnTo>
                  <a:lnTo>
                    <a:pt x="253" y="1083"/>
                  </a:lnTo>
                  <a:lnTo>
                    <a:pt x="253" y="1081"/>
                  </a:lnTo>
                  <a:lnTo>
                    <a:pt x="253" y="1083"/>
                  </a:lnTo>
                  <a:lnTo>
                    <a:pt x="253" y="1083"/>
                  </a:lnTo>
                  <a:lnTo>
                    <a:pt x="255" y="1085"/>
                  </a:lnTo>
                  <a:lnTo>
                    <a:pt x="253" y="1085"/>
                  </a:lnTo>
                  <a:lnTo>
                    <a:pt x="255" y="1085"/>
                  </a:lnTo>
                  <a:lnTo>
                    <a:pt x="255" y="1085"/>
                  </a:lnTo>
                  <a:lnTo>
                    <a:pt x="255" y="1083"/>
                  </a:lnTo>
                  <a:lnTo>
                    <a:pt x="253" y="1083"/>
                  </a:lnTo>
                  <a:close/>
                  <a:moveTo>
                    <a:pt x="244" y="1085"/>
                  </a:moveTo>
                  <a:lnTo>
                    <a:pt x="244" y="1083"/>
                  </a:lnTo>
                  <a:lnTo>
                    <a:pt x="244" y="1083"/>
                  </a:lnTo>
                  <a:lnTo>
                    <a:pt x="244" y="1083"/>
                  </a:lnTo>
                  <a:lnTo>
                    <a:pt x="244" y="1085"/>
                  </a:lnTo>
                  <a:close/>
                  <a:moveTo>
                    <a:pt x="229" y="1089"/>
                  </a:moveTo>
                  <a:lnTo>
                    <a:pt x="231" y="1089"/>
                  </a:lnTo>
                  <a:lnTo>
                    <a:pt x="231" y="1089"/>
                  </a:lnTo>
                  <a:lnTo>
                    <a:pt x="231" y="1089"/>
                  </a:lnTo>
                  <a:lnTo>
                    <a:pt x="231" y="1087"/>
                  </a:lnTo>
                  <a:lnTo>
                    <a:pt x="231" y="1087"/>
                  </a:lnTo>
                  <a:lnTo>
                    <a:pt x="229" y="1089"/>
                  </a:lnTo>
                  <a:close/>
                  <a:moveTo>
                    <a:pt x="227" y="1089"/>
                  </a:move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91"/>
                  </a:lnTo>
                  <a:lnTo>
                    <a:pt x="225" y="1091"/>
                  </a:lnTo>
                  <a:lnTo>
                    <a:pt x="227" y="1091"/>
                  </a:lnTo>
                  <a:lnTo>
                    <a:pt x="227" y="1089"/>
                  </a:lnTo>
                  <a:lnTo>
                    <a:pt x="227" y="1089"/>
                  </a:lnTo>
                  <a:lnTo>
                    <a:pt x="227" y="1089"/>
                  </a:lnTo>
                  <a:lnTo>
                    <a:pt x="227" y="1089"/>
                  </a:lnTo>
                  <a:lnTo>
                    <a:pt x="227" y="1089"/>
                  </a:lnTo>
                  <a:close/>
                  <a:moveTo>
                    <a:pt x="221" y="1091"/>
                  </a:moveTo>
                  <a:lnTo>
                    <a:pt x="219" y="1091"/>
                  </a:lnTo>
                  <a:lnTo>
                    <a:pt x="219" y="1091"/>
                  </a:lnTo>
                  <a:lnTo>
                    <a:pt x="219" y="1091"/>
                  </a:lnTo>
                  <a:lnTo>
                    <a:pt x="219" y="1091"/>
                  </a:lnTo>
                  <a:lnTo>
                    <a:pt x="219" y="1093"/>
                  </a:lnTo>
                  <a:lnTo>
                    <a:pt x="219" y="1093"/>
                  </a:lnTo>
                  <a:lnTo>
                    <a:pt x="221" y="1093"/>
                  </a:lnTo>
                  <a:lnTo>
                    <a:pt x="221" y="1093"/>
                  </a:lnTo>
                  <a:lnTo>
                    <a:pt x="221" y="1091"/>
                  </a:lnTo>
                  <a:lnTo>
                    <a:pt x="221" y="1091"/>
                  </a:lnTo>
                  <a:lnTo>
                    <a:pt x="221" y="1091"/>
                  </a:lnTo>
                  <a:close/>
                  <a:moveTo>
                    <a:pt x="229" y="1097"/>
                  </a:move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7"/>
                  </a:lnTo>
                  <a:lnTo>
                    <a:pt x="229" y="1097"/>
                  </a:lnTo>
                  <a:close/>
                  <a:moveTo>
                    <a:pt x="227" y="1098"/>
                  </a:moveTo>
                  <a:lnTo>
                    <a:pt x="227" y="1100"/>
                  </a:lnTo>
                  <a:lnTo>
                    <a:pt x="227" y="1100"/>
                  </a:lnTo>
                  <a:lnTo>
                    <a:pt x="227" y="1100"/>
                  </a:lnTo>
                  <a:lnTo>
                    <a:pt x="227" y="1100"/>
                  </a:lnTo>
                  <a:lnTo>
                    <a:pt x="227" y="1100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9" y="1102"/>
                  </a:lnTo>
                  <a:lnTo>
                    <a:pt x="229" y="1102"/>
                  </a:lnTo>
                  <a:lnTo>
                    <a:pt x="229" y="1102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098"/>
                  </a:lnTo>
                  <a:lnTo>
                    <a:pt x="227" y="1098"/>
                  </a:lnTo>
                  <a:close/>
                  <a:moveTo>
                    <a:pt x="251" y="1100"/>
                  </a:move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51" y="1100"/>
                  </a:lnTo>
                  <a:lnTo>
                    <a:pt x="251" y="1100"/>
                  </a:lnTo>
                  <a:lnTo>
                    <a:pt x="251" y="1100"/>
                  </a:lnTo>
                  <a:close/>
                  <a:moveTo>
                    <a:pt x="244" y="1100"/>
                  </a:move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4" y="1100"/>
                  </a:lnTo>
                  <a:close/>
                  <a:moveTo>
                    <a:pt x="229" y="1100"/>
                  </a:move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close/>
                  <a:moveTo>
                    <a:pt x="238" y="1102"/>
                  </a:moveTo>
                  <a:lnTo>
                    <a:pt x="238" y="1102"/>
                  </a:lnTo>
                  <a:lnTo>
                    <a:pt x="236" y="1102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2"/>
                  </a:lnTo>
                  <a:lnTo>
                    <a:pt x="238" y="1102"/>
                  </a:lnTo>
                  <a:lnTo>
                    <a:pt x="238" y="1102"/>
                  </a:lnTo>
                  <a:lnTo>
                    <a:pt x="238" y="1102"/>
                  </a:lnTo>
                  <a:close/>
                  <a:moveTo>
                    <a:pt x="227" y="1104"/>
                  </a:moveTo>
                  <a:lnTo>
                    <a:pt x="227" y="1104"/>
                  </a:lnTo>
                  <a:lnTo>
                    <a:pt x="227" y="1104"/>
                  </a:lnTo>
                  <a:lnTo>
                    <a:pt x="227" y="1104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9" y="1104"/>
                  </a:lnTo>
                  <a:lnTo>
                    <a:pt x="227" y="1104"/>
                  </a:lnTo>
                  <a:lnTo>
                    <a:pt x="227" y="1104"/>
                  </a:lnTo>
                  <a:close/>
                  <a:moveTo>
                    <a:pt x="225" y="1106"/>
                  </a:moveTo>
                  <a:lnTo>
                    <a:pt x="225" y="1106"/>
                  </a:lnTo>
                  <a:lnTo>
                    <a:pt x="225" y="1106"/>
                  </a:lnTo>
                  <a:lnTo>
                    <a:pt x="225" y="1106"/>
                  </a:lnTo>
                  <a:lnTo>
                    <a:pt x="223" y="1108"/>
                  </a:lnTo>
                  <a:lnTo>
                    <a:pt x="223" y="1108"/>
                  </a:lnTo>
                  <a:lnTo>
                    <a:pt x="223" y="1108"/>
                  </a:lnTo>
                  <a:lnTo>
                    <a:pt x="223" y="1108"/>
                  </a:lnTo>
                  <a:lnTo>
                    <a:pt x="223" y="1110"/>
                  </a:lnTo>
                  <a:lnTo>
                    <a:pt x="225" y="1108"/>
                  </a:lnTo>
                  <a:lnTo>
                    <a:pt x="225" y="1108"/>
                  </a:lnTo>
                  <a:lnTo>
                    <a:pt x="225" y="1108"/>
                  </a:lnTo>
                  <a:lnTo>
                    <a:pt x="227" y="1108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5" y="1106"/>
                  </a:lnTo>
                  <a:close/>
                  <a:moveTo>
                    <a:pt x="219" y="1112"/>
                  </a:moveTo>
                  <a:lnTo>
                    <a:pt x="217" y="1112"/>
                  </a:lnTo>
                  <a:lnTo>
                    <a:pt x="217" y="1112"/>
                  </a:lnTo>
                  <a:lnTo>
                    <a:pt x="217" y="1114"/>
                  </a:lnTo>
                  <a:lnTo>
                    <a:pt x="217" y="1114"/>
                  </a:lnTo>
                  <a:lnTo>
                    <a:pt x="217" y="1114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19" y="1112"/>
                  </a:lnTo>
                  <a:lnTo>
                    <a:pt x="219" y="1112"/>
                  </a:lnTo>
                  <a:lnTo>
                    <a:pt x="219" y="1112"/>
                  </a:lnTo>
                  <a:lnTo>
                    <a:pt x="219" y="1112"/>
                  </a:lnTo>
                  <a:close/>
                  <a:moveTo>
                    <a:pt x="206" y="1114"/>
                  </a:moveTo>
                  <a:lnTo>
                    <a:pt x="206" y="1114"/>
                  </a:lnTo>
                  <a:lnTo>
                    <a:pt x="206" y="1114"/>
                  </a:lnTo>
                  <a:lnTo>
                    <a:pt x="206" y="1114"/>
                  </a:lnTo>
                  <a:lnTo>
                    <a:pt x="204" y="1114"/>
                  </a:lnTo>
                  <a:lnTo>
                    <a:pt x="204" y="1114"/>
                  </a:lnTo>
                  <a:lnTo>
                    <a:pt x="204" y="1114"/>
                  </a:lnTo>
                  <a:lnTo>
                    <a:pt x="204" y="1114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6" y="1117"/>
                  </a:lnTo>
                  <a:lnTo>
                    <a:pt x="206" y="1117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4"/>
                  </a:lnTo>
                  <a:lnTo>
                    <a:pt x="206" y="1114"/>
                  </a:lnTo>
                  <a:close/>
                  <a:moveTo>
                    <a:pt x="338" y="998"/>
                  </a:moveTo>
                  <a:lnTo>
                    <a:pt x="338" y="996"/>
                  </a:lnTo>
                  <a:lnTo>
                    <a:pt x="338" y="996"/>
                  </a:lnTo>
                  <a:lnTo>
                    <a:pt x="337" y="996"/>
                  </a:lnTo>
                  <a:lnTo>
                    <a:pt x="337" y="996"/>
                  </a:lnTo>
                  <a:lnTo>
                    <a:pt x="335" y="998"/>
                  </a:lnTo>
                  <a:lnTo>
                    <a:pt x="335" y="1000"/>
                  </a:lnTo>
                  <a:lnTo>
                    <a:pt x="337" y="1000"/>
                  </a:lnTo>
                  <a:lnTo>
                    <a:pt x="337" y="1000"/>
                  </a:lnTo>
                  <a:lnTo>
                    <a:pt x="338" y="998"/>
                  </a:lnTo>
                  <a:lnTo>
                    <a:pt x="338" y="998"/>
                  </a:lnTo>
                  <a:lnTo>
                    <a:pt x="338" y="998"/>
                  </a:lnTo>
                  <a:lnTo>
                    <a:pt x="338" y="998"/>
                  </a:lnTo>
                  <a:close/>
                  <a:moveTo>
                    <a:pt x="253" y="1019"/>
                  </a:moveTo>
                  <a:lnTo>
                    <a:pt x="253" y="1019"/>
                  </a:lnTo>
                  <a:lnTo>
                    <a:pt x="253" y="1019"/>
                  </a:lnTo>
                  <a:lnTo>
                    <a:pt x="253" y="1019"/>
                  </a:lnTo>
                  <a:lnTo>
                    <a:pt x="253" y="1017"/>
                  </a:lnTo>
                  <a:lnTo>
                    <a:pt x="251" y="1017"/>
                  </a:lnTo>
                  <a:lnTo>
                    <a:pt x="251" y="1017"/>
                  </a:lnTo>
                  <a:lnTo>
                    <a:pt x="251" y="1019"/>
                  </a:lnTo>
                  <a:lnTo>
                    <a:pt x="249" y="1019"/>
                  </a:lnTo>
                  <a:lnTo>
                    <a:pt x="249" y="1019"/>
                  </a:lnTo>
                  <a:lnTo>
                    <a:pt x="249" y="1021"/>
                  </a:lnTo>
                  <a:lnTo>
                    <a:pt x="251" y="1021"/>
                  </a:lnTo>
                  <a:lnTo>
                    <a:pt x="251" y="1021"/>
                  </a:lnTo>
                  <a:lnTo>
                    <a:pt x="251" y="1021"/>
                  </a:lnTo>
                  <a:lnTo>
                    <a:pt x="251" y="1021"/>
                  </a:lnTo>
                  <a:lnTo>
                    <a:pt x="253" y="1021"/>
                  </a:lnTo>
                  <a:lnTo>
                    <a:pt x="253" y="1021"/>
                  </a:lnTo>
                  <a:lnTo>
                    <a:pt x="253" y="1019"/>
                  </a:lnTo>
                  <a:close/>
                  <a:moveTo>
                    <a:pt x="263" y="1027"/>
                  </a:moveTo>
                  <a:lnTo>
                    <a:pt x="263" y="1027"/>
                  </a:lnTo>
                  <a:lnTo>
                    <a:pt x="263" y="1027"/>
                  </a:lnTo>
                  <a:lnTo>
                    <a:pt x="265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1" y="1025"/>
                  </a:lnTo>
                  <a:lnTo>
                    <a:pt x="261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7"/>
                  </a:lnTo>
                  <a:lnTo>
                    <a:pt x="263" y="1027"/>
                  </a:lnTo>
                  <a:lnTo>
                    <a:pt x="263" y="1027"/>
                  </a:lnTo>
                  <a:lnTo>
                    <a:pt x="263" y="1025"/>
                  </a:lnTo>
                  <a:lnTo>
                    <a:pt x="261" y="1025"/>
                  </a:lnTo>
                  <a:lnTo>
                    <a:pt x="261" y="1027"/>
                  </a:lnTo>
                  <a:lnTo>
                    <a:pt x="261" y="1027"/>
                  </a:lnTo>
                  <a:lnTo>
                    <a:pt x="263" y="1027"/>
                  </a:lnTo>
                  <a:close/>
                  <a:moveTo>
                    <a:pt x="249" y="1028"/>
                  </a:move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8" y="1028"/>
                  </a:lnTo>
                  <a:lnTo>
                    <a:pt x="248" y="1027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6" y="1030"/>
                  </a:lnTo>
                  <a:lnTo>
                    <a:pt x="248" y="1030"/>
                  </a:lnTo>
                  <a:lnTo>
                    <a:pt x="248" y="1030"/>
                  </a:lnTo>
                  <a:lnTo>
                    <a:pt x="248" y="1030"/>
                  </a:lnTo>
                  <a:lnTo>
                    <a:pt x="249" y="1030"/>
                  </a:lnTo>
                  <a:lnTo>
                    <a:pt x="249" y="1028"/>
                  </a:lnTo>
                  <a:lnTo>
                    <a:pt x="249" y="1028"/>
                  </a:lnTo>
                  <a:close/>
                  <a:moveTo>
                    <a:pt x="270" y="1036"/>
                  </a:moveTo>
                  <a:lnTo>
                    <a:pt x="272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68" y="1034"/>
                  </a:lnTo>
                  <a:lnTo>
                    <a:pt x="270" y="1034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6"/>
                  </a:lnTo>
                  <a:close/>
                  <a:moveTo>
                    <a:pt x="266" y="1036"/>
                  </a:moveTo>
                  <a:lnTo>
                    <a:pt x="266" y="1036"/>
                  </a:lnTo>
                  <a:lnTo>
                    <a:pt x="268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5" y="1036"/>
                  </a:lnTo>
                  <a:lnTo>
                    <a:pt x="265" y="1036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6" y="1036"/>
                  </a:lnTo>
                  <a:close/>
                  <a:moveTo>
                    <a:pt x="234" y="1036"/>
                  </a:move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2" y="1036"/>
                  </a:lnTo>
                  <a:lnTo>
                    <a:pt x="232" y="1036"/>
                  </a:lnTo>
                  <a:lnTo>
                    <a:pt x="232" y="1036"/>
                  </a:lnTo>
                  <a:lnTo>
                    <a:pt x="232" y="1038"/>
                  </a:lnTo>
                  <a:lnTo>
                    <a:pt x="232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4" y="1036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6" y="1038"/>
                  </a:lnTo>
                  <a:lnTo>
                    <a:pt x="234" y="1038"/>
                  </a:lnTo>
                  <a:lnTo>
                    <a:pt x="236" y="1038"/>
                  </a:lnTo>
                  <a:lnTo>
                    <a:pt x="236" y="1038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4" y="1036"/>
                  </a:lnTo>
                  <a:close/>
                  <a:moveTo>
                    <a:pt x="265" y="1040"/>
                  </a:move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40"/>
                  </a:lnTo>
                  <a:lnTo>
                    <a:pt x="265" y="1040"/>
                  </a:lnTo>
                  <a:lnTo>
                    <a:pt x="265" y="1040"/>
                  </a:lnTo>
                  <a:close/>
                  <a:moveTo>
                    <a:pt x="240" y="1038"/>
                  </a:moveTo>
                  <a:lnTo>
                    <a:pt x="240" y="1038"/>
                  </a:lnTo>
                  <a:lnTo>
                    <a:pt x="240" y="1040"/>
                  </a:lnTo>
                  <a:lnTo>
                    <a:pt x="242" y="1040"/>
                  </a:lnTo>
                  <a:lnTo>
                    <a:pt x="242" y="1040"/>
                  </a:lnTo>
                  <a:lnTo>
                    <a:pt x="242" y="1040"/>
                  </a:lnTo>
                  <a:lnTo>
                    <a:pt x="242" y="1038"/>
                  </a:lnTo>
                  <a:lnTo>
                    <a:pt x="242" y="1038"/>
                  </a:lnTo>
                  <a:lnTo>
                    <a:pt x="240" y="1038"/>
                  </a:lnTo>
                  <a:close/>
                  <a:moveTo>
                    <a:pt x="204" y="1053"/>
                  </a:move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1"/>
                  </a:lnTo>
                  <a:lnTo>
                    <a:pt x="204" y="1051"/>
                  </a:lnTo>
                  <a:lnTo>
                    <a:pt x="202" y="1051"/>
                  </a:lnTo>
                  <a:lnTo>
                    <a:pt x="204" y="1051"/>
                  </a:lnTo>
                  <a:lnTo>
                    <a:pt x="204" y="1053"/>
                  </a:lnTo>
                  <a:lnTo>
                    <a:pt x="202" y="1053"/>
                  </a:lnTo>
                  <a:lnTo>
                    <a:pt x="204" y="1053"/>
                  </a:lnTo>
                  <a:close/>
                  <a:moveTo>
                    <a:pt x="200" y="1057"/>
                  </a:moveTo>
                  <a:lnTo>
                    <a:pt x="200" y="1057"/>
                  </a:lnTo>
                  <a:lnTo>
                    <a:pt x="200" y="1057"/>
                  </a:lnTo>
                  <a:lnTo>
                    <a:pt x="200" y="1057"/>
                  </a:lnTo>
                  <a:lnTo>
                    <a:pt x="200" y="1055"/>
                  </a:lnTo>
                  <a:lnTo>
                    <a:pt x="200" y="1057"/>
                  </a:lnTo>
                  <a:lnTo>
                    <a:pt x="200" y="1057"/>
                  </a:lnTo>
                  <a:lnTo>
                    <a:pt x="200" y="1055"/>
                  </a:lnTo>
                  <a:lnTo>
                    <a:pt x="198" y="1057"/>
                  </a:lnTo>
                  <a:lnTo>
                    <a:pt x="200" y="1057"/>
                  </a:lnTo>
                  <a:close/>
                  <a:moveTo>
                    <a:pt x="272" y="627"/>
                  </a:moveTo>
                  <a:lnTo>
                    <a:pt x="272" y="627"/>
                  </a:lnTo>
                  <a:lnTo>
                    <a:pt x="272" y="627"/>
                  </a:lnTo>
                  <a:lnTo>
                    <a:pt x="274" y="627"/>
                  </a:lnTo>
                  <a:lnTo>
                    <a:pt x="274" y="627"/>
                  </a:lnTo>
                  <a:lnTo>
                    <a:pt x="274" y="627"/>
                  </a:lnTo>
                  <a:lnTo>
                    <a:pt x="274" y="625"/>
                  </a:lnTo>
                  <a:lnTo>
                    <a:pt x="274" y="627"/>
                  </a:lnTo>
                  <a:lnTo>
                    <a:pt x="274" y="625"/>
                  </a:lnTo>
                  <a:lnTo>
                    <a:pt x="274" y="625"/>
                  </a:lnTo>
                  <a:lnTo>
                    <a:pt x="274" y="623"/>
                  </a:lnTo>
                  <a:lnTo>
                    <a:pt x="272" y="623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7"/>
                  </a:lnTo>
                  <a:lnTo>
                    <a:pt x="272" y="627"/>
                  </a:lnTo>
                  <a:lnTo>
                    <a:pt x="272" y="627"/>
                  </a:lnTo>
                  <a:close/>
                  <a:moveTo>
                    <a:pt x="335" y="642"/>
                  </a:moveTo>
                  <a:lnTo>
                    <a:pt x="335" y="640"/>
                  </a:lnTo>
                  <a:lnTo>
                    <a:pt x="335" y="640"/>
                  </a:lnTo>
                  <a:lnTo>
                    <a:pt x="333" y="640"/>
                  </a:lnTo>
                  <a:lnTo>
                    <a:pt x="333" y="640"/>
                  </a:lnTo>
                  <a:lnTo>
                    <a:pt x="333" y="642"/>
                  </a:lnTo>
                  <a:lnTo>
                    <a:pt x="335" y="644"/>
                  </a:lnTo>
                  <a:lnTo>
                    <a:pt x="335" y="644"/>
                  </a:lnTo>
                  <a:lnTo>
                    <a:pt x="335" y="644"/>
                  </a:lnTo>
                  <a:lnTo>
                    <a:pt x="335" y="644"/>
                  </a:lnTo>
                  <a:lnTo>
                    <a:pt x="337" y="644"/>
                  </a:lnTo>
                  <a:lnTo>
                    <a:pt x="337" y="644"/>
                  </a:lnTo>
                  <a:lnTo>
                    <a:pt x="337" y="644"/>
                  </a:lnTo>
                  <a:lnTo>
                    <a:pt x="335" y="644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close/>
                  <a:moveTo>
                    <a:pt x="193" y="644"/>
                  </a:moveTo>
                  <a:lnTo>
                    <a:pt x="193" y="644"/>
                  </a:lnTo>
                  <a:lnTo>
                    <a:pt x="193" y="644"/>
                  </a:lnTo>
                  <a:lnTo>
                    <a:pt x="193" y="644"/>
                  </a:lnTo>
                  <a:lnTo>
                    <a:pt x="193" y="644"/>
                  </a:lnTo>
                  <a:lnTo>
                    <a:pt x="193" y="644"/>
                  </a:lnTo>
                  <a:lnTo>
                    <a:pt x="195" y="644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6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3" y="642"/>
                  </a:lnTo>
                  <a:lnTo>
                    <a:pt x="193" y="644"/>
                  </a:lnTo>
                  <a:close/>
                  <a:moveTo>
                    <a:pt x="217" y="676"/>
                  </a:moveTo>
                  <a:lnTo>
                    <a:pt x="215" y="676"/>
                  </a:lnTo>
                  <a:lnTo>
                    <a:pt x="215" y="678"/>
                  </a:lnTo>
                  <a:lnTo>
                    <a:pt x="215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6"/>
                  </a:lnTo>
                  <a:close/>
                  <a:moveTo>
                    <a:pt x="261" y="678"/>
                  </a:moveTo>
                  <a:lnTo>
                    <a:pt x="261" y="678"/>
                  </a:lnTo>
                  <a:lnTo>
                    <a:pt x="261" y="678"/>
                  </a:lnTo>
                  <a:lnTo>
                    <a:pt x="261" y="678"/>
                  </a:lnTo>
                  <a:lnTo>
                    <a:pt x="261" y="678"/>
                  </a:lnTo>
                  <a:lnTo>
                    <a:pt x="261" y="680"/>
                  </a:lnTo>
                  <a:lnTo>
                    <a:pt x="261" y="680"/>
                  </a:lnTo>
                  <a:lnTo>
                    <a:pt x="261" y="678"/>
                  </a:lnTo>
                  <a:lnTo>
                    <a:pt x="261" y="678"/>
                  </a:lnTo>
                  <a:lnTo>
                    <a:pt x="261" y="678"/>
                  </a:lnTo>
                  <a:close/>
                  <a:moveTo>
                    <a:pt x="212" y="682"/>
                  </a:moveTo>
                  <a:lnTo>
                    <a:pt x="212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2" y="682"/>
                  </a:lnTo>
                  <a:lnTo>
                    <a:pt x="210" y="682"/>
                  </a:lnTo>
                  <a:lnTo>
                    <a:pt x="210" y="684"/>
                  </a:lnTo>
                  <a:lnTo>
                    <a:pt x="212" y="684"/>
                  </a:lnTo>
                  <a:lnTo>
                    <a:pt x="212" y="684"/>
                  </a:lnTo>
                  <a:lnTo>
                    <a:pt x="212" y="682"/>
                  </a:lnTo>
                  <a:lnTo>
                    <a:pt x="212" y="682"/>
                  </a:lnTo>
                  <a:close/>
                  <a:moveTo>
                    <a:pt x="251" y="686"/>
                  </a:moveTo>
                  <a:lnTo>
                    <a:pt x="251" y="686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51" y="690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6"/>
                  </a:lnTo>
                  <a:close/>
                  <a:moveTo>
                    <a:pt x="187" y="707"/>
                  </a:moveTo>
                  <a:lnTo>
                    <a:pt x="187" y="707"/>
                  </a:lnTo>
                  <a:lnTo>
                    <a:pt x="185" y="707"/>
                  </a:lnTo>
                  <a:lnTo>
                    <a:pt x="185" y="707"/>
                  </a:lnTo>
                  <a:lnTo>
                    <a:pt x="187" y="708"/>
                  </a:lnTo>
                  <a:lnTo>
                    <a:pt x="187" y="708"/>
                  </a:lnTo>
                  <a:lnTo>
                    <a:pt x="187" y="707"/>
                  </a:lnTo>
                  <a:lnTo>
                    <a:pt x="187" y="707"/>
                  </a:lnTo>
                  <a:lnTo>
                    <a:pt x="187" y="707"/>
                  </a:lnTo>
                  <a:close/>
                  <a:moveTo>
                    <a:pt x="268" y="710"/>
                  </a:moveTo>
                  <a:lnTo>
                    <a:pt x="270" y="710"/>
                  </a:lnTo>
                  <a:lnTo>
                    <a:pt x="268" y="708"/>
                  </a:lnTo>
                  <a:lnTo>
                    <a:pt x="268" y="708"/>
                  </a:lnTo>
                  <a:lnTo>
                    <a:pt x="268" y="708"/>
                  </a:lnTo>
                  <a:lnTo>
                    <a:pt x="268" y="710"/>
                  </a:lnTo>
                  <a:lnTo>
                    <a:pt x="268" y="710"/>
                  </a:lnTo>
                  <a:close/>
                  <a:moveTo>
                    <a:pt x="401" y="472"/>
                  </a:moveTo>
                  <a:lnTo>
                    <a:pt x="401" y="472"/>
                  </a:lnTo>
                  <a:lnTo>
                    <a:pt x="401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0"/>
                  </a:lnTo>
                  <a:lnTo>
                    <a:pt x="403" y="470"/>
                  </a:lnTo>
                  <a:lnTo>
                    <a:pt x="405" y="470"/>
                  </a:lnTo>
                  <a:lnTo>
                    <a:pt x="405" y="470"/>
                  </a:lnTo>
                  <a:lnTo>
                    <a:pt x="403" y="470"/>
                  </a:lnTo>
                  <a:lnTo>
                    <a:pt x="403" y="470"/>
                  </a:lnTo>
                  <a:lnTo>
                    <a:pt x="405" y="468"/>
                  </a:lnTo>
                  <a:lnTo>
                    <a:pt x="405" y="468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3" y="470"/>
                  </a:lnTo>
                  <a:lnTo>
                    <a:pt x="403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2"/>
                  </a:lnTo>
                  <a:lnTo>
                    <a:pt x="399" y="472"/>
                  </a:lnTo>
                  <a:lnTo>
                    <a:pt x="401" y="472"/>
                  </a:lnTo>
                  <a:lnTo>
                    <a:pt x="401" y="472"/>
                  </a:lnTo>
                  <a:close/>
                  <a:moveTo>
                    <a:pt x="342" y="472"/>
                  </a:moveTo>
                  <a:lnTo>
                    <a:pt x="342" y="472"/>
                  </a:lnTo>
                  <a:lnTo>
                    <a:pt x="340" y="472"/>
                  </a:lnTo>
                  <a:lnTo>
                    <a:pt x="340" y="472"/>
                  </a:lnTo>
                  <a:lnTo>
                    <a:pt x="342" y="474"/>
                  </a:lnTo>
                  <a:lnTo>
                    <a:pt x="342" y="476"/>
                  </a:lnTo>
                  <a:lnTo>
                    <a:pt x="342" y="474"/>
                  </a:lnTo>
                  <a:lnTo>
                    <a:pt x="342" y="474"/>
                  </a:lnTo>
                  <a:lnTo>
                    <a:pt x="342" y="474"/>
                  </a:lnTo>
                  <a:lnTo>
                    <a:pt x="342" y="474"/>
                  </a:lnTo>
                  <a:lnTo>
                    <a:pt x="342" y="472"/>
                  </a:lnTo>
                  <a:lnTo>
                    <a:pt x="342" y="472"/>
                  </a:lnTo>
                  <a:close/>
                  <a:moveTo>
                    <a:pt x="427" y="494"/>
                  </a:moveTo>
                  <a:lnTo>
                    <a:pt x="427" y="494"/>
                  </a:lnTo>
                  <a:lnTo>
                    <a:pt x="427" y="496"/>
                  </a:lnTo>
                  <a:lnTo>
                    <a:pt x="427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7" y="494"/>
                  </a:lnTo>
                  <a:lnTo>
                    <a:pt x="427" y="494"/>
                  </a:lnTo>
                  <a:close/>
                  <a:moveTo>
                    <a:pt x="461" y="506"/>
                  </a:move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3" y="510"/>
                  </a:lnTo>
                  <a:lnTo>
                    <a:pt x="463" y="510"/>
                  </a:lnTo>
                  <a:lnTo>
                    <a:pt x="463" y="510"/>
                  </a:lnTo>
                  <a:lnTo>
                    <a:pt x="463" y="508"/>
                  </a:lnTo>
                  <a:lnTo>
                    <a:pt x="463" y="508"/>
                  </a:lnTo>
                  <a:lnTo>
                    <a:pt x="463" y="506"/>
                  </a:lnTo>
                  <a:lnTo>
                    <a:pt x="463" y="506"/>
                  </a:lnTo>
                  <a:lnTo>
                    <a:pt x="463" y="506"/>
                  </a:lnTo>
                  <a:lnTo>
                    <a:pt x="463" y="506"/>
                  </a:lnTo>
                  <a:lnTo>
                    <a:pt x="463" y="504"/>
                  </a:lnTo>
                  <a:lnTo>
                    <a:pt x="463" y="504"/>
                  </a:lnTo>
                  <a:lnTo>
                    <a:pt x="461" y="504"/>
                  </a:lnTo>
                  <a:lnTo>
                    <a:pt x="461" y="504"/>
                  </a:lnTo>
                  <a:lnTo>
                    <a:pt x="461" y="504"/>
                  </a:lnTo>
                  <a:lnTo>
                    <a:pt x="461" y="506"/>
                  </a:lnTo>
                  <a:lnTo>
                    <a:pt x="461" y="506"/>
                  </a:lnTo>
                  <a:lnTo>
                    <a:pt x="461" y="506"/>
                  </a:lnTo>
                  <a:close/>
                  <a:moveTo>
                    <a:pt x="348" y="534"/>
                  </a:moveTo>
                  <a:lnTo>
                    <a:pt x="348" y="536"/>
                  </a:lnTo>
                  <a:lnTo>
                    <a:pt x="348" y="536"/>
                  </a:lnTo>
                  <a:lnTo>
                    <a:pt x="348" y="534"/>
                  </a:lnTo>
                  <a:lnTo>
                    <a:pt x="348" y="534"/>
                  </a:lnTo>
                  <a:lnTo>
                    <a:pt x="348" y="534"/>
                  </a:lnTo>
                  <a:lnTo>
                    <a:pt x="346" y="534"/>
                  </a:lnTo>
                  <a:lnTo>
                    <a:pt x="346" y="534"/>
                  </a:lnTo>
                  <a:lnTo>
                    <a:pt x="346" y="534"/>
                  </a:lnTo>
                  <a:lnTo>
                    <a:pt x="346" y="534"/>
                  </a:lnTo>
                  <a:lnTo>
                    <a:pt x="348" y="534"/>
                  </a:lnTo>
                  <a:close/>
                  <a:moveTo>
                    <a:pt x="350" y="536"/>
                  </a:moveTo>
                  <a:lnTo>
                    <a:pt x="352" y="536"/>
                  </a:lnTo>
                  <a:lnTo>
                    <a:pt x="352" y="534"/>
                  </a:lnTo>
                  <a:lnTo>
                    <a:pt x="350" y="536"/>
                  </a:lnTo>
                  <a:close/>
                  <a:moveTo>
                    <a:pt x="388" y="546"/>
                  </a:moveTo>
                  <a:lnTo>
                    <a:pt x="388" y="546"/>
                  </a:lnTo>
                  <a:lnTo>
                    <a:pt x="388" y="547"/>
                  </a:lnTo>
                  <a:lnTo>
                    <a:pt x="388" y="549"/>
                  </a:lnTo>
                  <a:lnTo>
                    <a:pt x="388" y="549"/>
                  </a:lnTo>
                  <a:lnTo>
                    <a:pt x="388" y="547"/>
                  </a:lnTo>
                  <a:lnTo>
                    <a:pt x="388" y="547"/>
                  </a:lnTo>
                  <a:lnTo>
                    <a:pt x="388" y="546"/>
                  </a:lnTo>
                  <a:close/>
                  <a:moveTo>
                    <a:pt x="397" y="561"/>
                  </a:move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7" y="559"/>
                  </a:lnTo>
                  <a:lnTo>
                    <a:pt x="397" y="559"/>
                  </a:lnTo>
                  <a:lnTo>
                    <a:pt x="397" y="561"/>
                  </a:lnTo>
                  <a:lnTo>
                    <a:pt x="397" y="561"/>
                  </a:lnTo>
                  <a:close/>
                  <a:moveTo>
                    <a:pt x="499" y="593"/>
                  </a:moveTo>
                  <a:lnTo>
                    <a:pt x="499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7" y="593"/>
                  </a:lnTo>
                  <a:lnTo>
                    <a:pt x="497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9" y="595"/>
                  </a:lnTo>
                  <a:lnTo>
                    <a:pt x="499" y="595"/>
                  </a:lnTo>
                  <a:lnTo>
                    <a:pt x="499" y="597"/>
                  </a:lnTo>
                  <a:lnTo>
                    <a:pt x="501" y="597"/>
                  </a:lnTo>
                  <a:lnTo>
                    <a:pt x="501" y="597"/>
                  </a:lnTo>
                  <a:lnTo>
                    <a:pt x="501" y="595"/>
                  </a:lnTo>
                  <a:lnTo>
                    <a:pt x="501" y="595"/>
                  </a:lnTo>
                  <a:lnTo>
                    <a:pt x="501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9" y="593"/>
                  </a:lnTo>
                  <a:close/>
                  <a:moveTo>
                    <a:pt x="499" y="599"/>
                  </a:moveTo>
                  <a:lnTo>
                    <a:pt x="499" y="599"/>
                  </a:lnTo>
                  <a:lnTo>
                    <a:pt x="499" y="601"/>
                  </a:lnTo>
                  <a:lnTo>
                    <a:pt x="499" y="601"/>
                  </a:lnTo>
                  <a:lnTo>
                    <a:pt x="499" y="599"/>
                  </a:lnTo>
                  <a:lnTo>
                    <a:pt x="499" y="601"/>
                  </a:lnTo>
                  <a:lnTo>
                    <a:pt x="501" y="601"/>
                  </a:lnTo>
                  <a:lnTo>
                    <a:pt x="501" y="599"/>
                  </a:lnTo>
                  <a:lnTo>
                    <a:pt x="501" y="599"/>
                  </a:lnTo>
                  <a:lnTo>
                    <a:pt x="499" y="599"/>
                  </a:lnTo>
                  <a:lnTo>
                    <a:pt x="499" y="597"/>
                  </a:lnTo>
                  <a:lnTo>
                    <a:pt x="499" y="597"/>
                  </a:lnTo>
                  <a:lnTo>
                    <a:pt x="499" y="599"/>
                  </a:lnTo>
                  <a:lnTo>
                    <a:pt x="499" y="599"/>
                  </a:lnTo>
                  <a:lnTo>
                    <a:pt x="499" y="599"/>
                  </a:lnTo>
                  <a:lnTo>
                    <a:pt x="499" y="599"/>
                  </a:lnTo>
                  <a:close/>
                  <a:moveTo>
                    <a:pt x="507" y="602"/>
                  </a:moveTo>
                  <a:lnTo>
                    <a:pt x="509" y="602"/>
                  </a:lnTo>
                  <a:lnTo>
                    <a:pt x="509" y="602"/>
                  </a:lnTo>
                  <a:lnTo>
                    <a:pt x="509" y="602"/>
                  </a:lnTo>
                  <a:lnTo>
                    <a:pt x="509" y="601"/>
                  </a:lnTo>
                  <a:lnTo>
                    <a:pt x="509" y="601"/>
                  </a:lnTo>
                  <a:lnTo>
                    <a:pt x="509" y="601"/>
                  </a:lnTo>
                  <a:lnTo>
                    <a:pt x="507" y="601"/>
                  </a:lnTo>
                  <a:lnTo>
                    <a:pt x="507" y="601"/>
                  </a:lnTo>
                  <a:lnTo>
                    <a:pt x="507" y="601"/>
                  </a:lnTo>
                  <a:lnTo>
                    <a:pt x="507" y="601"/>
                  </a:lnTo>
                  <a:lnTo>
                    <a:pt x="507" y="602"/>
                  </a:lnTo>
                  <a:close/>
                  <a:moveTo>
                    <a:pt x="501" y="602"/>
                  </a:moveTo>
                  <a:lnTo>
                    <a:pt x="501" y="602"/>
                  </a:lnTo>
                  <a:lnTo>
                    <a:pt x="501" y="602"/>
                  </a:lnTo>
                  <a:lnTo>
                    <a:pt x="501" y="602"/>
                  </a:lnTo>
                  <a:lnTo>
                    <a:pt x="499" y="602"/>
                  </a:lnTo>
                  <a:lnTo>
                    <a:pt x="499" y="602"/>
                  </a:lnTo>
                  <a:lnTo>
                    <a:pt x="499" y="602"/>
                  </a:lnTo>
                  <a:lnTo>
                    <a:pt x="496" y="601"/>
                  </a:lnTo>
                  <a:lnTo>
                    <a:pt x="496" y="601"/>
                  </a:lnTo>
                  <a:lnTo>
                    <a:pt x="494" y="601"/>
                  </a:lnTo>
                  <a:lnTo>
                    <a:pt x="494" y="601"/>
                  </a:lnTo>
                  <a:lnTo>
                    <a:pt x="494" y="602"/>
                  </a:lnTo>
                  <a:lnTo>
                    <a:pt x="494" y="602"/>
                  </a:lnTo>
                  <a:lnTo>
                    <a:pt x="494" y="604"/>
                  </a:lnTo>
                  <a:lnTo>
                    <a:pt x="497" y="614"/>
                  </a:lnTo>
                  <a:lnTo>
                    <a:pt x="501" y="625"/>
                  </a:lnTo>
                  <a:lnTo>
                    <a:pt x="501" y="627"/>
                  </a:lnTo>
                  <a:lnTo>
                    <a:pt x="503" y="627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5" y="629"/>
                  </a:lnTo>
                  <a:lnTo>
                    <a:pt x="507" y="633"/>
                  </a:lnTo>
                  <a:lnTo>
                    <a:pt x="511" y="636"/>
                  </a:lnTo>
                  <a:lnTo>
                    <a:pt x="513" y="636"/>
                  </a:lnTo>
                  <a:lnTo>
                    <a:pt x="514" y="636"/>
                  </a:lnTo>
                  <a:lnTo>
                    <a:pt x="518" y="636"/>
                  </a:lnTo>
                  <a:lnTo>
                    <a:pt x="520" y="638"/>
                  </a:lnTo>
                  <a:lnTo>
                    <a:pt x="524" y="642"/>
                  </a:lnTo>
                  <a:lnTo>
                    <a:pt x="524" y="642"/>
                  </a:lnTo>
                  <a:lnTo>
                    <a:pt x="524" y="644"/>
                  </a:lnTo>
                  <a:lnTo>
                    <a:pt x="524" y="646"/>
                  </a:lnTo>
                  <a:lnTo>
                    <a:pt x="524" y="644"/>
                  </a:lnTo>
                  <a:lnTo>
                    <a:pt x="526" y="644"/>
                  </a:lnTo>
                  <a:lnTo>
                    <a:pt x="526" y="644"/>
                  </a:lnTo>
                  <a:lnTo>
                    <a:pt x="526" y="646"/>
                  </a:lnTo>
                  <a:lnTo>
                    <a:pt x="526" y="646"/>
                  </a:lnTo>
                  <a:lnTo>
                    <a:pt x="526" y="646"/>
                  </a:lnTo>
                  <a:lnTo>
                    <a:pt x="528" y="648"/>
                  </a:lnTo>
                  <a:lnTo>
                    <a:pt x="528" y="646"/>
                  </a:lnTo>
                  <a:lnTo>
                    <a:pt x="530" y="646"/>
                  </a:lnTo>
                  <a:lnTo>
                    <a:pt x="530" y="646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30" y="650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32" y="650"/>
                  </a:lnTo>
                  <a:lnTo>
                    <a:pt x="535" y="657"/>
                  </a:lnTo>
                  <a:lnTo>
                    <a:pt x="537" y="657"/>
                  </a:lnTo>
                  <a:lnTo>
                    <a:pt x="539" y="657"/>
                  </a:lnTo>
                  <a:lnTo>
                    <a:pt x="541" y="655"/>
                  </a:lnTo>
                  <a:lnTo>
                    <a:pt x="543" y="655"/>
                  </a:lnTo>
                  <a:lnTo>
                    <a:pt x="543" y="655"/>
                  </a:lnTo>
                  <a:lnTo>
                    <a:pt x="545" y="657"/>
                  </a:lnTo>
                  <a:lnTo>
                    <a:pt x="545" y="657"/>
                  </a:lnTo>
                  <a:lnTo>
                    <a:pt x="545" y="659"/>
                  </a:lnTo>
                  <a:lnTo>
                    <a:pt x="545" y="659"/>
                  </a:lnTo>
                  <a:lnTo>
                    <a:pt x="545" y="659"/>
                  </a:lnTo>
                  <a:lnTo>
                    <a:pt x="543" y="661"/>
                  </a:lnTo>
                  <a:lnTo>
                    <a:pt x="541" y="661"/>
                  </a:lnTo>
                  <a:lnTo>
                    <a:pt x="541" y="663"/>
                  </a:lnTo>
                  <a:lnTo>
                    <a:pt x="541" y="663"/>
                  </a:lnTo>
                  <a:lnTo>
                    <a:pt x="541" y="665"/>
                  </a:lnTo>
                  <a:lnTo>
                    <a:pt x="541" y="665"/>
                  </a:lnTo>
                  <a:lnTo>
                    <a:pt x="541" y="667"/>
                  </a:lnTo>
                  <a:lnTo>
                    <a:pt x="541" y="669"/>
                  </a:lnTo>
                  <a:lnTo>
                    <a:pt x="539" y="669"/>
                  </a:lnTo>
                  <a:lnTo>
                    <a:pt x="539" y="669"/>
                  </a:lnTo>
                  <a:lnTo>
                    <a:pt x="535" y="669"/>
                  </a:lnTo>
                  <a:lnTo>
                    <a:pt x="535" y="671"/>
                  </a:lnTo>
                  <a:lnTo>
                    <a:pt x="535" y="671"/>
                  </a:lnTo>
                  <a:lnTo>
                    <a:pt x="533" y="671"/>
                  </a:lnTo>
                  <a:lnTo>
                    <a:pt x="533" y="671"/>
                  </a:lnTo>
                  <a:lnTo>
                    <a:pt x="532" y="672"/>
                  </a:lnTo>
                  <a:lnTo>
                    <a:pt x="532" y="672"/>
                  </a:lnTo>
                  <a:lnTo>
                    <a:pt x="532" y="672"/>
                  </a:lnTo>
                  <a:lnTo>
                    <a:pt x="530" y="674"/>
                  </a:lnTo>
                  <a:lnTo>
                    <a:pt x="532" y="674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33" y="676"/>
                  </a:lnTo>
                  <a:lnTo>
                    <a:pt x="533" y="676"/>
                  </a:lnTo>
                  <a:lnTo>
                    <a:pt x="535" y="676"/>
                  </a:lnTo>
                  <a:lnTo>
                    <a:pt x="535" y="674"/>
                  </a:lnTo>
                  <a:lnTo>
                    <a:pt x="537" y="674"/>
                  </a:lnTo>
                  <a:lnTo>
                    <a:pt x="537" y="676"/>
                  </a:lnTo>
                  <a:lnTo>
                    <a:pt x="537" y="676"/>
                  </a:lnTo>
                  <a:lnTo>
                    <a:pt x="539" y="678"/>
                  </a:lnTo>
                  <a:lnTo>
                    <a:pt x="539" y="678"/>
                  </a:lnTo>
                  <a:lnTo>
                    <a:pt x="539" y="678"/>
                  </a:lnTo>
                  <a:lnTo>
                    <a:pt x="541" y="678"/>
                  </a:lnTo>
                  <a:lnTo>
                    <a:pt x="541" y="678"/>
                  </a:lnTo>
                  <a:lnTo>
                    <a:pt x="543" y="680"/>
                  </a:lnTo>
                  <a:lnTo>
                    <a:pt x="543" y="680"/>
                  </a:lnTo>
                  <a:lnTo>
                    <a:pt x="541" y="680"/>
                  </a:lnTo>
                  <a:lnTo>
                    <a:pt x="541" y="680"/>
                  </a:lnTo>
                  <a:lnTo>
                    <a:pt x="541" y="682"/>
                  </a:lnTo>
                  <a:lnTo>
                    <a:pt x="541" y="688"/>
                  </a:lnTo>
                  <a:lnTo>
                    <a:pt x="541" y="690"/>
                  </a:lnTo>
                  <a:lnTo>
                    <a:pt x="545" y="690"/>
                  </a:lnTo>
                  <a:lnTo>
                    <a:pt x="549" y="690"/>
                  </a:lnTo>
                  <a:lnTo>
                    <a:pt x="550" y="690"/>
                  </a:lnTo>
                  <a:lnTo>
                    <a:pt x="554" y="690"/>
                  </a:lnTo>
                  <a:lnTo>
                    <a:pt x="556" y="693"/>
                  </a:lnTo>
                  <a:lnTo>
                    <a:pt x="556" y="695"/>
                  </a:lnTo>
                  <a:lnTo>
                    <a:pt x="556" y="699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8" y="701"/>
                  </a:lnTo>
                  <a:lnTo>
                    <a:pt x="558" y="703"/>
                  </a:lnTo>
                  <a:lnTo>
                    <a:pt x="558" y="703"/>
                  </a:lnTo>
                  <a:lnTo>
                    <a:pt x="560" y="701"/>
                  </a:lnTo>
                  <a:lnTo>
                    <a:pt x="560" y="701"/>
                  </a:lnTo>
                  <a:lnTo>
                    <a:pt x="560" y="699"/>
                  </a:lnTo>
                  <a:lnTo>
                    <a:pt x="560" y="699"/>
                  </a:lnTo>
                  <a:lnTo>
                    <a:pt x="562" y="699"/>
                  </a:lnTo>
                  <a:lnTo>
                    <a:pt x="564" y="699"/>
                  </a:lnTo>
                  <a:lnTo>
                    <a:pt x="564" y="699"/>
                  </a:lnTo>
                  <a:lnTo>
                    <a:pt x="564" y="699"/>
                  </a:lnTo>
                  <a:lnTo>
                    <a:pt x="566" y="699"/>
                  </a:lnTo>
                  <a:lnTo>
                    <a:pt x="568" y="699"/>
                  </a:lnTo>
                  <a:lnTo>
                    <a:pt x="569" y="701"/>
                  </a:lnTo>
                  <a:lnTo>
                    <a:pt x="569" y="701"/>
                  </a:lnTo>
                  <a:lnTo>
                    <a:pt x="569" y="701"/>
                  </a:lnTo>
                  <a:lnTo>
                    <a:pt x="571" y="701"/>
                  </a:lnTo>
                  <a:lnTo>
                    <a:pt x="571" y="703"/>
                  </a:lnTo>
                  <a:lnTo>
                    <a:pt x="571" y="703"/>
                  </a:lnTo>
                  <a:lnTo>
                    <a:pt x="571" y="701"/>
                  </a:lnTo>
                  <a:lnTo>
                    <a:pt x="573" y="699"/>
                  </a:lnTo>
                  <a:lnTo>
                    <a:pt x="575" y="699"/>
                  </a:lnTo>
                  <a:lnTo>
                    <a:pt x="575" y="701"/>
                  </a:lnTo>
                  <a:lnTo>
                    <a:pt x="577" y="703"/>
                  </a:lnTo>
                  <a:lnTo>
                    <a:pt x="577" y="701"/>
                  </a:lnTo>
                  <a:lnTo>
                    <a:pt x="579" y="699"/>
                  </a:lnTo>
                  <a:lnTo>
                    <a:pt x="579" y="699"/>
                  </a:lnTo>
                  <a:lnTo>
                    <a:pt x="579" y="699"/>
                  </a:lnTo>
                  <a:lnTo>
                    <a:pt x="579" y="697"/>
                  </a:lnTo>
                  <a:lnTo>
                    <a:pt x="581" y="697"/>
                  </a:lnTo>
                  <a:lnTo>
                    <a:pt x="581" y="699"/>
                  </a:lnTo>
                  <a:lnTo>
                    <a:pt x="581" y="699"/>
                  </a:lnTo>
                  <a:lnTo>
                    <a:pt x="581" y="699"/>
                  </a:lnTo>
                  <a:lnTo>
                    <a:pt x="581" y="701"/>
                  </a:lnTo>
                  <a:lnTo>
                    <a:pt x="583" y="701"/>
                  </a:lnTo>
                  <a:lnTo>
                    <a:pt x="583" y="701"/>
                  </a:lnTo>
                  <a:lnTo>
                    <a:pt x="585" y="699"/>
                  </a:lnTo>
                  <a:lnTo>
                    <a:pt x="586" y="699"/>
                  </a:lnTo>
                  <a:lnTo>
                    <a:pt x="586" y="699"/>
                  </a:lnTo>
                  <a:lnTo>
                    <a:pt x="588" y="699"/>
                  </a:lnTo>
                  <a:lnTo>
                    <a:pt x="588" y="701"/>
                  </a:lnTo>
                  <a:lnTo>
                    <a:pt x="588" y="701"/>
                  </a:lnTo>
                  <a:lnTo>
                    <a:pt x="590" y="701"/>
                  </a:lnTo>
                  <a:lnTo>
                    <a:pt x="590" y="701"/>
                  </a:lnTo>
                  <a:lnTo>
                    <a:pt x="590" y="703"/>
                  </a:lnTo>
                  <a:lnTo>
                    <a:pt x="590" y="703"/>
                  </a:lnTo>
                  <a:lnTo>
                    <a:pt x="590" y="703"/>
                  </a:lnTo>
                  <a:lnTo>
                    <a:pt x="590" y="703"/>
                  </a:lnTo>
                  <a:lnTo>
                    <a:pt x="590" y="705"/>
                  </a:lnTo>
                  <a:lnTo>
                    <a:pt x="590" y="705"/>
                  </a:lnTo>
                  <a:lnTo>
                    <a:pt x="592" y="707"/>
                  </a:lnTo>
                  <a:lnTo>
                    <a:pt x="594" y="707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0" y="701"/>
                  </a:lnTo>
                  <a:lnTo>
                    <a:pt x="590" y="699"/>
                  </a:lnTo>
                  <a:lnTo>
                    <a:pt x="590" y="697"/>
                  </a:lnTo>
                  <a:lnTo>
                    <a:pt x="588" y="695"/>
                  </a:lnTo>
                  <a:lnTo>
                    <a:pt x="586" y="695"/>
                  </a:lnTo>
                  <a:lnTo>
                    <a:pt x="585" y="691"/>
                  </a:lnTo>
                  <a:lnTo>
                    <a:pt x="583" y="693"/>
                  </a:lnTo>
                  <a:lnTo>
                    <a:pt x="583" y="693"/>
                  </a:lnTo>
                  <a:lnTo>
                    <a:pt x="585" y="695"/>
                  </a:lnTo>
                  <a:lnTo>
                    <a:pt x="583" y="695"/>
                  </a:lnTo>
                  <a:lnTo>
                    <a:pt x="581" y="695"/>
                  </a:lnTo>
                  <a:lnTo>
                    <a:pt x="579" y="693"/>
                  </a:lnTo>
                  <a:lnTo>
                    <a:pt x="579" y="691"/>
                  </a:lnTo>
                  <a:lnTo>
                    <a:pt x="581" y="690"/>
                  </a:lnTo>
                  <a:lnTo>
                    <a:pt x="585" y="688"/>
                  </a:lnTo>
                  <a:lnTo>
                    <a:pt x="585" y="686"/>
                  </a:lnTo>
                  <a:lnTo>
                    <a:pt x="585" y="686"/>
                  </a:lnTo>
                  <a:lnTo>
                    <a:pt x="585" y="684"/>
                  </a:lnTo>
                  <a:lnTo>
                    <a:pt x="585" y="684"/>
                  </a:lnTo>
                  <a:lnTo>
                    <a:pt x="585" y="682"/>
                  </a:lnTo>
                  <a:lnTo>
                    <a:pt x="583" y="682"/>
                  </a:lnTo>
                  <a:lnTo>
                    <a:pt x="583" y="682"/>
                  </a:lnTo>
                  <a:lnTo>
                    <a:pt x="583" y="682"/>
                  </a:lnTo>
                  <a:lnTo>
                    <a:pt x="581" y="680"/>
                  </a:lnTo>
                  <a:lnTo>
                    <a:pt x="581" y="680"/>
                  </a:lnTo>
                  <a:lnTo>
                    <a:pt x="579" y="680"/>
                  </a:lnTo>
                  <a:lnTo>
                    <a:pt x="579" y="678"/>
                  </a:lnTo>
                  <a:lnTo>
                    <a:pt x="579" y="676"/>
                  </a:lnTo>
                  <a:lnTo>
                    <a:pt x="579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4"/>
                  </a:lnTo>
                  <a:lnTo>
                    <a:pt x="577" y="674"/>
                  </a:lnTo>
                  <a:lnTo>
                    <a:pt x="575" y="672"/>
                  </a:lnTo>
                  <a:lnTo>
                    <a:pt x="575" y="671"/>
                  </a:lnTo>
                  <a:lnTo>
                    <a:pt x="575" y="671"/>
                  </a:lnTo>
                  <a:lnTo>
                    <a:pt x="575" y="669"/>
                  </a:lnTo>
                  <a:lnTo>
                    <a:pt x="575" y="669"/>
                  </a:lnTo>
                  <a:lnTo>
                    <a:pt x="575" y="667"/>
                  </a:lnTo>
                  <a:lnTo>
                    <a:pt x="573" y="667"/>
                  </a:lnTo>
                  <a:lnTo>
                    <a:pt x="573" y="667"/>
                  </a:lnTo>
                  <a:lnTo>
                    <a:pt x="573" y="667"/>
                  </a:lnTo>
                  <a:lnTo>
                    <a:pt x="573" y="665"/>
                  </a:lnTo>
                  <a:lnTo>
                    <a:pt x="573" y="665"/>
                  </a:lnTo>
                  <a:lnTo>
                    <a:pt x="575" y="665"/>
                  </a:lnTo>
                  <a:lnTo>
                    <a:pt x="573" y="663"/>
                  </a:lnTo>
                  <a:lnTo>
                    <a:pt x="573" y="663"/>
                  </a:lnTo>
                  <a:lnTo>
                    <a:pt x="575" y="663"/>
                  </a:lnTo>
                  <a:lnTo>
                    <a:pt x="575" y="663"/>
                  </a:lnTo>
                  <a:lnTo>
                    <a:pt x="575" y="661"/>
                  </a:lnTo>
                  <a:lnTo>
                    <a:pt x="575" y="657"/>
                  </a:lnTo>
                  <a:lnTo>
                    <a:pt x="575" y="657"/>
                  </a:lnTo>
                  <a:lnTo>
                    <a:pt x="573" y="657"/>
                  </a:lnTo>
                  <a:lnTo>
                    <a:pt x="571" y="657"/>
                  </a:lnTo>
                  <a:lnTo>
                    <a:pt x="571" y="655"/>
                  </a:lnTo>
                  <a:lnTo>
                    <a:pt x="573" y="655"/>
                  </a:lnTo>
                  <a:lnTo>
                    <a:pt x="575" y="655"/>
                  </a:lnTo>
                  <a:lnTo>
                    <a:pt x="575" y="655"/>
                  </a:lnTo>
                  <a:lnTo>
                    <a:pt x="575" y="654"/>
                  </a:lnTo>
                  <a:lnTo>
                    <a:pt x="575" y="654"/>
                  </a:lnTo>
                  <a:lnTo>
                    <a:pt x="573" y="652"/>
                  </a:lnTo>
                  <a:lnTo>
                    <a:pt x="573" y="652"/>
                  </a:lnTo>
                  <a:lnTo>
                    <a:pt x="573" y="652"/>
                  </a:lnTo>
                  <a:lnTo>
                    <a:pt x="573" y="650"/>
                  </a:lnTo>
                  <a:lnTo>
                    <a:pt x="571" y="648"/>
                  </a:lnTo>
                  <a:lnTo>
                    <a:pt x="571" y="646"/>
                  </a:lnTo>
                  <a:lnTo>
                    <a:pt x="571" y="646"/>
                  </a:lnTo>
                  <a:lnTo>
                    <a:pt x="571" y="644"/>
                  </a:lnTo>
                  <a:lnTo>
                    <a:pt x="573" y="642"/>
                  </a:lnTo>
                  <a:lnTo>
                    <a:pt x="573" y="640"/>
                  </a:lnTo>
                  <a:lnTo>
                    <a:pt x="575" y="640"/>
                  </a:lnTo>
                  <a:lnTo>
                    <a:pt x="575" y="638"/>
                  </a:lnTo>
                  <a:lnTo>
                    <a:pt x="577" y="636"/>
                  </a:lnTo>
                  <a:lnTo>
                    <a:pt x="577" y="636"/>
                  </a:lnTo>
                  <a:lnTo>
                    <a:pt x="577" y="635"/>
                  </a:lnTo>
                  <a:lnTo>
                    <a:pt x="575" y="635"/>
                  </a:lnTo>
                  <a:lnTo>
                    <a:pt x="575" y="635"/>
                  </a:lnTo>
                  <a:lnTo>
                    <a:pt x="575" y="633"/>
                  </a:lnTo>
                  <a:lnTo>
                    <a:pt x="575" y="633"/>
                  </a:lnTo>
                  <a:lnTo>
                    <a:pt x="575" y="633"/>
                  </a:lnTo>
                  <a:lnTo>
                    <a:pt x="573" y="633"/>
                  </a:lnTo>
                  <a:lnTo>
                    <a:pt x="573" y="633"/>
                  </a:lnTo>
                  <a:lnTo>
                    <a:pt x="573" y="631"/>
                  </a:lnTo>
                  <a:lnTo>
                    <a:pt x="573" y="631"/>
                  </a:lnTo>
                  <a:lnTo>
                    <a:pt x="575" y="631"/>
                  </a:lnTo>
                  <a:lnTo>
                    <a:pt x="577" y="631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7" y="629"/>
                  </a:lnTo>
                  <a:lnTo>
                    <a:pt x="577" y="627"/>
                  </a:lnTo>
                  <a:lnTo>
                    <a:pt x="579" y="629"/>
                  </a:lnTo>
                  <a:lnTo>
                    <a:pt x="579" y="627"/>
                  </a:lnTo>
                  <a:lnTo>
                    <a:pt x="577" y="625"/>
                  </a:lnTo>
                  <a:lnTo>
                    <a:pt x="575" y="623"/>
                  </a:lnTo>
                  <a:lnTo>
                    <a:pt x="575" y="623"/>
                  </a:lnTo>
                  <a:lnTo>
                    <a:pt x="575" y="623"/>
                  </a:lnTo>
                  <a:lnTo>
                    <a:pt x="571" y="621"/>
                  </a:lnTo>
                  <a:lnTo>
                    <a:pt x="571" y="621"/>
                  </a:lnTo>
                  <a:lnTo>
                    <a:pt x="568" y="621"/>
                  </a:lnTo>
                  <a:lnTo>
                    <a:pt x="568" y="621"/>
                  </a:lnTo>
                  <a:lnTo>
                    <a:pt x="568" y="619"/>
                  </a:lnTo>
                  <a:lnTo>
                    <a:pt x="568" y="619"/>
                  </a:lnTo>
                  <a:lnTo>
                    <a:pt x="566" y="621"/>
                  </a:lnTo>
                  <a:lnTo>
                    <a:pt x="566" y="619"/>
                  </a:lnTo>
                  <a:lnTo>
                    <a:pt x="566" y="619"/>
                  </a:lnTo>
                  <a:lnTo>
                    <a:pt x="566" y="619"/>
                  </a:lnTo>
                  <a:lnTo>
                    <a:pt x="566" y="619"/>
                  </a:lnTo>
                  <a:lnTo>
                    <a:pt x="566" y="618"/>
                  </a:lnTo>
                  <a:lnTo>
                    <a:pt x="566" y="619"/>
                  </a:lnTo>
                  <a:lnTo>
                    <a:pt x="564" y="619"/>
                  </a:lnTo>
                  <a:lnTo>
                    <a:pt x="564" y="619"/>
                  </a:lnTo>
                  <a:lnTo>
                    <a:pt x="564" y="618"/>
                  </a:lnTo>
                  <a:lnTo>
                    <a:pt x="564" y="618"/>
                  </a:lnTo>
                  <a:lnTo>
                    <a:pt x="562" y="618"/>
                  </a:lnTo>
                  <a:lnTo>
                    <a:pt x="564" y="616"/>
                  </a:lnTo>
                  <a:lnTo>
                    <a:pt x="564" y="614"/>
                  </a:lnTo>
                  <a:lnTo>
                    <a:pt x="566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8"/>
                  </a:lnTo>
                  <a:lnTo>
                    <a:pt x="562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58" y="604"/>
                  </a:lnTo>
                  <a:lnTo>
                    <a:pt x="556" y="602"/>
                  </a:lnTo>
                  <a:lnTo>
                    <a:pt x="554" y="601"/>
                  </a:lnTo>
                  <a:lnTo>
                    <a:pt x="552" y="601"/>
                  </a:lnTo>
                  <a:lnTo>
                    <a:pt x="552" y="601"/>
                  </a:lnTo>
                  <a:lnTo>
                    <a:pt x="552" y="601"/>
                  </a:lnTo>
                  <a:lnTo>
                    <a:pt x="550" y="601"/>
                  </a:lnTo>
                  <a:lnTo>
                    <a:pt x="549" y="601"/>
                  </a:lnTo>
                  <a:lnTo>
                    <a:pt x="549" y="601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47" y="602"/>
                  </a:lnTo>
                  <a:lnTo>
                    <a:pt x="547" y="604"/>
                  </a:lnTo>
                  <a:lnTo>
                    <a:pt x="547" y="604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3" y="602"/>
                  </a:lnTo>
                  <a:lnTo>
                    <a:pt x="543" y="602"/>
                  </a:lnTo>
                  <a:lnTo>
                    <a:pt x="541" y="602"/>
                  </a:lnTo>
                  <a:lnTo>
                    <a:pt x="541" y="602"/>
                  </a:lnTo>
                  <a:lnTo>
                    <a:pt x="539" y="601"/>
                  </a:lnTo>
                  <a:lnTo>
                    <a:pt x="539" y="601"/>
                  </a:lnTo>
                  <a:lnTo>
                    <a:pt x="537" y="601"/>
                  </a:lnTo>
                  <a:lnTo>
                    <a:pt x="537" y="602"/>
                  </a:lnTo>
                  <a:lnTo>
                    <a:pt x="537" y="602"/>
                  </a:lnTo>
                  <a:lnTo>
                    <a:pt x="535" y="601"/>
                  </a:lnTo>
                  <a:lnTo>
                    <a:pt x="535" y="601"/>
                  </a:lnTo>
                  <a:lnTo>
                    <a:pt x="533" y="599"/>
                  </a:lnTo>
                  <a:lnTo>
                    <a:pt x="533" y="601"/>
                  </a:lnTo>
                  <a:lnTo>
                    <a:pt x="533" y="601"/>
                  </a:lnTo>
                  <a:lnTo>
                    <a:pt x="535" y="601"/>
                  </a:lnTo>
                  <a:lnTo>
                    <a:pt x="535" y="602"/>
                  </a:lnTo>
                  <a:lnTo>
                    <a:pt x="533" y="602"/>
                  </a:lnTo>
                  <a:lnTo>
                    <a:pt x="533" y="604"/>
                  </a:lnTo>
                  <a:lnTo>
                    <a:pt x="533" y="604"/>
                  </a:lnTo>
                  <a:lnTo>
                    <a:pt x="520" y="604"/>
                  </a:lnTo>
                  <a:lnTo>
                    <a:pt x="514" y="604"/>
                  </a:lnTo>
                  <a:lnTo>
                    <a:pt x="513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09" y="602"/>
                  </a:lnTo>
                  <a:lnTo>
                    <a:pt x="509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3" y="602"/>
                  </a:lnTo>
                  <a:lnTo>
                    <a:pt x="503" y="601"/>
                  </a:lnTo>
                  <a:lnTo>
                    <a:pt x="503" y="601"/>
                  </a:lnTo>
                  <a:lnTo>
                    <a:pt x="503" y="601"/>
                  </a:lnTo>
                  <a:lnTo>
                    <a:pt x="503" y="601"/>
                  </a:lnTo>
                  <a:lnTo>
                    <a:pt x="501" y="602"/>
                  </a:lnTo>
                  <a:close/>
                  <a:moveTo>
                    <a:pt x="480" y="623"/>
                  </a:moveTo>
                  <a:lnTo>
                    <a:pt x="482" y="621"/>
                  </a:lnTo>
                  <a:lnTo>
                    <a:pt x="480" y="619"/>
                  </a:lnTo>
                  <a:lnTo>
                    <a:pt x="480" y="621"/>
                  </a:lnTo>
                  <a:lnTo>
                    <a:pt x="480" y="621"/>
                  </a:lnTo>
                  <a:lnTo>
                    <a:pt x="480" y="621"/>
                  </a:lnTo>
                  <a:lnTo>
                    <a:pt x="480" y="623"/>
                  </a:lnTo>
                  <a:lnTo>
                    <a:pt x="480" y="623"/>
                  </a:lnTo>
                  <a:close/>
                  <a:moveTo>
                    <a:pt x="452" y="646"/>
                  </a:moveTo>
                  <a:lnTo>
                    <a:pt x="452" y="646"/>
                  </a:lnTo>
                  <a:lnTo>
                    <a:pt x="452" y="646"/>
                  </a:lnTo>
                  <a:lnTo>
                    <a:pt x="452" y="648"/>
                  </a:lnTo>
                  <a:lnTo>
                    <a:pt x="452" y="648"/>
                  </a:lnTo>
                  <a:lnTo>
                    <a:pt x="452" y="650"/>
                  </a:lnTo>
                  <a:lnTo>
                    <a:pt x="452" y="648"/>
                  </a:lnTo>
                  <a:lnTo>
                    <a:pt x="452" y="646"/>
                  </a:lnTo>
                  <a:lnTo>
                    <a:pt x="452" y="646"/>
                  </a:lnTo>
                  <a:lnTo>
                    <a:pt x="452" y="646"/>
                  </a:lnTo>
                  <a:close/>
                  <a:moveTo>
                    <a:pt x="414" y="652"/>
                  </a:moveTo>
                  <a:lnTo>
                    <a:pt x="416" y="652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4" y="650"/>
                  </a:lnTo>
                  <a:lnTo>
                    <a:pt x="414" y="652"/>
                  </a:lnTo>
                  <a:close/>
                  <a:moveTo>
                    <a:pt x="429" y="669"/>
                  </a:moveTo>
                  <a:lnTo>
                    <a:pt x="429" y="669"/>
                  </a:lnTo>
                  <a:lnTo>
                    <a:pt x="429" y="669"/>
                  </a:lnTo>
                  <a:lnTo>
                    <a:pt x="431" y="669"/>
                  </a:lnTo>
                  <a:lnTo>
                    <a:pt x="431" y="669"/>
                  </a:lnTo>
                  <a:lnTo>
                    <a:pt x="431" y="669"/>
                  </a:lnTo>
                  <a:lnTo>
                    <a:pt x="431" y="667"/>
                  </a:lnTo>
                  <a:lnTo>
                    <a:pt x="431" y="667"/>
                  </a:lnTo>
                  <a:lnTo>
                    <a:pt x="431" y="667"/>
                  </a:lnTo>
                  <a:lnTo>
                    <a:pt x="429" y="667"/>
                  </a:lnTo>
                  <a:lnTo>
                    <a:pt x="429" y="667"/>
                  </a:lnTo>
                  <a:lnTo>
                    <a:pt x="429" y="669"/>
                  </a:lnTo>
                  <a:lnTo>
                    <a:pt x="429" y="669"/>
                  </a:lnTo>
                  <a:lnTo>
                    <a:pt x="429" y="669"/>
                  </a:lnTo>
                  <a:lnTo>
                    <a:pt x="429" y="669"/>
                  </a:lnTo>
                  <a:close/>
                  <a:moveTo>
                    <a:pt x="467" y="684"/>
                  </a:moveTo>
                  <a:lnTo>
                    <a:pt x="465" y="686"/>
                  </a:lnTo>
                  <a:lnTo>
                    <a:pt x="465" y="688"/>
                  </a:lnTo>
                  <a:lnTo>
                    <a:pt x="465" y="690"/>
                  </a:lnTo>
                  <a:lnTo>
                    <a:pt x="467" y="690"/>
                  </a:lnTo>
                  <a:lnTo>
                    <a:pt x="467" y="688"/>
                  </a:lnTo>
                  <a:lnTo>
                    <a:pt x="467" y="686"/>
                  </a:lnTo>
                  <a:lnTo>
                    <a:pt x="467" y="686"/>
                  </a:lnTo>
                  <a:lnTo>
                    <a:pt x="467" y="684"/>
                  </a:lnTo>
                  <a:lnTo>
                    <a:pt x="467" y="684"/>
                  </a:lnTo>
                  <a:close/>
                  <a:moveTo>
                    <a:pt x="181" y="690"/>
                  </a:moveTo>
                  <a:lnTo>
                    <a:pt x="181" y="690"/>
                  </a:lnTo>
                  <a:lnTo>
                    <a:pt x="183" y="691"/>
                  </a:lnTo>
                  <a:lnTo>
                    <a:pt x="183" y="690"/>
                  </a:lnTo>
                  <a:lnTo>
                    <a:pt x="183" y="690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3" y="686"/>
                  </a:lnTo>
                  <a:lnTo>
                    <a:pt x="183" y="686"/>
                  </a:lnTo>
                  <a:lnTo>
                    <a:pt x="183" y="686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90"/>
                  </a:lnTo>
                  <a:lnTo>
                    <a:pt x="181" y="690"/>
                  </a:lnTo>
                  <a:close/>
                  <a:moveTo>
                    <a:pt x="416" y="691"/>
                  </a:moveTo>
                  <a:lnTo>
                    <a:pt x="416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0"/>
                  </a:lnTo>
                  <a:lnTo>
                    <a:pt x="418" y="690"/>
                  </a:lnTo>
                  <a:lnTo>
                    <a:pt x="418" y="690"/>
                  </a:lnTo>
                  <a:lnTo>
                    <a:pt x="420" y="690"/>
                  </a:lnTo>
                  <a:lnTo>
                    <a:pt x="420" y="690"/>
                  </a:lnTo>
                  <a:lnTo>
                    <a:pt x="420" y="690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90"/>
                  </a:lnTo>
                  <a:lnTo>
                    <a:pt x="418" y="690"/>
                  </a:lnTo>
                  <a:lnTo>
                    <a:pt x="416" y="690"/>
                  </a:lnTo>
                  <a:lnTo>
                    <a:pt x="416" y="691"/>
                  </a:lnTo>
                  <a:close/>
                  <a:moveTo>
                    <a:pt x="160" y="693"/>
                  </a:moveTo>
                  <a:lnTo>
                    <a:pt x="160" y="695"/>
                  </a:lnTo>
                  <a:lnTo>
                    <a:pt x="160" y="695"/>
                  </a:lnTo>
                  <a:lnTo>
                    <a:pt x="162" y="695"/>
                  </a:lnTo>
                  <a:lnTo>
                    <a:pt x="162" y="695"/>
                  </a:lnTo>
                  <a:lnTo>
                    <a:pt x="162" y="695"/>
                  </a:lnTo>
                  <a:lnTo>
                    <a:pt x="162" y="695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0" y="693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close/>
                  <a:moveTo>
                    <a:pt x="183" y="701"/>
                  </a:moveTo>
                  <a:lnTo>
                    <a:pt x="183" y="701"/>
                  </a:lnTo>
                  <a:lnTo>
                    <a:pt x="183" y="701"/>
                  </a:lnTo>
                  <a:lnTo>
                    <a:pt x="183" y="699"/>
                  </a:lnTo>
                  <a:lnTo>
                    <a:pt x="183" y="699"/>
                  </a:lnTo>
                  <a:lnTo>
                    <a:pt x="181" y="701"/>
                  </a:lnTo>
                  <a:lnTo>
                    <a:pt x="181" y="701"/>
                  </a:lnTo>
                  <a:lnTo>
                    <a:pt x="181" y="701"/>
                  </a:lnTo>
                  <a:lnTo>
                    <a:pt x="181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close/>
                  <a:moveTo>
                    <a:pt x="183" y="703"/>
                  </a:moveTo>
                  <a:lnTo>
                    <a:pt x="183" y="703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1" y="705"/>
                  </a:lnTo>
                  <a:lnTo>
                    <a:pt x="183" y="707"/>
                  </a:lnTo>
                  <a:lnTo>
                    <a:pt x="183" y="707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3"/>
                  </a:lnTo>
                  <a:close/>
                  <a:moveTo>
                    <a:pt x="155" y="710"/>
                  </a:moveTo>
                  <a:lnTo>
                    <a:pt x="155" y="710"/>
                  </a:lnTo>
                  <a:lnTo>
                    <a:pt x="155" y="710"/>
                  </a:lnTo>
                  <a:lnTo>
                    <a:pt x="155" y="710"/>
                  </a:lnTo>
                  <a:lnTo>
                    <a:pt x="157" y="710"/>
                  </a:lnTo>
                  <a:lnTo>
                    <a:pt x="157" y="712"/>
                  </a:lnTo>
                  <a:lnTo>
                    <a:pt x="157" y="712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7"/>
                  </a:lnTo>
                  <a:lnTo>
                    <a:pt x="157" y="707"/>
                  </a:lnTo>
                  <a:lnTo>
                    <a:pt x="157" y="707"/>
                  </a:lnTo>
                  <a:lnTo>
                    <a:pt x="157" y="708"/>
                  </a:lnTo>
                  <a:lnTo>
                    <a:pt x="157" y="707"/>
                  </a:lnTo>
                  <a:lnTo>
                    <a:pt x="155" y="707"/>
                  </a:lnTo>
                  <a:lnTo>
                    <a:pt x="155" y="707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10"/>
                  </a:lnTo>
                  <a:lnTo>
                    <a:pt x="155" y="710"/>
                  </a:lnTo>
                  <a:lnTo>
                    <a:pt x="155" y="710"/>
                  </a:lnTo>
                  <a:close/>
                  <a:moveTo>
                    <a:pt x="585" y="710"/>
                  </a:moveTo>
                  <a:lnTo>
                    <a:pt x="585" y="710"/>
                  </a:lnTo>
                  <a:lnTo>
                    <a:pt x="586" y="710"/>
                  </a:lnTo>
                  <a:lnTo>
                    <a:pt x="586" y="708"/>
                  </a:lnTo>
                  <a:lnTo>
                    <a:pt x="585" y="708"/>
                  </a:lnTo>
                  <a:lnTo>
                    <a:pt x="583" y="708"/>
                  </a:lnTo>
                  <a:lnTo>
                    <a:pt x="583" y="708"/>
                  </a:lnTo>
                  <a:lnTo>
                    <a:pt x="583" y="708"/>
                  </a:lnTo>
                  <a:lnTo>
                    <a:pt x="585" y="710"/>
                  </a:lnTo>
                  <a:close/>
                  <a:moveTo>
                    <a:pt x="605" y="725"/>
                  </a:moveTo>
                  <a:lnTo>
                    <a:pt x="607" y="725"/>
                  </a:lnTo>
                  <a:lnTo>
                    <a:pt x="607" y="725"/>
                  </a:lnTo>
                  <a:lnTo>
                    <a:pt x="607" y="725"/>
                  </a:lnTo>
                  <a:lnTo>
                    <a:pt x="605" y="724"/>
                  </a:lnTo>
                  <a:lnTo>
                    <a:pt x="605" y="724"/>
                  </a:lnTo>
                  <a:lnTo>
                    <a:pt x="605" y="725"/>
                  </a:lnTo>
                  <a:lnTo>
                    <a:pt x="605" y="725"/>
                  </a:lnTo>
                  <a:close/>
                  <a:moveTo>
                    <a:pt x="145" y="737"/>
                  </a:moveTo>
                  <a:lnTo>
                    <a:pt x="145" y="737"/>
                  </a:lnTo>
                  <a:lnTo>
                    <a:pt x="145" y="737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7" y="739"/>
                  </a:lnTo>
                  <a:lnTo>
                    <a:pt x="147" y="739"/>
                  </a:lnTo>
                  <a:lnTo>
                    <a:pt x="147" y="739"/>
                  </a:lnTo>
                  <a:lnTo>
                    <a:pt x="147" y="739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9"/>
                  </a:lnTo>
                  <a:lnTo>
                    <a:pt x="149" y="739"/>
                  </a:lnTo>
                  <a:lnTo>
                    <a:pt x="151" y="739"/>
                  </a:lnTo>
                  <a:lnTo>
                    <a:pt x="151" y="739"/>
                  </a:lnTo>
                  <a:lnTo>
                    <a:pt x="151" y="737"/>
                  </a:lnTo>
                  <a:lnTo>
                    <a:pt x="151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5" y="737"/>
                  </a:lnTo>
                  <a:lnTo>
                    <a:pt x="145" y="737"/>
                  </a:lnTo>
                  <a:lnTo>
                    <a:pt x="145" y="737"/>
                  </a:lnTo>
                  <a:lnTo>
                    <a:pt x="145" y="737"/>
                  </a:lnTo>
                  <a:lnTo>
                    <a:pt x="145" y="737"/>
                  </a:lnTo>
                  <a:close/>
                  <a:moveTo>
                    <a:pt x="386" y="746"/>
                  </a:moveTo>
                  <a:lnTo>
                    <a:pt x="386" y="746"/>
                  </a:lnTo>
                  <a:lnTo>
                    <a:pt x="386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4"/>
                  </a:lnTo>
                  <a:lnTo>
                    <a:pt x="388" y="744"/>
                  </a:lnTo>
                  <a:lnTo>
                    <a:pt x="386" y="744"/>
                  </a:lnTo>
                  <a:lnTo>
                    <a:pt x="386" y="744"/>
                  </a:lnTo>
                  <a:lnTo>
                    <a:pt x="386" y="746"/>
                  </a:lnTo>
                  <a:lnTo>
                    <a:pt x="386" y="746"/>
                  </a:lnTo>
                  <a:lnTo>
                    <a:pt x="386" y="746"/>
                  </a:lnTo>
                  <a:close/>
                  <a:moveTo>
                    <a:pt x="575" y="746"/>
                  </a:moveTo>
                  <a:lnTo>
                    <a:pt x="575" y="746"/>
                  </a:lnTo>
                  <a:lnTo>
                    <a:pt x="573" y="746"/>
                  </a:lnTo>
                  <a:lnTo>
                    <a:pt x="573" y="744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8"/>
                  </a:lnTo>
                  <a:lnTo>
                    <a:pt x="575" y="748"/>
                  </a:lnTo>
                  <a:lnTo>
                    <a:pt x="575" y="748"/>
                  </a:lnTo>
                  <a:lnTo>
                    <a:pt x="575" y="746"/>
                  </a:lnTo>
                  <a:lnTo>
                    <a:pt x="575" y="746"/>
                  </a:lnTo>
                  <a:lnTo>
                    <a:pt x="575" y="746"/>
                  </a:lnTo>
                  <a:close/>
                  <a:moveTo>
                    <a:pt x="479" y="760"/>
                  </a:moveTo>
                  <a:lnTo>
                    <a:pt x="479" y="760"/>
                  </a:lnTo>
                  <a:lnTo>
                    <a:pt x="479" y="760"/>
                  </a:lnTo>
                  <a:lnTo>
                    <a:pt x="479" y="760"/>
                  </a:lnTo>
                  <a:lnTo>
                    <a:pt x="479" y="760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7" y="758"/>
                  </a:lnTo>
                  <a:lnTo>
                    <a:pt x="479" y="758"/>
                  </a:lnTo>
                  <a:lnTo>
                    <a:pt x="477" y="758"/>
                  </a:lnTo>
                  <a:lnTo>
                    <a:pt x="477" y="758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9" y="760"/>
                  </a:lnTo>
                  <a:close/>
                  <a:moveTo>
                    <a:pt x="490" y="763"/>
                  </a:moveTo>
                  <a:lnTo>
                    <a:pt x="490" y="763"/>
                  </a:lnTo>
                  <a:lnTo>
                    <a:pt x="490" y="763"/>
                  </a:lnTo>
                  <a:lnTo>
                    <a:pt x="488" y="763"/>
                  </a:lnTo>
                  <a:lnTo>
                    <a:pt x="488" y="763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88" y="763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1"/>
                  </a:lnTo>
                  <a:lnTo>
                    <a:pt x="490" y="763"/>
                  </a:lnTo>
                  <a:lnTo>
                    <a:pt x="490" y="763"/>
                  </a:lnTo>
                  <a:lnTo>
                    <a:pt x="490" y="763"/>
                  </a:lnTo>
                  <a:close/>
                  <a:moveTo>
                    <a:pt x="547" y="784"/>
                  </a:moveTo>
                  <a:lnTo>
                    <a:pt x="547" y="784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7" y="780"/>
                  </a:lnTo>
                  <a:lnTo>
                    <a:pt x="547" y="780"/>
                  </a:lnTo>
                  <a:lnTo>
                    <a:pt x="547" y="780"/>
                  </a:lnTo>
                  <a:lnTo>
                    <a:pt x="547" y="778"/>
                  </a:lnTo>
                  <a:lnTo>
                    <a:pt x="545" y="778"/>
                  </a:lnTo>
                  <a:lnTo>
                    <a:pt x="547" y="780"/>
                  </a:lnTo>
                  <a:lnTo>
                    <a:pt x="547" y="780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7" y="784"/>
                  </a:lnTo>
                  <a:close/>
                  <a:moveTo>
                    <a:pt x="577" y="784"/>
                  </a:moveTo>
                  <a:lnTo>
                    <a:pt x="577" y="786"/>
                  </a:lnTo>
                  <a:lnTo>
                    <a:pt x="577" y="786"/>
                  </a:lnTo>
                  <a:lnTo>
                    <a:pt x="577" y="786"/>
                  </a:lnTo>
                  <a:lnTo>
                    <a:pt x="579" y="786"/>
                  </a:lnTo>
                  <a:lnTo>
                    <a:pt x="579" y="786"/>
                  </a:lnTo>
                  <a:lnTo>
                    <a:pt x="579" y="786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5" y="782"/>
                  </a:lnTo>
                  <a:lnTo>
                    <a:pt x="577" y="782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close/>
                  <a:moveTo>
                    <a:pt x="592" y="792"/>
                  </a:moveTo>
                  <a:lnTo>
                    <a:pt x="592" y="792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88" y="792"/>
                  </a:lnTo>
                  <a:lnTo>
                    <a:pt x="588" y="792"/>
                  </a:lnTo>
                  <a:lnTo>
                    <a:pt x="588" y="792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0" y="794"/>
                  </a:lnTo>
                  <a:lnTo>
                    <a:pt x="590" y="794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2" y="792"/>
                  </a:lnTo>
                  <a:close/>
                  <a:moveTo>
                    <a:pt x="586" y="796"/>
                  </a:moveTo>
                  <a:lnTo>
                    <a:pt x="586" y="796"/>
                  </a:lnTo>
                  <a:lnTo>
                    <a:pt x="586" y="796"/>
                  </a:lnTo>
                  <a:lnTo>
                    <a:pt x="586" y="796"/>
                  </a:lnTo>
                  <a:lnTo>
                    <a:pt x="586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3" y="796"/>
                  </a:lnTo>
                  <a:lnTo>
                    <a:pt x="583" y="796"/>
                  </a:lnTo>
                  <a:lnTo>
                    <a:pt x="583" y="796"/>
                  </a:lnTo>
                  <a:lnTo>
                    <a:pt x="583" y="797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6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9"/>
                  </a:lnTo>
                  <a:lnTo>
                    <a:pt x="585" y="799"/>
                  </a:lnTo>
                  <a:lnTo>
                    <a:pt x="586" y="799"/>
                  </a:lnTo>
                  <a:lnTo>
                    <a:pt x="586" y="799"/>
                  </a:lnTo>
                  <a:lnTo>
                    <a:pt x="586" y="799"/>
                  </a:lnTo>
                  <a:lnTo>
                    <a:pt x="586" y="799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6"/>
                  </a:lnTo>
                  <a:lnTo>
                    <a:pt x="586" y="796"/>
                  </a:lnTo>
                  <a:lnTo>
                    <a:pt x="586" y="796"/>
                  </a:lnTo>
                  <a:close/>
                  <a:moveTo>
                    <a:pt x="100" y="830"/>
                  </a:moveTo>
                  <a:lnTo>
                    <a:pt x="100" y="830"/>
                  </a:lnTo>
                  <a:lnTo>
                    <a:pt x="100" y="828"/>
                  </a:lnTo>
                  <a:lnTo>
                    <a:pt x="100" y="828"/>
                  </a:lnTo>
                  <a:lnTo>
                    <a:pt x="98" y="828"/>
                  </a:lnTo>
                  <a:lnTo>
                    <a:pt x="98" y="828"/>
                  </a:lnTo>
                  <a:lnTo>
                    <a:pt x="98" y="830"/>
                  </a:lnTo>
                  <a:lnTo>
                    <a:pt x="98" y="830"/>
                  </a:lnTo>
                  <a:lnTo>
                    <a:pt x="98" y="832"/>
                  </a:lnTo>
                  <a:lnTo>
                    <a:pt x="98" y="830"/>
                  </a:lnTo>
                  <a:lnTo>
                    <a:pt x="100" y="830"/>
                  </a:lnTo>
                  <a:lnTo>
                    <a:pt x="100" y="830"/>
                  </a:lnTo>
                  <a:close/>
                  <a:moveTo>
                    <a:pt x="244" y="476"/>
                  </a:moveTo>
                  <a:lnTo>
                    <a:pt x="246" y="476"/>
                  </a:lnTo>
                  <a:lnTo>
                    <a:pt x="246" y="476"/>
                  </a:lnTo>
                  <a:lnTo>
                    <a:pt x="246" y="476"/>
                  </a:lnTo>
                  <a:lnTo>
                    <a:pt x="244" y="476"/>
                  </a:lnTo>
                  <a:lnTo>
                    <a:pt x="244" y="476"/>
                  </a:lnTo>
                  <a:lnTo>
                    <a:pt x="244" y="476"/>
                  </a:lnTo>
                  <a:lnTo>
                    <a:pt x="242" y="476"/>
                  </a:lnTo>
                  <a:lnTo>
                    <a:pt x="242" y="476"/>
                  </a:lnTo>
                  <a:lnTo>
                    <a:pt x="242" y="476"/>
                  </a:lnTo>
                  <a:lnTo>
                    <a:pt x="244" y="477"/>
                  </a:lnTo>
                  <a:lnTo>
                    <a:pt x="244" y="476"/>
                  </a:lnTo>
                  <a:close/>
                  <a:moveTo>
                    <a:pt x="206" y="512"/>
                  </a:moveTo>
                  <a:lnTo>
                    <a:pt x="208" y="512"/>
                  </a:lnTo>
                  <a:lnTo>
                    <a:pt x="208" y="512"/>
                  </a:lnTo>
                  <a:lnTo>
                    <a:pt x="208" y="510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06" y="512"/>
                  </a:lnTo>
                  <a:lnTo>
                    <a:pt x="206" y="512"/>
                  </a:lnTo>
                  <a:close/>
                  <a:moveTo>
                    <a:pt x="325" y="59"/>
                  </a:moveTo>
                  <a:lnTo>
                    <a:pt x="327" y="61"/>
                  </a:lnTo>
                  <a:lnTo>
                    <a:pt x="327" y="61"/>
                  </a:lnTo>
                  <a:lnTo>
                    <a:pt x="327" y="59"/>
                  </a:lnTo>
                  <a:lnTo>
                    <a:pt x="327" y="59"/>
                  </a:lnTo>
                  <a:lnTo>
                    <a:pt x="327" y="57"/>
                  </a:lnTo>
                  <a:lnTo>
                    <a:pt x="325" y="59"/>
                  </a:lnTo>
                  <a:lnTo>
                    <a:pt x="325" y="59"/>
                  </a:lnTo>
                  <a:close/>
                  <a:moveTo>
                    <a:pt x="306" y="123"/>
                  </a:moveTo>
                  <a:lnTo>
                    <a:pt x="306" y="123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3"/>
                  </a:lnTo>
                  <a:close/>
                  <a:moveTo>
                    <a:pt x="348" y="186"/>
                  </a:moveTo>
                  <a:lnTo>
                    <a:pt x="348" y="188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0" y="184"/>
                  </a:lnTo>
                  <a:lnTo>
                    <a:pt x="350" y="184"/>
                  </a:lnTo>
                  <a:lnTo>
                    <a:pt x="350" y="184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4"/>
                  </a:lnTo>
                  <a:lnTo>
                    <a:pt x="346" y="184"/>
                  </a:lnTo>
                  <a:lnTo>
                    <a:pt x="346" y="184"/>
                  </a:lnTo>
                  <a:lnTo>
                    <a:pt x="348" y="186"/>
                  </a:lnTo>
                  <a:lnTo>
                    <a:pt x="348" y="186"/>
                  </a:lnTo>
                  <a:close/>
                  <a:moveTo>
                    <a:pt x="198" y="335"/>
                  </a:moveTo>
                  <a:lnTo>
                    <a:pt x="198" y="337"/>
                  </a:lnTo>
                  <a:lnTo>
                    <a:pt x="200" y="337"/>
                  </a:lnTo>
                  <a:lnTo>
                    <a:pt x="200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5"/>
                  </a:lnTo>
                  <a:close/>
                  <a:moveTo>
                    <a:pt x="344" y="443"/>
                  </a:moveTo>
                  <a:lnTo>
                    <a:pt x="344" y="443"/>
                  </a:lnTo>
                  <a:lnTo>
                    <a:pt x="344" y="443"/>
                  </a:lnTo>
                  <a:lnTo>
                    <a:pt x="342" y="441"/>
                  </a:lnTo>
                  <a:lnTo>
                    <a:pt x="340" y="441"/>
                  </a:lnTo>
                  <a:lnTo>
                    <a:pt x="340" y="441"/>
                  </a:lnTo>
                  <a:lnTo>
                    <a:pt x="340" y="441"/>
                  </a:lnTo>
                  <a:lnTo>
                    <a:pt x="340" y="441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4" y="443"/>
                  </a:lnTo>
                  <a:close/>
                  <a:moveTo>
                    <a:pt x="327" y="481"/>
                  </a:moveTo>
                  <a:lnTo>
                    <a:pt x="327" y="481"/>
                  </a:lnTo>
                  <a:lnTo>
                    <a:pt x="325" y="483"/>
                  </a:lnTo>
                  <a:lnTo>
                    <a:pt x="327" y="483"/>
                  </a:lnTo>
                  <a:lnTo>
                    <a:pt x="327" y="483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3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7" y="481"/>
                  </a:lnTo>
                  <a:lnTo>
                    <a:pt x="327" y="481"/>
                  </a:lnTo>
                  <a:close/>
                  <a:moveTo>
                    <a:pt x="496" y="506"/>
                  </a:moveTo>
                  <a:lnTo>
                    <a:pt x="497" y="506"/>
                  </a:lnTo>
                  <a:lnTo>
                    <a:pt x="497" y="506"/>
                  </a:lnTo>
                  <a:lnTo>
                    <a:pt x="497" y="506"/>
                  </a:lnTo>
                  <a:lnTo>
                    <a:pt x="497" y="506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6"/>
                  </a:lnTo>
                  <a:lnTo>
                    <a:pt x="496" y="506"/>
                  </a:lnTo>
                  <a:close/>
                  <a:moveTo>
                    <a:pt x="325" y="510"/>
                  </a:moveTo>
                  <a:lnTo>
                    <a:pt x="325" y="512"/>
                  </a:lnTo>
                  <a:lnTo>
                    <a:pt x="325" y="510"/>
                  </a:lnTo>
                  <a:lnTo>
                    <a:pt x="325" y="510"/>
                  </a:lnTo>
                  <a:lnTo>
                    <a:pt x="325" y="508"/>
                  </a:lnTo>
                  <a:lnTo>
                    <a:pt x="325" y="508"/>
                  </a:lnTo>
                  <a:lnTo>
                    <a:pt x="325" y="508"/>
                  </a:lnTo>
                  <a:lnTo>
                    <a:pt x="325" y="508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1" y="506"/>
                  </a:lnTo>
                  <a:lnTo>
                    <a:pt x="323" y="508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21" y="508"/>
                  </a:lnTo>
                  <a:lnTo>
                    <a:pt x="321" y="510"/>
                  </a:lnTo>
                  <a:lnTo>
                    <a:pt x="323" y="510"/>
                  </a:lnTo>
                  <a:lnTo>
                    <a:pt x="323" y="510"/>
                  </a:lnTo>
                  <a:lnTo>
                    <a:pt x="325" y="510"/>
                  </a:lnTo>
                  <a:lnTo>
                    <a:pt x="325" y="510"/>
                  </a:lnTo>
                  <a:lnTo>
                    <a:pt x="325" y="510"/>
                  </a:lnTo>
                  <a:close/>
                  <a:moveTo>
                    <a:pt x="227" y="515"/>
                  </a:moveTo>
                  <a:lnTo>
                    <a:pt x="227" y="515"/>
                  </a:lnTo>
                  <a:lnTo>
                    <a:pt x="227" y="515"/>
                  </a:lnTo>
                  <a:lnTo>
                    <a:pt x="225" y="515"/>
                  </a:lnTo>
                  <a:lnTo>
                    <a:pt x="225" y="513"/>
                  </a:lnTo>
                  <a:lnTo>
                    <a:pt x="225" y="513"/>
                  </a:lnTo>
                  <a:lnTo>
                    <a:pt x="223" y="513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7"/>
                  </a:lnTo>
                  <a:lnTo>
                    <a:pt x="223" y="517"/>
                  </a:lnTo>
                  <a:lnTo>
                    <a:pt x="225" y="517"/>
                  </a:lnTo>
                  <a:lnTo>
                    <a:pt x="225" y="517"/>
                  </a:lnTo>
                  <a:lnTo>
                    <a:pt x="227" y="517"/>
                  </a:lnTo>
                  <a:lnTo>
                    <a:pt x="227" y="515"/>
                  </a:lnTo>
                  <a:lnTo>
                    <a:pt x="227" y="515"/>
                  </a:lnTo>
                  <a:lnTo>
                    <a:pt x="227" y="515"/>
                  </a:lnTo>
                  <a:close/>
                  <a:moveTo>
                    <a:pt x="225" y="525"/>
                  </a:moveTo>
                  <a:lnTo>
                    <a:pt x="227" y="525"/>
                  </a:lnTo>
                  <a:lnTo>
                    <a:pt x="229" y="527"/>
                  </a:lnTo>
                  <a:lnTo>
                    <a:pt x="231" y="527"/>
                  </a:lnTo>
                  <a:lnTo>
                    <a:pt x="231" y="529"/>
                  </a:lnTo>
                  <a:lnTo>
                    <a:pt x="231" y="529"/>
                  </a:lnTo>
                  <a:lnTo>
                    <a:pt x="231" y="529"/>
                  </a:lnTo>
                  <a:lnTo>
                    <a:pt x="232" y="529"/>
                  </a:lnTo>
                  <a:lnTo>
                    <a:pt x="232" y="529"/>
                  </a:lnTo>
                  <a:lnTo>
                    <a:pt x="232" y="527"/>
                  </a:lnTo>
                  <a:lnTo>
                    <a:pt x="232" y="527"/>
                  </a:lnTo>
                  <a:lnTo>
                    <a:pt x="232" y="527"/>
                  </a:lnTo>
                  <a:lnTo>
                    <a:pt x="232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29" y="525"/>
                  </a:lnTo>
                  <a:lnTo>
                    <a:pt x="225" y="525"/>
                  </a:lnTo>
                  <a:lnTo>
                    <a:pt x="225" y="525"/>
                  </a:lnTo>
                  <a:close/>
                  <a:moveTo>
                    <a:pt x="342" y="578"/>
                  </a:moveTo>
                  <a:lnTo>
                    <a:pt x="344" y="578"/>
                  </a:lnTo>
                  <a:lnTo>
                    <a:pt x="344" y="578"/>
                  </a:lnTo>
                  <a:lnTo>
                    <a:pt x="346" y="578"/>
                  </a:lnTo>
                  <a:lnTo>
                    <a:pt x="346" y="576"/>
                  </a:lnTo>
                  <a:lnTo>
                    <a:pt x="346" y="576"/>
                  </a:lnTo>
                  <a:lnTo>
                    <a:pt x="346" y="574"/>
                  </a:lnTo>
                  <a:lnTo>
                    <a:pt x="346" y="574"/>
                  </a:lnTo>
                  <a:lnTo>
                    <a:pt x="344" y="574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8"/>
                  </a:lnTo>
                  <a:close/>
                  <a:moveTo>
                    <a:pt x="340" y="585"/>
                  </a:moveTo>
                  <a:lnTo>
                    <a:pt x="340" y="585"/>
                  </a:lnTo>
                  <a:lnTo>
                    <a:pt x="340" y="585"/>
                  </a:lnTo>
                  <a:lnTo>
                    <a:pt x="342" y="585"/>
                  </a:lnTo>
                  <a:lnTo>
                    <a:pt x="342" y="585"/>
                  </a:lnTo>
                  <a:lnTo>
                    <a:pt x="342" y="585"/>
                  </a:lnTo>
                  <a:lnTo>
                    <a:pt x="344" y="585"/>
                  </a:lnTo>
                  <a:lnTo>
                    <a:pt x="344" y="585"/>
                  </a:lnTo>
                  <a:lnTo>
                    <a:pt x="344" y="583"/>
                  </a:lnTo>
                  <a:lnTo>
                    <a:pt x="344" y="583"/>
                  </a:lnTo>
                  <a:lnTo>
                    <a:pt x="344" y="583"/>
                  </a:lnTo>
                  <a:lnTo>
                    <a:pt x="344" y="583"/>
                  </a:lnTo>
                  <a:lnTo>
                    <a:pt x="342" y="583"/>
                  </a:lnTo>
                  <a:lnTo>
                    <a:pt x="342" y="583"/>
                  </a:lnTo>
                  <a:lnTo>
                    <a:pt x="340" y="583"/>
                  </a:lnTo>
                  <a:lnTo>
                    <a:pt x="340" y="585"/>
                  </a:lnTo>
                  <a:close/>
                  <a:moveTo>
                    <a:pt x="545" y="595"/>
                  </a:moveTo>
                  <a:lnTo>
                    <a:pt x="545" y="597"/>
                  </a:lnTo>
                  <a:lnTo>
                    <a:pt x="545" y="597"/>
                  </a:lnTo>
                  <a:lnTo>
                    <a:pt x="545" y="597"/>
                  </a:lnTo>
                  <a:lnTo>
                    <a:pt x="545" y="597"/>
                  </a:lnTo>
                  <a:lnTo>
                    <a:pt x="545" y="597"/>
                  </a:lnTo>
                  <a:lnTo>
                    <a:pt x="545" y="599"/>
                  </a:lnTo>
                  <a:lnTo>
                    <a:pt x="545" y="599"/>
                  </a:lnTo>
                  <a:lnTo>
                    <a:pt x="547" y="599"/>
                  </a:lnTo>
                  <a:lnTo>
                    <a:pt x="547" y="599"/>
                  </a:lnTo>
                  <a:lnTo>
                    <a:pt x="549" y="599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7" y="595"/>
                  </a:lnTo>
                  <a:lnTo>
                    <a:pt x="547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3" y="595"/>
                  </a:lnTo>
                  <a:lnTo>
                    <a:pt x="543" y="595"/>
                  </a:lnTo>
                  <a:lnTo>
                    <a:pt x="543" y="595"/>
                  </a:lnTo>
                  <a:lnTo>
                    <a:pt x="543" y="595"/>
                  </a:lnTo>
                  <a:lnTo>
                    <a:pt x="545" y="595"/>
                  </a:lnTo>
                  <a:lnTo>
                    <a:pt x="545" y="595"/>
                  </a:lnTo>
                  <a:close/>
                  <a:moveTo>
                    <a:pt x="543" y="601"/>
                  </a:moveTo>
                  <a:lnTo>
                    <a:pt x="543" y="601"/>
                  </a:lnTo>
                  <a:lnTo>
                    <a:pt x="543" y="601"/>
                  </a:lnTo>
                  <a:lnTo>
                    <a:pt x="543" y="602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7" y="601"/>
                  </a:lnTo>
                  <a:lnTo>
                    <a:pt x="547" y="601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597"/>
                  </a:lnTo>
                  <a:lnTo>
                    <a:pt x="541" y="597"/>
                  </a:lnTo>
                  <a:lnTo>
                    <a:pt x="541" y="597"/>
                  </a:lnTo>
                  <a:lnTo>
                    <a:pt x="541" y="599"/>
                  </a:lnTo>
                  <a:lnTo>
                    <a:pt x="543" y="601"/>
                  </a:lnTo>
                  <a:close/>
                  <a:moveTo>
                    <a:pt x="492" y="610"/>
                  </a:moveTo>
                  <a:lnTo>
                    <a:pt x="492" y="608"/>
                  </a:lnTo>
                  <a:lnTo>
                    <a:pt x="492" y="608"/>
                  </a:lnTo>
                  <a:lnTo>
                    <a:pt x="490" y="608"/>
                  </a:lnTo>
                  <a:lnTo>
                    <a:pt x="490" y="610"/>
                  </a:lnTo>
                  <a:lnTo>
                    <a:pt x="492" y="612"/>
                  </a:lnTo>
                  <a:lnTo>
                    <a:pt x="492" y="614"/>
                  </a:lnTo>
                  <a:lnTo>
                    <a:pt x="494" y="616"/>
                  </a:lnTo>
                  <a:lnTo>
                    <a:pt x="494" y="614"/>
                  </a:lnTo>
                  <a:lnTo>
                    <a:pt x="494" y="614"/>
                  </a:lnTo>
                  <a:lnTo>
                    <a:pt x="494" y="612"/>
                  </a:lnTo>
                  <a:lnTo>
                    <a:pt x="492" y="610"/>
                  </a:lnTo>
                  <a:close/>
                  <a:moveTo>
                    <a:pt x="337" y="636"/>
                  </a:moveTo>
                  <a:lnTo>
                    <a:pt x="337" y="636"/>
                  </a:lnTo>
                  <a:lnTo>
                    <a:pt x="337" y="636"/>
                  </a:lnTo>
                  <a:lnTo>
                    <a:pt x="337" y="635"/>
                  </a:lnTo>
                  <a:lnTo>
                    <a:pt x="335" y="633"/>
                  </a:lnTo>
                  <a:lnTo>
                    <a:pt x="335" y="633"/>
                  </a:lnTo>
                  <a:lnTo>
                    <a:pt x="335" y="635"/>
                  </a:lnTo>
                  <a:lnTo>
                    <a:pt x="333" y="635"/>
                  </a:lnTo>
                  <a:lnTo>
                    <a:pt x="333" y="636"/>
                  </a:lnTo>
                  <a:lnTo>
                    <a:pt x="335" y="636"/>
                  </a:lnTo>
                  <a:lnTo>
                    <a:pt x="335" y="638"/>
                  </a:lnTo>
                  <a:lnTo>
                    <a:pt x="337" y="638"/>
                  </a:lnTo>
                  <a:lnTo>
                    <a:pt x="337" y="636"/>
                  </a:lnTo>
                  <a:close/>
                  <a:moveTo>
                    <a:pt x="503" y="640"/>
                  </a:moveTo>
                  <a:lnTo>
                    <a:pt x="503" y="640"/>
                  </a:lnTo>
                  <a:lnTo>
                    <a:pt x="501" y="640"/>
                  </a:lnTo>
                  <a:lnTo>
                    <a:pt x="501" y="642"/>
                  </a:lnTo>
                  <a:lnTo>
                    <a:pt x="501" y="642"/>
                  </a:lnTo>
                  <a:lnTo>
                    <a:pt x="501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0"/>
                  </a:lnTo>
                  <a:close/>
                  <a:moveTo>
                    <a:pt x="310" y="644"/>
                  </a:moveTo>
                  <a:lnTo>
                    <a:pt x="310" y="642"/>
                  </a:lnTo>
                  <a:lnTo>
                    <a:pt x="310" y="642"/>
                  </a:lnTo>
                  <a:lnTo>
                    <a:pt x="310" y="642"/>
                  </a:lnTo>
                  <a:lnTo>
                    <a:pt x="308" y="642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08" y="646"/>
                  </a:lnTo>
                  <a:lnTo>
                    <a:pt x="308" y="646"/>
                  </a:lnTo>
                  <a:lnTo>
                    <a:pt x="308" y="648"/>
                  </a:lnTo>
                  <a:lnTo>
                    <a:pt x="308" y="648"/>
                  </a:lnTo>
                  <a:lnTo>
                    <a:pt x="310" y="648"/>
                  </a:lnTo>
                  <a:lnTo>
                    <a:pt x="312" y="648"/>
                  </a:lnTo>
                  <a:lnTo>
                    <a:pt x="312" y="646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0" y="644"/>
                  </a:lnTo>
                  <a:close/>
                  <a:moveTo>
                    <a:pt x="497" y="642"/>
                  </a:moveTo>
                  <a:lnTo>
                    <a:pt x="496" y="642"/>
                  </a:lnTo>
                  <a:lnTo>
                    <a:pt x="496" y="644"/>
                  </a:lnTo>
                  <a:lnTo>
                    <a:pt x="496" y="644"/>
                  </a:lnTo>
                  <a:lnTo>
                    <a:pt x="494" y="644"/>
                  </a:lnTo>
                  <a:lnTo>
                    <a:pt x="494" y="644"/>
                  </a:lnTo>
                  <a:lnTo>
                    <a:pt x="494" y="644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8"/>
                  </a:lnTo>
                  <a:lnTo>
                    <a:pt x="494" y="648"/>
                  </a:lnTo>
                  <a:lnTo>
                    <a:pt x="496" y="648"/>
                  </a:lnTo>
                  <a:lnTo>
                    <a:pt x="496" y="646"/>
                  </a:lnTo>
                  <a:lnTo>
                    <a:pt x="496" y="646"/>
                  </a:lnTo>
                  <a:lnTo>
                    <a:pt x="497" y="644"/>
                  </a:lnTo>
                  <a:lnTo>
                    <a:pt x="497" y="644"/>
                  </a:lnTo>
                  <a:lnTo>
                    <a:pt x="497" y="644"/>
                  </a:lnTo>
                  <a:lnTo>
                    <a:pt x="497" y="642"/>
                  </a:lnTo>
                  <a:close/>
                  <a:moveTo>
                    <a:pt x="503" y="646"/>
                  </a:moveTo>
                  <a:lnTo>
                    <a:pt x="503" y="646"/>
                  </a:lnTo>
                  <a:lnTo>
                    <a:pt x="503" y="648"/>
                  </a:lnTo>
                  <a:lnTo>
                    <a:pt x="503" y="648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5" y="646"/>
                  </a:lnTo>
                  <a:lnTo>
                    <a:pt x="505" y="646"/>
                  </a:lnTo>
                  <a:lnTo>
                    <a:pt x="505" y="644"/>
                  </a:lnTo>
                  <a:lnTo>
                    <a:pt x="505" y="644"/>
                  </a:lnTo>
                  <a:lnTo>
                    <a:pt x="503" y="644"/>
                  </a:lnTo>
                  <a:lnTo>
                    <a:pt x="503" y="646"/>
                  </a:lnTo>
                  <a:lnTo>
                    <a:pt x="503" y="646"/>
                  </a:lnTo>
                  <a:close/>
                  <a:moveTo>
                    <a:pt x="496" y="654"/>
                  </a:moveTo>
                  <a:lnTo>
                    <a:pt x="496" y="654"/>
                  </a:lnTo>
                  <a:lnTo>
                    <a:pt x="494" y="654"/>
                  </a:lnTo>
                  <a:lnTo>
                    <a:pt x="494" y="655"/>
                  </a:lnTo>
                  <a:lnTo>
                    <a:pt x="494" y="655"/>
                  </a:lnTo>
                  <a:lnTo>
                    <a:pt x="496" y="655"/>
                  </a:lnTo>
                  <a:lnTo>
                    <a:pt x="496" y="657"/>
                  </a:lnTo>
                  <a:lnTo>
                    <a:pt x="497" y="655"/>
                  </a:lnTo>
                  <a:lnTo>
                    <a:pt x="497" y="655"/>
                  </a:lnTo>
                  <a:lnTo>
                    <a:pt x="497" y="654"/>
                  </a:lnTo>
                  <a:lnTo>
                    <a:pt x="497" y="654"/>
                  </a:lnTo>
                  <a:lnTo>
                    <a:pt x="496" y="652"/>
                  </a:lnTo>
                  <a:lnTo>
                    <a:pt x="496" y="654"/>
                  </a:lnTo>
                  <a:close/>
                  <a:moveTo>
                    <a:pt x="217" y="657"/>
                  </a:moveTo>
                  <a:lnTo>
                    <a:pt x="217" y="655"/>
                  </a:lnTo>
                  <a:lnTo>
                    <a:pt x="217" y="655"/>
                  </a:lnTo>
                  <a:lnTo>
                    <a:pt x="217" y="655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7" y="655"/>
                  </a:lnTo>
                  <a:lnTo>
                    <a:pt x="217" y="655"/>
                  </a:lnTo>
                  <a:lnTo>
                    <a:pt x="215" y="655"/>
                  </a:lnTo>
                  <a:lnTo>
                    <a:pt x="215" y="657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3" y="655"/>
                  </a:lnTo>
                  <a:lnTo>
                    <a:pt x="213" y="655"/>
                  </a:lnTo>
                  <a:lnTo>
                    <a:pt x="213" y="655"/>
                  </a:lnTo>
                  <a:lnTo>
                    <a:pt x="213" y="655"/>
                  </a:lnTo>
                  <a:lnTo>
                    <a:pt x="213" y="657"/>
                  </a:lnTo>
                  <a:lnTo>
                    <a:pt x="213" y="657"/>
                  </a:lnTo>
                  <a:lnTo>
                    <a:pt x="215" y="657"/>
                  </a:lnTo>
                  <a:lnTo>
                    <a:pt x="215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close/>
                  <a:moveTo>
                    <a:pt x="530" y="663"/>
                  </a:moveTo>
                  <a:lnTo>
                    <a:pt x="530" y="663"/>
                  </a:lnTo>
                  <a:lnTo>
                    <a:pt x="530" y="663"/>
                  </a:lnTo>
                  <a:lnTo>
                    <a:pt x="532" y="665"/>
                  </a:lnTo>
                  <a:lnTo>
                    <a:pt x="530" y="665"/>
                  </a:lnTo>
                  <a:lnTo>
                    <a:pt x="532" y="665"/>
                  </a:lnTo>
                  <a:lnTo>
                    <a:pt x="532" y="665"/>
                  </a:lnTo>
                  <a:lnTo>
                    <a:pt x="532" y="665"/>
                  </a:lnTo>
                  <a:lnTo>
                    <a:pt x="532" y="667"/>
                  </a:lnTo>
                  <a:lnTo>
                    <a:pt x="532" y="667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3" y="663"/>
                  </a:lnTo>
                  <a:lnTo>
                    <a:pt x="533" y="663"/>
                  </a:lnTo>
                  <a:lnTo>
                    <a:pt x="535" y="663"/>
                  </a:lnTo>
                  <a:lnTo>
                    <a:pt x="533" y="663"/>
                  </a:lnTo>
                  <a:lnTo>
                    <a:pt x="533" y="661"/>
                  </a:lnTo>
                  <a:lnTo>
                    <a:pt x="533" y="661"/>
                  </a:lnTo>
                  <a:lnTo>
                    <a:pt x="533" y="661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59"/>
                  </a:lnTo>
                  <a:lnTo>
                    <a:pt x="530" y="659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63"/>
                  </a:lnTo>
                  <a:close/>
                  <a:moveTo>
                    <a:pt x="422" y="672"/>
                  </a:moveTo>
                  <a:lnTo>
                    <a:pt x="422" y="672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424" y="676"/>
                  </a:lnTo>
                  <a:lnTo>
                    <a:pt x="424" y="676"/>
                  </a:lnTo>
                  <a:lnTo>
                    <a:pt x="424" y="674"/>
                  </a:lnTo>
                  <a:lnTo>
                    <a:pt x="422" y="672"/>
                  </a:lnTo>
                  <a:close/>
                  <a:moveTo>
                    <a:pt x="268" y="699"/>
                  </a:moveTo>
                  <a:lnTo>
                    <a:pt x="270" y="699"/>
                  </a:lnTo>
                  <a:lnTo>
                    <a:pt x="270" y="697"/>
                  </a:lnTo>
                  <a:lnTo>
                    <a:pt x="270" y="697"/>
                  </a:lnTo>
                  <a:lnTo>
                    <a:pt x="270" y="697"/>
                  </a:lnTo>
                  <a:lnTo>
                    <a:pt x="270" y="697"/>
                  </a:lnTo>
                  <a:lnTo>
                    <a:pt x="268" y="697"/>
                  </a:lnTo>
                  <a:lnTo>
                    <a:pt x="268" y="699"/>
                  </a:lnTo>
                  <a:lnTo>
                    <a:pt x="268" y="699"/>
                  </a:lnTo>
                  <a:lnTo>
                    <a:pt x="268" y="699"/>
                  </a:lnTo>
                  <a:lnTo>
                    <a:pt x="268" y="699"/>
                  </a:lnTo>
                  <a:close/>
                  <a:moveTo>
                    <a:pt x="511" y="722"/>
                  </a:moveTo>
                  <a:lnTo>
                    <a:pt x="509" y="725"/>
                  </a:lnTo>
                  <a:lnTo>
                    <a:pt x="509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5"/>
                  </a:lnTo>
                  <a:lnTo>
                    <a:pt x="511" y="724"/>
                  </a:lnTo>
                  <a:lnTo>
                    <a:pt x="513" y="724"/>
                  </a:lnTo>
                  <a:lnTo>
                    <a:pt x="511" y="724"/>
                  </a:lnTo>
                  <a:lnTo>
                    <a:pt x="513" y="724"/>
                  </a:lnTo>
                  <a:lnTo>
                    <a:pt x="513" y="722"/>
                  </a:lnTo>
                  <a:lnTo>
                    <a:pt x="513" y="722"/>
                  </a:lnTo>
                  <a:lnTo>
                    <a:pt x="513" y="722"/>
                  </a:lnTo>
                  <a:lnTo>
                    <a:pt x="511" y="722"/>
                  </a:lnTo>
                  <a:close/>
                  <a:moveTo>
                    <a:pt x="9" y="896"/>
                  </a:moveTo>
                  <a:lnTo>
                    <a:pt x="7" y="896"/>
                  </a:lnTo>
                  <a:lnTo>
                    <a:pt x="7" y="896"/>
                  </a:lnTo>
                  <a:lnTo>
                    <a:pt x="7" y="898"/>
                  </a:lnTo>
                  <a:lnTo>
                    <a:pt x="7" y="898"/>
                  </a:lnTo>
                  <a:lnTo>
                    <a:pt x="9" y="898"/>
                  </a:lnTo>
                  <a:lnTo>
                    <a:pt x="11" y="898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9" y="896"/>
                  </a:lnTo>
                  <a:close/>
                  <a:moveTo>
                    <a:pt x="590" y="983"/>
                  </a:moveTo>
                  <a:lnTo>
                    <a:pt x="588" y="983"/>
                  </a:lnTo>
                  <a:lnTo>
                    <a:pt x="588" y="983"/>
                  </a:lnTo>
                  <a:lnTo>
                    <a:pt x="588" y="983"/>
                  </a:lnTo>
                  <a:lnTo>
                    <a:pt x="586" y="983"/>
                  </a:lnTo>
                  <a:lnTo>
                    <a:pt x="586" y="983"/>
                  </a:lnTo>
                  <a:lnTo>
                    <a:pt x="586" y="983"/>
                  </a:lnTo>
                  <a:lnTo>
                    <a:pt x="588" y="985"/>
                  </a:lnTo>
                  <a:lnTo>
                    <a:pt x="588" y="985"/>
                  </a:lnTo>
                  <a:lnTo>
                    <a:pt x="588" y="987"/>
                  </a:lnTo>
                  <a:lnTo>
                    <a:pt x="590" y="987"/>
                  </a:lnTo>
                  <a:lnTo>
                    <a:pt x="590" y="987"/>
                  </a:lnTo>
                  <a:lnTo>
                    <a:pt x="590" y="985"/>
                  </a:lnTo>
                  <a:lnTo>
                    <a:pt x="590" y="985"/>
                  </a:lnTo>
                  <a:lnTo>
                    <a:pt x="590" y="983"/>
                  </a:lnTo>
                  <a:lnTo>
                    <a:pt x="590" y="983"/>
                  </a:lnTo>
                  <a:close/>
                  <a:moveTo>
                    <a:pt x="327" y="1036"/>
                  </a:moveTo>
                  <a:lnTo>
                    <a:pt x="327" y="1036"/>
                  </a:lnTo>
                  <a:lnTo>
                    <a:pt x="325" y="1036"/>
                  </a:lnTo>
                  <a:lnTo>
                    <a:pt x="325" y="1038"/>
                  </a:lnTo>
                  <a:lnTo>
                    <a:pt x="325" y="1038"/>
                  </a:lnTo>
                  <a:lnTo>
                    <a:pt x="325" y="1038"/>
                  </a:lnTo>
                  <a:lnTo>
                    <a:pt x="327" y="1038"/>
                  </a:lnTo>
                  <a:lnTo>
                    <a:pt x="327" y="1038"/>
                  </a:lnTo>
                  <a:lnTo>
                    <a:pt x="327" y="1038"/>
                  </a:lnTo>
                  <a:lnTo>
                    <a:pt x="327" y="1036"/>
                  </a:lnTo>
                  <a:lnTo>
                    <a:pt x="327" y="1036"/>
                  </a:lnTo>
                  <a:close/>
                  <a:moveTo>
                    <a:pt x="327" y="1040"/>
                  </a:moveTo>
                  <a:lnTo>
                    <a:pt x="327" y="1040"/>
                  </a:lnTo>
                  <a:lnTo>
                    <a:pt x="329" y="1040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7" y="1038"/>
                  </a:lnTo>
                  <a:lnTo>
                    <a:pt x="327" y="1038"/>
                  </a:lnTo>
                  <a:lnTo>
                    <a:pt x="327" y="1040"/>
                  </a:lnTo>
                  <a:close/>
                  <a:moveTo>
                    <a:pt x="301" y="1044"/>
                  </a:moveTo>
                  <a:lnTo>
                    <a:pt x="301" y="1044"/>
                  </a:lnTo>
                  <a:lnTo>
                    <a:pt x="299" y="1044"/>
                  </a:lnTo>
                  <a:lnTo>
                    <a:pt x="299" y="1045"/>
                  </a:lnTo>
                  <a:lnTo>
                    <a:pt x="299" y="1045"/>
                  </a:lnTo>
                  <a:lnTo>
                    <a:pt x="299" y="1045"/>
                  </a:lnTo>
                  <a:lnTo>
                    <a:pt x="299" y="1047"/>
                  </a:lnTo>
                  <a:lnTo>
                    <a:pt x="301" y="1047"/>
                  </a:lnTo>
                  <a:lnTo>
                    <a:pt x="301" y="1045"/>
                  </a:lnTo>
                  <a:lnTo>
                    <a:pt x="301" y="1045"/>
                  </a:lnTo>
                  <a:lnTo>
                    <a:pt x="301" y="1045"/>
                  </a:lnTo>
                  <a:lnTo>
                    <a:pt x="301" y="1044"/>
                  </a:lnTo>
                  <a:close/>
                  <a:moveTo>
                    <a:pt x="320" y="1045"/>
                  </a:moveTo>
                  <a:lnTo>
                    <a:pt x="320" y="1044"/>
                  </a:lnTo>
                  <a:lnTo>
                    <a:pt x="320" y="1044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4"/>
                  </a:lnTo>
                  <a:lnTo>
                    <a:pt x="320" y="1044"/>
                  </a:lnTo>
                  <a:lnTo>
                    <a:pt x="320" y="1044"/>
                  </a:lnTo>
                  <a:lnTo>
                    <a:pt x="320" y="1044"/>
                  </a:lnTo>
                  <a:lnTo>
                    <a:pt x="318" y="1044"/>
                  </a:lnTo>
                  <a:lnTo>
                    <a:pt x="318" y="1044"/>
                  </a:lnTo>
                  <a:lnTo>
                    <a:pt x="318" y="1044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7"/>
                  </a:lnTo>
                  <a:lnTo>
                    <a:pt x="318" y="1047"/>
                  </a:lnTo>
                  <a:lnTo>
                    <a:pt x="316" y="1047"/>
                  </a:lnTo>
                  <a:lnTo>
                    <a:pt x="316" y="1047"/>
                  </a:lnTo>
                  <a:lnTo>
                    <a:pt x="316" y="1047"/>
                  </a:lnTo>
                  <a:lnTo>
                    <a:pt x="318" y="1047"/>
                  </a:lnTo>
                  <a:lnTo>
                    <a:pt x="318" y="1047"/>
                  </a:lnTo>
                  <a:lnTo>
                    <a:pt x="320" y="1047"/>
                  </a:lnTo>
                  <a:lnTo>
                    <a:pt x="320" y="1045"/>
                  </a:lnTo>
                  <a:lnTo>
                    <a:pt x="321" y="1045"/>
                  </a:lnTo>
                  <a:lnTo>
                    <a:pt x="321" y="1045"/>
                  </a:lnTo>
                  <a:lnTo>
                    <a:pt x="320" y="1045"/>
                  </a:lnTo>
                  <a:close/>
                  <a:moveTo>
                    <a:pt x="312" y="1049"/>
                  </a:moveTo>
                  <a:lnTo>
                    <a:pt x="310" y="1049"/>
                  </a:lnTo>
                  <a:lnTo>
                    <a:pt x="310" y="1049"/>
                  </a:lnTo>
                  <a:lnTo>
                    <a:pt x="310" y="1051"/>
                  </a:lnTo>
                  <a:lnTo>
                    <a:pt x="310" y="1051"/>
                  </a:lnTo>
                  <a:lnTo>
                    <a:pt x="310" y="1051"/>
                  </a:lnTo>
                  <a:lnTo>
                    <a:pt x="312" y="1051"/>
                  </a:lnTo>
                  <a:lnTo>
                    <a:pt x="312" y="1051"/>
                  </a:lnTo>
                  <a:lnTo>
                    <a:pt x="312" y="1049"/>
                  </a:lnTo>
                  <a:lnTo>
                    <a:pt x="312" y="1049"/>
                  </a:lnTo>
                  <a:lnTo>
                    <a:pt x="312" y="1049"/>
                  </a:lnTo>
                  <a:close/>
                  <a:moveTo>
                    <a:pt x="276" y="1068"/>
                  </a:moveTo>
                  <a:lnTo>
                    <a:pt x="274" y="1068"/>
                  </a:lnTo>
                  <a:lnTo>
                    <a:pt x="274" y="1068"/>
                  </a:lnTo>
                  <a:lnTo>
                    <a:pt x="272" y="1068"/>
                  </a:lnTo>
                  <a:lnTo>
                    <a:pt x="272" y="1070"/>
                  </a:lnTo>
                  <a:lnTo>
                    <a:pt x="274" y="1070"/>
                  </a:lnTo>
                  <a:lnTo>
                    <a:pt x="274" y="1070"/>
                  </a:lnTo>
                  <a:lnTo>
                    <a:pt x="274" y="1070"/>
                  </a:lnTo>
                  <a:lnTo>
                    <a:pt x="276" y="1070"/>
                  </a:lnTo>
                  <a:lnTo>
                    <a:pt x="276" y="1070"/>
                  </a:lnTo>
                  <a:lnTo>
                    <a:pt x="276" y="1070"/>
                  </a:lnTo>
                  <a:lnTo>
                    <a:pt x="276" y="1070"/>
                  </a:lnTo>
                  <a:lnTo>
                    <a:pt x="276" y="1068"/>
                  </a:lnTo>
                  <a:lnTo>
                    <a:pt x="276" y="1068"/>
                  </a:lnTo>
                  <a:lnTo>
                    <a:pt x="276" y="1068"/>
                  </a:lnTo>
                  <a:close/>
                  <a:moveTo>
                    <a:pt x="259" y="1076"/>
                  </a:moveTo>
                  <a:lnTo>
                    <a:pt x="257" y="1076"/>
                  </a:lnTo>
                  <a:lnTo>
                    <a:pt x="255" y="1078"/>
                  </a:lnTo>
                  <a:lnTo>
                    <a:pt x="255" y="1078"/>
                  </a:lnTo>
                  <a:lnTo>
                    <a:pt x="255" y="1078"/>
                  </a:lnTo>
                  <a:lnTo>
                    <a:pt x="255" y="1080"/>
                  </a:lnTo>
                  <a:lnTo>
                    <a:pt x="255" y="1080"/>
                  </a:lnTo>
                  <a:lnTo>
                    <a:pt x="255" y="1081"/>
                  </a:lnTo>
                  <a:lnTo>
                    <a:pt x="257" y="1081"/>
                  </a:lnTo>
                  <a:lnTo>
                    <a:pt x="257" y="1081"/>
                  </a:lnTo>
                  <a:lnTo>
                    <a:pt x="257" y="1081"/>
                  </a:lnTo>
                  <a:lnTo>
                    <a:pt x="257" y="1080"/>
                  </a:lnTo>
                  <a:lnTo>
                    <a:pt x="259" y="1080"/>
                  </a:lnTo>
                  <a:lnTo>
                    <a:pt x="259" y="1080"/>
                  </a:lnTo>
                  <a:lnTo>
                    <a:pt x="259" y="1078"/>
                  </a:lnTo>
                  <a:lnTo>
                    <a:pt x="259" y="1078"/>
                  </a:lnTo>
                  <a:lnTo>
                    <a:pt x="259" y="1078"/>
                  </a:lnTo>
                  <a:lnTo>
                    <a:pt x="259" y="1076"/>
                  </a:lnTo>
                  <a:close/>
                  <a:moveTo>
                    <a:pt x="575" y="1083"/>
                  </a:moveTo>
                  <a:lnTo>
                    <a:pt x="575" y="1081"/>
                  </a:lnTo>
                  <a:lnTo>
                    <a:pt x="575" y="1081"/>
                  </a:lnTo>
                  <a:lnTo>
                    <a:pt x="573" y="1081"/>
                  </a:lnTo>
                  <a:lnTo>
                    <a:pt x="573" y="1081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1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7"/>
                  </a:lnTo>
                  <a:lnTo>
                    <a:pt x="573" y="1087"/>
                  </a:lnTo>
                  <a:lnTo>
                    <a:pt x="573" y="1087"/>
                  </a:lnTo>
                  <a:lnTo>
                    <a:pt x="573" y="1089"/>
                  </a:lnTo>
                  <a:lnTo>
                    <a:pt x="573" y="1089"/>
                  </a:lnTo>
                  <a:lnTo>
                    <a:pt x="575" y="1087"/>
                  </a:lnTo>
                  <a:lnTo>
                    <a:pt x="575" y="1085"/>
                  </a:lnTo>
                  <a:lnTo>
                    <a:pt x="575" y="1083"/>
                  </a:lnTo>
                  <a:lnTo>
                    <a:pt x="575" y="1083"/>
                  </a:lnTo>
                  <a:close/>
                  <a:moveTo>
                    <a:pt x="244" y="1087"/>
                  </a:moveTo>
                  <a:lnTo>
                    <a:pt x="246" y="1087"/>
                  </a:lnTo>
                  <a:lnTo>
                    <a:pt x="246" y="1087"/>
                  </a:lnTo>
                  <a:lnTo>
                    <a:pt x="246" y="1087"/>
                  </a:lnTo>
                  <a:lnTo>
                    <a:pt x="246" y="1087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6" y="1087"/>
                  </a:lnTo>
                  <a:lnTo>
                    <a:pt x="246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close/>
                  <a:moveTo>
                    <a:pt x="223" y="1102"/>
                  </a:moveTo>
                  <a:lnTo>
                    <a:pt x="223" y="1102"/>
                  </a:lnTo>
                  <a:lnTo>
                    <a:pt x="225" y="1102"/>
                  </a:lnTo>
                  <a:lnTo>
                    <a:pt x="225" y="1102"/>
                  </a:lnTo>
                  <a:lnTo>
                    <a:pt x="225" y="1100"/>
                  </a:lnTo>
                  <a:lnTo>
                    <a:pt x="225" y="1100"/>
                  </a:lnTo>
                  <a:lnTo>
                    <a:pt x="225" y="1100"/>
                  </a:lnTo>
                  <a:lnTo>
                    <a:pt x="225" y="1100"/>
                  </a:lnTo>
                  <a:lnTo>
                    <a:pt x="225" y="1098"/>
                  </a:lnTo>
                  <a:lnTo>
                    <a:pt x="225" y="1098"/>
                  </a:lnTo>
                  <a:lnTo>
                    <a:pt x="225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5" y="1098"/>
                  </a:lnTo>
                  <a:lnTo>
                    <a:pt x="225" y="1098"/>
                  </a:lnTo>
                  <a:lnTo>
                    <a:pt x="223" y="1098"/>
                  </a:lnTo>
                  <a:lnTo>
                    <a:pt x="223" y="1097"/>
                  </a:lnTo>
                  <a:lnTo>
                    <a:pt x="223" y="1098"/>
                  </a:lnTo>
                  <a:lnTo>
                    <a:pt x="221" y="1098"/>
                  </a:lnTo>
                  <a:lnTo>
                    <a:pt x="221" y="1100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0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3" y="1102"/>
                  </a:lnTo>
                  <a:lnTo>
                    <a:pt x="223" y="1102"/>
                  </a:lnTo>
                  <a:lnTo>
                    <a:pt x="223" y="1102"/>
                  </a:lnTo>
                  <a:close/>
                  <a:moveTo>
                    <a:pt x="200" y="1098"/>
                  </a:moveTo>
                  <a:lnTo>
                    <a:pt x="200" y="1098"/>
                  </a:lnTo>
                  <a:lnTo>
                    <a:pt x="200" y="1098"/>
                  </a:lnTo>
                  <a:lnTo>
                    <a:pt x="200" y="1098"/>
                  </a:lnTo>
                  <a:lnTo>
                    <a:pt x="200" y="1098"/>
                  </a:lnTo>
                  <a:close/>
                  <a:moveTo>
                    <a:pt x="164" y="1129"/>
                  </a:moveTo>
                  <a:lnTo>
                    <a:pt x="164" y="1129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4"/>
                  </a:lnTo>
                  <a:lnTo>
                    <a:pt x="164" y="1134"/>
                  </a:lnTo>
                  <a:lnTo>
                    <a:pt x="164" y="1134"/>
                  </a:lnTo>
                  <a:lnTo>
                    <a:pt x="164" y="1134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6" y="1131"/>
                  </a:lnTo>
                  <a:lnTo>
                    <a:pt x="166" y="1129"/>
                  </a:lnTo>
                  <a:lnTo>
                    <a:pt x="164" y="1129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close/>
                  <a:moveTo>
                    <a:pt x="289" y="801"/>
                  </a:moveTo>
                  <a:lnTo>
                    <a:pt x="289" y="801"/>
                  </a:lnTo>
                  <a:lnTo>
                    <a:pt x="289" y="801"/>
                  </a:lnTo>
                  <a:lnTo>
                    <a:pt x="289" y="801"/>
                  </a:lnTo>
                  <a:lnTo>
                    <a:pt x="289" y="803"/>
                  </a:lnTo>
                  <a:lnTo>
                    <a:pt x="287" y="803"/>
                  </a:lnTo>
                  <a:lnTo>
                    <a:pt x="287" y="803"/>
                  </a:lnTo>
                  <a:lnTo>
                    <a:pt x="287" y="803"/>
                  </a:lnTo>
                  <a:lnTo>
                    <a:pt x="287" y="805"/>
                  </a:lnTo>
                  <a:lnTo>
                    <a:pt x="285" y="805"/>
                  </a:lnTo>
                  <a:lnTo>
                    <a:pt x="287" y="805"/>
                  </a:lnTo>
                  <a:lnTo>
                    <a:pt x="287" y="805"/>
                  </a:lnTo>
                  <a:lnTo>
                    <a:pt x="289" y="803"/>
                  </a:lnTo>
                  <a:lnTo>
                    <a:pt x="289" y="801"/>
                  </a:lnTo>
                  <a:lnTo>
                    <a:pt x="289" y="801"/>
                  </a:lnTo>
                  <a:lnTo>
                    <a:pt x="289" y="801"/>
                  </a:lnTo>
                  <a:lnTo>
                    <a:pt x="289" y="801"/>
                  </a:lnTo>
                  <a:close/>
                  <a:moveTo>
                    <a:pt x="176" y="699"/>
                  </a:moveTo>
                  <a:lnTo>
                    <a:pt x="176" y="699"/>
                  </a:lnTo>
                  <a:lnTo>
                    <a:pt x="178" y="699"/>
                  </a:lnTo>
                  <a:lnTo>
                    <a:pt x="178" y="697"/>
                  </a:lnTo>
                  <a:lnTo>
                    <a:pt x="179" y="697"/>
                  </a:lnTo>
                  <a:lnTo>
                    <a:pt x="179" y="695"/>
                  </a:lnTo>
                  <a:lnTo>
                    <a:pt x="179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6" y="697"/>
                  </a:lnTo>
                  <a:lnTo>
                    <a:pt x="176" y="697"/>
                  </a:lnTo>
                  <a:lnTo>
                    <a:pt x="176" y="697"/>
                  </a:lnTo>
                  <a:lnTo>
                    <a:pt x="176" y="697"/>
                  </a:lnTo>
                  <a:lnTo>
                    <a:pt x="176" y="699"/>
                  </a:lnTo>
                  <a:close/>
                  <a:moveTo>
                    <a:pt x="179" y="703"/>
                  </a:moveTo>
                  <a:lnTo>
                    <a:pt x="176" y="701"/>
                  </a:lnTo>
                  <a:lnTo>
                    <a:pt x="176" y="703"/>
                  </a:lnTo>
                  <a:lnTo>
                    <a:pt x="176" y="705"/>
                  </a:lnTo>
                  <a:lnTo>
                    <a:pt x="178" y="707"/>
                  </a:lnTo>
                  <a:lnTo>
                    <a:pt x="178" y="707"/>
                  </a:lnTo>
                  <a:lnTo>
                    <a:pt x="178" y="707"/>
                  </a:lnTo>
                  <a:lnTo>
                    <a:pt x="178" y="708"/>
                  </a:lnTo>
                  <a:lnTo>
                    <a:pt x="179" y="707"/>
                  </a:lnTo>
                  <a:lnTo>
                    <a:pt x="179" y="707"/>
                  </a:lnTo>
                  <a:lnTo>
                    <a:pt x="179" y="707"/>
                  </a:lnTo>
                  <a:lnTo>
                    <a:pt x="179" y="707"/>
                  </a:lnTo>
                  <a:lnTo>
                    <a:pt x="181" y="707"/>
                  </a:lnTo>
                  <a:lnTo>
                    <a:pt x="181" y="707"/>
                  </a:lnTo>
                  <a:lnTo>
                    <a:pt x="181" y="705"/>
                  </a:lnTo>
                  <a:lnTo>
                    <a:pt x="179" y="705"/>
                  </a:lnTo>
                  <a:lnTo>
                    <a:pt x="179" y="705"/>
                  </a:lnTo>
                  <a:lnTo>
                    <a:pt x="179" y="703"/>
                  </a:lnTo>
                  <a:close/>
                  <a:moveTo>
                    <a:pt x="3" y="907"/>
                  </a:moveTo>
                  <a:lnTo>
                    <a:pt x="3" y="907"/>
                  </a:lnTo>
                  <a:lnTo>
                    <a:pt x="3" y="907"/>
                  </a:lnTo>
                  <a:lnTo>
                    <a:pt x="5" y="907"/>
                  </a:lnTo>
                  <a:lnTo>
                    <a:pt x="5" y="907"/>
                  </a:lnTo>
                  <a:lnTo>
                    <a:pt x="7" y="907"/>
                  </a:lnTo>
                  <a:lnTo>
                    <a:pt x="7" y="907"/>
                  </a:lnTo>
                  <a:lnTo>
                    <a:pt x="7" y="905"/>
                  </a:lnTo>
                  <a:lnTo>
                    <a:pt x="5" y="903"/>
                  </a:lnTo>
                  <a:lnTo>
                    <a:pt x="5" y="903"/>
                  </a:lnTo>
                  <a:lnTo>
                    <a:pt x="3" y="903"/>
                  </a:lnTo>
                  <a:lnTo>
                    <a:pt x="1" y="905"/>
                  </a:lnTo>
                  <a:lnTo>
                    <a:pt x="3" y="905"/>
                  </a:lnTo>
                  <a:lnTo>
                    <a:pt x="3" y="907"/>
                  </a:lnTo>
                  <a:close/>
                  <a:moveTo>
                    <a:pt x="15" y="900"/>
                  </a:moveTo>
                  <a:lnTo>
                    <a:pt x="13" y="900"/>
                  </a:lnTo>
                  <a:lnTo>
                    <a:pt x="13" y="900"/>
                  </a:lnTo>
                  <a:lnTo>
                    <a:pt x="13" y="902"/>
                  </a:lnTo>
                  <a:lnTo>
                    <a:pt x="13" y="902"/>
                  </a:lnTo>
                  <a:lnTo>
                    <a:pt x="15" y="902"/>
                  </a:lnTo>
                  <a:lnTo>
                    <a:pt x="17" y="902"/>
                  </a:lnTo>
                  <a:lnTo>
                    <a:pt x="17" y="902"/>
                  </a:lnTo>
                  <a:lnTo>
                    <a:pt x="15" y="900"/>
                  </a:lnTo>
                  <a:close/>
                  <a:moveTo>
                    <a:pt x="314" y="1002"/>
                  </a:moveTo>
                  <a:lnTo>
                    <a:pt x="312" y="1004"/>
                  </a:lnTo>
                  <a:lnTo>
                    <a:pt x="312" y="1004"/>
                  </a:lnTo>
                  <a:lnTo>
                    <a:pt x="312" y="1006"/>
                  </a:lnTo>
                  <a:lnTo>
                    <a:pt x="312" y="1006"/>
                  </a:lnTo>
                  <a:lnTo>
                    <a:pt x="312" y="1006"/>
                  </a:lnTo>
                  <a:lnTo>
                    <a:pt x="314" y="1008"/>
                  </a:lnTo>
                  <a:lnTo>
                    <a:pt x="314" y="1009"/>
                  </a:lnTo>
                  <a:lnTo>
                    <a:pt x="314" y="1009"/>
                  </a:lnTo>
                  <a:lnTo>
                    <a:pt x="314" y="1009"/>
                  </a:lnTo>
                  <a:lnTo>
                    <a:pt x="314" y="1008"/>
                  </a:lnTo>
                  <a:lnTo>
                    <a:pt x="314" y="1004"/>
                  </a:lnTo>
                  <a:lnTo>
                    <a:pt x="314" y="1002"/>
                  </a:lnTo>
                  <a:lnTo>
                    <a:pt x="314" y="100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337" y="2"/>
                  </a:moveTo>
                  <a:lnTo>
                    <a:pt x="337" y="0"/>
                  </a:lnTo>
                  <a:lnTo>
                    <a:pt x="337" y="2"/>
                  </a:lnTo>
                  <a:lnTo>
                    <a:pt x="337" y="2"/>
                  </a:lnTo>
                  <a:lnTo>
                    <a:pt x="337" y="2"/>
                  </a:lnTo>
                  <a:close/>
                  <a:moveTo>
                    <a:pt x="335" y="4"/>
                  </a:moveTo>
                  <a:lnTo>
                    <a:pt x="335" y="6"/>
                  </a:lnTo>
                  <a:lnTo>
                    <a:pt x="335" y="6"/>
                  </a:lnTo>
                  <a:lnTo>
                    <a:pt x="335" y="4"/>
                  </a:lnTo>
                  <a:close/>
                  <a:moveTo>
                    <a:pt x="278" y="534"/>
                  </a:moveTo>
                  <a:lnTo>
                    <a:pt x="278" y="532"/>
                  </a:lnTo>
                  <a:lnTo>
                    <a:pt x="278" y="532"/>
                  </a:lnTo>
                  <a:lnTo>
                    <a:pt x="278" y="532"/>
                  </a:lnTo>
                  <a:lnTo>
                    <a:pt x="276" y="532"/>
                  </a:lnTo>
                  <a:lnTo>
                    <a:pt x="276" y="532"/>
                  </a:lnTo>
                  <a:lnTo>
                    <a:pt x="276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6" y="534"/>
                  </a:lnTo>
                  <a:lnTo>
                    <a:pt x="278" y="534"/>
                  </a:lnTo>
                  <a:lnTo>
                    <a:pt x="278" y="534"/>
                  </a:lnTo>
                  <a:close/>
                  <a:moveTo>
                    <a:pt x="321" y="576"/>
                  </a:moveTo>
                  <a:lnTo>
                    <a:pt x="320" y="576"/>
                  </a:lnTo>
                  <a:lnTo>
                    <a:pt x="320" y="574"/>
                  </a:lnTo>
                  <a:lnTo>
                    <a:pt x="318" y="576"/>
                  </a:lnTo>
                  <a:lnTo>
                    <a:pt x="318" y="576"/>
                  </a:lnTo>
                  <a:lnTo>
                    <a:pt x="318" y="576"/>
                  </a:lnTo>
                  <a:lnTo>
                    <a:pt x="318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1" y="578"/>
                  </a:lnTo>
                  <a:lnTo>
                    <a:pt x="321" y="578"/>
                  </a:lnTo>
                  <a:lnTo>
                    <a:pt x="320" y="578"/>
                  </a:lnTo>
                  <a:lnTo>
                    <a:pt x="321" y="578"/>
                  </a:lnTo>
                  <a:lnTo>
                    <a:pt x="321" y="578"/>
                  </a:lnTo>
                  <a:lnTo>
                    <a:pt x="321" y="578"/>
                  </a:lnTo>
                  <a:lnTo>
                    <a:pt x="321" y="576"/>
                  </a:lnTo>
                  <a:lnTo>
                    <a:pt x="321" y="576"/>
                  </a:lnTo>
                  <a:lnTo>
                    <a:pt x="321" y="576"/>
                  </a:lnTo>
                  <a:close/>
                  <a:moveTo>
                    <a:pt x="463" y="546"/>
                  </a:moveTo>
                  <a:lnTo>
                    <a:pt x="463" y="546"/>
                  </a:lnTo>
                  <a:lnTo>
                    <a:pt x="463" y="546"/>
                  </a:lnTo>
                  <a:lnTo>
                    <a:pt x="461" y="546"/>
                  </a:lnTo>
                  <a:lnTo>
                    <a:pt x="461" y="544"/>
                  </a:lnTo>
                  <a:lnTo>
                    <a:pt x="460" y="544"/>
                  </a:lnTo>
                  <a:lnTo>
                    <a:pt x="460" y="544"/>
                  </a:lnTo>
                  <a:lnTo>
                    <a:pt x="460" y="544"/>
                  </a:lnTo>
                  <a:lnTo>
                    <a:pt x="461" y="546"/>
                  </a:lnTo>
                  <a:lnTo>
                    <a:pt x="461" y="547"/>
                  </a:lnTo>
                  <a:lnTo>
                    <a:pt x="463" y="547"/>
                  </a:lnTo>
                  <a:lnTo>
                    <a:pt x="463" y="546"/>
                  </a:lnTo>
                  <a:lnTo>
                    <a:pt x="463" y="546"/>
                  </a:lnTo>
                  <a:close/>
                  <a:moveTo>
                    <a:pt x="486" y="608"/>
                  </a:moveTo>
                  <a:lnTo>
                    <a:pt x="484" y="608"/>
                  </a:lnTo>
                  <a:lnTo>
                    <a:pt x="484" y="608"/>
                  </a:lnTo>
                  <a:lnTo>
                    <a:pt x="484" y="608"/>
                  </a:lnTo>
                  <a:lnTo>
                    <a:pt x="484" y="610"/>
                  </a:lnTo>
                  <a:lnTo>
                    <a:pt x="484" y="612"/>
                  </a:lnTo>
                  <a:lnTo>
                    <a:pt x="486" y="612"/>
                  </a:lnTo>
                  <a:lnTo>
                    <a:pt x="486" y="612"/>
                  </a:lnTo>
                  <a:lnTo>
                    <a:pt x="486" y="610"/>
                  </a:lnTo>
                  <a:lnTo>
                    <a:pt x="486" y="608"/>
                  </a:lnTo>
                  <a:close/>
                  <a:moveTo>
                    <a:pt x="280" y="629"/>
                  </a:moveTo>
                  <a:lnTo>
                    <a:pt x="280" y="629"/>
                  </a:lnTo>
                  <a:lnTo>
                    <a:pt x="280" y="629"/>
                  </a:lnTo>
                  <a:lnTo>
                    <a:pt x="282" y="629"/>
                  </a:lnTo>
                  <a:lnTo>
                    <a:pt x="280" y="629"/>
                  </a:lnTo>
                  <a:lnTo>
                    <a:pt x="280" y="627"/>
                  </a:lnTo>
                  <a:lnTo>
                    <a:pt x="280" y="627"/>
                  </a:lnTo>
                  <a:lnTo>
                    <a:pt x="280" y="627"/>
                  </a:lnTo>
                  <a:lnTo>
                    <a:pt x="280" y="625"/>
                  </a:lnTo>
                  <a:lnTo>
                    <a:pt x="278" y="623"/>
                  </a:lnTo>
                  <a:lnTo>
                    <a:pt x="278" y="621"/>
                  </a:lnTo>
                  <a:lnTo>
                    <a:pt x="276" y="621"/>
                  </a:lnTo>
                  <a:lnTo>
                    <a:pt x="274" y="623"/>
                  </a:lnTo>
                  <a:lnTo>
                    <a:pt x="276" y="625"/>
                  </a:lnTo>
                  <a:lnTo>
                    <a:pt x="276" y="625"/>
                  </a:lnTo>
                  <a:lnTo>
                    <a:pt x="278" y="627"/>
                  </a:lnTo>
                  <a:lnTo>
                    <a:pt x="278" y="627"/>
                  </a:lnTo>
                  <a:lnTo>
                    <a:pt x="278" y="629"/>
                  </a:lnTo>
                  <a:lnTo>
                    <a:pt x="278" y="629"/>
                  </a:lnTo>
                  <a:lnTo>
                    <a:pt x="280" y="629"/>
                  </a:lnTo>
                  <a:close/>
                  <a:moveTo>
                    <a:pt x="265" y="1064"/>
                  </a:moveTo>
                  <a:lnTo>
                    <a:pt x="265" y="1064"/>
                  </a:lnTo>
                  <a:lnTo>
                    <a:pt x="265" y="1066"/>
                  </a:lnTo>
                  <a:lnTo>
                    <a:pt x="266" y="1068"/>
                  </a:lnTo>
                  <a:lnTo>
                    <a:pt x="266" y="1066"/>
                  </a:lnTo>
                  <a:lnTo>
                    <a:pt x="266" y="1066"/>
                  </a:lnTo>
                  <a:lnTo>
                    <a:pt x="266" y="1064"/>
                  </a:lnTo>
                  <a:lnTo>
                    <a:pt x="265" y="1064"/>
                  </a:lnTo>
                  <a:close/>
                  <a:moveTo>
                    <a:pt x="263" y="1070"/>
                  </a:moveTo>
                  <a:lnTo>
                    <a:pt x="263" y="1068"/>
                  </a:lnTo>
                  <a:lnTo>
                    <a:pt x="265" y="1068"/>
                  </a:lnTo>
                  <a:lnTo>
                    <a:pt x="265" y="1068"/>
                  </a:lnTo>
                  <a:lnTo>
                    <a:pt x="263" y="1068"/>
                  </a:lnTo>
                  <a:lnTo>
                    <a:pt x="263" y="1066"/>
                  </a:lnTo>
                  <a:lnTo>
                    <a:pt x="261" y="1066"/>
                  </a:lnTo>
                  <a:lnTo>
                    <a:pt x="259" y="1068"/>
                  </a:lnTo>
                  <a:lnTo>
                    <a:pt x="259" y="1068"/>
                  </a:lnTo>
                  <a:lnTo>
                    <a:pt x="259" y="1070"/>
                  </a:lnTo>
                  <a:lnTo>
                    <a:pt x="259" y="1070"/>
                  </a:lnTo>
                  <a:lnTo>
                    <a:pt x="259" y="1070"/>
                  </a:lnTo>
                  <a:lnTo>
                    <a:pt x="261" y="1070"/>
                  </a:lnTo>
                  <a:lnTo>
                    <a:pt x="263" y="1070"/>
                  </a:lnTo>
                  <a:close/>
                  <a:moveTo>
                    <a:pt x="191" y="1112"/>
                  </a:moveTo>
                  <a:lnTo>
                    <a:pt x="191" y="1112"/>
                  </a:lnTo>
                  <a:lnTo>
                    <a:pt x="191" y="1112"/>
                  </a:lnTo>
                  <a:lnTo>
                    <a:pt x="191" y="1112"/>
                  </a:lnTo>
                  <a:lnTo>
                    <a:pt x="193" y="1110"/>
                  </a:lnTo>
                  <a:lnTo>
                    <a:pt x="193" y="1110"/>
                  </a:lnTo>
                  <a:lnTo>
                    <a:pt x="191" y="1108"/>
                  </a:lnTo>
                  <a:lnTo>
                    <a:pt x="191" y="1108"/>
                  </a:lnTo>
                  <a:lnTo>
                    <a:pt x="191" y="1106"/>
                  </a:lnTo>
                  <a:lnTo>
                    <a:pt x="191" y="1106"/>
                  </a:lnTo>
                  <a:lnTo>
                    <a:pt x="191" y="1108"/>
                  </a:lnTo>
                  <a:lnTo>
                    <a:pt x="189" y="1108"/>
                  </a:lnTo>
                  <a:lnTo>
                    <a:pt x="187" y="1110"/>
                  </a:lnTo>
                  <a:lnTo>
                    <a:pt x="187" y="1112"/>
                  </a:lnTo>
                  <a:lnTo>
                    <a:pt x="187" y="1112"/>
                  </a:lnTo>
                  <a:lnTo>
                    <a:pt x="189" y="1112"/>
                  </a:lnTo>
                  <a:lnTo>
                    <a:pt x="191" y="1112"/>
                  </a:lnTo>
                  <a:lnTo>
                    <a:pt x="191" y="1112"/>
                  </a:lnTo>
                  <a:lnTo>
                    <a:pt x="191" y="1112"/>
                  </a:lnTo>
                  <a:close/>
                  <a:moveTo>
                    <a:pt x="193" y="1123"/>
                  </a:moveTo>
                  <a:lnTo>
                    <a:pt x="195" y="1123"/>
                  </a:lnTo>
                  <a:lnTo>
                    <a:pt x="195" y="1123"/>
                  </a:lnTo>
                  <a:lnTo>
                    <a:pt x="195" y="1123"/>
                  </a:lnTo>
                  <a:lnTo>
                    <a:pt x="195" y="1121"/>
                  </a:lnTo>
                  <a:lnTo>
                    <a:pt x="193" y="1121"/>
                  </a:lnTo>
                  <a:lnTo>
                    <a:pt x="193" y="1119"/>
                  </a:lnTo>
                  <a:lnTo>
                    <a:pt x="191" y="1119"/>
                  </a:lnTo>
                  <a:lnTo>
                    <a:pt x="191" y="1119"/>
                  </a:lnTo>
                  <a:lnTo>
                    <a:pt x="191" y="1121"/>
                  </a:lnTo>
                  <a:lnTo>
                    <a:pt x="191" y="1123"/>
                  </a:lnTo>
                  <a:lnTo>
                    <a:pt x="193" y="1123"/>
                  </a:lnTo>
                  <a:lnTo>
                    <a:pt x="193" y="1123"/>
                  </a:lnTo>
                  <a:close/>
                  <a:moveTo>
                    <a:pt x="193" y="1127"/>
                  </a:moveTo>
                  <a:lnTo>
                    <a:pt x="193" y="1127"/>
                  </a:lnTo>
                  <a:lnTo>
                    <a:pt x="193" y="1129"/>
                  </a:lnTo>
                  <a:lnTo>
                    <a:pt x="193" y="1129"/>
                  </a:lnTo>
                  <a:lnTo>
                    <a:pt x="195" y="1129"/>
                  </a:lnTo>
                  <a:lnTo>
                    <a:pt x="195" y="1129"/>
                  </a:lnTo>
                  <a:lnTo>
                    <a:pt x="195" y="1127"/>
                  </a:lnTo>
                  <a:lnTo>
                    <a:pt x="193" y="1127"/>
                  </a:lnTo>
                  <a:close/>
                  <a:moveTo>
                    <a:pt x="306" y="650"/>
                  </a:moveTo>
                  <a:lnTo>
                    <a:pt x="304" y="650"/>
                  </a:lnTo>
                  <a:lnTo>
                    <a:pt x="302" y="650"/>
                  </a:lnTo>
                  <a:lnTo>
                    <a:pt x="302" y="650"/>
                  </a:lnTo>
                  <a:lnTo>
                    <a:pt x="301" y="650"/>
                  </a:lnTo>
                  <a:lnTo>
                    <a:pt x="301" y="650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04" y="652"/>
                  </a:lnTo>
                  <a:lnTo>
                    <a:pt x="306" y="652"/>
                  </a:lnTo>
                  <a:lnTo>
                    <a:pt x="306" y="652"/>
                  </a:lnTo>
                  <a:lnTo>
                    <a:pt x="308" y="650"/>
                  </a:lnTo>
                  <a:lnTo>
                    <a:pt x="306" y="650"/>
                  </a:lnTo>
                  <a:close/>
                  <a:moveTo>
                    <a:pt x="486" y="635"/>
                  </a:moveTo>
                  <a:lnTo>
                    <a:pt x="484" y="636"/>
                  </a:lnTo>
                  <a:lnTo>
                    <a:pt x="484" y="636"/>
                  </a:lnTo>
                  <a:lnTo>
                    <a:pt x="484" y="636"/>
                  </a:lnTo>
                  <a:lnTo>
                    <a:pt x="486" y="638"/>
                  </a:lnTo>
                  <a:lnTo>
                    <a:pt x="486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90" y="636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6" y="635"/>
                  </a:lnTo>
                  <a:lnTo>
                    <a:pt x="486" y="635"/>
                  </a:lnTo>
                  <a:close/>
                  <a:moveTo>
                    <a:pt x="448" y="508"/>
                  </a:move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10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2" y="504"/>
                  </a:lnTo>
                  <a:lnTo>
                    <a:pt x="452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6" y="506"/>
                  </a:lnTo>
                  <a:lnTo>
                    <a:pt x="446" y="506"/>
                  </a:lnTo>
                  <a:lnTo>
                    <a:pt x="448" y="508"/>
                  </a:lnTo>
                  <a:close/>
                  <a:moveTo>
                    <a:pt x="261" y="527"/>
                  </a:moveTo>
                  <a:lnTo>
                    <a:pt x="263" y="529"/>
                  </a:lnTo>
                  <a:lnTo>
                    <a:pt x="266" y="529"/>
                  </a:lnTo>
                  <a:lnTo>
                    <a:pt x="266" y="529"/>
                  </a:lnTo>
                  <a:lnTo>
                    <a:pt x="268" y="527"/>
                  </a:lnTo>
                  <a:lnTo>
                    <a:pt x="268" y="527"/>
                  </a:lnTo>
                  <a:lnTo>
                    <a:pt x="266" y="527"/>
                  </a:lnTo>
                  <a:lnTo>
                    <a:pt x="266" y="527"/>
                  </a:lnTo>
                  <a:lnTo>
                    <a:pt x="265" y="527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7"/>
                  </a:lnTo>
                  <a:lnTo>
                    <a:pt x="261" y="527"/>
                  </a:lnTo>
                  <a:close/>
                  <a:moveTo>
                    <a:pt x="530" y="663"/>
                  </a:moveTo>
                  <a:lnTo>
                    <a:pt x="528" y="663"/>
                  </a:lnTo>
                  <a:lnTo>
                    <a:pt x="528" y="663"/>
                  </a:lnTo>
                  <a:lnTo>
                    <a:pt x="528" y="663"/>
                  </a:lnTo>
                  <a:lnTo>
                    <a:pt x="528" y="661"/>
                  </a:lnTo>
                  <a:lnTo>
                    <a:pt x="528" y="661"/>
                  </a:lnTo>
                  <a:lnTo>
                    <a:pt x="528" y="661"/>
                  </a:lnTo>
                  <a:lnTo>
                    <a:pt x="526" y="659"/>
                  </a:lnTo>
                  <a:lnTo>
                    <a:pt x="524" y="659"/>
                  </a:lnTo>
                  <a:lnTo>
                    <a:pt x="524" y="659"/>
                  </a:lnTo>
                  <a:lnTo>
                    <a:pt x="524" y="659"/>
                  </a:lnTo>
                  <a:lnTo>
                    <a:pt x="524" y="661"/>
                  </a:lnTo>
                  <a:lnTo>
                    <a:pt x="524" y="661"/>
                  </a:lnTo>
                  <a:lnTo>
                    <a:pt x="524" y="661"/>
                  </a:lnTo>
                  <a:lnTo>
                    <a:pt x="524" y="663"/>
                  </a:lnTo>
                  <a:lnTo>
                    <a:pt x="524" y="663"/>
                  </a:lnTo>
                  <a:lnTo>
                    <a:pt x="524" y="665"/>
                  </a:lnTo>
                  <a:lnTo>
                    <a:pt x="526" y="665"/>
                  </a:lnTo>
                  <a:lnTo>
                    <a:pt x="526" y="665"/>
                  </a:lnTo>
                  <a:lnTo>
                    <a:pt x="526" y="665"/>
                  </a:lnTo>
                  <a:lnTo>
                    <a:pt x="528" y="667"/>
                  </a:lnTo>
                  <a:lnTo>
                    <a:pt x="528" y="667"/>
                  </a:lnTo>
                  <a:lnTo>
                    <a:pt x="528" y="667"/>
                  </a:lnTo>
                  <a:lnTo>
                    <a:pt x="526" y="667"/>
                  </a:lnTo>
                  <a:lnTo>
                    <a:pt x="528" y="669"/>
                  </a:lnTo>
                  <a:lnTo>
                    <a:pt x="528" y="669"/>
                  </a:lnTo>
                  <a:lnTo>
                    <a:pt x="530" y="669"/>
                  </a:lnTo>
                  <a:lnTo>
                    <a:pt x="530" y="671"/>
                  </a:lnTo>
                  <a:lnTo>
                    <a:pt x="530" y="671"/>
                  </a:lnTo>
                  <a:lnTo>
                    <a:pt x="530" y="672"/>
                  </a:lnTo>
                  <a:lnTo>
                    <a:pt x="532" y="672"/>
                  </a:lnTo>
                  <a:lnTo>
                    <a:pt x="532" y="671"/>
                  </a:lnTo>
                  <a:lnTo>
                    <a:pt x="532" y="671"/>
                  </a:lnTo>
                  <a:lnTo>
                    <a:pt x="532" y="669"/>
                  </a:lnTo>
                  <a:lnTo>
                    <a:pt x="532" y="669"/>
                  </a:lnTo>
                  <a:lnTo>
                    <a:pt x="532" y="667"/>
                  </a:lnTo>
                  <a:lnTo>
                    <a:pt x="532" y="667"/>
                  </a:lnTo>
                  <a:lnTo>
                    <a:pt x="530" y="667"/>
                  </a:lnTo>
                  <a:lnTo>
                    <a:pt x="530" y="667"/>
                  </a:lnTo>
                  <a:lnTo>
                    <a:pt x="530" y="665"/>
                  </a:lnTo>
                  <a:lnTo>
                    <a:pt x="530" y="665"/>
                  </a:lnTo>
                  <a:lnTo>
                    <a:pt x="530" y="663"/>
                  </a:lnTo>
                  <a:close/>
                  <a:moveTo>
                    <a:pt x="594" y="725"/>
                  </a:moveTo>
                  <a:lnTo>
                    <a:pt x="592" y="725"/>
                  </a:lnTo>
                  <a:lnTo>
                    <a:pt x="592" y="722"/>
                  </a:lnTo>
                  <a:lnTo>
                    <a:pt x="590" y="722"/>
                  </a:lnTo>
                  <a:lnTo>
                    <a:pt x="588" y="722"/>
                  </a:lnTo>
                  <a:lnTo>
                    <a:pt x="588" y="724"/>
                  </a:lnTo>
                  <a:lnTo>
                    <a:pt x="588" y="725"/>
                  </a:lnTo>
                  <a:lnTo>
                    <a:pt x="588" y="725"/>
                  </a:lnTo>
                  <a:lnTo>
                    <a:pt x="592" y="727"/>
                  </a:lnTo>
                  <a:lnTo>
                    <a:pt x="592" y="727"/>
                  </a:lnTo>
                  <a:lnTo>
                    <a:pt x="594" y="729"/>
                  </a:lnTo>
                  <a:lnTo>
                    <a:pt x="594" y="729"/>
                  </a:lnTo>
                  <a:lnTo>
                    <a:pt x="594" y="729"/>
                  </a:lnTo>
                  <a:lnTo>
                    <a:pt x="596" y="729"/>
                  </a:lnTo>
                  <a:lnTo>
                    <a:pt x="596" y="729"/>
                  </a:lnTo>
                  <a:lnTo>
                    <a:pt x="598" y="729"/>
                  </a:lnTo>
                  <a:lnTo>
                    <a:pt x="598" y="727"/>
                  </a:lnTo>
                  <a:lnTo>
                    <a:pt x="598" y="727"/>
                  </a:lnTo>
                  <a:lnTo>
                    <a:pt x="596" y="725"/>
                  </a:lnTo>
                  <a:lnTo>
                    <a:pt x="594" y="725"/>
                  </a:lnTo>
                  <a:lnTo>
                    <a:pt x="594" y="725"/>
                  </a:lnTo>
                  <a:close/>
                  <a:moveTo>
                    <a:pt x="603" y="803"/>
                  </a:moveTo>
                  <a:lnTo>
                    <a:pt x="605" y="803"/>
                  </a:lnTo>
                  <a:lnTo>
                    <a:pt x="605" y="805"/>
                  </a:lnTo>
                  <a:lnTo>
                    <a:pt x="605" y="805"/>
                  </a:lnTo>
                  <a:lnTo>
                    <a:pt x="603" y="805"/>
                  </a:lnTo>
                  <a:lnTo>
                    <a:pt x="603" y="805"/>
                  </a:lnTo>
                  <a:lnTo>
                    <a:pt x="605" y="805"/>
                  </a:lnTo>
                  <a:lnTo>
                    <a:pt x="605" y="805"/>
                  </a:lnTo>
                  <a:lnTo>
                    <a:pt x="605" y="805"/>
                  </a:lnTo>
                  <a:lnTo>
                    <a:pt x="605" y="807"/>
                  </a:lnTo>
                  <a:lnTo>
                    <a:pt x="605" y="807"/>
                  </a:lnTo>
                  <a:lnTo>
                    <a:pt x="607" y="807"/>
                  </a:lnTo>
                  <a:lnTo>
                    <a:pt x="607" y="805"/>
                  </a:lnTo>
                  <a:lnTo>
                    <a:pt x="609" y="805"/>
                  </a:lnTo>
                  <a:lnTo>
                    <a:pt x="609" y="803"/>
                  </a:lnTo>
                  <a:lnTo>
                    <a:pt x="607" y="803"/>
                  </a:lnTo>
                  <a:lnTo>
                    <a:pt x="609" y="799"/>
                  </a:lnTo>
                  <a:lnTo>
                    <a:pt x="609" y="799"/>
                  </a:lnTo>
                  <a:lnTo>
                    <a:pt x="609" y="797"/>
                  </a:lnTo>
                  <a:lnTo>
                    <a:pt x="607" y="797"/>
                  </a:lnTo>
                  <a:lnTo>
                    <a:pt x="607" y="796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5" y="792"/>
                  </a:lnTo>
                  <a:lnTo>
                    <a:pt x="605" y="794"/>
                  </a:lnTo>
                  <a:lnTo>
                    <a:pt x="603" y="794"/>
                  </a:lnTo>
                  <a:lnTo>
                    <a:pt x="605" y="796"/>
                  </a:lnTo>
                  <a:lnTo>
                    <a:pt x="605" y="797"/>
                  </a:lnTo>
                  <a:lnTo>
                    <a:pt x="605" y="797"/>
                  </a:lnTo>
                  <a:lnTo>
                    <a:pt x="605" y="797"/>
                  </a:lnTo>
                  <a:lnTo>
                    <a:pt x="605" y="799"/>
                  </a:lnTo>
                  <a:lnTo>
                    <a:pt x="605" y="799"/>
                  </a:lnTo>
                  <a:lnTo>
                    <a:pt x="605" y="799"/>
                  </a:lnTo>
                  <a:lnTo>
                    <a:pt x="605" y="799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3"/>
                  </a:lnTo>
                  <a:lnTo>
                    <a:pt x="603" y="803"/>
                  </a:lnTo>
                  <a:lnTo>
                    <a:pt x="603" y="803"/>
                  </a:lnTo>
                  <a:close/>
                  <a:moveTo>
                    <a:pt x="335" y="1044"/>
                  </a:moveTo>
                  <a:lnTo>
                    <a:pt x="333" y="1045"/>
                  </a:lnTo>
                  <a:lnTo>
                    <a:pt x="331" y="1045"/>
                  </a:lnTo>
                  <a:lnTo>
                    <a:pt x="329" y="1045"/>
                  </a:lnTo>
                  <a:lnTo>
                    <a:pt x="325" y="1042"/>
                  </a:lnTo>
                  <a:lnTo>
                    <a:pt x="325" y="1042"/>
                  </a:lnTo>
                  <a:lnTo>
                    <a:pt x="325" y="1044"/>
                  </a:lnTo>
                  <a:lnTo>
                    <a:pt x="327" y="1045"/>
                  </a:lnTo>
                  <a:lnTo>
                    <a:pt x="329" y="1047"/>
                  </a:lnTo>
                  <a:lnTo>
                    <a:pt x="331" y="1047"/>
                  </a:lnTo>
                  <a:lnTo>
                    <a:pt x="333" y="1045"/>
                  </a:lnTo>
                  <a:lnTo>
                    <a:pt x="335" y="1045"/>
                  </a:lnTo>
                  <a:lnTo>
                    <a:pt x="337" y="1045"/>
                  </a:lnTo>
                  <a:lnTo>
                    <a:pt x="335" y="1044"/>
                  </a:lnTo>
                  <a:lnTo>
                    <a:pt x="335" y="1044"/>
                  </a:lnTo>
                  <a:close/>
                  <a:moveTo>
                    <a:pt x="265" y="1078"/>
                  </a:moveTo>
                  <a:lnTo>
                    <a:pt x="263" y="1076"/>
                  </a:lnTo>
                  <a:lnTo>
                    <a:pt x="263" y="1076"/>
                  </a:lnTo>
                  <a:lnTo>
                    <a:pt x="263" y="1076"/>
                  </a:lnTo>
                  <a:lnTo>
                    <a:pt x="261" y="1078"/>
                  </a:lnTo>
                  <a:lnTo>
                    <a:pt x="261" y="1078"/>
                  </a:lnTo>
                  <a:lnTo>
                    <a:pt x="261" y="1078"/>
                  </a:lnTo>
                  <a:lnTo>
                    <a:pt x="261" y="1080"/>
                  </a:lnTo>
                  <a:lnTo>
                    <a:pt x="261" y="1080"/>
                  </a:lnTo>
                  <a:lnTo>
                    <a:pt x="261" y="1080"/>
                  </a:lnTo>
                  <a:lnTo>
                    <a:pt x="263" y="1081"/>
                  </a:lnTo>
                  <a:lnTo>
                    <a:pt x="265" y="1081"/>
                  </a:lnTo>
                  <a:lnTo>
                    <a:pt x="265" y="1081"/>
                  </a:lnTo>
                  <a:lnTo>
                    <a:pt x="266" y="1080"/>
                  </a:lnTo>
                  <a:lnTo>
                    <a:pt x="266" y="1078"/>
                  </a:lnTo>
                  <a:lnTo>
                    <a:pt x="265" y="1078"/>
                  </a:lnTo>
                  <a:close/>
                  <a:moveTo>
                    <a:pt x="331" y="57"/>
                  </a:moveTo>
                  <a:lnTo>
                    <a:pt x="329" y="57"/>
                  </a:lnTo>
                  <a:lnTo>
                    <a:pt x="329" y="57"/>
                  </a:lnTo>
                  <a:lnTo>
                    <a:pt x="329" y="57"/>
                  </a:lnTo>
                  <a:lnTo>
                    <a:pt x="329" y="59"/>
                  </a:lnTo>
                  <a:lnTo>
                    <a:pt x="329" y="63"/>
                  </a:lnTo>
                  <a:lnTo>
                    <a:pt x="331" y="63"/>
                  </a:lnTo>
                  <a:lnTo>
                    <a:pt x="331" y="61"/>
                  </a:lnTo>
                  <a:lnTo>
                    <a:pt x="333" y="61"/>
                  </a:lnTo>
                  <a:lnTo>
                    <a:pt x="333" y="59"/>
                  </a:lnTo>
                  <a:lnTo>
                    <a:pt x="331" y="57"/>
                  </a:lnTo>
                  <a:lnTo>
                    <a:pt x="331" y="57"/>
                  </a:lnTo>
                  <a:close/>
                  <a:moveTo>
                    <a:pt x="285" y="150"/>
                  </a:moveTo>
                  <a:lnTo>
                    <a:pt x="289" y="152"/>
                  </a:lnTo>
                  <a:lnTo>
                    <a:pt x="289" y="150"/>
                  </a:lnTo>
                  <a:lnTo>
                    <a:pt x="289" y="146"/>
                  </a:lnTo>
                  <a:lnTo>
                    <a:pt x="287" y="144"/>
                  </a:lnTo>
                  <a:lnTo>
                    <a:pt x="287" y="142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5" y="140"/>
                  </a:lnTo>
                  <a:lnTo>
                    <a:pt x="285" y="142"/>
                  </a:lnTo>
                  <a:lnTo>
                    <a:pt x="285" y="144"/>
                  </a:lnTo>
                  <a:lnTo>
                    <a:pt x="285" y="146"/>
                  </a:lnTo>
                  <a:lnTo>
                    <a:pt x="285" y="148"/>
                  </a:lnTo>
                  <a:lnTo>
                    <a:pt x="285" y="150"/>
                  </a:lnTo>
                  <a:close/>
                  <a:moveTo>
                    <a:pt x="357" y="599"/>
                  </a:moveTo>
                  <a:lnTo>
                    <a:pt x="357" y="599"/>
                  </a:lnTo>
                  <a:lnTo>
                    <a:pt x="357" y="601"/>
                  </a:lnTo>
                  <a:lnTo>
                    <a:pt x="357" y="601"/>
                  </a:lnTo>
                  <a:lnTo>
                    <a:pt x="355" y="601"/>
                  </a:lnTo>
                  <a:lnTo>
                    <a:pt x="355" y="601"/>
                  </a:lnTo>
                  <a:lnTo>
                    <a:pt x="355" y="601"/>
                  </a:lnTo>
                  <a:lnTo>
                    <a:pt x="355" y="602"/>
                  </a:lnTo>
                  <a:lnTo>
                    <a:pt x="355" y="602"/>
                  </a:lnTo>
                  <a:lnTo>
                    <a:pt x="357" y="602"/>
                  </a:lnTo>
                  <a:lnTo>
                    <a:pt x="355" y="604"/>
                  </a:lnTo>
                  <a:lnTo>
                    <a:pt x="357" y="604"/>
                  </a:lnTo>
                  <a:lnTo>
                    <a:pt x="357" y="606"/>
                  </a:lnTo>
                  <a:lnTo>
                    <a:pt x="359" y="608"/>
                  </a:lnTo>
                  <a:lnTo>
                    <a:pt x="361" y="606"/>
                  </a:lnTo>
                  <a:lnTo>
                    <a:pt x="361" y="602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597"/>
                  </a:lnTo>
                  <a:lnTo>
                    <a:pt x="357" y="599"/>
                  </a:lnTo>
                  <a:close/>
                  <a:moveTo>
                    <a:pt x="244" y="1030"/>
                  </a:moveTo>
                  <a:lnTo>
                    <a:pt x="246" y="1025"/>
                  </a:lnTo>
                  <a:lnTo>
                    <a:pt x="246" y="1025"/>
                  </a:lnTo>
                  <a:lnTo>
                    <a:pt x="246" y="1023"/>
                  </a:lnTo>
                  <a:lnTo>
                    <a:pt x="246" y="1023"/>
                  </a:lnTo>
                  <a:lnTo>
                    <a:pt x="246" y="1023"/>
                  </a:lnTo>
                  <a:lnTo>
                    <a:pt x="244" y="1021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5"/>
                  </a:lnTo>
                  <a:lnTo>
                    <a:pt x="242" y="1027"/>
                  </a:lnTo>
                  <a:lnTo>
                    <a:pt x="240" y="1027"/>
                  </a:lnTo>
                  <a:lnTo>
                    <a:pt x="240" y="1027"/>
                  </a:lnTo>
                  <a:lnTo>
                    <a:pt x="240" y="1028"/>
                  </a:lnTo>
                  <a:lnTo>
                    <a:pt x="240" y="1028"/>
                  </a:lnTo>
                  <a:lnTo>
                    <a:pt x="240" y="1028"/>
                  </a:lnTo>
                  <a:lnTo>
                    <a:pt x="238" y="1028"/>
                  </a:lnTo>
                  <a:lnTo>
                    <a:pt x="238" y="1030"/>
                  </a:lnTo>
                  <a:lnTo>
                    <a:pt x="238" y="1030"/>
                  </a:lnTo>
                  <a:lnTo>
                    <a:pt x="238" y="1030"/>
                  </a:lnTo>
                  <a:lnTo>
                    <a:pt x="238" y="1030"/>
                  </a:lnTo>
                  <a:lnTo>
                    <a:pt x="242" y="1032"/>
                  </a:lnTo>
                  <a:lnTo>
                    <a:pt x="242" y="1032"/>
                  </a:lnTo>
                  <a:lnTo>
                    <a:pt x="244" y="1030"/>
                  </a:lnTo>
                  <a:lnTo>
                    <a:pt x="244" y="1030"/>
                  </a:lnTo>
                  <a:lnTo>
                    <a:pt x="244" y="1030"/>
                  </a:lnTo>
                  <a:close/>
                  <a:moveTo>
                    <a:pt x="106" y="977"/>
                  </a:moveTo>
                  <a:lnTo>
                    <a:pt x="104" y="977"/>
                  </a:lnTo>
                  <a:lnTo>
                    <a:pt x="104" y="977"/>
                  </a:lnTo>
                  <a:lnTo>
                    <a:pt x="102" y="977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7"/>
                  </a:lnTo>
                  <a:lnTo>
                    <a:pt x="98" y="977"/>
                  </a:lnTo>
                  <a:lnTo>
                    <a:pt x="98" y="979"/>
                  </a:lnTo>
                  <a:lnTo>
                    <a:pt x="98" y="979"/>
                  </a:lnTo>
                  <a:lnTo>
                    <a:pt x="100" y="981"/>
                  </a:lnTo>
                  <a:lnTo>
                    <a:pt x="100" y="981"/>
                  </a:lnTo>
                  <a:lnTo>
                    <a:pt x="102" y="981"/>
                  </a:lnTo>
                  <a:lnTo>
                    <a:pt x="104" y="981"/>
                  </a:lnTo>
                  <a:lnTo>
                    <a:pt x="106" y="981"/>
                  </a:lnTo>
                  <a:lnTo>
                    <a:pt x="106" y="981"/>
                  </a:lnTo>
                  <a:lnTo>
                    <a:pt x="106" y="979"/>
                  </a:lnTo>
                  <a:lnTo>
                    <a:pt x="106" y="979"/>
                  </a:lnTo>
                  <a:lnTo>
                    <a:pt x="106" y="979"/>
                  </a:lnTo>
                  <a:lnTo>
                    <a:pt x="106" y="979"/>
                  </a:lnTo>
                  <a:lnTo>
                    <a:pt x="106" y="977"/>
                  </a:lnTo>
                  <a:lnTo>
                    <a:pt x="106" y="977"/>
                  </a:lnTo>
                  <a:close/>
                  <a:moveTo>
                    <a:pt x="460" y="695"/>
                  </a:moveTo>
                  <a:lnTo>
                    <a:pt x="458" y="690"/>
                  </a:lnTo>
                  <a:lnTo>
                    <a:pt x="458" y="690"/>
                  </a:lnTo>
                  <a:lnTo>
                    <a:pt x="458" y="688"/>
                  </a:lnTo>
                  <a:lnTo>
                    <a:pt x="456" y="690"/>
                  </a:lnTo>
                  <a:lnTo>
                    <a:pt x="456" y="690"/>
                  </a:lnTo>
                  <a:lnTo>
                    <a:pt x="454" y="691"/>
                  </a:lnTo>
                  <a:lnTo>
                    <a:pt x="454" y="691"/>
                  </a:lnTo>
                  <a:lnTo>
                    <a:pt x="454" y="693"/>
                  </a:lnTo>
                  <a:lnTo>
                    <a:pt x="456" y="697"/>
                  </a:lnTo>
                  <a:lnTo>
                    <a:pt x="458" y="699"/>
                  </a:lnTo>
                  <a:lnTo>
                    <a:pt x="458" y="699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1" y="697"/>
                  </a:lnTo>
                  <a:lnTo>
                    <a:pt x="461" y="697"/>
                  </a:lnTo>
                  <a:lnTo>
                    <a:pt x="460" y="695"/>
                  </a:lnTo>
                  <a:close/>
                  <a:moveTo>
                    <a:pt x="187" y="678"/>
                  </a:moveTo>
                  <a:lnTo>
                    <a:pt x="187" y="678"/>
                  </a:lnTo>
                  <a:lnTo>
                    <a:pt x="189" y="680"/>
                  </a:lnTo>
                  <a:lnTo>
                    <a:pt x="189" y="680"/>
                  </a:lnTo>
                  <a:lnTo>
                    <a:pt x="189" y="680"/>
                  </a:lnTo>
                  <a:lnTo>
                    <a:pt x="189" y="680"/>
                  </a:lnTo>
                  <a:lnTo>
                    <a:pt x="191" y="680"/>
                  </a:lnTo>
                  <a:lnTo>
                    <a:pt x="191" y="680"/>
                  </a:lnTo>
                  <a:lnTo>
                    <a:pt x="191" y="678"/>
                  </a:lnTo>
                  <a:lnTo>
                    <a:pt x="191" y="678"/>
                  </a:lnTo>
                  <a:lnTo>
                    <a:pt x="193" y="680"/>
                  </a:lnTo>
                  <a:lnTo>
                    <a:pt x="193" y="680"/>
                  </a:lnTo>
                  <a:lnTo>
                    <a:pt x="193" y="680"/>
                  </a:lnTo>
                  <a:lnTo>
                    <a:pt x="193" y="682"/>
                  </a:lnTo>
                  <a:lnTo>
                    <a:pt x="193" y="682"/>
                  </a:lnTo>
                  <a:lnTo>
                    <a:pt x="193" y="682"/>
                  </a:lnTo>
                  <a:lnTo>
                    <a:pt x="195" y="680"/>
                  </a:lnTo>
                  <a:lnTo>
                    <a:pt x="196" y="678"/>
                  </a:lnTo>
                  <a:lnTo>
                    <a:pt x="196" y="676"/>
                  </a:lnTo>
                  <a:lnTo>
                    <a:pt x="196" y="672"/>
                  </a:lnTo>
                  <a:lnTo>
                    <a:pt x="195" y="672"/>
                  </a:lnTo>
                  <a:lnTo>
                    <a:pt x="195" y="672"/>
                  </a:lnTo>
                  <a:lnTo>
                    <a:pt x="195" y="672"/>
                  </a:lnTo>
                  <a:lnTo>
                    <a:pt x="193" y="674"/>
                  </a:lnTo>
                  <a:lnTo>
                    <a:pt x="195" y="674"/>
                  </a:lnTo>
                  <a:lnTo>
                    <a:pt x="195" y="674"/>
                  </a:lnTo>
                  <a:lnTo>
                    <a:pt x="195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1" y="676"/>
                  </a:lnTo>
                  <a:lnTo>
                    <a:pt x="191" y="676"/>
                  </a:lnTo>
                  <a:lnTo>
                    <a:pt x="191" y="674"/>
                  </a:lnTo>
                  <a:lnTo>
                    <a:pt x="191" y="676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87" y="676"/>
                  </a:lnTo>
                  <a:lnTo>
                    <a:pt x="187" y="676"/>
                  </a:lnTo>
                  <a:lnTo>
                    <a:pt x="185" y="676"/>
                  </a:lnTo>
                  <a:lnTo>
                    <a:pt x="187" y="678"/>
                  </a:lnTo>
                  <a:lnTo>
                    <a:pt x="187" y="678"/>
                  </a:lnTo>
                  <a:close/>
                  <a:moveTo>
                    <a:pt x="19" y="890"/>
                  </a:moveTo>
                  <a:lnTo>
                    <a:pt x="19" y="890"/>
                  </a:lnTo>
                  <a:lnTo>
                    <a:pt x="19" y="890"/>
                  </a:lnTo>
                  <a:lnTo>
                    <a:pt x="19" y="890"/>
                  </a:lnTo>
                  <a:lnTo>
                    <a:pt x="19" y="890"/>
                  </a:lnTo>
                  <a:lnTo>
                    <a:pt x="19" y="888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15" y="894"/>
                  </a:lnTo>
                  <a:lnTo>
                    <a:pt x="17" y="894"/>
                  </a:lnTo>
                  <a:lnTo>
                    <a:pt x="19" y="894"/>
                  </a:lnTo>
                  <a:lnTo>
                    <a:pt x="20" y="892"/>
                  </a:lnTo>
                  <a:lnTo>
                    <a:pt x="20" y="890"/>
                  </a:lnTo>
                  <a:lnTo>
                    <a:pt x="20" y="890"/>
                  </a:lnTo>
                  <a:lnTo>
                    <a:pt x="19" y="890"/>
                  </a:lnTo>
                  <a:close/>
                  <a:moveTo>
                    <a:pt x="26" y="894"/>
                  </a:moveTo>
                  <a:lnTo>
                    <a:pt x="26" y="892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2" y="890"/>
                  </a:lnTo>
                  <a:lnTo>
                    <a:pt x="22" y="890"/>
                  </a:lnTo>
                  <a:lnTo>
                    <a:pt x="22" y="890"/>
                  </a:lnTo>
                  <a:lnTo>
                    <a:pt x="22" y="890"/>
                  </a:lnTo>
                  <a:lnTo>
                    <a:pt x="20" y="892"/>
                  </a:lnTo>
                  <a:lnTo>
                    <a:pt x="20" y="894"/>
                  </a:lnTo>
                  <a:lnTo>
                    <a:pt x="20" y="894"/>
                  </a:lnTo>
                  <a:lnTo>
                    <a:pt x="20" y="896"/>
                  </a:lnTo>
                  <a:lnTo>
                    <a:pt x="20" y="898"/>
                  </a:lnTo>
                  <a:lnTo>
                    <a:pt x="22" y="900"/>
                  </a:lnTo>
                  <a:lnTo>
                    <a:pt x="24" y="900"/>
                  </a:lnTo>
                  <a:lnTo>
                    <a:pt x="24" y="900"/>
                  </a:lnTo>
                  <a:lnTo>
                    <a:pt x="26" y="900"/>
                  </a:lnTo>
                  <a:lnTo>
                    <a:pt x="26" y="898"/>
                  </a:lnTo>
                  <a:lnTo>
                    <a:pt x="26" y="898"/>
                  </a:lnTo>
                  <a:lnTo>
                    <a:pt x="26" y="896"/>
                  </a:lnTo>
                  <a:lnTo>
                    <a:pt x="26" y="894"/>
                  </a:lnTo>
                  <a:close/>
                  <a:moveTo>
                    <a:pt x="287" y="1059"/>
                  </a:moveTo>
                  <a:lnTo>
                    <a:pt x="285" y="1059"/>
                  </a:lnTo>
                  <a:lnTo>
                    <a:pt x="285" y="1059"/>
                  </a:lnTo>
                  <a:lnTo>
                    <a:pt x="284" y="1057"/>
                  </a:lnTo>
                  <a:lnTo>
                    <a:pt x="284" y="1057"/>
                  </a:lnTo>
                  <a:lnTo>
                    <a:pt x="282" y="1059"/>
                  </a:lnTo>
                  <a:lnTo>
                    <a:pt x="282" y="1059"/>
                  </a:lnTo>
                  <a:lnTo>
                    <a:pt x="282" y="1059"/>
                  </a:lnTo>
                  <a:lnTo>
                    <a:pt x="282" y="1061"/>
                  </a:lnTo>
                  <a:lnTo>
                    <a:pt x="282" y="1063"/>
                  </a:lnTo>
                  <a:lnTo>
                    <a:pt x="284" y="1063"/>
                  </a:lnTo>
                  <a:lnTo>
                    <a:pt x="285" y="1061"/>
                  </a:lnTo>
                  <a:lnTo>
                    <a:pt x="287" y="1061"/>
                  </a:lnTo>
                  <a:lnTo>
                    <a:pt x="287" y="1061"/>
                  </a:lnTo>
                  <a:lnTo>
                    <a:pt x="287" y="1061"/>
                  </a:lnTo>
                  <a:lnTo>
                    <a:pt x="287" y="1061"/>
                  </a:lnTo>
                  <a:lnTo>
                    <a:pt x="287" y="1059"/>
                  </a:lnTo>
                  <a:close/>
                  <a:moveTo>
                    <a:pt x="170" y="1127"/>
                  </a:moveTo>
                  <a:lnTo>
                    <a:pt x="170" y="1125"/>
                  </a:lnTo>
                  <a:lnTo>
                    <a:pt x="170" y="1125"/>
                  </a:lnTo>
                  <a:lnTo>
                    <a:pt x="170" y="1123"/>
                  </a:lnTo>
                  <a:lnTo>
                    <a:pt x="170" y="1123"/>
                  </a:lnTo>
                  <a:lnTo>
                    <a:pt x="170" y="1123"/>
                  </a:lnTo>
                  <a:lnTo>
                    <a:pt x="168" y="1121"/>
                  </a:lnTo>
                  <a:lnTo>
                    <a:pt x="168" y="1121"/>
                  </a:lnTo>
                  <a:lnTo>
                    <a:pt x="168" y="1121"/>
                  </a:lnTo>
                  <a:lnTo>
                    <a:pt x="166" y="1121"/>
                  </a:lnTo>
                  <a:lnTo>
                    <a:pt x="168" y="1123"/>
                  </a:lnTo>
                  <a:lnTo>
                    <a:pt x="168" y="1125"/>
                  </a:lnTo>
                  <a:lnTo>
                    <a:pt x="168" y="1131"/>
                  </a:lnTo>
                  <a:lnTo>
                    <a:pt x="168" y="1134"/>
                  </a:lnTo>
                  <a:lnTo>
                    <a:pt x="168" y="1138"/>
                  </a:lnTo>
                  <a:lnTo>
                    <a:pt x="168" y="1136"/>
                  </a:lnTo>
                  <a:lnTo>
                    <a:pt x="170" y="1133"/>
                  </a:lnTo>
                  <a:lnTo>
                    <a:pt x="172" y="1133"/>
                  </a:lnTo>
                  <a:lnTo>
                    <a:pt x="172" y="1131"/>
                  </a:lnTo>
                  <a:lnTo>
                    <a:pt x="172" y="1129"/>
                  </a:lnTo>
                  <a:lnTo>
                    <a:pt x="172" y="1129"/>
                  </a:lnTo>
                  <a:lnTo>
                    <a:pt x="170" y="1127"/>
                  </a:lnTo>
                  <a:close/>
                  <a:moveTo>
                    <a:pt x="297" y="636"/>
                  </a:moveTo>
                  <a:lnTo>
                    <a:pt x="297" y="638"/>
                  </a:lnTo>
                  <a:lnTo>
                    <a:pt x="297" y="638"/>
                  </a:lnTo>
                  <a:lnTo>
                    <a:pt x="299" y="640"/>
                  </a:lnTo>
                  <a:lnTo>
                    <a:pt x="299" y="640"/>
                  </a:lnTo>
                  <a:lnTo>
                    <a:pt x="301" y="638"/>
                  </a:lnTo>
                  <a:lnTo>
                    <a:pt x="301" y="638"/>
                  </a:lnTo>
                  <a:lnTo>
                    <a:pt x="301" y="636"/>
                  </a:lnTo>
                  <a:lnTo>
                    <a:pt x="299" y="636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5"/>
                  </a:lnTo>
                  <a:lnTo>
                    <a:pt x="297" y="635"/>
                  </a:lnTo>
                  <a:lnTo>
                    <a:pt x="297" y="635"/>
                  </a:lnTo>
                  <a:lnTo>
                    <a:pt x="297" y="636"/>
                  </a:lnTo>
                  <a:lnTo>
                    <a:pt x="297" y="636"/>
                  </a:lnTo>
                  <a:close/>
                  <a:moveTo>
                    <a:pt x="278" y="716"/>
                  </a:moveTo>
                  <a:lnTo>
                    <a:pt x="278" y="714"/>
                  </a:lnTo>
                  <a:lnTo>
                    <a:pt x="278" y="714"/>
                  </a:lnTo>
                  <a:lnTo>
                    <a:pt x="276" y="716"/>
                  </a:lnTo>
                  <a:lnTo>
                    <a:pt x="274" y="718"/>
                  </a:lnTo>
                  <a:lnTo>
                    <a:pt x="274" y="718"/>
                  </a:lnTo>
                  <a:lnTo>
                    <a:pt x="274" y="720"/>
                  </a:lnTo>
                  <a:lnTo>
                    <a:pt x="274" y="722"/>
                  </a:lnTo>
                  <a:lnTo>
                    <a:pt x="276" y="722"/>
                  </a:lnTo>
                  <a:lnTo>
                    <a:pt x="278" y="720"/>
                  </a:lnTo>
                  <a:lnTo>
                    <a:pt x="278" y="720"/>
                  </a:lnTo>
                  <a:lnTo>
                    <a:pt x="278" y="718"/>
                  </a:lnTo>
                  <a:lnTo>
                    <a:pt x="278" y="716"/>
                  </a:lnTo>
                  <a:close/>
                  <a:moveTo>
                    <a:pt x="223" y="646"/>
                  </a:moveTo>
                  <a:lnTo>
                    <a:pt x="223" y="646"/>
                  </a:lnTo>
                  <a:lnTo>
                    <a:pt x="223" y="644"/>
                  </a:lnTo>
                  <a:lnTo>
                    <a:pt x="223" y="644"/>
                  </a:lnTo>
                  <a:lnTo>
                    <a:pt x="223" y="642"/>
                  </a:lnTo>
                  <a:lnTo>
                    <a:pt x="223" y="642"/>
                  </a:lnTo>
                  <a:lnTo>
                    <a:pt x="223" y="642"/>
                  </a:lnTo>
                  <a:lnTo>
                    <a:pt x="223" y="642"/>
                  </a:lnTo>
                  <a:lnTo>
                    <a:pt x="219" y="644"/>
                  </a:lnTo>
                  <a:lnTo>
                    <a:pt x="219" y="644"/>
                  </a:lnTo>
                  <a:lnTo>
                    <a:pt x="221" y="648"/>
                  </a:lnTo>
                  <a:lnTo>
                    <a:pt x="221" y="652"/>
                  </a:lnTo>
                  <a:lnTo>
                    <a:pt x="223" y="654"/>
                  </a:lnTo>
                  <a:lnTo>
                    <a:pt x="223" y="652"/>
                  </a:lnTo>
                  <a:lnTo>
                    <a:pt x="223" y="652"/>
                  </a:lnTo>
                  <a:lnTo>
                    <a:pt x="223" y="650"/>
                  </a:lnTo>
                  <a:lnTo>
                    <a:pt x="223" y="650"/>
                  </a:lnTo>
                  <a:lnTo>
                    <a:pt x="223" y="650"/>
                  </a:lnTo>
                  <a:lnTo>
                    <a:pt x="223" y="648"/>
                  </a:lnTo>
                  <a:lnTo>
                    <a:pt x="223" y="646"/>
                  </a:lnTo>
                  <a:lnTo>
                    <a:pt x="223" y="646"/>
                  </a:lnTo>
                  <a:lnTo>
                    <a:pt x="223" y="646"/>
                  </a:lnTo>
                  <a:lnTo>
                    <a:pt x="223" y="646"/>
                  </a:lnTo>
                  <a:lnTo>
                    <a:pt x="223" y="646"/>
                  </a:lnTo>
                  <a:close/>
                  <a:moveTo>
                    <a:pt x="367" y="451"/>
                  </a:moveTo>
                  <a:lnTo>
                    <a:pt x="365" y="453"/>
                  </a:lnTo>
                  <a:lnTo>
                    <a:pt x="365" y="453"/>
                  </a:lnTo>
                  <a:lnTo>
                    <a:pt x="363" y="453"/>
                  </a:lnTo>
                  <a:lnTo>
                    <a:pt x="361" y="455"/>
                  </a:lnTo>
                  <a:lnTo>
                    <a:pt x="361" y="455"/>
                  </a:lnTo>
                  <a:lnTo>
                    <a:pt x="363" y="455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3"/>
                  </a:lnTo>
                  <a:lnTo>
                    <a:pt x="367" y="453"/>
                  </a:lnTo>
                  <a:lnTo>
                    <a:pt x="367" y="451"/>
                  </a:lnTo>
                  <a:close/>
                  <a:moveTo>
                    <a:pt x="469" y="549"/>
                  </a:moveTo>
                  <a:lnTo>
                    <a:pt x="469" y="549"/>
                  </a:lnTo>
                  <a:lnTo>
                    <a:pt x="469" y="549"/>
                  </a:lnTo>
                  <a:lnTo>
                    <a:pt x="467" y="547"/>
                  </a:lnTo>
                  <a:lnTo>
                    <a:pt x="467" y="547"/>
                  </a:lnTo>
                  <a:lnTo>
                    <a:pt x="465" y="547"/>
                  </a:lnTo>
                  <a:lnTo>
                    <a:pt x="463" y="547"/>
                  </a:lnTo>
                  <a:lnTo>
                    <a:pt x="463" y="547"/>
                  </a:lnTo>
                  <a:lnTo>
                    <a:pt x="463" y="547"/>
                  </a:lnTo>
                  <a:lnTo>
                    <a:pt x="463" y="549"/>
                  </a:lnTo>
                  <a:lnTo>
                    <a:pt x="463" y="549"/>
                  </a:lnTo>
                  <a:lnTo>
                    <a:pt x="463" y="551"/>
                  </a:lnTo>
                  <a:lnTo>
                    <a:pt x="463" y="551"/>
                  </a:lnTo>
                  <a:lnTo>
                    <a:pt x="463" y="553"/>
                  </a:lnTo>
                  <a:lnTo>
                    <a:pt x="465" y="555"/>
                  </a:lnTo>
                  <a:lnTo>
                    <a:pt x="465" y="555"/>
                  </a:lnTo>
                  <a:lnTo>
                    <a:pt x="465" y="555"/>
                  </a:lnTo>
                  <a:lnTo>
                    <a:pt x="467" y="555"/>
                  </a:lnTo>
                  <a:lnTo>
                    <a:pt x="467" y="555"/>
                  </a:lnTo>
                  <a:lnTo>
                    <a:pt x="467" y="555"/>
                  </a:lnTo>
                  <a:lnTo>
                    <a:pt x="467" y="553"/>
                  </a:lnTo>
                  <a:lnTo>
                    <a:pt x="467" y="553"/>
                  </a:lnTo>
                  <a:lnTo>
                    <a:pt x="467" y="551"/>
                  </a:lnTo>
                  <a:lnTo>
                    <a:pt x="469" y="549"/>
                  </a:lnTo>
                  <a:close/>
                  <a:moveTo>
                    <a:pt x="469" y="551"/>
                  </a:moveTo>
                  <a:lnTo>
                    <a:pt x="469" y="551"/>
                  </a:lnTo>
                  <a:lnTo>
                    <a:pt x="469" y="551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9" y="555"/>
                  </a:lnTo>
                  <a:lnTo>
                    <a:pt x="475" y="557"/>
                  </a:lnTo>
                  <a:lnTo>
                    <a:pt x="475" y="557"/>
                  </a:lnTo>
                  <a:lnTo>
                    <a:pt x="475" y="555"/>
                  </a:lnTo>
                  <a:lnTo>
                    <a:pt x="477" y="557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9" y="557"/>
                  </a:lnTo>
                  <a:lnTo>
                    <a:pt x="479" y="555"/>
                  </a:lnTo>
                  <a:lnTo>
                    <a:pt x="479" y="555"/>
                  </a:lnTo>
                  <a:lnTo>
                    <a:pt x="479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79" y="553"/>
                  </a:lnTo>
                  <a:lnTo>
                    <a:pt x="477" y="551"/>
                  </a:lnTo>
                  <a:lnTo>
                    <a:pt x="477" y="551"/>
                  </a:lnTo>
                  <a:lnTo>
                    <a:pt x="477" y="553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3" y="553"/>
                  </a:lnTo>
                  <a:lnTo>
                    <a:pt x="471" y="551"/>
                  </a:lnTo>
                  <a:lnTo>
                    <a:pt x="469" y="551"/>
                  </a:lnTo>
                  <a:close/>
                  <a:moveTo>
                    <a:pt x="488" y="559"/>
                  </a:moveTo>
                  <a:lnTo>
                    <a:pt x="488" y="557"/>
                  </a:lnTo>
                  <a:lnTo>
                    <a:pt x="486" y="557"/>
                  </a:lnTo>
                  <a:lnTo>
                    <a:pt x="484" y="555"/>
                  </a:lnTo>
                  <a:lnTo>
                    <a:pt x="482" y="555"/>
                  </a:lnTo>
                  <a:lnTo>
                    <a:pt x="482" y="555"/>
                  </a:lnTo>
                  <a:lnTo>
                    <a:pt x="480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0" y="559"/>
                  </a:lnTo>
                  <a:lnTo>
                    <a:pt x="482" y="559"/>
                  </a:lnTo>
                  <a:lnTo>
                    <a:pt x="484" y="559"/>
                  </a:lnTo>
                  <a:lnTo>
                    <a:pt x="484" y="559"/>
                  </a:lnTo>
                  <a:lnTo>
                    <a:pt x="486" y="559"/>
                  </a:lnTo>
                  <a:lnTo>
                    <a:pt x="488" y="559"/>
                  </a:lnTo>
                  <a:lnTo>
                    <a:pt x="488" y="559"/>
                  </a:lnTo>
                  <a:lnTo>
                    <a:pt x="488" y="559"/>
                  </a:lnTo>
                  <a:close/>
                  <a:moveTo>
                    <a:pt x="514" y="767"/>
                  </a:moveTo>
                  <a:lnTo>
                    <a:pt x="514" y="767"/>
                  </a:lnTo>
                  <a:lnTo>
                    <a:pt x="514" y="767"/>
                  </a:lnTo>
                  <a:lnTo>
                    <a:pt x="514" y="767"/>
                  </a:lnTo>
                  <a:lnTo>
                    <a:pt x="513" y="767"/>
                  </a:lnTo>
                  <a:lnTo>
                    <a:pt x="513" y="767"/>
                  </a:lnTo>
                  <a:lnTo>
                    <a:pt x="513" y="767"/>
                  </a:lnTo>
                  <a:lnTo>
                    <a:pt x="511" y="767"/>
                  </a:lnTo>
                  <a:lnTo>
                    <a:pt x="511" y="769"/>
                  </a:lnTo>
                  <a:lnTo>
                    <a:pt x="511" y="769"/>
                  </a:lnTo>
                  <a:lnTo>
                    <a:pt x="511" y="769"/>
                  </a:lnTo>
                  <a:lnTo>
                    <a:pt x="511" y="769"/>
                  </a:lnTo>
                  <a:lnTo>
                    <a:pt x="509" y="769"/>
                  </a:lnTo>
                  <a:lnTo>
                    <a:pt x="509" y="769"/>
                  </a:lnTo>
                  <a:lnTo>
                    <a:pt x="511" y="771"/>
                  </a:lnTo>
                  <a:lnTo>
                    <a:pt x="511" y="771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3" y="771"/>
                  </a:lnTo>
                  <a:lnTo>
                    <a:pt x="513" y="771"/>
                  </a:lnTo>
                  <a:lnTo>
                    <a:pt x="514" y="771"/>
                  </a:lnTo>
                  <a:lnTo>
                    <a:pt x="514" y="771"/>
                  </a:lnTo>
                  <a:lnTo>
                    <a:pt x="514" y="769"/>
                  </a:lnTo>
                  <a:lnTo>
                    <a:pt x="514" y="769"/>
                  </a:lnTo>
                  <a:lnTo>
                    <a:pt x="514" y="767"/>
                  </a:lnTo>
                  <a:close/>
                  <a:moveTo>
                    <a:pt x="458" y="807"/>
                  </a:moveTo>
                  <a:lnTo>
                    <a:pt x="458" y="807"/>
                  </a:lnTo>
                  <a:lnTo>
                    <a:pt x="460" y="807"/>
                  </a:lnTo>
                  <a:lnTo>
                    <a:pt x="461" y="807"/>
                  </a:lnTo>
                  <a:lnTo>
                    <a:pt x="463" y="805"/>
                  </a:lnTo>
                  <a:lnTo>
                    <a:pt x="465" y="803"/>
                  </a:lnTo>
                  <a:lnTo>
                    <a:pt x="465" y="803"/>
                  </a:lnTo>
                  <a:lnTo>
                    <a:pt x="465" y="801"/>
                  </a:lnTo>
                  <a:lnTo>
                    <a:pt x="463" y="801"/>
                  </a:lnTo>
                  <a:lnTo>
                    <a:pt x="461" y="801"/>
                  </a:lnTo>
                  <a:lnTo>
                    <a:pt x="460" y="803"/>
                  </a:lnTo>
                  <a:lnTo>
                    <a:pt x="458" y="803"/>
                  </a:lnTo>
                  <a:lnTo>
                    <a:pt x="458" y="803"/>
                  </a:lnTo>
                  <a:lnTo>
                    <a:pt x="458" y="803"/>
                  </a:lnTo>
                  <a:lnTo>
                    <a:pt x="458" y="805"/>
                  </a:lnTo>
                  <a:lnTo>
                    <a:pt x="456" y="805"/>
                  </a:lnTo>
                  <a:lnTo>
                    <a:pt x="456" y="805"/>
                  </a:lnTo>
                  <a:lnTo>
                    <a:pt x="456" y="805"/>
                  </a:lnTo>
                  <a:lnTo>
                    <a:pt x="458" y="807"/>
                  </a:lnTo>
                  <a:close/>
                  <a:moveTo>
                    <a:pt x="569" y="1085"/>
                  </a:moveTo>
                  <a:lnTo>
                    <a:pt x="569" y="1085"/>
                  </a:lnTo>
                  <a:lnTo>
                    <a:pt x="568" y="1085"/>
                  </a:lnTo>
                  <a:lnTo>
                    <a:pt x="566" y="1087"/>
                  </a:lnTo>
                  <a:lnTo>
                    <a:pt x="566" y="1087"/>
                  </a:lnTo>
                  <a:lnTo>
                    <a:pt x="564" y="1089"/>
                  </a:lnTo>
                  <a:lnTo>
                    <a:pt x="564" y="1089"/>
                  </a:lnTo>
                  <a:lnTo>
                    <a:pt x="566" y="1089"/>
                  </a:lnTo>
                  <a:lnTo>
                    <a:pt x="566" y="1089"/>
                  </a:lnTo>
                  <a:lnTo>
                    <a:pt x="566" y="1091"/>
                  </a:lnTo>
                  <a:lnTo>
                    <a:pt x="568" y="1089"/>
                  </a:lnTo>
                  <a:lnTo>
                    <a:pt x="569" y="1089"/>
                  </a:lnTo>
                  <a:lnTo>
                    <a:pt x="569" y="1091"/>
                  </a:lnTo>
                  <a:lnTo>
                    <a:pt x="569" y="1091"/>
                  </a:lnTo>
                  <a:lnTo>
                    <a:pt x="571" y="1089"/>
                  </a:lnTo>
                  <a:lnTo>
                    <a:pt x="571" y="1087"/>
                  </a:lnTo>
                  <a:lnTo>
                    <a:pt x="569" y="1087"/>
                  </a:lnTo>
                  <a:lnTo>
                    <a:pt x="569" y="1085"/>
                  </a:lnTo>
                  <a:close/>
                  <a:moveTo>
                    <a:pt x="497" y="661"/>
                  </a:moveTo>
                  <a:lnTo>
                    <a:pt x="497" y="663"/>
                  </a:lnTo>
                  <a:lnTo>
                    <a:pt x="499" y="665"/>
                  </a:lnTo>
                  <a:lnTo>
                    <a:pt x="499" y="665"/>
                  </a:lnTo>
                  <a:lnTo>
                    <a:pt x="501" y="667"/>
                  </a:lnTo>
                  <a:lnTo>
                    <a:pt x="503" y="671"/>
                  </a:lnTo>
                  <a:lnTo>
                    <a:pt x="503" y="672"/>
                  </a:lnTo>
                  <a:lnTo>
                    <a:pt x="505" y="674"/>
                  </a:lnTo>
                  <a:lnTo>
                    <a:pt x="505" y="674"/>
                  </a:lnTo>
                  <a:lnTo>
                    <a:pt x="505" y="676"/>
                  </a:lnTo>
                  <a:lnTo>
                    <a:pt x="505" y="676"/>
                  </a:lnTo>
                  <a:lnTo>
                    <a:pt x="507" y="676"/>
                  </a:lnTo>
                  <a:lnTo>
                    <a:pt x="507" y="676"/>
                  </a:lnTo>
                  <a:lnTo>
                    <a:pt x="507" y="676"/>
                  </a:lnTo>
                  <a:lnTo>
                    <a:pt x="507" y="674"/>
                  </a:lnTo>
                  <a:lnTo>
                    <a:pt x="509" y="674"/>
                  </a:lnTo>
                  <a:lnTo>
                    <a:pt x="511" y="676"/>
                  </a:lnTo>
                  <a:lnTo>
                    <a:pt x="514" y="676"/>
                  </a:lnTo>
                  <a:lnTo>
                    <a:pt x="516" y="674"/>
                  </a:lnTo>
                  <a:lnTo>
                    <a:pt x="516" y="674"/>
                  </a:lnTo>
                  <a:lnTo>
                    <a:pt x="516" y="672"/>
                  </a:lnTo>
                  <a:lnTo>
                    <a:pt x="516" y="671"/>
                  </a:lnTo>
                  <a:lnTo>
                    <a:pt x="514" y="671"/>
                  </a:lnTo>
                  <a:lnTo>
                    <a:pt x="514" y="669"/>
                  </a:lnTo>
                  <a:lnTo>
                    <a:pt x="513" y="665"/>
                  </a:lnTo>
                  <a:lnTo>
                    <a:pt x="513" y="663"/>
                  </a:lnTo>
                  <a:lnTo>
                    <a:pt x="511" y="663"/>
                  </a:lnTo>
                  <a:lnTo>
                    <a:pt x="509" y="661"/>
                  </a:lnTo>
                  <a:lnTo>
                    <a:pt x="509" y="661"/>
                  </a:lnTo>
                  <a:lnTo>
                    <a:pt x="507" y="661"/>
                  </a:lnTo>
                  <a:lnTo>
                    <a:pt x="507" y="661"/>
                  </a:lnTo>
                  <a:lnTo>
                    <a:pt x="503" y="661"/>
                  </a:lnTo>
                  <a:lnTo>
                    <a:pt x="503" y="661"/>
                  </a:lnTo>
                  <a:lnTo>
                    <a:pt x="499" y="663"/>
                  </a:lnTo>
                  <a:lnTo>
                    <a:pt x="497" y="661"/>
                  </a:lnTo>
                  <a:close/>
                  <a:moveTo>
                    <a:pt x="594" y="983"/>
                  </a:moveTo>
                  <a:lnTo>
                    <a:pt x="594" y="981"/>
                  </a:lnTo>
                  <a:lnTo>
                    <a:pt x="596" y="972"/>
                  </a:lnTo>
                  <a:lnTo>
                    <a:pt x="594" y="972"/>
                  </a:lnTo>
                  <a:lnTo>
                    <a:pt x="594" y="970"/>
                  </a:lnTo>
                  <a:lnTo>
                    <a:pt x="592" y="970"/>
                  </a:lnTo>
                  <a:lnTo>
                    <a:pt x="592" y="968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0" y="966"/>
                  </a:lnTo>
                  <a:lnTo>
                    <a:pt x="590" y="968"/>
                  </a:lnTo>
                  <a:lnTo>
                    <a:pt x="588" y="968"/>
                  </a:lnTo>
                  <a:lnTo>
                    <a:pt x="588" y="972"/>
                  </a:lnTo>
                  <a:lnTo>
                    <a:pt x="588" y="972"/>
                  </a:lnTo>
                  <a:lnTo>
                    <a:pt x="588" y="972"/>
                  </a:lnTo>
                  <a:lnTo>
                    <a:pt x="588" y="974"/>
                  </a:lnTo>
                  <a:lnTo>
                    <a:pt x="586" y="974"/>
                  </a:lnTo>
                  <a:lnTo>
                    <a:pt x="586" y="974"/>
                  </a:lnTo>
                  <a:lnTo>
                    <a:pt x="586" y="975"/>
                  </a:lnTo>
                  <a:lnTo>
                    <a:pt x="588" y="975"/>
                  </a:lnTo>
                  <a:lnTo>
                    <a:pt x="588" y="975"/>
                  </a:lnTo>
                  <a:lnTo>
                    <a:pt x="590" y="975"/>
                  </a:lnTo>
                  <a:lnTo>
                    <a:pt x="590" y="975"/>
                  </a:lnTo>
                  <a:lnTo>
                    <a:pt x="590" y="977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92" y="981"/>
                  </a:lnTo>
                  <a:lnTo>
                    <a:pt x="592" y="985"/>
                  </a:lnTo>
                  <a:lnTo>
                    <a:pt x="592" y="985"/>
                  </a:lnTo>
                  <a:lnTo>
                    <a:pt x="594" y="987"/>
                  </a:lnTo>
                  <a:lnTo>
                    <a:pt x="594" y="987"/>
                  </a:lnTo>
                  <a:lnTo>
                    <a:pt x="594" y="985"/>
                  </a:lnTo>
                  <a:lnTo>
                    <a:pt x="596" y="985"/>
                  </a:lnTo>
                  <a:lnTo>
                    <a:pt x="596" y="985"/>
                  </a:lnTo>
                  <a:lnTo>
                    <a:pt x="596" y="983"/>
                  </a:lnTo>
                  <a:lnTo>
                    <a:pt x="594" y="983"/>
                  </a:lnTo>
                  <a:close/>
                  <a:moveTo>
                    <a:pt x="405" y="955"/>
                  </a:moveTo>
                  <a:lnTo>
                    <a:pt x="405" y="953"/>
                  </a:lnTo>
                  <a:lnTo>
                    <a:pt x="403" y="953"/>
                  </a:lnTo>
                  <a:lnTo>
                    <a:pt x="401" y="951"/>
                  </a:lnTo>
                  <a:lnTo>
                    <a:pt x="401" y="951"/>
                  </a:lnTo>
                  <a:lnTo>
                    <a:pt x="399" y="951"/>
                  </a:lnTo>
                  <a:lnTo>
                    <a:pt x="399" y="951"/>
                  </a:lnTo>
                  <a:lnTo>
                    <a:pt x="399" y="953"/>
                  </a:lnTo>
                  <a:lnTo>
                    <a:pt x="399" y="953"/>
                  </a:lnTo>
                  <a:lnTo>
                    <a:pt x="397" y="953"/>
                  </a:lnTo>
                  <a:lnTo>
                    <a:pt x="397" y="953"/>
                  </a:lnTo>
                  <a:lnTo>
                    <a:pt x="397" y="951"/>
                  </a:lnTo>
                  <a:lnTo>
                    <a:pt x="395" y="951"/>
                  </a:lnTo>
                  <a:lnTo>
                    <a:pt x="393" y="953"/>
                  </a:lnTo>
                  <a:lnTo>
                    <a:pt x="393" y="955"/>
                  </a:lnTo>
                  <a:lnTo>
                    <a:pt x="393" y="956"/>
                  </a:lnTo>
                  <a:lnTo>
                    <a:pt x="393" y="958"/>
                  </a:lnTo>
                  <a:lnTo>
                    <a:pt x="393" y="960"/>
                  </a:lnTo>
                  <a:lnTo>
                    <a:pt x="395" y="960"/>
                  </a:lnTo>
                  <a:lnTo>
                    <a:pt x="395" y="960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397" y="958"/>
                  </a:lnTo>
                  <a:lnTo>
                    <a:pt x="397" y="958"/>
                  </a:lnTo>
                  <a:lnTo>
                    <a:pt x="397" y="958"/>
                  </a:lnTo>
                  <a:lnTo>
                    <a:pt x="399" y="958"/>
                  </a:lnTo>
                  <a:lnTo>
                    <a:pt x="399" y="958"/>
                  </a:lnTo>
                  <a:lnTo>
                    <a:pt x="399" y="958"/>
                  </a:lnTo>
                  <a:lnTo>
                    <a:pt x="401" y="956"/>
                  </a:lnTo>
                  <a:lnTo>
                    <a:pt x="403" y="956"/>
                  </a:lnTo>
                  <a:lnTo>
                    <a:pt x="403" y="956"/>
                  </a:lnTo>
                  <a:lnTo>
                    <a:pt x="403" y="956"/>
                  </a:lnTo>
                  <a:lnTo>
                    <a:pt x="403" y="956"/>
                  </a:lnTo>
                  <a:lnTo>
                    <a:pt x="403" y="955"/>
                  </a:lnTo>
                  <a:lnTo>
                    <a:pt x="403" y="955"/>
                  </a:lnTo>
                  <a:lnTo>
                    <a:pt x="403" y="955"/>
                  </a:lnTo>
                  <a:lnTo>
                    <a:pt x="403" y="955"/>
                  </a:lnTo>
                  <a:lnTo>
                    <a:pt x="405" y="955"/>
                  </a:lnTo>
                  <a:close/>
                  <a:moveTo>
                    <a:pt x="550" y="771"/>
                  </a:moveTo>
                  <a:lnTo>
                    <a:pt x="552" y="771"/>
                  </a:lnTo>
                  <a:lnTo>
                    <a:pt x="552" y="773"/>
                  </a:lnTo>
                  <a:lnTo>
                    <a:pt x="556" y="775"/>
                  </a:lnTo>
                  <a:lnTo>
                    <a:pt x="558" y="778"/>
                  </a:lnTo>
                  <a:lnTo>
                    <a:pt x="560" y="780"/>
                  </a:lnTo>
                  <a:lnTo>
                    <a:pt x="560" y="780"/>
                  </a:lnTo>
                  <a:lnTo>
                    <a:pt x="560" y="782"/>
                  </a:lnTo>
                  <a:lnTo>
                    <a:pt x="560" y="782"/>
                  </a:lnTo>
                  <a:lnTo>
                    <a:pt x="560" y="782"/>
                  </a:lnTo>
                  <a:lnTo>
                    <a:pt x="562" y="782"/>
                  </a:lnTo>
                  <a:lnTo>
                    <a:pt x="562" y="782"/>
                  </a:lnTo>
                  <a:lnTo>
                    <a:pt x="562" y="782"/>
                  </a:lnTo>
                  <a:lnTo>
                    <a:pt x="562" y="780"/>
                  </a:lnTo>
                  <a:lnTo>
                    <a:pt x="562" y="780"/>
                  </a:lnTo>
                  <a:lnTo>
                    <a:pt x="562" y="778"/>
                  </a:lnTo>
                  <a:lnTo>
                    <a:pt x="562" y="777"/>
                  </a:lnTo>
                  <a:lnTo>
                    <a:pt x="560" y="777"/>
                  </a:lnTo>
                  <a:lnTo>
                    <a:pt x="560" y="775"/>
                  </a:lnTo>
                  <a:lnTo>
                    <a:pt x="558" y="775"/>
                  </a:lnTo>
                  <a:lnTo>
                    <a:pt x="558" y="769"/>
                  </a:lnTo>
                  <a:lnTo>
                    <a:pt x="558" y="769"/>
                  </a:lnTo>
                  <a:lnTo>
                    <a:pt x="556" y="767"/>
                  </a:lnTo>
                  <a:lnTo>
                    <a:pt x="554" y="767"/>
                  </a:lnTo>
                  <a:lnTo>
                    <a:pt x="552" y="765"/>
                  </a:lnTo>
                  <a:lnTo>
                    <a:pt x="552" y="765"/>
                  </a:lnTo>
                  <a:lnTo>
                    <a:pt x="550" y="765"/>
                  </a:lnTo>
                  <a:lnTo>
                    <a:pt x="550" y="767"/>
                  </a:lnTo>
                  <a:lnTo>
                    <a:pt x="550" y="767"/>
                  </a:lnTo>
                  <a:lnTo>
                    <a:pt x="550" y="771"/>
                  </a:lnTo>
                  <a:close/>
                  <a:moveTo>
                    <a:pt x="503" y="727"/>
                  </a:moveTo>
                  <a:lnTo>
                    <a:pt x="501" y="729"/>
                  </a:lnTo>
                  <a:lnTo>
                    <a:pt x="501" y="733"/>
                  </a:lnTo>
                  <a:lnTo>
                    <a:pt x="505" y="733"/>
                  </a:lnTo>
                  <a:lnTo>
                    <a:pt x="509" y="733"/>
                  </a:lnTo>
                  <a:lnTo>
                    <a:pt x="509" y="731"/>
                  </a:lnTo>
                  <a:lnTo>
                    <a:pt x="509" y="729"/>
                  </a:lnTo>
                  <a:lnTo>
                    <a:pt x="505" y="727"/>
                  </a:lnTo>
                  <a:lnTo>
                    <a:pt x="503" y="727"/>
                  </a:lnTo>
                  <a:close/>
                  <a:moveTo>
                    <a:pt x="494" y="735"/>
                  </a:moveTo>
                  <a:lnTo>
                    <a:pt x="496" y="737"/>
                  </a:lnTo>
                  <a:lnTo>
                    <a:pt x="499" y="733"/>
                  </a:lnTo>
                  <a:lnTo>
                    <a:pt x="501" y="733"/>
                  </a:lnTo>
                  <a:lnTo>
                    <a:pt x="501" y="731"/>
                  </a:lnTo>
                  <a:lnTo>
                    <a:pt x="501" y="731"/>
                  </a:lnTo>
                  <a:lnTo>
                    <a:pt x="499" y="729"/>
                  </a:lnTo>
                  <a:lnTo>
                    <a:pt x="499" y="729"/>
                  </a:lnTo>
                  <a:lnTo>
                    <a:pt x="497" y="727"/>
                  </a:lnTo>
                  <a:lnTo>
                    <a:pt x="497" y="727"/>
                  </a:lnTo>
                  <a:lnTo>
                    <a:pt x="496" y="729"/>
                  </a:lnTo>
                  <a:lnTo>
                    <a:pt x="496" y="729"/>
                  </a:lnTo>
                  <a:lnTo>
                    <a:pt x="496" y="731"/>
                  </a:lnTo>
                  <a:lnTo>
                    <a:pt x="496" y="731"/>
                  </a:lnTo>
                  <a:lnTo>
                    <a:pt x="496" y="733"/>
                  </a:lnTo>
                  <a:lnTo>
                    <a:pt x="496" y="733"/>
                  </a:lnTo>
                  <a:lnTo>
                    <a:pt x="494" y="735"/>
                  </a:lnTo>
                  <a:lnTo>
                    <a:pt x="494" y="735"/>
                  </a:lnTo>
                  <a:close/>
                  <a:moveTo>
                    <a:pt x="327" y="32"/>
                  </a:moveTo>
                  <a:lnTo>
                    <a:pt x="329" y="31"/>
                  </a:lnTo>
                  <a:lnTo>
                    <a:pt x="331" y="29"/>
                  </a:lnTo>
                  <a:lnTo>
                    <a:pt x="331" y="27"/>
                  </a:lnTo>
                  <a:lnTo>
                    <a:pt x="331" y="25"/>
                  </a:lnTo>
                  <a:lnTo>
                    <a:pt x="331" y="25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1" y="21"/>
                  </a:lnTo>
                  <a:lnTo>
                    <a:pt x="329" y="21"/>
                  </a:lnTo>
                  <a:lnTo>
                    <a:pt x="329" y="21"/>
                  </a:lnTo>
                  <a:lnTo>
                    <a:pt x="329" y="23"/>
                  </a:lnTo>
                  <a:lnTo>
                    <a:pt x="327" y="25"/>
                  </a:lnTo>
                  <a:lnTo>
                    <a:pt x="327" y="27"/>
                  </a:lnTo>
                  <a:lnTo>
                    <a:pt x="325" y="29"/>
                  </a:lnTo>
                  <a:lnTo>
                    <a:pt x="325" y="31"/>
                  </a:lnTo>
                  <a:lnTo>
                    <a:pt x="327" y="32"/>
                  </a:lnTo>
                  <a:lnTo>
                    <a:pt x="327" y="32"/>
                  </a:lnTo>
                  <a:close/>
                  <a:moveTo>
                    <a:pt x="335" y="57"/>
                  </a:moveTo>
                  <a:lnTo>
                    <a:pt x="337" y="57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8" y="53"/>
                  </a:lnTo>
                  <a:lnTo>
                    <a:pt x="337" y="53"/>
                  </a:lnTo>
                  <a:lnTo>
                    <a:pt x="337" y="53"/>
                  </a:lnTo>
                  <a:lnTo>
                    <a:pt x="337" y="51"/>
                  </a:lnTo>
                  <a:lnTo>
                    <a:pt x="338" y="51"/>
                  </a:lnTo>
                  <a:lnTo>
                    <a:pt x="340" y="50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0" y="48"/>
                  </a:lnTo>
                  <a:lnTo>
                    <a:pt x="340" y="46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7" y="50"/>
                  </a:lnTo>
                  <a:lnTo>
                    <a:pt x="337" y="50"/>
                  </a:lnTo>
                  <a:lnTo>
                    <a:pt x="335" y="53"/>
                  </a:lnTo>
                  <a:lnTo>
                    <a:pt x="335" y="55"/>
                  </a:lnTo>
                  <a:lnTo>
                    <a:pt x="335" y="57"/>
                  </a:lnTo>
                  <a:lnTo>
                    <a:pt x="335" y="57"/>
                  </a:lnTo>
                  <a:close/>
                  <a:moveTo>
                    <a:pt x="333" y="116"/>
                  </a:moveTo>
                  <a:lnTo>
                    <a:pt x="335" y="116"/>
                  </a:lnTo>
                  <a:lnTo>
                    <a:pt x="337" y="118"/>
                  </a:lnTo>
                  <a:lnTo>
                    <a:pt x="337" y="118"/>
                  </a:lnTo>
                  <a:lnTo>
                    <a:pt x="338" y="118"/>
                  </a:lnTo>
                  <a:lnTo>
                    <a:pt x="338" y="116"/>
                  </a:lnTo>
                  <a:lnTo>
                    <a:pt x="338" y="114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5" y="112"/>
                  </a:lnTo>
                  <a:lnTo>
                    <a:pt x="335" y="112"/>
                  </a:lnTo>
                  <a:lnTo>
                    <a:pt x="333" y="114"/>
                  </a:lnTo>
                  <a:lnTo>
                    <a:pt x="333" y="112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6"/>
                  </a:lnTo>
                  <a:close/>
                  <a:moveTo>
                    <a:pt x="299" y="131"/>
                  </a:moveTo>
                  <a:lnTo>
                    <a:pt x="299" y="131"/>
                  </a:lnTo>
                  <a:lnTo>
                    <a:pt x="299" y="131"/>
                  </a:lnTo>
                  <a:lnTo>
                    <a:pt x="301" y="131"/>
                  </a:lnTo>
                  <a:lnTo>
                    <a:pt x="301" y="131"/>
                  </a:lnTo>
                  <a:lnTo>
                    <a:pt x="301" y="131"/>
                  </a:lnTo>
                  <a:lnTo>
                    <a:pt x="302" y="133"/>
                  </a:lnTo>
                  <a:lnTo>
                    <a:pt x="304" y="133"/>
                  </a:lnTo>
                  <a:lnTo>
                    <a:pt x="306" y="135"/>
                  </a:lnTo>
                  <a:lnTo>
                    <a:pt x="306" y="135"/>
                  </a:lnTo>
                  <a:lnTo>
                    <a:pt x="306" y="133"/>
                  </a:lnTo>
                  <a:lnTo>
                    <a:pt x="306" y="133"/>
                  </a:lnTo>
                  <a:lnTo>
                    <a:pt x="306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308" y="125"/>
                  </a:lnTo>
                  <a:lnTo>
                    <a:pt x="306" y="125"/>
                  </a:lnTo>
                  <a:lnTo>
                    <a:pt x="306" y="125"/>
                  </a:lnTo>
                  <a:lnTo>
                    <a:pt x="304" y="125"/>
                  </a:lnTo>
                  <a:lnTo>
                    <a:pt x="304" y="125"/>
                  </a:lnTo>
                  <a:lnTo>
                    <a:pt x="302" y="125"/>
                  </a:lnTo>
                  <a:lnTo>
                    <a:pt x="299" y="123"/>
                  </a:lnTo>
                  <a:lnTo>
                    <a:pt x="297" y="125"/>
                  </a:lnTo>
                  <a:lnTo>
                    <a:pt x="297" y="125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9" y="129"/>
                  </a:lnTo>
                  <a:lnTo>
                    <a:pt x="299" y="131"/>
                  </a:lnTo>
                  <a:close/>
                  <a:moveTo>
                    <a:pt x="291" y="163"/>
                  </a:moveTo>
                  <a:lnTo>
                    <a:pt x="293" y="163"/>
                  </a:lnTo>
                  <a:lnTo>
                    <a:pt x="299" y="163"/>
                  </a:lnTo>
                  <a:lnTo>
                    <a:pt x="301" y="163"/>
                  </a:lnTo>
                  <a:lnTo>
                    <a:pt x="302" y="163"/>
                  </a:lnTo>
                  <a:lnTo>
                    <a:pt x="304" y="161"/>
                  </a:lnTo>
                  <a:lnTo>
                    <a:pt x="304" y="161"/>
                  </a:lnTo>
                  <a:lnTo>
                    <a:pt x="302" y="161"/>
                  </a:lnTo>
                  <a:lnTo>
                    <a:pt x="302" y="161"/>
                  </a:lnTo>
                  <a:lnTo>
                    <a:pt x="302" y="159"/>
                  </a:lnTo>
                  <a:lnTo>
                    <a:pt x="301" y="159"/>
                  </a:lnTo>
                  <a:lnTo>
                    <a:pt x="301" y="159"/>
                  </a:lnTo>
                  <a:lnTo>
                    <a:pt x="299" y="159"/>
                  </a:lnTo>
                  <a:lnTo>
                    <a:pt x="297" y="159"/>
                  </a:lnTo>
                  <a:lnTo>
                    <a:pt x="293" y="161"/>
                  </a:lnTo>
                  <a:lnTo>
                    <a:pt x="291" y="161"/>
                  </a:lnTo>
                  <a:lnTo>
                    <a:pt x="291" y="161"/>
                  </a:lnTo>
                  <a:lnTo>
                    <a:pt x="291" y="163"/>
                  </a:lnTo>
                  <a:lnTo>
                    <a:pt x="291" y="163"/>
                  </a:lnTo>
                  <a:close/>
                  <a:moveTo>
                    <a:pt x="329" y="161"/>
                  </a:moveTo>
                  <a:lnTo>
                    <a:pt x="329" y="163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31" y="165"/>
                  </a:lnTo>
                  <a:lnTo>
                    <a:pt x="331" y="165"/>
                  </a:lnTo>
                  <a:lnTo>
                    <a:pt x="331" y="163"/>
                  </a:lnTo>
                  <a:lnTo>
                    <a:pt x="333" y="161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7" y="157"/>
                  </a:lnTo>
                  <a:lnTo>
                    <a:pt x="338" y="156"/>
                  </a:lnTo>
                  <a:lnTo>
                    <a:pt x="338" y="156"/>
                  </a:lnTo>
                  <a:lnTo>
                    <a:pt x="338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5" y="152"/>
                  </a:lnTo>
                  <a:lnTo>
                    <a:pt x="335" y="152"/>
                  </a:lnTo>
                  <a:lnTo>
                    <a:pt x="335" y="152"/>
                  </a:lnTo>
                  <a:lnTo>
                    <a:pt x="335" y="154"/>
                  </a:lnTo>
                  <a:lnTo>
                    <a:pt x="335" y="152"/>
                  </a:lnTo>
                  <a:lnTo>
                    <a:pt x="333" y="152"/>
                  </a:lnTo>
                  <a:lnTo>
                    <a:pt x="333" y="152"/>
                  </a:lnTo>
                  <a:lnTo>
                    <a:pt x="333" y="154"/>
                  </a:lnTo>
                  <a:lnTo>
                    <a:pt x="331" y="154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7"/>
                  </a:lnTo>
                  <a:lnTo>
                    <a:pt x="329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61"/>
                  </a:lnTo>
                  <a:close/>
                  <a:moveTo>
                    <a:pt x="333" y="455"/>
                  </a:moveTo>
                  <a:lnTo>
                    <a:pt x="333" y="457"/>
                  </a:lnTo>
                  <a:lnTo>
                    <a:pt x="335" y="459"/>
                  </a:lnTo>
                  <a:lnTo>
                    <a:pt x="335" y="459"/>
                  </a:lnTo>
                  <a:lnTo>
                    <a:pt x="337" y="459"/>
                  </a:lnTo>
                  <a:lnTo>
                    <a:pt x="338" y="457"/>
                  </a:lnTo>
                  <a:lnTo>
                    <a:pt x="340" y="457"/>
                  </a:lnTo>
                  <a:lnTo>
                    <a:pt x="340" y="453"/>
                  </a:lnTo>
                  <a:lnTo>
                    <a:pt x="340" y="451"/>
                  </a:lnTo>
                  <a:lnTo>
                    <a:pt x="340" y="447"/>
                  </a:lnTo>
                  <a:lnTo>
                    <a:pt x="340" y="445"/>
                  </a:lnTo>
                  <a:lnTo>
                    <a:pt x="338" y="443"/>
                  </a:lnTo>
                  <a:lnTo>
                    <a:pt x="338" y="445"/>
                  </a:lnTo>
                  <a:lnTo>
                    <a:pt x="338" y="443"/>
                  </a:lnTo>
                  <a:lnTo>
                    <a:pt x="338" y="443"/>
                  </a:lnTo>
                  <a:lnTo>
                    <a:pt x="337" y="440"/>
                  </a:lnTo>
                  <a:lnTo>
                    <a:pt x="337" y="440"/>
                  </a:lnTo>
                  <a:lnTo>
                    <a:pt x="338" y="440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6"/>
                  </a:lnTo>
                  <a:lnTo>
                    <a:pt x="338" y="436"/>
                  </a:lnTo>
                  <a:lnTo>
                    <a:pt x="338" y="436"/>
                  </a:lnTo>
                  <a:lnTo>
                    <a:pt x="338" y="434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2" y="434"/>
                  </a:lnTo>
                  <a:lnTo>
                    <a:pt x="342" y="436"/>
                  </a:lnTo>
                  <a:lnTo>
                    <a:pt x="344" y="434"/>
                  </a:lnTo>
                  <a:lnTo>
                    <a:pt x="342" y="434"/>
                  </a:lnTo>
                  <a:lnTo>
                    <a:pt x="342" y="432"/>
                  </a:lnTo>
                  <a:lnTo>
                    <a:pt x="340" y="432"/>
                  </a:lnTo>
                  <a:lnTo>
                    <a:pt x="340" y="432"/>
                  </a:lnTo>
                  <a:lnTo>
                    <a:pt x="340" y="430"/>
                  </a:lnTo>
                  <a:lnTo>
                    <a:pt x="338" y="430"/>
                  </a:lnTo>
                  <a:lnTo>
                    <a:pt x="338" y="430"/>
                  </a:lnTo>
                  <a:lnTo>
                    <a:pt x="337" y="430"/>
                  </a:lnTo>
                  <a:lnTo>
                    <a:pt x="335" y="430"/>
                  </a:lnTo>
                  <a:lnTo>
                    <a:pt x="333" y="430"/>
                  </a:lnTo>
                  <a:lnTo>
                    <a:pt x="333" y="430"/>
                  </a:lnTo>
                  <a:lnTo>
                    <a:pt x="333" y="432"/>
                  </a:lnTo>
                  <a:lnTo>
                    <a:pt x="331" y="432"/>
                  </a:lnTo>
                  <a:lnTo>
                    <a:pt x="329" y="430"/>
                  </a:lnTo>
                  <a:lnTo>
                    <a:pt x="329" y="430"/>
                  </a:lnTo>
                  <a:lnTo>
                    <a:pt x="327" y="432"/>
                  </a:lnTo>
                  <a:lnTo>
                    <a:pt x="327" y="438"/>
                  </a:lnTo>
                  <a:lnTo>
                    <a:pt x="327" y="438"/>
                  </a:lnTo>
                  <a:lnTo>
                    <a:pt x="329" y="438"/>
                  </a:lnTo>
                  <a:lnTo>
                    <a:pt x="329" y="438"/>
                  </a:lnTo>
                  <a:lnTo>
                    <a:pt x="329" y="438"/>
                  </a:lnTo>
                  <a:lnTo>
                    <a:pt x="331" y="441"/>
                  </a:lnTo>
                  <a:lnTo>
                    <a:pt x="331" y="441"/>
                  </a:lnTo>
                  <a:lnTo>
                    <a:pt x="331" y="443"/>
                  </a:lnTo>
                  <a:lnTo>
                    <a:pt x="331" y="445"/>
                  </a:lnTo>
                  <a:lnTo>
                    <a:pt x="333" y="445"/>
                  </a:lnTo>
                  <a:lnTo>
                    <a:pt x="335" y="447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5" y="453"/>
                  </a:lnTo>
                  <a:lnTo>
                    <a:pt x="333" y="455"/>
                  </a:lnTo>
                  <a:close/>
                  <a:moveTo>
                    <a:pt x="355" y="451"/>
                  </a:moveTo>
                  <a:lnTo>
                    <a:pt x="355" y="451"/>
                  </a:lnTo>
                  <a:lnTo>
                    <a:pt x="357" y="451"/>
                  </a:lnTo>
                  <a:lnTo>
                    <a:pt x="357" y="449"/>
                  </a:lnTo>
                  <a:lnTo>
                    <a:pt x="355" y="447"/>
                  </a:lnTo>
                  <a:lnTo>
                    <a:pt x="355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2" y="445"/>
                  </a:lnTo>
                  <a:lnTo>
                    <a:pt x="352" y="445"/>
                  </a:lnTo>
                  <a:lnTo>
                    <a:pt x="354" y="445"/>
                  </a:lnTo>
                  <a:lnTo>
                    <a:pt x="354" y="445"/>
                  </a:lnTo>
                  <a:lnTo>
                    <a:pt x="352" y="445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48" y="445"/>
                  </a:lnTo>
                  <a:lnTo>
                    <a:pt x="348" y="443"/>
                  </a:lnTo>
                  <a:lnTo>
                    <a:pt x="348" y="443"/>
                  </a:lnTo>
                  <a:lnTo>
                    <a:pt x="348" y="445"/>
                  </a:lnTo>
                  <a:lnTo>
                    <a:pt x="346" y="443"/>
                  </a:lnTo>
                  <a:lnTo>
                    <a:pt x="346" y="445"/>
                  </a:lnTo>
                  <a:lnTo>
                    <a:pt x="348" y="445"/>
                  </a:lnTo>
                  <a:lnTo>
                    <a:pt x="348" y="445"/>
                  </a:lnTo>
                  <a:lnTo>
                    <a:pt x="348" y="447"/>
                  </a:lnTo>
                  <a:lnTo>
                    <a:pt x="348" y="447"/>
                  </a:lnTo>
                  <a:lnTo>
                    <a:pt x="350" y="447"/>
                  </a:lnTo>
                  <a:lnTo>
                    <a:pt x="355" y="451"/>
                  </a:lnTo>
                  <a:close/>
                  <a:moveTo>
                    <a:pt x="337" y="491"/>
                  </a:moveTo>
                  <a:lnTo>
                    <a:pt x="337" y="493"/>
                  </a:lnTo>
                  <a:lnTo>
                    <a:pt x="338" y="493"/>
                  </a:lnTo>
                  <a:lnTo>
                    <a:pt x="338" y="494"/>
                  </a:lnTo>
                  <a:lnTo>
                    <a:pt x="342" y="496"/>
                  </a:lnTo>
                  <a:lnTo>
                    <a:pt x="346" y="498"/>
                  </a:lnTo>
                  <a:lnTo>
                    <a:pt x="348" y="502"/>
                  </a:lnTo>
                  <a:lnTo>
                    <a:pt x="350" y="502"/>
                  </a:lnTo>
                  <a:lnTo>
                    <a:pt x="352" y="502"/>
                  </a:lnTo>
                  <a:lnTo>
                    <a:pt x="352" y="500"/>
                  </a:lnTo>
                  <a:lnTo>
                    <a:pt x="352" y="498"/>
                  </a:lnTo>
                  <a:lnTo>
                    <a:pt x="350" y="498"/>
                  </a:lnTo>
                  <a:lnTo>
                    <a:pt x="346" y="494"/>
                  </a:lnTo>
                  <a:lnTo>
                    <a:pt x="338" y="489"/>
                  </a:lnTo>
                  <a:lnTo>
                    <a:pt x="337" y="487"/>
                  </a:lnTo>
                  <a:lnTo>
                    <a:pt x="337" y="487"/>
                  </a:lnTo>
                  <a:lnTo>
                    <a:pt x="337" y="487"/>
                  </a:lnTo>
                  <a:lnTo>
                    <a:pt x="337" y="487"/>
                  </a:lnTo>
                  <a:lnTo>
                    <a:pt x="335" y="487"/>
                  </a:lnTo>
                  <a:lnTo>
                    <a:pt x="335" y="487"/>
                  </a:lnTo>
                  <a:lnTo>
                    <a:pt x="335" y="489"/>
                  </a:lnTo>
                  <a:lnTo>
                    <a:pt x="335" y="489"/>
                  </a:lnTo>
                  <a:lnTo>
                    <a:pt x="337" y="491"/>
                  </a:lnTo>
                  <a:close/>
                  <a:moveTo>
                    <a:pt x="477" y="527"/>
                  </a:moveTo>
                  <a:lnTo>
                    <a:pt x="479" y="529"/>
                  </a:lnTo>
                  <a:lnTo>
                    <a:pt x="479" y="529"/>
                  </a:lnTo>
                  <a:lnTo>
                    <a:pt x="479" y="530"/>
                  </a:lnTo>
                  <a:lnTo>
                    <a:pt x="479" y="530"/>
                  </a:lnTo>
                  <a:lnTo>
                    <a:pt x="480" y="530"/>
                  </a:lnTo>
                  <a:lnTo>
                    <a:pt x="482" y="532"/>
                  </a:lnTo>
                  <a:lnTo>
                    <a:pt x="486" y="534"/>
                  </a:lnTo>
                  <a:lnTo>
                    <a:pt x="488" y="536"/>
                  </a:lnTo>
                  <a:lnTo>
                    <a:pt x="488" y="534"/>
                  </a:lnTo>
                  <a:lnTo>
                    <a:pt x="488" y="534"/>
                  </a:lnTo>
                  <a:lnTo>
                    <a:pt x="488" y="532"/>
                  </a:lnTo>
                  <a:lnTo>
                    <a:pt x="490" y="530"/>
                  </a:lnTo>
                  <a:lnTo>
                    <a:pt x="490" y="530"/>
                  </a:lnTo>
                  <a:lnTo>
                    <a:pt x="492" y="530"/>
                  </a:lnTo>
                  <a:lnTo>
                    <a:pt x="492" y="530"/>
                  </a:lnTo>
                  <a:lnTo>
                    <a:pt x="494" y="530"/>
                  </a:lnTo>
                  <a:lnTo>
                    <a:pt x="494" y="530"/>
                  </a:lnTo>
                  <a:lnTo>
                    <a:pt x="496" y="530"/>
                  </a:lnTo>
                  <a:lnTo>
                    <a:pt x="496" y="532"/>
                  </a:lnTo>
                  <a:lnTo>
                    <a:pt x="497" y="532"/>
                  </a:lnTo>
                  <a:lnTo>
                    <a:pt x="497" y="532"/>
                  </a:lnTo>
                  <a:lnTo>
                    <a:pt x="497" y="529"/>
                  </a:lnTo>
                  <a:lnTo>
                    <a:pt x="497" y="527"/>
                  </a:lnTo>
                  <a:lnTo>
                    <a:pt x="497" y="527"/>
                  </a:lnTo>
                  <a:lnTo>
                    <a:pt x="499" y="527"/>
                  </a:lnTo>
                  <a:lnTo>
                    <a:pt x="501" y="527"/>
                  </a:lnTo>
                  <a:lnTo>
                    <a:pt x="501" y="525"/>
                  </a:lnTo>
                  <a:lnTo>
                    <a:pt x="501" y="525"/>
                  </a:lnTo>
                  <a:lnTo>
                    <a:pt x="501" y="523"/>
                  </a:lnTo>
                  <a:lnTo>
                    <a:pt x="501" y="521"/>
                  </a:lnTo>
                  <a:lnTo>
                    <a:pt x="501" y="521"/>
                  </a:lnTo>
                  <a:lnTo>
                    <a:pt x="501" y="519"/>
                  </a:lnTo>
                  <a:lnTo>
                    <a:pt x="501" y="517"/>
                  </a:lnTo>
                  <a:lnTo>
                    <a:pt x="501" y="517"/>
                  </a:lnTo>
                  <a:lnTo>
                    <a:pt x="501" y="517"/>
                  </a:lnTo>
                  <a:lnTo>
                    <a:pt x="503" y="517"/>
                  </a:lnTo>
                  <a:lnTo>
                    <a:pt x="503" y="515"/>
                  </a:lnTo>
                  <a:lnTo>
                    <a:pt x="501" y="515"/>
                  </a:lnTo>
                  <a:lnTo>
                    <a:pt x="501" y="513"/>
                  </a:lnTo>
                  <a:lnTo>
                    <a:pt x="501" y="513"/>
                  </a:lnTo>
                  <a:lnTo>
                    <a:pt x="501" y="512"/>
                  </a:lnTo>
                  <a:lnTo>
                    <a:pt x="503" y="512"/>
                  </a:lnTo>
                  <a:lnTo>
                    <a:pt x="503" y="512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6" y="510"/>
                  </a:lnTo>
                  <a:lnTo>
                    <a:pt x="496" y="510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4" y="506"/>
                  </a:lnTo>
                  <a:lnTo>
                    <a:pt x="494" y="506"/>
                  </a:lnTo>
                  <a:lnTo>
                    <a:pt x="494" y="506"/>
                  </a:lnTo>
                  <a:lnTo>
                    <a:pt x="494" y="502"/>
                  </a:lnTo>
                  <a:lnTo>
                    <a:pt x="492" y="500"/>
                  </a:lnTo>
                  <a:lnTo>
                    <a:pt x="492" y="500"/>
                  </a:lnTo>
                  <a:lnTo>
                    <a:pt x="490" y="498"/>
                  </a:lnTo>
                  <a:lnTo>
                    <a:pt x="488" y="496"/>
                  </a:lnTo>
                  <a:lnTo>
                    <a:pt x="488" y="496"/>
                  </a:lnTo>
                  <a:lnTo>
                    <a:pt x="488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8"/>
                  </a:lnTo>
                  <a:lnTo>
                    <a:pt x="484" y="498"/>
                  </a:lnTo>
                  <a:lnTo>
                    <a:pt x="484" y="496"/>
                  </a:lnTo>
                  <a:lnTo>
                    <a:pt x="482" y="498"/>
                  </a:lnTo>
                  <a:lnTo>
                    <a:pt x="482" y="498"/>
                  </a:lnTo>
                  <a:lnTo>
                    <a:pt x="482" y="500"/>
                  </a:lnTo>
                  <a:lnTo>
                    <a:pt x="484" y="502"/>
                  </a:lnTo>
                  <a:lnTo>
                    <a:pt x="484" y="502"/>
                  </a:lnTo>
                  <a:lnTo>
                    <a:pt x="482" y="502"/>
                  </a:lnTo>
                  <a:lnTo>
                    <a:pt x="482" y="502"/>
                  </a:lnTo>
                  <a:lnTo>
                    <a:pt x="482" y="504"/>
                  </a:lnTo>
                  <a:lnTo>
                    <a:pt x="482" y="504"/>
                  </a:lnTo>
                  <a:lnTo>
                    <a:pt x="482" y="506"/>
                  </a:lnTo>
                  <a:lnTo>
                    <a:pt x="484" y="508"/>
                  </a:lnTo>
                  <a:lnTo>
                    <a:pt x="484" y="510"/>
                  </a:lnTo>
                  <a:lnTo>
                    <a:pt x="482" y="510"/>
                  </a:lnTo>
                  <a:lnTo>
                    <a:pt x="482" y="512"/>
                  </a:lnTo>
                  <a:lnTo>
                    <a:pt x="482" y="515"/>
                  </a:lnTo>
                  <a:lnTo>
                    <a:pt x="482" y="517"/>
                  </a:lnTo>
                  <a:lnTo>
                    <a:pt x="482" y="521"/>
                  </a:lnTo>
                  <a:lnTo>
                    <a:pt x="480" y="523"/>
                  </a:lnTo>
                  <a:lnTo>
                    <a:pt x="479" y="523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7" y="527"/>
                  </a:lnTo>
                  <a:lnTo>
                    <a:pt x="477" y="527"/>
                  </a:lnTo>
                  <a:close/>
                  <a:moveTo>
                    <a:pt x="444" y="610"/>
                  </a:moveTo>
                  <a:lnTo>
                    <a:pt x="444" y="608"/>
                  </a:lnTo>
                  <a:lnTo>
                    <a:pt x="444" y="608"/>
                  </a:lnTo>
                  <a:lnTo>
                    <a:pt x="441" y="608"/>
                  </a:lnTo>
                  <a:lnTo>
                    <a:pt x="441" y="608"/>
                  </a:lnTo>
                  <a:lnTo>
                    <a:pt x="439" y="606"/>
                  </a:lnTo>
                  <a:lnTo>
                    <a:pt x="437" y="604"/>
                  </a:lnTo>
                  <a:lnTo>
                    <a:pt x="437" y="604"/>
                  </a:lnTo>
                  <a:lnTo>
                    <a:pt x="435" y="604"/>
                  </a:lnTo>
                  <a:lnTo>
                    <a:pt x="433" y="604"/>
                  </a:lnTo>
                  <a:lnTo>
                    <a:pt x="433" y="604"/>
                  </a:lnTo>
                  <a:lnTo>
                    <a:pt x="433" y="604"/>
                  </a:lnTo>
                  <a:lnTo>
                    <a:pt x="433" y="606"/>
                  </a:lnTo>
                  <a:lnTo>
                    <a:pt x="433" y="606"/>
                  </a:lnTo>
                  <a:lnTo>
                    <a:pt x="433" y="606"/>
                  </a:lnTo>
                  <a:lnTo>
                    <a:pt x="433" y="606"/>
                  </a:lnTo>
                  <a:lnTo>
                    <a:pt x="433" y="608"/>
                  </a:lnTo>
                  <a:lnTo>
                    <a:pt x="431" y="608"/>
                  </a:lnTo>
                  <a:lnTo>
                    <a:pt x="431" y="608"/>
                  </a:lnTo>
                  <a:lnTo>
                    <a:pt x="431" y="608"/>
                  </a:lnTo>
                  <a:lnTo>
                    <a:pt x="431" y="608"/>
                  </a:lnTo>
                  <a:lnTo>
                    <a:pt x="429" y="610"/>
                  </a:lnTo>
                  <a:lnTo>
                    <a:pt x="429" y="610"/>
                  </a:lnTo>
                  <a:lnTo>
                    <a:pt x="429" y="610"/>
                  </a:lnTo>
                  <a:lnTo>
                    <a:pt x="429" y="608"/>
                  </a:lnTo>
                  <a:lnTo>
                    <a:pt x="429" y="608"/>
                  </a:lnTo>
                  <a:lnTo>
                    <a:pt x="431" y="606"/>
                  </a:lnTo>
                  <a:lnTo>
                    <a:pt x="431" y="606"/>
                  </a:lnTo>
                  <a:lnTo>
                    <a:pt x="429" y="604"/>
                  </a:lnTo>
                  <a:lnTo>
                    <a:pt x="429" y="602"/>
                  </a:lnTo>
                  <a:lnTo>
                    <a:pt x="431" y="602"/>
                  </a:lnTo>
                  <a:lnTo>
                    <a:pt x="431" y="602"/>
                  </a:lnTo>
                  <a:lnTo>
                    <a:pt x="431" y="602"/>
                  </a:lnTo>
                  <a:lnTo>
                    <a:pt x="431" y="602"/>
                  </a:lnTo>
                  <a:lnTo>
                    <a:pt x="429" y="602"/>
                  </a:lnTo>
                  <a:lnTo>
                    <a:pt x="429" y="601"/>
                  </a:lnTo>
                  <a:lnTo>
                    <a:pt x="429" y="601"/>
                  </a:lnTo>
                  <a:lnTo>
                    <a:pt x="427" y="601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24" y="599"/>
                  </a:lnTo>
                  <a:lnTo>
                    <a:pt x="424" y="599"/>
                  </a:lnTo>
                  <a:lnTo>
                    <a:pt x="424" y="599"/>
                  </a:lnTo>
                  <a:lnTo>
                    <a:pt x="422" y="601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26" y="610"/>
                  </a:lnTo>
                  <a:lnTo>
                    <a:pt x="426" y="610"/>
                  </a:lnTo>
                  <a:lnTo>
                    <a:pt x="426" y="612"/>
                  </a:lnTo>
                  <a:lnTo>
                    <a:pt x="426" y="612"/>
                  </a:lnTo>
                  <a:lnTo>
                    <a:pt x="424" y="616"/>
                  </a:lnTo>
                  <a:lnTo>
                    <a:pt x="424" y="618"/>
                  </a:lnTo>
                  <a:lnTo>
                    <a:pt x="424" y="619"/>
                  </a:lnTo>
                  <a:lnTo>
                    <a:pt x="422" y="621"/>
                  </a:lnTo>
                  <a:lnTo>
                    <a:pt x="422" y="621"/>
                  </a:lnTo>
                  <a:lnTo>
                    <a:pt x="422" y="621"/>
                  </a:lnTo>
                  <a:lnTo>
                    <a:pt x="422" y="623"/>
                  </a:lnTo>
                  <a:lnTo>
                    <a:pt x="422" y="625"/>
                  </a:lnTo>
                  <a:lnTo>
                    <a:pt x="424" y="623"/>
                  </a:lnTo>
                  <a:lnTo>
                    <a:pt x="424" y="623"/>
                  </a:lnTo>
                  <a:lnTo>
                    <a:pt x="427" y="623"/>
                  </a:lnTo>
                  <a:lnTo>
                    <a:pt x="427" y="625"/>
                  </a:lnTo>
                  <a:lnTo>
                    <a:pt x="426" y="625"/>
                  </a:lnTo>
                  <a:lnTo>
                    <a:pt x="426" y="627"/>
                  </a:lnTo>
                  <a:lnTo>
                    <a:pt x="424" y="627"/>
                  </a:lnTo>
                  <a:lnTo>
                    <a:pt x="426" y="629"/>
                  </a:lnTo>
                  <a:lnTo>
                    <a:pt x="426" y="629"/>
                  </a:lnTo>
                  <a:lnTo>
                    <a:pt x="426" y="629"/>
                  </a:lnTo>
                  <a:lnTo>
                    <a:pt x="424" y="629"/>
                  </a:lnTo>
                  <a:lnTo>
                    <a:pt x="424" y="629"/>
                  </a:lnTo>
                  <a:lnTo>
                    <a:pt x="424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2" y="633"/>
                  </a:lnTo>
                  <a:lnTo>
                    <a:pt x="422" y="635"/>
                  </a:lnTo>
                  <a:lnTo>
                    <a:pt x="422" y="636"/>
                  </a:lnTo>
                  <a:lnTo>
                    <a:pt x="420" y="636"/>
                  </a:lnTo>
                  <a:lnTo>
                    <a:pt x="420" y="636"/>
                  </a:lnTo>
                  <a:lnTo>
                    <a:pt x="420" y="638"/>
                  </a:lnTo>
                  <a:lnTo>
                    <a:pt x="420" y="638"/>
                  </a:lnTo>
                  <a:lnTo>
                    <a:pt x="420" y="638"/>
                  </a:lnTo>
                  <a:lnTo>
                    <a:pt x="420" y="640"/>
                  </a:lnTo>
                  <a:lnTo>
                    <a:pt x="418" y="640"/>
                  </a:lnTo>
                  <a:lnTo>
                    <a:pt x="418" y="640"/>
                  </a:lnTo>
                  <a:lnTo>
                    <a:pt x="418" y="642"/>
                  </a:lnTo>
                  <a:lnTo>
                    <a:pt x="418" y="644"/>
                  </a:lnTo>
                  <a:lnTo>
                    <a:pt x="418" y="644"/>
                  </a:lnTo>
                  <a:lnTo>
                    <a:pt x="418" y="646"/>
                  </a:lnTo>
                  <a:lnTo>
                    <a:pt x="420" y="644"/>
                  </a:lnTo>
                  <a:lnTo>
                    <a:pt x="426" y="640"/>
                  </a:lnTo>
                  <a:lnTo>
                    <a:pt x="429" y="635"/>
                  </a:lnTo>
                  <a:lnTo>
                    <a:pt x="429" y="635"/>
                  </a:lnTo>
                  <a:lnTo>
                    <a:pt x="429" y="635"/>
                  </a:lnTo>
                  <a:lnTo>
                    <a:pt x="429" y="635"/>
                  </a:lnTo>
                  <a:lnTo>
                    <a:pt x="431" y="633"/>
                  </a:lnTo>
                  <a:lnTo>
                    <a:pt x="431" y="633"/>
                  </a:lnTo>
                  <a:lnTo>
                    <a:pt x="431" y="633"/>
                  </a:lnTo>
                  <a:lnTo>
                    <a:pt x="433" y="631"/>
                  </a:lnTo>
                  <a:lnTo>
                    <a:pt x="435" y="627"/>
                  </a:lnTo>
                  <a:lnTo>
                    <a:pt x="435" y="627"/>
                  </a:lnTo>
                  <a:lnTo>
                    <a:pt x="437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41" y="625"/>
                  </a:lnTo>
                  <a:lnTo>
                    <a:pt x="441" y="625"/>
                  </a:lnTo>
                  <a:lnTo>
                    <a:pt x="443" y="627"/>
                  </a:lnTo>
                  <a:lnTo>
                    <a:pt x="444" y="627"/>
                  </a:lnTo>
                  <a:lnTo>
                    <a:pt x="444" y="629"/>
                  </a:lnTo>
                  <a:lnTo>
                    <a:pt x="446" y="631"/>
                  </a:lnTo>
                  <a:lnTo>
                    <a:pt x="448" y="633"/>
                  </a:lnTo>
                  <a:lnTo>
                    <a:pt x="448" y="635"/>
                  </a:lnTo>
                  <a:lnTo>
                    <a:pt x="450" y="635"/>
                  </a:lnTo>
                  <a:lnTo>
                    <a:pt x="450" y="635"/>
                  </a:lnTo>
                  <a:lnTo>
                    <a:pt x="452" y="635"/>
                  </a:lnTo>
                  <a:lnTo>
                    <a:pt x="450" y="635"/>
                  </a:lnTo>
                  <a:lnTo>
                    <a:pt x="450" y="636"/>
                  </a:lnTo>
                  <a:lnTo>
                    <a:pt x="452" y="636"/>
                  </a:lnTo>
                  <a:lnTo>
                    <a:pt x="454" y="638"/>
                  </a:lnTo>
                  <a:lnTo>
                    <a:pt x="454" y="638"/>
                  </a:lnTo>
                  <a:lnTo>
                    <a:pt x="454" y="640"/>
                  </a:lnTo>
                  <a:lnTo>
                    <a:pt x="456" y="640"/>
                  </a:lnTo>
                  <a:lnTo>
                    <a:pt x="456" y="640"/>
                  </a:lnTo>
                  <a:lnTo>
                    <a:pt x="456" y="640"/>
                  </a:lnTo>
                  <a:lnTo>
                    <a:pt x="456" y="640"/>
                  </a:lnTo>
                  <a:lnTo>
                    <a:pt x="458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44"/>
                  </a:lnTo>
                  <a:lnTo>
                    <a:pt x="456" y="644"/>
                  </a:lnTo>
                  <a:lnTo>
                    <a:pt x="458" y="646"/>
                  </a:lnTo>
                  <a:lnTo>
                    <a:pt x="458" y="646"/>
                  </a:lnTo>
                  <a:lnTo>
                    <a:pt x="460" y="646"/>
                  </a:lnTo>
                  <a:lnTo>
                    <a:pt x="463" y="646"/>
                  </a:lnTo>
                  <a:lnTo>
                    <a:pt x="463" y="646"/>
                  </a:lnTo>
                  <a:lnTo>
                    <a:pt x="465" y="646"/>
                  </a:lnTo>
                  <a:lnTo>
                    <a:pt x="465" y="648"/>
                  </a:lnTo>
                  <a:lnTo>
                    <a:pt x="467" y="650"/>
                  </a:lnTo>
                  <a:lnTo>
                    <a:pt x="469" y="650"/>
                  </a:lnTo>
                  <a:lnTo>
                    <a:pt x="471" y="652"/>
                  </a:lnTo>
                  <a:lnTo>
                    <a:pt x="473" y="652"/>
                  </a:lnTo>
                  <a:lnTo>
                    <a:pt x="475" y="654"/>
                  </a:lnTo>
                  <a:lnTo>
                    <a:pt x="477" y="655"/>
                  </a:lnTo>
                  <a:lnTo>
                    <a:pt x="477" y="657"/>
                  </a:lnTo>
                  <a:lnTo>
                    <a:pt x="479" y="659"/>
                  </a:lnTo>
                  <a:lnTo>
                    <a:pt x="479" y="659"/>
                  </a:lnTo>
                  <a:lnTo>
                    <a:pt x="479" y="657"/>
                  </a:lnTo>
                  <a:lnTo>
                    <a:pt x="479" y="655"/>
                  </a:lnTo>
                  <a:lnTo>
                    <a:pt x="479" y="655"/>
                  </a:lnTo>
                  <a:lnTo>
                    <a:pt x="479" y="654"/>
                  </a:lnTo>
                  <a:lnTo>
                    <a:pt x="479" y="654"/>
                  </a:lnTo>
                  <a:lnTo>
                    <a:pt x="479" y="652"/>
                  </a:lnTo>
                  <a:lnTo>
                    <a:pt x="479" y="650"/>
                  </a:lnTo>
                  <a:lnTo>
                    <a:pt x="479" y="648"/>
                  </a:lnTo>
                  <a:lnTo>
                    <a:pt x="477" y="646"/>
                  </a:lnTo>
                  <a:lnTo>
                    <a:pt x="475" y="644"/>
                  </a:lnTo>
                  <a:lnTo>
                    <a:pt x="475" y="642"/>
                  </a:lnTo>
                  <a:lnTo>
                    <a:pt x="477" y="642"/>
                  </a:lnTo>
                  <a:lnTo>
                    <a:pt x="475" y="640"/>
                  </a:lnTo>
                  <a:lnTo>
                    <a:pt x="475" y="640"/>
                  </a:lnTo>
                  <a:lnTo>
                    <a:pt x="475" y="640"/>
                  </a:lnTo>
                  <a:lnTo>
                    <a:pt x="475" y="640"/>
                  </a:lnTo>
                  <a:lnTo>
                    <a:pt x="477" y="642"/>
                  </a:lnTo>
                  <a:lnTo>
                    <a:pt x="479" y="644"/>
                  </a:lnTo>
                  <a:lnTo>
                    <a:pt x="479" y="642"/>
                  </a:lnTo>
                  <a:lnTo>
                    <a:pt x="477" y="640"/>
                  </a:lnTo>
                  <a:lnTo>
                    <a:pt x="475" y="636"/>
                  </a:lnTo>
                  <a:lnTo>
                    <a:pt x="475" y="636"/>
                  </a:lnTo>
                  <a:lnTo>
                    <a:pt x="473" y="635"/>
                  </a:lnTo>
                  <a:lnTo>
                    <a:pt x="473" y="635"/>
                  </a:lnTo>
                  <a:lnTo>
                    <a:pt x="473" y="633"/>
                  </a:lnTo>
                  <a:lnTo>
                    <a:pt x="471" y="633"/>
                  </a:lnTo>
                  <a:lnTo>
                    <a:pt x="471" y="633"/>
                  </a:lnTo>
                  <a:lnTo>
                    <a:pt x="467" y="627"/>
                  </a:lnTo>
                  <a:lnTo>
                    <a:pt x="467" y="625"/>
                  </a:lnTo>
                  <a:lnTo>
                    <a:pt x="467" y="627"/>
                  </a:lnTo>
                  <a:lnTo>
                    <a:pt x="467" y="625"/>
                  </a:lnTo>
                  <a:lnTo>
                    <a:pt x="465" y="625"/>
                  </a:lnTo>
                  <a:lnTo>
                    <a:pt x="465" y="627"/>
                  </a:lnTo>
                  <a:lnTo>
                    <a:pt x="463" y="627"/>
                  </a:lnTo>
                  <a:lnTo>
                    <a:pt x="461" y="623"/>
                  </a:lnTo>
                  <a:lnTo>
                    <a:pt x="461" y="623"/>
                  </a:lnTo>
                  <a:lnTo>
                    <a:pt x="460" y="625"/>
                  </a:lnTo>
                  <a:lnTo>
                    <a:pt x="460" y="627"/>
                  </a:lnTo>
                  <a:lnTo>
                    <a:pt x="460" y="625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450" y="614"/>
                  </a:lnTo>
                  <a:lnTo>
                    <a:pt x="448" y="616"/>
                  </a:lnTo>
                  <a:lnTo>
                    <a:pt x="446" y="616"/>
                  </a:lnTo>
                  <a:lnTo>
                    <a:pt x="446" y="616"/>
                  </a:lnTo>
                  <a:lnTo>
                    <a:pt x="446" y="614"/>
                  </a:lnTo>
                  <a:lnTo>
                    <a:pt x="446" y="614"/>
                  </a:lnTo>
                  <a:lnTo>
                    <a:pt x="448" y="614"/>
                  </a:lnTo>
                  <a:lnTo>
                    <a:pt x="448" y="614"/>
                  </a:lnTo>
                  <a:lnTo>
                    <a:pt x="446" y="614"/>
                  </a:lnTo>
                  <a:lnTo>
                    <a:pt x="446" y="612"/>
                  </a:lnTo>
                  <a:lnTo>
                    <a:pt x="446" y="610"/>
                  </a:lnTo>
                  <a:lnTo>
                    <a:pt x="444" y="610"/>
                  </a:lnTo>
                  <a:close/>
                  <a:moveTo>
                    <a:pt x="454" y="597"/>
                  </a:moveTo>
                  <a:lnTo>
                    <a:pt x="454" y="597"/>
                  </a:lnTo>
                  <a:lnTo>
                    <a:pt x="454" y="597"/>
                  </a:lnTo>
                  <a:lnTo>
                    <a:pt x="450" y="595"/>
                  </a:lnTo>
                  <a:lnTo>
                    <a:pt x="450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8" y="595"/>
                  </a:lnTo>
                  <a:lnTo>
                    <a:pt x="446" y="597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6" y="597"/>
                  </a:lnTo>
                  <a:lnTo>
                    <a:pt x="446" y="597"/>
                  </a:lnTo>
                  <a:lnTo>
                    <a:pt x="456" y="612"/>
                  </a:lnTo>
                  <a:lnTo>
                    <a:pt x="458" y="614"/>
                  </a:lnTo>
                  <a:lnTo>
                    <a:pt x="458" y="616"/>
                  </a:lnTo>
                  <a:lnTo>
                    <a:pt x="460" y="616"/>
                  </a:lnTo>
                  <a:lnTo>
                    <a:pt x="460" y="616"/>
                  </a:lnTo>
                  <a:lnTo>
                    <a:pt x="460" y="618"/>
                  </a:lnTo>
                  <a:lnTo>
                    <a:pt x="460" y="618"/>
                  </a:lnTo>
                  <a:lnTo>
                    <a:pt x="460" y="616"/>
                  </a:lnTo>
                  <a:lnTo>
                    <a:pt x="460" y="616"/>
                  </a:lnTo>
                  <a:lnTo>
                    <a:pt x="460" y="614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60" y="608"/>
                  </a:lnTo>
                  <a:lnTo>
                    <a:pt x="458" y="606"/>
                  </a:lnTo>
                  <a:lnTo>
                    <a:pt x="458" y="604"/>
                  </a:lnTo>
                  <a:lnTo>
                    <a:pt x="458" y="604"/>
                  </a:lnTo>
                  <a:lnTo>
                    <a:pt x="456" y="602"/>
                  </a:lnTo>
                  <a:lnTo>
                    <a:pt x="456" y="601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4" y="599"/>
                  </a:lnTo>
                  <a:lnTo>
                    <a:pt x="454" y="599"/>
                  </a:lnTo>
                  <a:lnTo>
                    <a:pt x="454" y="599"/>
                  </a:lnTo>
                  <a:lnTo>
                    <a:pt x="454" y="597"/>
                  </a:lnTo>
                  <a:close/>
                  <a:moveTo>
                    <a:pt x="426" y="583"/>
                  </a:moveTo>
                  <a:lnTo>
                    <a:pt x="426" y="582"/>
                  </a:lnTo>
                  <a:lnTo>
                    <a:pt x="426" y="580"/>
                  </a:lnTo>
                  <a:lnTo>
                    <a:pt x="426" y="580"/>
                  </a:lnTo>
                  <a:lnTo>
                    <a:pt x="426" y="578"/>
                  </a:lnTo>
                  <a:lnTo>
                    <a:pt x="424" y="578"/>
                  </a:lnTo>
                  <a:lnTo>
                    <a:pt x="422" y="578"/>
                  </a:lnTo>
                  <a:lnTo>
                    <a:pt x="420" y="578"/>
                  </a:lnTo>
                  <a:lnTo>
                    <a:pt x="418" y="576"/>
                  </a:lnTo>
                  <a:lnTo>
                    <a:pt x="418" y="576"/>
                  </a:lnTo>
                  <a:lnTo>
                    <a:pt x="416" y="574"/>
                  </a:lnTo>
                  <a:lnTo>
                    <a:pt x="416" y="574"/>
                  </a:lnTo>
                  <a:lnTo>
                    <a:pt x="416" y="572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68"/>
                  </a:lnTo>
                  <a:lnTo>
                    <a:pt x="412" y="566"/>
                  </a:lnTo>
                  <a:lnTo>
                    <a:pt x="410" y="565"/>
                  </a:lnTo>
                  <a:lnTo>
                    <a:pt x="410" y="563"/>
                  </a:lnTo>
                  <a:lnTo>
                    <a:pt x="410" y="563"/>
                  </a:lnTo>
                  <a:lnTo>
                    <a:pt x="408" y="561"/>
                  </a:lnTo>
                  <a:lnTo>
                    <a:pt x="407" y="561"/>
                  </a:lnTo>
                  <a:lnTo>
                    <a:pt x="407" y="561"/>
                  </a:lnTo>
                  <a:lnTo>
                    <a:pt x="407" y="563"/>
                  </a:lnTo>
                  <a:lnTo>
                    <a:pt x="405" y="563"/>
                  </a:lnTo>
                  <a:lnTo>
                    <a:pt x="405" y="563"/>
                  </a:lnTo>
                  <a:lnTo>
                    <a:pt x="403" y="565"/>
                  </a:lnTo>
                  <a:lnTo>
                    <a:pt x="403" y="565"/>
                  </a:lnTo>
                  <a:lnTo>
                    <a:pt x="403" y="568"/>
                  </a:lnTo>
                  <a:lnTo>
                    <a:pt x="405" y="570"/>
                  </a:lnTo>
                  <a:lnTo>
                    <a:pt x="408" y="570"/>
                  </a:lnTo>
                  <a:lnTo>
                    <a:pt x="410" y="572"/>
                  </a:lnTo>
                  <a:lnTo>
                    <a:pt x="410" y="572"/>
                  </a:lnTo>
                  <a:lnTo>
                    <a:pt x="412" y="574"/>
                  </a:lnTo>
                  <a:lnTo>
                    <a:pt x="412" y="574"/>
                  </a:lnTo>
                  <a:lnTo>
                    <a:pt x="412" y="574"/>
                  </a:lnTo>
                  <a:lnTo>
                    <a:pt x="412" y="574"/>
                  </a:lnTo>
                  <a:lnTo>
                    <a:pt x="414" y="576"/>
                  </a:lnTo>
                  <a:lnTo>
                    <a:pt x="414" y="576"/>
                  </a:lnTo>
                  <a:lnTo>
                    <a:pt x="414" y="576"/>
                  </a:lnTo>
                  <a:lnTo>
                    <a:pt x="420" y="582"/>
                  </a:lnTo>
                  <a:lnTo>
                    <a:pt x="420" y="582"/>
                  </a:lnTo>
                  <a:lnTo>
                    <a:pt x="424" y="582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9" y="591"/>
                  </a:lnTo>
                  <a:lnTo>
                    <a:pt x="433" y="593"/>
                  </a:lnTo>
                  <a:lnTo>
                    <a:pt x="431" y="589"/>
                  </a:lnTo>
                  <a:lnTo>
                    <a:pt x="426" y="583"/>
                  </a:lnTo>
                  <a:close/>
                  <a:moveTo>
                    <a:pt x="369" y="614"/>
                  </a:moveTo>
                  <a:lnTo>
                    <a:pt x="371" y="614"/>
                  </a:lnTo>
                  <a:lnTo>
                    <a:pt x="373" y="614"/>
                  </a:lnTo>
                  <a:lnTo>
                    <a:pt x="374" y="614"/>
                  </a:lnTo>
                  <a:lnTo>
                    <a:pt x="374" y="616"/>
                  </a:lnTo>
                  <a:lnTo>
                    <a:pt x="376" y="618"/>
                  </a:lnTo>
                  <a:lnTo>
                    <a:pt x="378" y="619"/>
                  </a:lnTo>
                  <a:lnTo>
                    <a:pt x="378" y="619"/>
                  </a:lnTo>
                  <a:lnTo>
                    <a:pt x="380" y="619"/>
                  </a:lnTo>
                  <a:lnTo>
                    <a:pt x="380" y="621"/>
                  </a:lnTo>
                  <a:lnTo>
                    <a:pt x="380" y="621"/>
                  </a:lnTo>
                  <a:lnTo>
                    <a:pt x="382" y="621"/>
                  </a:lnTo>
                  <a:lnTo>
                    <a:pt x="382" y="619"/>
                  </a:lnTo>
                  <a:lnTo>
                    <a:pt x="384" y="619"/>
                  </a:lnTo>
                  <a:lnTo>
                    <a:pt x="384" y="618"/>
                  </a:lnTo>
                  <a:lnTo>
                    <a:pt x="386" y="614"/>
                  </a:lnTo>
                  <a:lnTo>
                    <a:pt x="386" y="612"/>
                  </a:lnTo>
                  <a:lnTo>
                    <a:pt x="384" y="610"/>
                  </a:lnTo>
                  <a:lnTo>
                    <a:pt x="384" y="610"/>
                  </a:lnTo>
                  <a:lnTo>
                    <a:pt x="384" y="610"/>
                  </a:lnTo>
                  <a:lnTo>
                    <a:pt x="384" y="608"/>
                  </a:lnTo>
                  <a:lnTo>
                    <a:pt x="382" y="608"/>
                  </a:lnTo>
                  <a:lnTo>
                    <a:pt x="382" y="606"/>
                  </a:lnTo>
                  <a:lnTo>
                    <a:pt x="380" y="606"/>
                  </a:lnTo>
                  <a:lnTo>
                    <a:pt x="373" y="606"/>
                  </a:lnTo>
                  <a:lnTo>
                    <a:pt x="369" y="606"/>
                  </a:lnTo>
                  <a:lnTo>
                    <a:pt x="369" y="608"/>
                  </a:lnTo>
                  <a:lnTo>
                    <a:pt x="369" y="610"/>
                  </a:lnTo>
                  <a:lnTo>
                    <a:pt x="369" y="612"/>
                  </a:lnTo>
                  <a:lnTo>
                    <a:pt x="369" y="614"/>
                  </a:lnTo>
                  <a:close/>
                  <a:moveTo>
                    <a:pt x="348" y="597"/>
                  </a:moveTo>
                  <a:lnTo>
                    <a:pt x="350" y="597"/>
                  </a:lnTo>
                  <a:lnTo>
                    <a:pt x="350" y="597"/>
                  </a:lnTo>
                  <a:lnTo>
                    <a:pt x="350" y="595"/>
                  </a:lnTo>
                  <a:lnTo>
                    <a:pt x="350" y="595"/>
                  </a:lnTo>
                  <a:lnTo>
                    <a:pt x="348" y="595"/>
                  </a:lnTo>
                  <a:lnTo>
                    <a:pt x="346" y="597"/>
                  </a:lnTo>
                  <a:lnTo>
                    <a:pt x="344" y="597"/>
                  </a:lnTo>
                  <a:lnTo>
                    <a:pt x="340" y="599"/>
                  </a:lnTo>
                  <a:lnTo>
                    <a:pt x="338" y="599"/>
                  </a:lnTo>
                  <a:lnTo>
                    <a:pt x="338" y="601"/>
                  </a:lnTo>
                  <a:lnTo>
                    <a:pt x="338" y="604"/>
                  </a:lnTo>
                  <a:lnTo>
                    <a:pt x="338" y="608"/>
                  </a:lnTo>
                  <a:lnTo>
                    <a:pt x="338" y="610"/>
                  </a:lnTo>
                  <a:lnTo>
                    <a:pt x="338" y="612"/>
                  </a:lnTo>
                  <a:lnTo>
                    <a:pt x="337" y="612"/>
                  </a:lnTo>
                  <a:lnTo>
                    <a:pt x="335" y="614"/>
                  </a:lnTo>
                  <a:lnTo>
                    <a:pt x="335" y="618"/>
                  </a:lnTo>
                  <a:lnTo>
                    <a:pt x="335" y="619"/>
                  </a:lnTo>
                  <a:lnTo>
                    <a:pt x="335" y="619"/>
                  </a:lnTo>
                  <a:lnTo>
                    <a:pt x="338" y="623"/>
                  </a:lnTo>
                  <a:lnTo>
                    <a:pt x="338" y="623"/>
                  </a:lnTo>
                  <a:lnTo>
                    <a:pt x="338" y="623"/>
                  </a:lnTo>
                  <a:lnTo>
                    <a:pt x="340" y="623"/>
                  </a:lnTo>
                  <a:lnTo>
                    <a:pt x="340" y="623"/>
                  </a:lnTo>
                  <a:lnTo>
                    <a:pt x="340" y="625"/>
                  </a:lnTo>
                  <a:lnTo>
                    <a:pt x="338" y="627"/>
                  </a:lnTo>
                  <a:lnTo>
                    <a:pt x="338" y="627"/>
                  </a:lnTo>
                  <a:lnTo>
                    <a:pt x="337" y="625"/>
                  </a:lnTo>
                  <a:lnTo>
                    <a:pt x="337" y="627"/>
                  </a:lnTo>
                  <a:lnTo>
                    <a:pt x="337" y="629"/>
                  </a:lnTo>
                  <a:lnTo>
                    <a:pt x="338" y="629"/>
                  </a:lnTo>
                  <a:lnTo>
                    <a:pt x="338" y="631"/>
                  </a:lnTo>
                  <a:lnTo>
                    <a:pt x="338" y="631"/>
                  </a:lnTo>
                  <a:lnTo>
                    <a:pt x="340" y="633"/>
                  </a:lnTo>
                  <a:lnTo>
                    <a:pt x="340" y="633"/>
                  </a:lnTo>
                  <a:lnTo>
                    <a:pt x="340" y="629"/>
                  </a:lnTo>
                  <a:lnTo>
                    <a:pt x="340" y="629"/>
                  </a:lnTo>
                  <a:lnTo>
                    <a:pt x="342" y="627"/>
                  </a:lnTo>
                  <a:lnTo>
                    <a:pt x="342" y="627"/>
                  </a:lnTo>
                  <a:lnTo>
                    <a:pt x="344" y="629"/>
                  </a:lnTo>
                  <a:lnTo>
                    <a:pt x="344" y="627"/>
                  </a:lnTo>
                  <a:lnTo>
                    <a:pt x="342" y="627"/>
                  </a:lnTo>
                  <a:lnTo>
                    <a:pt x="342" y="625"/>
                  </a:lnTo>
                  <a:lnTo>
                    <a:pt x="342" y="623"/>
                  </a:lnTo>
                  <a:lnTo>
                    <a:pt x="342" y="623"/>
                  </a:lnTo>
                  <a:lnTo>
                    <a:pt x="344" y="618"/>
                  </a:lnTo>
                  <a:lnTo>
                    <a:pt x="346" y="614"/>
                  </a:lnTo>
                  <a:lnTo>
                    <a:pt x="346" y="608"/>
                  </a:lnTo>
                  <a:lnTo>
                    <a:pt x="348" y="604"/>
                  </a:lnTo>
                  <a:lnTo>
                    <a:pt x="348" y="602"/>
                  </a:lnTo>
                  <a:lnTo>
                    <a:pt x="348" y="599"/>
                  </a:lnTo>
                  <a:lnTo>
                    <a:pt x="348" y="597"/>
                  </a:lnTo>
                  <a:lnTo>
                    <a:pt x="348" y="597"/>
                  </a:lnTo>
                  <a:close/>
                  <a:moveTo>
                    <a:pt x="327" y="547"/>
                  </a:moveTo>
                  <a:lnTo>
                    <a:pt x="329" y="549"/>
                  </a:lnTo>
                  <a:lnTo>
                    <a:pt x="331" y="551"/>
                  </a:lnTo>
                  <a:lnTo>
                    <a:pt x="331" y="553"/>
                  </a:lnTo>
                  <a:lnTo>
                    <a:pt x="331" y="553"/>
                  </a:lnTo>
                  <a:lnTo>
                    <a:pt x="333" y="553"/>
                  </a:lnTo>
                  <a:lnTo>
                    <a:pt x="333" y="553"/>
                  </a:lnTo>
                  <a:lnTo>
                    <a:pt x="335" y="555"/>
                  </a:lnTo>
                  <a:lnTo>
                    <a:pt x="337" y="555"/>
                  </a:lnTo>
                  <a:lnTo>
                    <a:pt x="337" y="555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40" y="557"/>
                  </a:lnTo>
                  <a:lnTo>
                    <a:pt x="342" y="555"/>
                  </a:lnTo>
                  <a:lnTo>
                    <a:pt x="342" y="555"/>
                  </a:lnTo>
                  <a:lnTo>
                    <a:pt x="342" y="553"/>
                  </a:lnTo>
                  <a:lnTo>
                    <a:pt x="344" y="551"/>
                  </a:lnTo>
                  <a:lnTo>
                    <a:pt x="348" y="547"/>
                  </a:lnTo>
                  <a:lnTo>
                    <a:pt x="348" y="546"/>
                  </a:lnTo>
                  <a:lnTo>
                    <a:pt x="348" y="544"/>
                  </a:lnTo>
                  <a:lnTo>
                    <a:pt x="346" y="544"/>
                  </a:lnTo>
                  <a:lnTo>
                    <a:pt x="346" y="542"/>
                  </a:lnTo>
                  <a:lnTo>
                    <a:pt x="346" y="542"/>
                  </a:lnTo>
                  <a:lnTo>
                    <a:pt x="346" y="542"/>
                  </a:lnTo>
                  <a:lnTo>
                    <a:pt x="348" y="542"/>
                  </a:lnTo>
                  <a:lnTo>
                    <a:pt x="348" y="542"/>
                  </a:lnTo>
                  <a:lnTo>
                    <a:pt x="348" y="540"/>
                  </a:lnTo>
                  <a:lnTo>
                    <a:pt x="348" y="540"/>
                  </a:lnTo>
                  <a:lnTo>
                    <a:pt x="346" y="538"/>
                  </a:lnTo>
                  <a:lnTo>
                    <a:pt x="344" y="538"/>
                  </a:lnTo>
                  <a:lnTo>
                    <a:pt x="344" y="538"/>
                  </a:lnTo>
                  <a:lnTo>
                    <a:pt x="342" y="538"/>
                  </a:lnTo>
                  <a:lnTo>
                    <a:pt x="342" y="538"/>
                  </a:lnTo>
                  <a:lnTo>
                    <a:pt x="342" y="538"/>
                  </a:lnTo>
                  <a:lnTo>
                    <a:pt x="342" y="536"/>
                  </a:lnTo>
                  <a:lnTo>
                    <a:pt x="342" y="536"/>
                  </a:lnTo>
                  <a:lnTo>
                    <a:pt x="342" y="536"/>
                  </a:lnTo>
                  <a:lnTo>
                    <a:pt x="340" y="536"/>
                  </a:lnTo>
                  <a:lnTo>
                    <a:pt x="340" y="536"/>
                  </a:lnTo>
                  <a:lnTo>
                    <a:pt x="340" y="534"/>
                  </a:lnTo>
                  <a:lnTo>
                    <a:pt x="340" y="534"/>
                  </a:lnTo>
                  <a:lnTo>
                    <a:pt x="338" y="534"/>
                  </a:lnTo>
                  <a:lnTo>
                    <a:pt x="338" y="534"/>
                  </a:lnTo>
                  <a:lnTo>
                    <a:pt x="337" y="536"/>
                  </a:lnTo>
                  <a:lnTo>
                    <a:pt x="337" y="534"/>
                  </a:lnTo>
                  <a:lnTo>
                    <a:pt x="335" y="534"/>
                  </a:lnTo>
                  <a:lnTo>
                    <a:pt x="335" y="534"/>
                  </a:lnTo>
                  <a:lnTo>
                    <a:pt x="333" y="534"/>
                  </a:lnTo>
                  <a:lnTo>
                    <a:pt x="333" y="536"/>
                  </a:lnTo>
                  <a:lnTo>
                    <a:pt x="333" y="532"/>
                  </a:lnTo>
                  <a:lnTo>
                    <a:pt x="331" y="532"/>
                  </a:lnTo>
                  <a:lnTo>
                    <a:pt x="331" y="532"/>
                  </a:lnTo>
                  <a:lnTo>
                    <a:pt x="329" y="532"/>
                  </a:lnTo>
                  <a:lnTo>
                    <a:pt x="329" y="534"/>
                  </a:lnTo>
                  <a:lnTo>
                    <a:pt x="329" y="536"/>
                  </a:lnTo>
                  <a:lnTo>
                    <a:pt x="327" y="538"/>
                  </a:lnTo>
                  <a:lnTo>
                    <a:pt x="327" y="540"/>
                  </a:lnTo>
                  <a:lnTo>
                    <a:pt x="327" y="540"/>
                  </a:lnTo>
                  <a:lnTo>
                    <a:pt x="327" y="544"/>
                  </a:lnTo>
                  <a:lnTo>
                    <a:pt x="327" y="546"/>
                  </a:lnTo>
                  <a:lnTo>
                    <a:pt x="327" y="546"/>
                  </a:lnTo>
                  <a:lnTo>
                    <a:pt x="327" y="547"/>
                  </a:lnTo>
                  <a:lnTo>
                    <a:pt x="327" y="547"/>
                  </a:lnTo>
                  <a:close/>
                  <a:moveTo>
                    <a:pt x="219" y="515"/>
                  </a:moveTo>
                  <a:lnTo>
                    <a:pt x="219" y="515"/>
                  </a:lnTo>
                  <a:lnTo>
                    <a:pt x="217" y="513"/>
                  </a:lnTo>
                  <a:lnTo>
                    <a:pt x="215" y="515"/>
                  </a:lnTo>
                  <a:lnTo>
                    <a:pt x="215" y="513"/>
                  </a:lnTo>
                  <a:lnTo>
                    <a:pt x="213" y="513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0" y="512"/>
                  </a:lnTo>
                  <a:lnTo>
                    <a:pt x="210" y="513"/>
                  </a:lnTo>
                  <a:lnTo>
                    <a:pt x="210" y="513"/>
                  </a:lnTo>
                  <a:lnTo>
                    <a:pt x="210" y="515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3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7" y="519"/>
                  </a:lnTo>
                  <a:lnTo>
                    <a:pt x="217" y="521"/>
                  </a:lnTo>
                  <a:lnTo>
                    <a:pt x="219" y="521"/>
                  </a:lnTo>
                  <a:lnTo>
                    <a:pt x="219" y="521"/>
                  </a:lnTo>
                  <a:lnTo>
                    <a:pt x="219" y="521"/>
                  </a:lnTo>
                  <a:lnTo>
                    <a:pt x="219" y="523"/>
                  </a:lnTo>
                  <a:lnTo>
                    <a:pt x="221" y="523"/>
                  </a:lnTo>
                  <a:lnTo>
                    <a:pt x="221" y="523"/>
                  </a:lnTo>
                  <a:lnTo>
                    <a:pt x="221" y="523"/>
                  </a:lnTo>
                  <a:lnTo>
                    <a:pt x="221" y="525"/>
                  </a:lnTo>
                  <a:lnTo>
                    <a:pt x="223" y="525"/>
                  </a:lnTo>
                  <a:lnTo>
                    <a:pt x="223" y="525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3" y="521"/>
                  </a:lnTo>
                  <a:lnTo>
                    <a:pt x="223" y="519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586" y="784"/>
                  </a:moveTo>
                  <a:lnTo>
                    <a:pt x="588" y="784"/>
                  </a:lnTo>
                  <a:lnTo>
                    <a:pt x="588" y="786"/>
                  </a:lnTo>
                  <a:lnTo>
                    <a:pt x="590" y="784"/>
                  </a:lnTo>
                  <a:lnTo>
                    <a:pt x="590" y="784"/>
                  </a:lnTo>
                  <a:lnTo>
                    <a:pt x="590" y="782"/>
                  </a:lnTo>
                  <a:lnTo>
                    <a:pt x="590" y="782"/>
                  </a:lnTo>
                  <a:lnTo>
                    <a:pt x="588" y="780"/>
                  </a:lnTo>
                  <a:lnTo>
                    <a:pt x="588" y="780"/>
                  </a:lnTo>
                  <a:lnTo>
                    <a:pt x="588" y="778"/>
                  </a:lnTo>
                  <a:lnTo>
                    <a:pt x="588" y="775"/>
                  </a:lnTo>
                  <a:lnTo>
                    <a:pt x="588" y="775"/>
                  </a:lnTo>
                  <a:lnTo>
                    <a:pt x="588" y="775"/>
                  </a:lnTo>
                  <a:lnTo>
                    <a:pt x="588" y="775"/>
                  </a:lnTo>
                  <a:lnTo>
                    <a:pt x="588" y="773"/>
                  </a:lnTo>
                  <a:lnTo>
                    <a:pt x="590" y="773"/>
                  </a:lnTo>
                  <a:lnTo>
                    <a:pt x="590" y="771"/>
                  </a:lnTo>
                  <a:lnTo>
                    <a:pt x="588" y="771"/>
                  </a:lnTo>
                  <a:lnTo>
                    <a:pt x="588" y="769"/>
                  </a:lnTo>
                  <a:lnTo>
                    <a:pt x="588" y="767"/>
                  </a:lnTo>
                  <a:lnTo>
                    <a:pt x="588" y="767"/>
                  </a:lnTo>
                  <a:lnTo>
                    <a:pt x="588" y="765"/>
                  </a:lnTo>
                  <a:lnTo>
                    <a:pt x="586" y="765"/>
                  </a:lnTo>
                  <a:lnTo>
                    <a:pt x="586" y="765"/>
                  </a:lnTo>
                  <a:lnTo>
                    <a:pt x="586" y="763"/>
                  </a:lnTo>
                  <a:lnTo>
                    <a:pt x="586" y="763"/>
                  </a:lnTo>
                  <a:lnTo>
                    <a:pt x="586" y="763"/>
                  </a:lnTo>
                  <a:lnTo>
                    <a:pt x="586" y="761"/>
                  </a:lnTo>
                  <a:lnTo>
                    <a:pt x="586" y="761"/>
                  </a:lnTo>
                  <a:lnTo>
                    <a:pt x="585" y="760"/>
                  </a:lnTo>
                  <a:lnTo>
                    <a:pt x="585" y="760"/>
                  </a:lnTo>
                  <a:lnTo>
                    <a:pt x="585" y="760"/>
                  </a:lnTo>
                  <a:lnTo>
                    <a:pt x="585" y="758"/>
                  </a:lnTo>
                  <a:lnTo>
                    <a:pt x="586" y="760"/>
                  </a:lnTo>
                  <a:lnTo>
                    <a:pt x="586" y="760"/>
                  </a:lnTo>
                  <a:lnTo>
                    <a:pt x="586" y="758"/>
                  </a:lnTo>
                  <a:lnTo>
                    <a:pt x="586" y="756"/>
                  </a:lnTo>
                  <a:lnTo>
                    <a:pt x="588" y="752"/>
                  </a:lnTo>
                  <a:lnTo>
                    <a:pt x="588" y="750"/>
                  </a:lnTo>
                  <a:lnTo>
                    <a:pt x="586" y="746"/>
                  </a:lnTo>
                  <a:lnTo>
                    <a:pt x="586" y="746"/>
                  </a:lnTo>
                  <a:lnTo>
                    <a:pt x="586" y="744"/>
                  </a:lnTo>
                  <a:lnTo>
                    <a:pt x="585" y="744"/>
                  </a:lnTo>
                  <a:lnTo>
                    <a:pt x="585" y="746"/>
                  </a:lnTo>
                  <a:lnTo>
                    <a:pt x="585" y="746"/>
                  </a:lnTo>
                  <a:lnTo>
                    <a:pt x="583" y="748"/>
                  </a:lnTo>
                  <a:lnTo>
                    <a:pt x="583" y="750"/>
                  </a:lnTo>
                  <a:lnTo>
                    <a:pt x="583" y="752"/>
                  </a:lnTo>
                  <a:lnTo>
                    <a:pt x="583" y="752"/>
                  </a:lnTo>
                  <a:lnTo>
                    <a:pt x="583" y="752"/>
                  </a:lnTo>
                  <a:lnTo>
                    <a:pt x="581" y="752"/>
                  </a:lnTo>
                  <a:lnTo>
                    <a:pt x="581" y="750"/>
                  </a:lnTo>
                  <a:lnTo>
                    <a:pt x="581" y="750"/>
                  </a:lnTo>
                  <a:lnTo>
                    <a:pt x="581" y="750"/>
                  </a:lnTo>
                  <a:lnTo>
                    <a:pt x="579" y="750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4"/>
                  </a:lnTo>
                  <a:lnTo>
                    <a:pt x="579" y="754"/>
                  </a:lnTo>
                  <a:lnTo>
                    <a:pt x="579" y="754"/>
                  </a:lnTo>
                  <a:lnTo>
                    <a:pt x="577" y="756"/>
                  </a:lnTo>
                  <a:lnTo>
                    <a:pt x="577" y="756"/>
                  </a:lnTo>
                  <a:lnTo>
                    <a:pt x="577" y="758"/>
                  </a:lnTo>
                  <a:lnTo>
                    <a:pt x="577" y="758"/>
                  </a:lnTo>
                  <a:lnTo>
                    <a:pt x="577" y="760"/>
                  </a:lnTo>
                  <a:lnTo>
                    <a:pt x="577" y="760"/>
                  </a:lnTo>
                  <a:lnTo>
                    <a:pt x="579" y="760"/>
                  </a:lnTo>
                  <a:lnTo>
                    <a:pt x="579" y="760"/>
                  </a:lnTo>
                  <a:lnTo>
                    <a:pt x="577" y="760"/>
                  </a:lnTo>
                  <a:lnTo>
                    <a:pt x="577" y="761"/>
                  </a:lnTo>
                  <a:lnTo>
                    <a:pt x="579" y="761"/>
                  </a:lnTo>
                  <a:lnTo>
                    <a:pt x="579" y="763"/>
                  </a:lnTo>
                  <a:lnTo>
                    <a:pt x="579" y="763"/>
                  </a:lnTo>
                  <a:lnTo>
                    <a:pt x="577" y="761"/>
                  </a:lnTo>
                  <a:lnTo>
                    <a:pt x="577" y="761"/>
                  </a:lnTo>
                  <a:lnTo>
                    <a:pt x="577" y="763"/>
                  </a:lnTo>
                  <a:lnTo>
                    <a:pt x="577" y="763"/>
                  </a:lnTo>
                  <a:lnTo>
                    <a:pt x="577" y="765"/>
                  </a:lnTo>
                  <a:lnTo>
                    <a:pt x="577" y="767"/>
                  </a:lnTo>
                  <a:lnTo>
                    <a:pt x="575" y="767"/>
                  </a:lnTo>
                  <a:lnTo>
                    <a:pt x="575" y="767"/>
                  </a:lnTo>
                  <a:lnTo>
                    <a:pt x="575" y="769"/>
                  </a:lnTo>
                  <a:lnTo>
                    <a:pt x="575" y="769"/>
                  </a:lnTo>
                  <a:lnTo>
                    <a:pt x="577" y="771"/>
                  </a:lnTo>
                  <a:lnTo>
                    <a:pt x="577" y="771"/>
                  </a:lnTo>
                  <a:lnTo>
                    <a:pt x="577" y="771"/>
                  </a:lnTo>
                  <a:lnTo>
                    <a:pt x="577" y="773"/>
                  </a:lnTo>
                  <a:lnTo>
                    <a:pt x="579" y="773"/>
                  </a:lnTo>
                  <a:lnTo>
                    <a:pt x="579" y="773"/>
                  </a:lnTo>
                  <a:lnTo>
                    <a:pt x="579" y="771"/>
                  </a:lnTo>
                  <a:lnTo>
                    <a:pt x="579" y="771"/>
                  </a:lnTo>
                  <a:lnTo>
                    <a:pt x="581" y="771"/>
                  </a:lnTo>
                  <a:lnTo>
                    <a:pt x="581" y="771"/>
                  </a:lnTo>
                  <a:lnTo>
                    <a:pt x="581" y="771"/>
                  </a:lnTo>
                  <a:lnTo>
                    <a:pt x="581" y="771"/>
                  </a:lnTo>
                  <a:lnTo>
                    <a:pt x="583" y="771"/>
                  </a:lnTo>
                  <a:lnTo>
                    <a:pt x="583" y="771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1" y="775"/>
                  </a:lnTo>
                  <a:lnTo>
                    <a:pt x="581" y="777"/>
                  </a:lnTo>
                  <a:lnTo>
                    <a:pt x="583" y="777"/>
                  </a:lnTo>
                  <a:lnTo>
                    <a:pt x="583" y="777"/>
                  </a:lnTo>
                  <a:lnTo>
                    <a:pt x="583" y="777"/>
                  </a:lnTo>
                  <a:lnTo>
                    <a:pt x="583" y="778"/>
                  </a:lnTo>
                  <a:lnTo>
                    <a:pt x="583" y="778"/>
                  </a:lnTo>
                  <a:lnTo>
                    <a:pt x="583" y="778"/>
                  </a:lnTo>
                  <a:lnTo>
                    <a:pt x="585" y="778"/>
                  </a:lnTo>
                  <a:lnTo>
                    <a:pt x="585" y="778"/>
                  </a:lnTo>
                  <a:lnTo>
                    <a:pt x="583" y="778"/>
                  </a:lnTo>
                  <a:lnTo>
                    <a:pt x="585" y="780"/>
                  </a:lnTo>
                  <a:lnTo>
                    <a:pt x="586" y="780"/>
                  </a:lnTo>
                  <a:lnTo>
                    <a:pt x="586" y="780"/>
                  </a:lnTo>
                  <a:lnTo>
                    <a:pt x="586" y="782"/>
                  </a:lnTo>
                  <a:lnTo>
                    <a:pt x="586" y="782"/>
                  </a:lnTo>
                  <a:lnTo>
                    <a:pt x="586" y="784"/>
                  </a:lnTo>
                  <a:close/>
                  <a:moveTo>
                    <a:pt x="607" y="788"/>
                  </a:moveTo>
                  <a:lnTo>
                    <a:pt x="609" y="788"/>
                  </a:lnTo>
                  <a:lnTo>
                    <a:pt x="609" y="788"/>
                  </a:lnTo>
                  <a:lnTo>
                    <a:pt x="609" y="788"/>
                  </a:lnTo>
                  <a:lnTo>
                    <a:pt x="609" y="788"/>
                  </a:lnTo>
                  <a:lnTo>
                    <a:pt x="609" y="788"/>
                  </a:lnTo>
                  <a:lnTo>
                    <a:pt x="609" y="790"/>
                  </a:lnTo>
                  <a:lnTo>
                    <a:pt x="611" y="792"/>
                  </a:lnTo>
                  <a:lnTo>
                    <a:pt x="611" y="792"/>
                  </a:lnTo>
                  <a:lnTo>
                    <a:pt x="613" y="794"/>
                  </a:lnTo>
                  <a:lnTo>
                    <a:pt x="613" y="792"/>
                  </a:lnTo>
                  <a:lnTo>
                    <a:pt x="613" y="792"/>
                  </a:lnTo>
                  <a:lnTo>
                    <a:pt x="615" y="794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19" y="792"/>
                  </a:lnTo>
                  <a:lnTo>
                    <a:pt x="621" y="792"/>
                  </a:lnTo>
                  <a:lnTo>
                    <a:pt x="621" y="792"/>
                  </a:lnTo>
                  <a:lnTo>
                    <a:pt x="621" y="790"/>
                  </a:lnTo>
                  <a:lnTo>
                    <a:pt x="621" y="790"/>
                  </a:lnTo>
                  <a:lnTo>
                    <a:pt x="621" y="788"/>
                  </a:lnTo>
                  <a:lnTo>
                    <a:pt x="621" y="788"/>
                  </a:lnTo>
                  <a:lnTo>
                    <a:pt x="619" y="786"/>
                  </a:lnTo>
                  <a:lnTo>
                    <a:pt x="619" y="786"/>
                  </a:lnTo>
                  <a:lnTo>
                    <a:pt x="617" y="786"/>
                  </a:lnTo>
                  <a:lnTo>
                    <a:pt x="617" y="786"/>
                  </a:lnTo>
                  <a:lnTo>
                    <a:pt x="619" y="784"/>
                  </a:lnTo>
                  <a:lnTo>
                    <a:pt x="619" y="784"/>
                  </a:lnTo>
                  <a:lnTo>
                    <a:pt x="619" y="784"/>
                  </a:lnTo>
                  <a:lnTo>
                    <a:pt x="619" y="780"/>
                  </a:lnTo>
                  <a:lnTo>
                    <a:pt x="615" y="773"/>
                  </a:lnTo>
                  <a:lnTo>
                    <a:pt x="615" y="773"/>
                  </a:lnTo>
                  <a:lnTo>
                    <a:pt x="613" y="773"/>
                  </a:lnTo>
                  <a:lnTo>
                    <a:pt x="613" y="775"/>
                  </a:lnTo>
                  <a:lnTo>
                    <a:pt x="613" y="775"/>
                  </a:lnTo>
                  <a:lnTo>
                    <a:pt x="613" y="775"/>
                  </a:lnTo>
                  <a:lnTo>
                    <a:pt x="613" y="777"/>
                  </a:lnTo>
                  <a:lnTo>
                    <a:pt x="613" y="777"/>
                  </a:lnTo>
                  <a:lnTo>
                    <a:pt x="607" y="784"/>
                  </a:lnTo>
                  <a:lnTo>
                    <a:pt x="607" y="784"/>
                  </a:lnTo>
                  <a:lnTo>
                    <a:pt x="609" y="784"/>
                  </a:lnTo>
                  <a:lnTo>
                    <a:pt x="609" y="786"/>
                  </a:lnTo>
                  <a:lnTo>
                    <a:pt x="611" y="786"/>
                  </a:lnTo>
                  <a:lnTo>
                    <a:pt x="609" y="786"/>
                  </a:lnTo>
                  <a:lnTo>
                    <a:pt x="609" y="786"/>
                  </a:lnTo>
                  <a:lnTo>
                    <a:pt x="607" y="786"/>
                  </a:lnTo>
                  <a:lnTo>
                    <a:pt x="607" y="786"/>
                  </a:lnTo>
                  <a:lnTo>
                    <a:pt x="607" y="788"/>
                  </a:lnTo>
                  <a:lnTo>
                    <a:pt x="607" y="788"/>
                  </a:lnTo>
                  <a:close/>
                  <a:moveTo>
                    <a:pt x="359" y="1004"/>
                  </a:moveTo>
                  <a:lnTo>
                    <a:pt x="359" y="1004"/>
                  </a:lnTo>
                  <a:lnTo>
                    <a:pt x="357" y="1004"/>
                  </a:lnTo>
                  <a:lnTo>
                    <a:pt x="357" y="1004"/>
                  </a:lnTo>
                  <a:lnTo>
                    <a:pt x="355" y="1004"/>
                  </a:lnTo>
                  <a:lnTo>
                    <a:pt x="355" y="1004"/>
                  </a:lnTo>
                  <a:lnTo>
                    <a:pt x="355" y="1002"/>
                  </a:lnTo>
                  <a:lnTo>
                    <a:pt x="355" y="1002"/>
                  </a:lnTo>
                  <a:lnTo>
                    <a:pt x="352" y="1002"/>
                  </a:lnTo>
                  <a:lnTo>
                    <a:pt x="352" y="1002"/>
                  </a:lnTo>
                  <a:lnTo>
                    <a:pt x="350" y="1000"/>
                  </a:lnTo>
                  <a:lnTo>
                    <a:pt x="350" y="1000"/>
                  </a:lnTo>
                  <a:lnTo>
                    <a:pt x="350" y="1000"/>
                  </a:lnTo>
                  <a:lnTo>
                    <a:pt x="350" y="1000"/>
                  </a:lnTo>
                  <a:lnTo>
                    <a:pt x="348" y="1000"/>
                  </a:lnTo>
                  <a:lnTo>
                    <a:pt x="346" y="1000"/>
                  </a:lnTo>
                  <a:lnTo>
                    <a:pt x="346" y="998"/>
                  </a:lnTo>
                  <a:lnTo>
                    <a:pt x="346" y="998"/>
                  </a:lnTo>
                  <a:lnTo>
                    <a:pt x="344" y="998"/>
                  </a:lnTo>
                  <a:lnTo>
                    <a:pt x="344" y="998"/>
                  </a:lnTo>
                  <a:lnTo>
                    <a:pt x="342" y="998"/>
                  </a:lnTo>
                  <a:lnTo>
                    <a:pt x="340" y="998"/>
                  </a:lnTo>
                  <a:lnTo>
                    <a:pt x="340" y="998"/>
                  </a:lnTo>
                  <a:lnTo>
                    <a:pt x="338" y="1000"/>
                  </a:lnTo>
                  <a:lnTo>
                    <a:pt x="337" y="1000"/>
                  </a:lnTo>
                  <a:lnTo>
                    <a:pt x="337" y="1002"/>
                  </a:lnTo>
                  <a:lnTo>
                    <a:pt x="335" y="1002"/>
                  </a:lnTo>
                  <a:lnTo>
                    <a:pt x="329" y="1002"/>
                  </a:lnTo>
                  <a:lnTo>
                    <a:pt x="327" y="1002"/>
                  </a:lnTo>
                  <a:lnTo>
                    <a:pt x="327" y="1004"/>
                  </a:lnTo>
                  <a:lnTo>
                    <a:pt x="327" y="1006"/>
                  </a:lnTo>
                  <a:lnTo>
                    <a:pt x="327" y="1008"/>
                  </a:lnTo>
                  <a:lnTo>
                    <a:pt x="329" y="1008"/>
                  </a:lnTo>
                  <a:lnTo>
                    <a:pt x="329" y="1008"/>
                  </a:lnTo>
                  <a:lnTo>
                    <a:pt x="331" y="1009"/>
                  </a:lnTo>
                  <a:lnTo>
                    <a:pt x="331" y="1009"/>
                  </a:lnTo>
                  <a:lnTo>
                    <a:pt x="331" y="1013"/>
                  </a:lnTo>
                  <a:lnTo>
                    <a:pt x="337" y="1017"/>
                  </a:lnTo>
                  <a:lnTo>
                    <a:pt x="337" y="1017"/>
                  </a:lnTo>
                  <a:lnTo>
                    <a:pt x="337" y="1019"/>
                  </a:lnTo>
                  <a:lnTo>
                    <a:pt x="337" y="1021"/>
                  </a:lnTo>
                  <a:lnTo>
                    <a:pt x="337" y="1021"/>
                  </a:lnTo>
                  <a:lnTo>
                    <a:pt x="338" y="1019"/>
                  </a:lnTo>
                  <a:lnTo>
                    <a:pt x="342" y="1019"/>
                  </a:lnTo>
                  <a:lnTo>
                    <a:pt x="344" y="1019"/>
                  </a:lnTo>
                  <a:lnTo>
                    <a:pt x="348" y="1017"/>
                  </a:lnTo>
                  <a:lnTo>
                    <a:pt x="350" y="1017"/>
                  </a:lnTo>
                  <a:lnTo>
                    <a:pt x="350" y="1017"/>
                  </a:lnTo>
                  <a:lnTo>
                    <a:pt x="352" y="1017"/>
                  </a:lnTo>
                  <a:lnTo>
                    <a:pt x="354" y="1015"/>
                  </a:lnTo>
                  <a:lnTo>
                    <a:pt x="354" y="1013"/>
                  </a:lnTo>
                  <a:lnTo>
                    <a:pt x="354" y="1011"/>
                  </a:lnTo>
                  <a:lnTo>
                    <a:pt x="354" y="1011"/>
                  </a:lnTo>
                  <a:lnTo>
                    <a:pt x="355" y="1009"/>
                  </a:lnTo>
                  <a:lnTo>
                    <a:pt x="355" y="1009"/>
                  </a:lnTo>
                  <a:lnTo>
                    <a:pt x="357" y="1008"/>
                  </a:lnTo>
                  <a:lnTo>
                    <a:pt x="359" y="1008"/>
                  </a:lnTo>
                  <a:lnTo>
                    <a:pt x="361" y="1008"/>
                  </a:lnTo>
                  <a:lnTo>
                    <a:pt x="361" y="1008"/>
                  </a:lnTo>
                  <a:lnTo>
                    <a:pt x="361" y="1006"/>
                  </a:lnTo>
                  <a:lnTo>
                    <a:pt x="359" y="1004"/>
                  </a:lnTo>
                  <a:close/>
                  <a:moveTo>
                    <a:pt x="221" y="1097"/>
                  </a:moveTo>
                  <a:lnTo>
                    <a:pt x="221" y="1097"/>
                  </a:lnTo>
                  <a:lnTo>
                    <a:pt x="221" y="1097"/>
                  </a:lnTo>
                  <a:lnTo>
                    <a:pt x="219" y="1097"/>
                  </a:lnTo>
                  <a:lnTo>
                    <a:pt x="219" y="1097"/>
                  </a:lnTo>
                  <a:lnTo>
                    <a:pt x="219" y="1097"/>
                  </a:lnTo>
                  <a:lnTo>
                    <a:pt x="219" y="1093"/>
                  </a:lnTo>
                  <a:lnTo>
                    <a:pt x="219" y="1093"/>
                  </a:lnTo>
                  <a:lnTo>
                    <a:pt x="219" y="1091"/>
                  </a:lnTo>
                  <a:lnTo>
                    <a:pt x="217" y="1091"/>
                  </a:lnTo>
                  <a:lnTo>
                    <a:pt x="217" y="1091"/>
                  </a:lnTo>
                  <a:lnTo>
                    <a:pt x="215" y="1093"/>
                  </a:lnTo>
                  <a:lnTo>
                    <a:pt x="213" y="1093"/>
                  </a:lnTo>
                  <a:lnTo>
                    <a:pt x="213" y="1093"/>
                  </a:lnTo>
                  <a:lnTo>
                    <a:pt x="213" y="1095"/>
                  </a:lnTo>
                  <a:lnTo>
                    <a:pt x="212" y="1095"/>
                  </a:lnTo>
                  <a:lnTo>
                    <a:pt x="212" y="1097"/>
                  </a:lnTo>
                  <a:lnTo>
                    <a:pt x="210" y="1097"/>
                  </a:lnTo>
                  <a:lnTo>
                    <a:pt x="210" y="1097"/>
                  </a:lnTo>
                  <a:lnTo>
                    <a:pt x="210" y="1098"/>
                  </a:lnTo>
                  <a:lnTo>
                    <a:pt x="210" y="1097"/>
                  </a:lnTo>
                  <a:lnTo>
                    <a:pt x="210" y="1097"/>
                  </a:lnTo>
                  <a:lnTo>
                    <a:pt x="208" y="1097"/>
                  </a:lnTo>
                  <a:lnTo>
                    <a:pt x="208" y="1098"/>
                  </a:lnTo>
                  <a:lnTo>
                    <a:pt x="206" y="1098"/>
                  </a:lnTo>
                  <a:lnTo>
                    <a:pt x="206" y="1098"/>
                  </a:lnTo>
                  <a:lnTo>
                    <a:pt x="204" y="1100"/>
                  </a:lnTo>
                  <a:lnTo>
                    <a:pt x="202" y="1100"/>
                  </a:lnTo>
                  <a:lnTo>
                    <a:pt x="202" y="1100"/>
                  </a:lnTo>
                  <a:lnTo>
                    <a:pt x="200" y="1102"/>
                  </a:lnTo>
                  <a:lnTo>
                    <a:pt x="198" y="1104"/>
                  </a:lnTo>
                  <a:lnTo>
                    <a:pt x="198" y="1104"/>
                  </a:lnTo>
                  <a:lnTo>
                    <a:pt x="198" y="1104"/>
                  </a:lnTo>
                  <a:lnTo>
                    <a:pt x="195" y="1104"/>
                  </a:lnTo>
                  <a:lnTo>
                    <a:pt x="193" y="1106"/>
                  </a:lnTo>
                  <a:lnTo>
                    <a:pt x="193" y="1106"/>
                  </a:lnTo>
                  <a:lnTo>
                    <a:pt x="193" y="1106"/>
                  </a:lnTo>
                  <a:lnTo>
                    <a:pt x="193" y="1108"/>
                  </a:lnTo>
                  <a:lnTo>
                    <a:pt x="193" y="1110"/>
                  </a:lnTo>
                  <a:lnTo>
                    <a:pt x="193" y="1110"/>
                  </a:lnTo>
                  <a:lnTo>
                    <a:pt x="193" y="1112"/>
                  </a:lnTo>
                  <a:lnTo>
                    <a:pt x="195" y="1112"/>
                  </a:lnTo>
                  <a:lnTo>
                    <a:pt x="195" y="1112"/>
                  </a:lnTo>
                  <a:lnTo>
                    <a:pt x="195" y="1110"/>
                  </a:lnTo>
                  <a:lnTo>
                    <a:pt x="196" y="1110"/>
                  </a:lnTo>
                  <a:lnTo>
                    <a:pt x="198" y="1110"/>
                  </a:lnTo>
                  <a:lnTo>
                    <a:pt x="198" y="1110"/>
                  </a:lnTo>
                  <a:lnTo>
                    <a:pt x="200" y="1108"/>
                  </a:lnTo>
                  <a:lnTo>
                    <a:pt x="200" y="1110"/>
                  </a:lnTo>
                  <a:lnTo>
                    <a:pt x="200" y="1110"/>
                  </a:lnTo>
                  <a:lnTo>
                    <a:pt x="202" y="1110"/>
                  </a:lnTo>
                  <a:lnTo>
                    <a:pt x="202" y="1108"/>
                  </a:lnTo>
                  <a:lnTo>
                    <a:pt x="202" y="1106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06" y="1106"/>
                  </a:lnTo>
                  <a:lnTo>
                    <a:pt x="206" y="1104"/>
                  </a:lnTo>
                  <a:lnTo>
                    <a:pt x="206" y="1104"/>
                  </a:lnTo>
                  <a:lnTo>
                    <a:pt x="208" y="1104"/>
                  </a:lnTo>
                  <a:lnTo>
                    <a:pt x="208" y="1104"/>
                  </a:lnTo>
                  <a:lnTo>
                    <a:pt x="210" y="1104"/>
                  </a:lnTo>
                  <a:lnTo>
                    <a:pt x="210" y="1104"/>
                  </a:lnTo>
                  <a:lnTo>
                    <a:pt x="212" y="1104"/>
                  </a:lnTo>
                  <a:lnTo>
                    <a:pt x="212" y="1104"/>
                  </a:lnTo>
                  <a:lnTo>
                    <a:pt x="212" y="1100"/>
                  </a:lnTo>
                  <a:lnTo>
                    <a:pt x="213" y="1100"/>
                  </a:lnTo>
                  <a:lnTo>
                    <a:pt x="213" y="1100"/>
                  </a:lnTo>
                  <a:lnTo>
                    <a:pt x="213" y="1102"/>
                  </a:lnTo>
                  <a:lnTo>
                    <a:pt x="213" y="1102"/>
                  </a:lnTo>
                  <a:lnTo>
                    <a:pt x="213" y="1102"/>
                  </a:lnTo>
                  <a:lnTo>
                    <a:pt x="215" y="1102"/>
                  </a:lnTo>
                  <a:lnTo>
                    <a:pt x="215" y="1102"/>
                  </a:lnTo>
                  <a:lnTo>
                    <a:pt x="215" y="1102"/>
                  </a:lnTo>
                  <a:lnTo>
                    <a:pt x="215" y="1102"/>
                  </a:lnTo>
                  <a:lnTo>
                    <a:pt x="217" y="1100"/>
                  </a:lnTo>
                  <a:lnTo>
                    <a:pt x="217" y="1100"/>
                  </a:lnTo>
                  <a:lnTo>
                    <a:pt x="217" y="1102"/>
                  </a:lnTo>
                  <a:lnTo>
                    <a:pt x="217" y="1102"/>
                  </a:lnTo>
                  <a:lnTo>
                    <a:pt x="217" y="1104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19" y="1108"/>
                  </a:lnTo>
                  <a:lnTo>
                    <a:pt x="219" y="1106"/>
                  </a:lnTo>
                  <a:lnTo>
                    <a:pt x="221" y="1104"/>
                  </a:lnTo>
                  <a:lnTo>
                    <a:pt x="221" y="1102"/>
                  </a:lnTo>
                  <a:lnTo>
                    <a:pt x="221" y="1098"/>
                  </a:lnTo>
                  <a:lnTo>
                    <a:pt x="221" y="1097"/>
                  </a:lnTo>
                  <a:close/>
                  <a:moveTo>
                    <a:pt x="454" y="832"/>
                  </a:moveTo>
                  <a:lnTo>
                    <a:pt x="454" y="830"/>
                  </a:lnTo>
                  <a:lnTo>
                    <a:pt x="454" y="830"/>
                  </a:lnTo>
                  <a:lnTo>
                    <a:pt x="454" y="828"/>
                  </a:lnTo>
                  <a:lnTo>
                    <a:pt x="452" y="828"/>
                  </a:lnTo>
                  <a:lnTo>
                    <a:pt x="452" y="826"/>
                  </a:lnTo>
                  <a:lnTo>
                    <a:pt x="452" y="826"/>
                  </a:lnTo>
                  <a:lnTo>
                    <a:pt x="450" y="824"/>
                  </a:lnTo>
                  <a:lnTo>
                    <a:pt x="450" y="824"/>
                  </a:lnTo>
                  <a:lnTo>
                    <a:pt x="448" y="826"/>
                  </a:lnTo>
                  <a:lnTo>
                    <a:pt x="448" y="826"/>
                  </a:lnTo>
                  <a:lnTo>
                    <a:pt x="448" y="828"/>
                  </a:lnTo>
                  <a:lnTo>
                    <a:pt x="448" y="828"/>
                  </a:lnTo>
                  <a:lnTo>
                    <a:pt x="446" y="828"/>
                  </a:lnTo>
                  <a:lnTo>
                    <a:pt x="444" y="830"/>
                  </a:lnTo>
                  <a:lnTo>
                    <a:pt x="443" y="830"/>
                  </a:lnTo>
                  <a:lnTo>
                    <a:pt x="443" y="830"/>
                  </a:lnTo>
                  <a:lnTo>
                    <a:pt x="441" y="830"/>
                  </a:lnTo>
                  <a:lnTo>
                    <a:pt x="439" y="832"/>
                  </a:lnTo>
                  <a:lnTo>
                    <a:pt x="439" y="832"/>
                  </a:lnTo>
                  <a:lnTo>
                    <a:pt x="439" y="833"/>
                  </a:lnTo>
                  <a:lnTo>
                    <a:pt x="444" y="837"/>
                  </a:lnTo>
                  <a:lnTo>
                    <a:pt x="446" y="837"/>
                  </a:lnTo>
                  <a:lnTo>
                    <a:pt x="446" y="837"/>
                  </a:lnTo>
                  <a:lnTo>
                    <a:pt x="448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2" y="835"/>
                  </a:lnTo>
                  <a:lnTo>
                    <a:pt x="454" y="837"/>
                  </a:lnTo>
                  <a:lnTo>
                    <a:pt x="454" y="835"/>
                  </a:lnTo>
                  <a:lnTo>
                    <a:pt x="454" y="835"/>
                  </a:lnTo>
                  <a:lnTo>
                    <a:pt x="456" y="835"/>
                  </a:lnTo>
                  <a:lnTo>
                    <a:pt x="456" y="835"/>
                  </a:lnTo>
                  <a:lnTo>
                    <a:pt x="456" y="833"/>
                  </a:lnTo>
                  <a:lnTo>
                    <a:pt x="454" y="833"/>
                  </a:lnTo>
                  <a:lnTo>
                    <a:pt x="454" y="833"/>
                  </a:lnTo>
                  <a:lnTo>
                    <a:pt x="454" y="832"/>
                  </a:lnTo>
                  <a:lnTo>
                    <a:pt x="454" y="832"/>
                  </a:lnTo>
                  <a:lnTo>
                    <a:pt x="454" y="832"/>
                  </a:lnTo>
                  <a:lnTo>
                    <a:pt x="454" y="832"/>
                  </a:lnTo>
                  <a:close/>
                  <a:moveTo>
                    <a:pt x="528" y="833"/>
                  </a:moveTo>
                  <a:lnTo>
                    <a:pt x="528" y="832"/>
                  </a:lnTo>
                  <a:lnTo>
                    <a:pt x="528" y="832"/>
                  </a:lnTo>
                  <a:lnTo>
                    <a:pt x="526" y="832"/>
                  </a:lnTo>
                  <a:lnTo>
                    <a:pt x="526" y="830"/>
                  </a:lnTo>
                  <a:lnTo>
                    <a:pt x="524" y="828"/>
                  </a:lnTo>
                  <a:lnTo>
                    <a:pt x="522" y="828"/>
                  </a:lnTo>
                  <a:lnTo>
                    <a:pt x="520" y="828"/>
                  </a:lnTo>
                  <a:lnTo>
                    <a:pt x="518" y="830"/>
                  </a:lnTo>
                  <a:lnTo>
                    <a:pt x="516" y="832"/>
                  </a:lnTo>
                  <a:lnTo>
                    <a:pt x="518" y="835"/>
                  </a:lnTo>
                  <a:lnTo>
                    <a:pt x="520" y="835"/>
                  </a:lnTo>
                  <a:lnTo>
                    <a:pt x="524" y="837"/>
                  </a:lnTo>
                  <a:lnTo>
                    <a:pt x="524" y="839"/>
                  </a:lnTo>
                  <a:lnTo>
                    <a:pt x="526" y="839"/>
                  </a:lnTo>
                  <a:lnTo>
                    <a:pt x="526" y="839"/>
                  </a:lnTo>
                  <a:lnTo>
                    <a:pt x="526" y="839"/>
                  </a:lnTo>
                  <a:lnTo>
                    <a:pt x="526" y="839"/>
                  </a:lnTo>
                  <a:lnTo>
                    <a:pt x="528" y="839"/>
                  </a:lnTo>
                  <a:lnTo>
                    <a:pt x="528" y="839"/>
                  </a:lnTo>
                  <a:lnTo>
                    <a:pt x="528" y="837"/>
                  </a:lnTo>
                  <a:lnTo>
                    <a:pt x="528" y="837"/>
                  </a:lnTo>
                  <a:lnTo>
                    <a:pt x="528" y="835"/>
                  </a:lnTo>
                  <a:lnTo>
                    <a:pt x="530" y="833"/>
                  </a:lnTo>
                  <a:lnTo>
                    <a:pt x="528" y="833"/>
                  </a:lnTo>
                  <a:close/>
                  <a:moveTo>
                    <a:pt x="509" y="794"/>
                  </a:moveTo>
                  <a:lnTo>
                    <a:pt x="511" y="794"/>
                  </a:lnTo>
                  <a:lnTo>
                    <a:pt x="513" y="796"/>
                  </a:lnTo>
                  <a:lnTo>
                    <a:pt x="514" y="796"/>
                  </a:lnTo>
                  <a:lnTo>
                    <a:pt x="514" y="794"/>
                  </a:lnTo>
                  <a:lnTo>
                    <a:pt x="514" y="794"/>
                  </a:lnTo>
                  <a:lnTo>
                    <a:pt x="516" y="790"/>
                  </a:lnTo>
                  <a:lnTo>
                    <a:pt x="513" y="788"/>
                  </a:lnTo>
                  <a:lnTo>
                    <a:pt x="511" y="786"/>
                  </a:lnTo>
                  <a:lnTo>
                    <a:pt x="513" y="786"/>
                  </a:lnTo>
                  <a:lnTo>
                    <a:pt x="514" y="784"/>
                  </a:lnTo>
                  <a:lnTo>
                    <a:pt x="514" y="784"/>
                  </a:lnTo>
                  <a:lnTo>
                    <a:pt x="513" y="782"/>
                  </a:lnTo>
                  <a:lnTo>
                    <a:pt x="513" y="782"/>
                  </a:lnTo>
                  <a:lnTo>
                    <a:pt x="513" y="780"/>
                  </a:lnTo>
                  <a:lnTo>
                    <a:pt x="513" y="780"/>
                  </a:lnTo>
                  <a:lnTo>
                    <a:pt x="513" y="778"/>
                  </a:lnTo>
                  <a:lnTo>
                    <a:pt x="513" y="777"/>
                  </a:lnTo>
                  <a:lnTo>
                    <a:pt x="513" y="778"/>
                  </a:lnTo>
                  <a:lnTo>
                    <a:pt x="514" y="778"/>
                  </a:lnTo>
                  <a:lnTo>
                    <a:pt x="514" y="777"/>
                  </a:lnTo>
                  <a:lnTo>
                    <a:pt x="514" y="775"/>
                  </a:lnTo>
                  <a:lnTo>
                    <a:pt x="513" y="775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09" y="773"/>
                  </a:lnTo>
                  <a:lnTo>
                    <a:pt x="507" y="773"/>
                  </a:lnTo>
                  <a:lnTo>
                    <a:pt x="507" y="773"/>
                  </a:lnTo>
                  <a:lnTo>
                    <a:pt x="503" y="769"/>
                  </a:lnTo>
                  <a:lnTo>
                    <a:pt x="503" y="769"/>
                  </a:lnTo>
                  <a:lnTo>
                    <a:pt x="501" y="769"/>
                  </a:lnTo>
                  <a:lnTo>
                    <a:pt x="501" y="767"/>
                  </a:lnTo>
                  <a:lnTo>
                    <a:pt x="501" y="767"/>
                  </a:lnTo>
                  <a:lnTo>
                    <a:pt x="499" y="767"/>
                  </a:lnTo>
                  <a:lnTo>
                    <a:pt x="499" y="769"/>
                  </a:lnTo>
                  <a:lnTo>
                    <a:pt x="497" y="769"/>
                  </a:lnTo>
                  <a:lnTo>
                    <a:pt x="497" y="767"/>
                  </a:lnTo>
                  <a:lnTo>
                    <a:pt x="497" y="765"/>
                  </a:lnTo>
                  <a:lnTo>
                    <a:pt x="492" y="767"/>
                  </a:lnTo>
                  <a:lnTo>
                    <a:pt x="490" y="767"/>
                  </a:lnTo>
                  <a:lnTo>
                    <a:pt x="486" y="767"/>
                  </a:lnTo>
                  <a:lnTo>
                    <a:pt x="486" y="767"/>
                  </a:lnTo>
                  <a:lnTo>
                    <a:pt x="484" y="767"/>
                  </a:lnTo>
                  <a:lnTo>
                    <a:pt x="484" y="769"/>
                  </a:lnTo>
                  <a:lnTo>
                    <a:pt x="484" y="769"/>
                  </a:lnTo>
                  <a:lnTo>
                    <a:pt x="482" y="771"/>
                  </a:lnTo>
                  <a:lnTo>
                    <a:pt x="482" y="771"/>
                  </a:lnTo>
                  <a:lnTo>
                    <a:pt x="482" y="771"/>
                  </a:lnTo>
                  <a:lnTo>
                    <a:pt x="482" y="771"/>
                  </a:lnTo>
                  <a:lnTo>
                    <a:pt x="482" y="773"/>
                  </a:lnTo>
                  <a:lnTo>
                    <a:pt x="480" y="773"/>
                  </a:lnTo>
                  <a:lnTo>
                    <a:pt x="479" y="773"/>
                  </a:lnTo>
                  <a:lnTo>
                    <a:pt x="479" y="775"/>
                  </a:lnTo>
                  <a:lnTo>
                    <a:pt x="479" y="777"/>
                  </a:lnTo>
                  <a:lnTo>
                    <a:pt x="479" y="778"/>
                  </a:lnTo>
                  <a:lnTo>
                    <a:pt x="475" y="778"/>
                  </a:lnTo>
                  <a:lnTo>
                    <a:pt x="473" y="780"/>
                  </a:lnTo>
                  <a:lnTo>
                    <a:pt x="469" y="780"/>
                  </a:lnTo>
                  <a:lnTo>
                    <a:pt x="469" y="780"/>
                  </a:lnTo>
                  <a:lnTo>
                    <a:pt x="469" y="782"/>
                  </a:lnTo>
                  <a:lnTo>
                    <a:pt x="469" y="782"/>
                  </a:lnTo>
                  <a:lnTo>
                    <a:pt x="469" y="782"/>
                  </a:lnTo>
                  <a:lnTo>
                    <a:pt x="467" y="782"/>
                  </a:lnTo>
                  <a:lnTo>
                    <a:pt x="467" y="782"/>
                  </a:lnTo>
                  <a:lnTo>
                    <a:pt x="467" y="784"/>
                  </a:lnTo>
                  <a:lnTo>
                    <a:pt x="465" y="784"/>
                  </a:lnTo>
                  <a:lnTo>
                    <a:pt x="463" y="786"/>
                  </a:lnTo>
                  <a:lnTo>
                    <a:pt x="463" y="788"/>
                  </a:lnTo>
                  <a:lnTo>
                    <a:pt x="461" y="790"/>
                  </a:lnTo>
                  <a:lnTo>
                    <a:pt x="461" y="792"/>
                  </a:lnTo>
                  <a:lnTo>
                    <a:pt x="461" y="794"/>
                  </a:lnTo>
                  <a:lnTo>
                    <a:pt x="461" y="794"/>
                  </a:lnTo>
                  <a:lnTo>
                    <a:pt x="463" y="794"/>
                  </a:lnTo>
                  <a:lnTo>
                    <a:pt x="463" y="794"/>
                  </a:lnTo>
                  <a:lnTo>
                    <a:pt x="465" y="796"/>
                  </a:lnTo>
                  <a:lnTo>
                    <a:pt x="465" y="796"/>
                  </a:lnTo>
                  <a:lnTo>
                    <a:pt x="465" y="797"/>
                  </a:lnTo>
                  <a:lnTo>
                    <a:pt x="465" y="797"/>
                  </a:lnTo>
                  <a:lnTo>
                    <a:pt x="465" y="799"/>
                  </a:lnTo>
                  <a:lnTo>
                    <a:pt x="465" y="801"/>
                  </a:lnTo>
                  <a:lnTo>
                    <a:pt x="467" y="801"/>
                  </a:lnTo>
                  <a:lnTo>
                    <a:pt x="471" y="803"/>
                  </a:lnTo>
                  <a:lnTo>
                    <a:pt x="479" y="805"/>
                  </a:lnTo>
                  <a:lnTo>
                    <a:pt x="490" y="803"/>
                  </a:lnTo>
                  <a:lnTo>
                    <a:pt x="492" y="803"/>
                  </a:lnTo>
                  <a:lnTo>
                    <a:pt x="494" y="803"/>
                  </a:lnTo>
                  <a:lnTo>
                    <a:pt x="497" y="803"/>
                  </a:lnTo>
                  <a:lnTo>
                    <a:pt x="499" y="801"/>
                  </a:lnTo>
                  <a:lnTo>
                    <a:pt x="501" y="799"/>
                  </a:lnTo>
                  <a:lnTo>
                    <a:pt x="503" y="799"/>
                  </a:lnTo>
                  <a:lnTo>
                    <a:pt x="503" y="799"/>
                  </a:lnTo>
                  <a:lnTo>
                    <a:pt x="503" y="797"/>
                  </a:lnTo>
                  <a:lnTo>
                    <a:pt x="503" y="797"/>
                  </a:lnTo>
                  <a:lnTo>
                    <a:pt x="503" y="796"/>
                  </a:lnTo>
                  <a:lnTo>
                    <a:pt x="505" y="796"/>
                  </a:lnTo>
                  <a:lnTo>
                    <a:pt x="505" y="796"/>
                  </a:lnTo>
                  <a:lnTo>
                    <a:pt x="505" y="796"/>
                  </a:lnTo>
                  <a:lnTo>
                    <a:pt x="507" y="794"/>
                  </a:lnTo>
                  <a:lnTo>
                    <a:pt x="509" y="792"/>
                  </a:lnTo>
                  <a:lnTo>
                    <a:pt x="509" y="792"/>
                  </a:lnTo>
                  <a:lnTo>
                    <a:pt x="509" y="794"/>
                  </a:lnTo>
                  <a:lnTo>
                    <a:pt x="509" y="794"/>
                  </a:lnTo>
                  <a:lnTo>
                    <a:pt x="509" y="794"/>
                  </a:lnTo>
                  <a:close/>
                  <a:moveTo>
                    <a:pt x="390" y="733"/>
                  </a:moveTo>
                  <a:lnTo>
                    <a:pt x="390" y="729"/>
                  </a:lnTo>
                  <a:lnTo>
                    <a:pt x="388" y="727"/>
                  </a:lnTo>
                  <a:lnTo>
                    <a:pt x="386" y="725"/>
                  </a:lnTo>
                  <a:lnTo>
                    <a:pt x="384" y="725"/>
                  </a:lnTo>
                  <a:lnTo>
                    <a:pt x="384" y="725"/>
                  </a:lnTo>
                  <a:lnTo>
                    <a:pt x="384" y="727"/>
                  </a:lnTo>
                  <a:lnTo>
                    <a:pt x="382" y="727"/>
                  </a:lnTo>
                  <a:lnTo>
                    <a:pt x="382" y="729"/>
                  </a:lnTo>
                  <a:lnTo>
                    <a:pt x="380" y="731"/>
                  </a:lnTo>
                  <a:lnTo>
                    <a:pt x="380" y="731"/>
                  </a:lnTo>
                  <a:lnTo>
                    <a:pt x="378" y="731"/>
                  </a:lnTo>
                  <a:lnTo>
                    <a:pt x="378" y="733"/>
                  </a:lnTo>
                  <a:lnTo>
                    <a:pt x="376" y="735"/>
                  </a:lnTo>
                  <a:lnTo>
                    <a:pt x="376" y="735"/>
                  </a:lnTo>
                  <a:lnTo>
                    <a:pt x="374" y="737"/>
                  </a:lnTo>
                  <a:lnTo>
                    <a:pt x="374" y="739"/>
                  </a:lnTo>
                  <a:lnTo>
                    <a:pt x="376" y="739"/>
                  </a:lnTo>
                  <a:lnTo>
                    <a:pt x="376" y="739"/>
                  </a:lnTo>
                  <a:lnTo>
                    <a:pt x="376" y="741"/>
                  </a:lnTo>
                  <a:lnTo>
                    <a:pt x="374" y="741"/>
                  </a:lnTo>
                  <a:lnTo>
                    <a:pt x="374" y="741"/>
                  </a:lnTo>
                  <a:lnTo>
                    <a:pt x="374" y="743"/>
                  </a:lnTo>
                  <a:lnTo>
                    <a:pt x="374" y="743"/>
                  </a:lnTo>
                  <a:lnTo>
                    <a:pt x="374" y="743"/>
                  </a:lnTo>
                  <a:lnTo>
                    <a:pt x="373" y="743"/>
                  </a:lnTo>
                  <a:lnTo>
                    <a:pt x="373" y="743"/>
                  </a:lnTo>
                  <a:lnTo>
                    <a:pt x="373" y="743"/>
                  </a:lnTo>
                  <a:lnTo>
                    <a:pt x="373" y="744"/>
                  </a:lnTo>
                  <a:lnTo>
                    <a:pt x="373" y="744"/>
                  </a:lnTo>
                  <a:lnTo>
                    <a:pt x="373" y="744"/>
                  </a:lnTo>
                  <a:lnTo>
                    <a:pt x="374" y="744"/>
                  </a:lnTo>
                  <a:lnTo>
                    <a:pt x="374" y="744"/>
                  </a:lnTo>
                  <a:lnTo>
                    <a:pt x="374" y="744"/>
                  </a:lnTo>
                  <a:lnTo>
                    <a:pt x="374" y="746"/>
                  </a:lnTo>
                  <a:lnTo>
                    <a:pt x="374" y="746"/>
                  </a:lnTo>
                  <a:lnTo>
                    <a:pt x="374" y="746"/>
                  </a:lnTo>
                  <a:lnTo>
                    <a:pt x="374" y="748"/>
                  </a:lnTo>
                  <a:lnTo>
                    <a:pt x="376" y="748"/>
                  </a:lnTo>
                  <a:lnTo>
                    <a:pt x="376" y="748"/>
                  </a:lnTo>
                  <a:lnTo>
                    <a:pt x="378" y="746"/>
                  </a:lnTo>
                  <a:lnTo>
                    <a:pt x="378" y="746"/>
                  </a:lnTo>
                  <a:lnTo>
                    <a:pt x="378" y="746"/>
                  </a:lnTo>
                  <a:lnTo>
                    <a:pt x="380" y="744"/>
                  </a:lnTo>
                  <a:lnTo>
                    <a:pt x="380" y="744"/>
                  </a:lnTo>
                  <a:lnTo>
                    <a:pt x="380" y="746"/>
                  </a:lnTo>
                  <a:lnTo>
                    <a:pt x="382" y="746"/>
                  </a:lnTo>
                  <a:lnTo>
                    <a:pt x="384" y="744"/>
                  </a:lnTo>
                  <a:lnTo>
                    <a:pt x="386" y="743"/>
                  </a:lnTo>
                  <a:lnTo>
                    <a:pt x="388" y="737"/>
                  </a:lnTo>
                  <a:lnTo>
                    <a:pt x="390" y="733"/>
                  </a:lnTo>
                  <a:close/>
                  <a:moveTo>
                    <a:pt x="210" y="655"/>
                  </a:moveTo>
                  <a:lnTo>
                    <a:pt x="210" y="654"/>
                  </a:lnTo>
                  <a:lnTo>
                    <a:pt x="210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2"/>
                  </a:lnTo>
                  <a:lnTo>
                    <a:pt x="208" y="652"/>
                  </a:lnTo>
                  <a:lnTo>
                    <a:pt x="208" y="650"/>
                  </a:lnTo>
                  <a:lnTo>
                    <a:pt x="210" y="650"/>
                  </a:lnTo>
                  <a:lnTo>
                    <a:pt x="210" y="650"/>
                  </a:lnTo>
                  <a:lnTo>
                    <a:pt x="210" y="650"/>
                  </a:lnTo>
                  <a:lnTo>
                    <a:pt x="208" y="650"/>
                  </a:lnTo>
                  <a:lnTo>
                    <a:pt x="206" y="648"/>
                  </a:lnTo>
                  <a:lnTo>
                    <a:pt x="206" y="648"/>
                  </a:lnTo>
                  <a:lnTo>
                    <a:pt x="206" y="646"/>
                  </a:lnTo>
                  <a:lnTo>
                    <a:pt x="204" y="646"/>
                  </a:lnTo>
                  <a:lnTo>
                    <a:pt x="206" y="646"/>
                  </a:lnTo>
                  <a:lnTo>
                    <a:pt x="206" y="646"/>
                  </a:lnTo>
                  <a:lnTo>
                    <a:pt x="206" y="646"/>
                  </a:lnTo>
                  <a:lnTo>
                    <a:pt x="206" y="646"/>
                  </a:lnTo>
                  <a:lnTo>
                    <a:pt x="202" y="646"/>
                  </a:lnTo>
                  <a:lnTo>
                    <a:pt x="202" y="644"/>
                  </a:lnTo>
                  <a:lnTo>
                    <a:pt x="202" y="644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2"/>
                  </a:lnTo>
                  <a:lnTo>
                    <a:pt x="196" y="642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4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5" y="644"/>
                  </a:lnTo>
                  <a:lnTo>
                    <a:pt x="195" y="644"/>
                  </a:lnTo>
                  <a:lnTo>
                    <a:pt x="196" y="646"/>
                  </a:lnTo>
                  <a:lnTo>
                    <a:pt x="196" y="648"/>
                  </a:lnTo>
                  <a:lnTo>
                    <a:pt x="196" y="648"/>
                  </a:lnTo>
                  <a:lnTo>
                    <a:pt x="198" y="650"/>
                  </a:lnTo>
                  <a:lnTo>
                    <a:pt x="200" y="652"/>
                  </a:lnTo>
                  <a:lnTo>
                    <a:pt x="198" y="652"/>
                  </a:lnTo>
                  <a:lnTo>
                    <a:pt x="198" y="652"/>
                  </a:lnTo>
                  <a:lnTo>
                    <a:pt x="198" y="652"/>
                  </a:lnTo>
                  <a:lnTo>
                    <a:pt x="198" y="654"/>
                  </a:lnTo>
                  <a:lnTo>
                    <a:pt x="198" y="655"/>
                  </a:lnTo>
                  <a:lnTo>
                    <a:pt x="200" y="655"/>
                  </a:lnTo>
                  <a:lnTo>
                    <a:pt x="200" y="655"/>
                  </a:lnTo>
                  <a:lnTo>
                    <a:pt x="202" y="655"/>
                  </a:lnTo>
                  <a:lnTo>
                    <a:pt x="202" y="655"/>
                  </a:lnTo>
                  <a:lnTo>
                    <a:pt x="202" y="654"/>
                  </a:lnTo>
                  <a:lnTo>
                    <a:pt x="204" y="654"/>
                  </a:lnTo>
                  <a:lnTo>
                    <a:pt x="204" y="654"/>
                  </a:lnTo>
                  <a:lnTo>
                    <a:pt x="204" y="654"/>
                  </a:lnTo>
                  <a:lnTo>
                    <a:pt x="204" y="655"/>
                  </a:lnTo>
                  <a:lnTo>
                    <a:pt x="204" y="655"/>
                  </a:lnTo>
                  <a:lnTo>
                    <a:pt x="204" y="657"/>
                  </a:lnTo>
                  <a:lnTo>
                    <a:pt x="202" y="657"/>
                  </a:lnTo>
                  <a:lnTo>
                    <a:pt x="204" y="659"/>
                  </a:lnTo>
                  <a:lnTo>
                    <a:pt x="204" y="659"/>
                  </a:lnTo>
                  <a:lnTo>
                    <a:pt x="204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61"/>
                  </a:lnTo>
                  <a:lnTo>
                    <a:pt x="202" y="663"/>
                  </a:lnTo>
                  <a:lnTo>
                    <a:pt x="204" y="661"/>
                  </a:lnTo>
                  <a:lnTo>
                    <a:pt x="206" y="661"/>
                  </a:lnTo>
                  <a:lnTo>
                    <a:pt x="208" y="659"/>
                  </a:lnTo>
                  <a:lnTo>
                    <a:pt x="210" y="657"/>
                  </a:lnTo>
                  <a:lnTo>
                    <a:pt x="208" y="657"/>
                  </a:lnTo>
                  <a:lnTo>
                    <a:pt x="208" y="655"/>
                  </a:lnTo>
                  <a:lnTo>
                    <a:pt x="210" y="655"/>
                  </a:lnTo>
                  <a:close/>
                  <a:moveTo>
                    <a:pt x="196" y="627"/>
                  </a:moveTo>
                  <a:lnTo>
                    <a:pt x="195" y="627"/>
                  </a:lnTo>
                  <a:lnTo>
                    <a:pt x="195" y="629"/>
                  </a:lnTo>
                  <a:lnTo>
                    <a:pt x="195" y="629"/>
                  </a:lnTo>
                  <a:lnTo>
                    <a:pt x="195" y="629"/>
                  </a:lnTo>
                  <a:lnTo>
                    <a:pt x="195" y="629"/>
                  </a:lnTo>
                  <a:lnTo>
                    <a:pt x="196" y="627"/>
                  </a:lnTo>
                  <a:lnTo>
                    <a:pt x="196" y="627"/>
                  </a:lnTo>
                  <a:lnTo>
                    <a:pt x="198" y="625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9"/>
                  </a:lnTo>
                  <a:lnTo>
                    <a:pt x="198" y="629"/>
                  </a:lnTo>
                  <a:lnTo>
                    <a:pt x="200" y="631"/>
                  </a:lnTo>
                  <a:lnTo>
                    <a:pt x="200" y="631"/>
                  </a:lnTo>
                  <a:lnTo>
                    <a:pt x="200" y="631"/>
                  </a:lnTo>
                  <a:lnTo>
                    <a:pt x="200" y="633"/>
                  </a:lnTo>
                  <a:lnTo>
                    <a:pt x="200" y="635"/>
                  </a:lnTo>
                  <a:lnTo>
                    <a:pt x="202" y="636"/>
                  </a:lnTo>
                  <a:lnTo>
                    <a:pt x="204" y="638"/>
                  </a:lnTo>
                  <a:lnTo>
                    <a:pt x="204" y="638"/>
                  </a:lnTo>
                  <a:lnTo>
                    <a:pt x="206" y="640"/>
                  </a:lnTo>
                  <a:lnTo>
                    <a:pt x="208" y="640"/>
                  </a:lnTo>
                  <a:lnTo>
                    <a:pt x="210" y="640"/>
                  </a:lnTo>
                  <a:lnTo>
                    <a:pt x="212" y="640"/>
                  </a:lnTo>
                  <a:lnTo>
                    <a:pt x="212" y="642"/>
                  </a:lnTo>
                  <a:lnTo>
                    <a:pt x="212" y="642"/>
                  </a:lnTo>
                  <a:lnTo>
                    <a:pt x="212" y="642"/>
                  </a:lnTo>
                  <a:lnTo>
                    <a:pt x="213" y="642"/>
                  </a:lnTo>
                  <a:lnTo>
                    <a:pt x="213" y="642"/>
                  </a:lnTo>
                  <a:lnTo>
                    <a:pt x="213" y="642"/>
                  </a:lnTo>
                  <a:lnTo>
                    <a:pt x="213" y="640"/>
                  </a:lnTo>
                  <a:lnTo>
                    <a:pt x="213" y="640"/>
                  </a:lnTo>
                  <a:lnTo>
                    <a:pt x="213" y="640"/>
                  </a:lnTo>
                  <a:lnTo>
                    <a:pt x="213" y="638"/>
                  </a:lnTo>
                  <a:lnTo>
                    <a:pt x="213" y="638"/>
                  </a:lnTo>
                  <a:lnTo>
                    <a:pt x="215" y="638"/>
                  </a:lnTo>
                  <a:lnTo>
                    <a:pt x="215" y="638"/>
                  </a:lnTo>
                  <a:lnTo>
                    <a:pt x="217" y="638"/>
                  </a:lnTo>
                  <a:lnTo>
                    <a:pt x="217" y="640"/>
                  </a:lnTo>
                  <a:lnTo>
                    <a:pt x="219" y="640"/>
                  </a:lnTo>
                  <a:lnTo>
                    <a:pt x="219" y="640"/>
                  </a:lnTo>
                  <a:lnTo>
                    <a:pt x="219" y="640"/>
                  </a:lnTo>
                  <a:lnTo>
                    <a:pt x="221" y="640"/>
                  </a:lnTo>
                  <a:lnTo>
                    <a:pt x="221" y="640"/>
                  </a:lnTo>
                  <a:lnTo>
                    <a:pt x="223" y="640"/>
                  </a:lnTo>
                  <a:lnTo>
                    <a:pt x="223" y="640"/>
                  </a:lnTo>
                  <a:lnTo>
                    <a:pt x="225" y="640"/>
                  </a:lnTo>
                  <a:lnTo>
                    <a:pt x="225" y="640"/>
                  </a:lnTo>
                  <a:lnTo>
                    <a:pt x="225" y="640"/>
                  </a:lnTo>
                  <a:lnTo>
                    <a:pt x="225" y="640"/>
                  </a:lnTo>
                  <a:lnTo>
                    <a:pt x="227" y="640"/>
                  </a:lnTo>
                  <a:lnTo>
                    <a:pt x="227" y="640"/>
                  </a:lnTo>
                  <a:lnTo>
                    <a:pt x="229" y="64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6"/>
                  </a:lnTo>
                  <a:lnTo>
                    <a:pt x="227" y="636"/>
                  </a:lnTo>
                  <a:lnTo>
                    <a:pt x="229" y="636"/>
                  </a:lnTo>
                  <a:lnTo>
                    <a:pt x="229" y="635"/>
                  </a:lnTo>
                  <a:lnTo>
                    <a:pt x="227" y="635"/>
                  </a:lnTo>
                  <a:lnTo>
                    <a:pt x="227" y="633"/>
                  </a:lnTo>
                  <a:lnTo>
                    <a:pt x="225" y="631"/>
                  </a:lnTo>
                  <a:lnTo>
                    <a:pt x="225" y="633"/>
                  </a:lnTo>
                  <a:lnTo>
                    <a:pt x="225" y="633"/>
                  </a:lnTo>
                  <a:lnTo>
                    <a:pt x="225" y="633"/>
                  </a:lnTo>
                  <a:lnTo>
                    <a:pt x="225" y="633"/>
                  </a:lnTo>
                  <a:lnTo>
                    <a:pt x="223" y="631"/>
                  </a:lnTo>
                  <a:lnTo>
                    <a:pt x="223" y="631"/>
                  </a:lnTo>
                  <a:lnTo>
                    <a:pt x="221" y="631"/>
                  </a:lnTo>
                  <a:lnTo>
                    <a:pt x="221" y="631"/>
                  </a:lnTo>
                  <a:lnTo>
                    <a:pt x="221" y="629"/>
                  </a:lnTo>
                  <a:lnTo>
                    <a:pt x="221" y="627"/>
                  </a:lnTo>
                  <a:lnTo>
                    <a:pt x="221" y="627"/>
                  </a:lnTo>
                  <a:lnTo>
                    <a:pt x="219" y="625"/>
                  </a:lnTo>
                  <a:lnTo>
                    <a:pt x="219" y="625"/>
                  </a:lnTo>
                  <a:lnTo>
                    <a:pt x="219" y="631"/>
                  </a:lnTo>
                  <a:lnTo>
                    <a:pt x="219" y="631"/>
                  </a:lnTo>
                  <a:lnTo>
                    <a:pt x="219" y="631"/>
                  </a:lnTo>
                  <a:lnTo>
                    <a:pt x="217" y="631"/>
                  </a:lnTo>
                  <a:lnTo>
                    <a:pt x="217" y="633"/>
                  </a:lnTo>
                  <a:lnTo>
                    <a:pt x="215" y="631"/>
                  </a:lnTo>
                  <a:lnTo>
                    <a:pt x="212" y="629"/>
                  </a:lnTo>
                  <a:lnTo>
                    <a:pt x="212" y="629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0" y="627"/>
                  </a:lnTo>
                  <a:lnTo>
                    <a:pt x="210" y="627"/>
                  </a:lnTo>
                  <a:lnTo>
                    <a:pt x="210" y="625"/>
                  </a:lnTo>
                  <a:lnTo>
                    <a:pt x="208" y="625"/>
                  </a:lnTo>
                  <a:lnTo>
                    <a:pt x="206" y="623"/>
                  </a:lnTo>
                  <a:lnTo>
                    <a:pt x="204" y="621"/>
                  </a:lnTo>
                  <a:lnTo>
                    <a:pt x="204" y="621"/>
                  </a:lnTo>
                  <a:lnTo>
                    <a:pt x="202" y="621"/>
                  </a:lnTo>
                  <a:lnTo>
                    <a:pt x="200" y="621"/>
                  </a:lnTo>
                  <a:lnTo>
                    <a:pt x="200" y="621"/>
                  </a:lnTo>
                  <a:lnTo>
                    <a:pt x="200" y="619"/>
                  </a:lnTo>
                  <a:lnTo>
                    <a:pt x="200" y="618"/>
                  </a:lnTo>
                  <a:lnTo>
                    <a:pt x="198" y="618"/>
                  </a:lnTo>
                  <a:lnTo>
                    <a:pt x="196" y="618"/>
                  </a:lnTo>
                  <a:lnTo>
                    <a:pt x="196" y="619"/>
                  </a:lnTo>
                  <a:lnTo>
                    <a:pt x="196" y="621"/>
                  </a:lnTo>
                  <a:lnTo>
                    <a:pt x="196" y="621"/>
                  </a:lnTo>
                  <a:lnTo>
                    <a:pt x="198" y="621"/>
                  </a:lnTo>
                  <a:lnTo>
                    <a:pt x="200" y="621"/>
                  </a:lnTo>
                  <a:lnTo>
                    <a:pt x="198" y="621"/>
                  </a:lnTo>
                  <a:lnTo>
                    <a:pt x="196" y="623"/>
                  </a:lnTo>
                  <a:lnTo>
                    <a:pt x="196" y="623"/>
                  </a:lnTo>
                  <a:lnTo>
                    <a:pt x="196" y="623"/>
                  </a:lnTo>
                  <a:lnTo>
                    <a:pt x="196" y="625"/>
                  </a:lnTo>
                  <a:lnTo>
                    <a:pt x="196" y="625"/>
                  </a:lnTo>
                  <a:lnTo>
                    <a:pt x="196" y="627"/>
                  </a:lnTo>
                  <a:close/>
                  <a:moveTo>
                    <a:pt x="204" y="741"/>
                  </a:moveTo>
                  <a:lnTo>
                    <a:pt x="204" y="741"/>
                  </a:lnTo>
                  <a:lnTo>
                    <a:pt x="204" y="739"/>
                  </a:lnTo>
                  <a:lnTo>
                    <a:pt x="204" y="739"/>
                  </a:lnTo>
                  <a:lnTo>
                    <a:pt x="206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198" y="735"/>
                  </a:lnTo>
                  <a:lnTo>
                    <a:pt x="196" y="735"/>
                  </a:lnTo>
                  <a:lnTo>
                    <a:pt x="195" y="733"/>
                  </a:lnTo>
                  <a:lnTo>
                    <a:pt x="195" y="733"/>
                  </a:lnTo>
                  <a:lnTo>
                    <a:pt x="195" y="733"/>
                  </a:lnTo>
                  <a:lnTo>
                    <a:pt x="195" y="733"/>
                  </a:lnTo>
                  <a:lnTo>
                    <a:pt x="193" y="733"/>
                  </a:lnTo>
                  <a:lnTo>
                    <a:pt x="191" y="737"/>
                  </a:lnTo>
                  <a:lnTo>
                    <a:pt x="191" y="737"/>
                  </a:lnTo>
                  <a:lnTo>
                    <a:pt x="189" y="741"/>
                  </a:lnTo>
                  <a:lnTo>
                    <a:pt x="187" y="741"/>
                  </a:lnTo>
                  <a:lnTo>
                    <a:pt x="189" y="741"/>
                  </a:lnTo>
                  <a:lnTo>
                    <a:pt x="189" y="741"/>
                  </a:lnTo>
                  <a:lnTo>
                    <a:pt x="189" y="741"/>
                  </a:lnTo>
                  <a:lnTo>
                    <a:pt x="189" y="743"/>
                  </a:lnTo>
                  <a:lnTo>
                    <a:pt x="189" y="744"/>
                  </a:lnTo>
                  <a:lnTo>
                    <a:pt x="191" y="746"/>
                  </a:lnTo>
                  <a:lnTo>
                    <a:pt x="191" y="746"/>
                  </a:lnTo>
                  <a:lnTo>
                    <a:pt x="193" y="746"/>
                  </a:lnTo>
                  <a:lnTo>
                    <a:pt x="193" y="746"/>
                  </a:lnTo>
                  <a:lnTo>
                    <a:pt x="195" y="744"/>
                  </a:lnTo>
                  <a:lnTo>
                    <a:pt x="196" y="744"/>
                  </a:lnTo>
                  <a:lnTo>
                    <a:pt x="196" y="744"/>
                  </a:lnTo>
                  <a:lnTo>
                    <a:pt x="196" y="744"/>
                  </a:lnTo>
                  <a:lnTo>
                    <a:pt x="196" y="744"/>
                  </a:lnTo>
                  <a:lnTo>
                    <a:pt x="198" y="744"/>
                  </a:lnTo>
                  <a:lnTo>
                    <a:pt x="198" y="744"/>
                  </a:lnTo>
                  <a:lnTo>
                    <a:pt x="198" y="744"/>
                  </a:lnTo>
                  <a:lnTo>
                    <a:pt x="198" y="743"/>
                  </a:lnTo>
                  <a:lnTo>
                    <a:pt x="198" y="741"/>
                  </a:lnTo>
                  <a:lnTo>
                    <a:pt x="198" y="741"/>
                  </a:lnTo>
                  <a:lnTo>
                    <a:pt x="198" y="739"/>
                  </a:lnTo>
                  <a:lnTo>
                    <a:pt x="198" y="739"/>
                  </a:lnTo>
                  <a:lnTo>
                    <a:pt x="200" y="743"/>
                  </a:lnTo>
                  <a:lnTo>
                    <a:pt x="200" y="741"/>
                  </a:lnTo>
                  <a:lnTo>
                    <a:pt x="200" y="741"/>
                  </a:lnTo>
                  <a:lnTo>
                    <a:pt x="200" y="741"/>
                  </a:lnTo>
                  <a:lnTo>
                    <a:pt x="202" y="741"/>
                  </a:lnTo>
                  <a:lnTo>
                    <a:pt x="202" y="741"/>
                  </a:lnTo>
                  <a:lnTo>
                    <a:pt x="204" y="741"/>
                  </a:lnTo>
                  <a:close/>
                  <a:moveTo>
                    <a:pt x="7" y="911"/>
                  </a:moveTo>
                  <a:lnTo>
                    <a:pt x="7" y="909"/>
                  </a:lnTo>
                  <a:lnTo>
                    <a:pt x="7" y="909"/>
                  </a:lnTo>
                  <a:lnTo>
                    <a:pt x="7" y="907"/>
                  </a:lnTo>
                  <a:lnTo>
                    <a:pt x="5" y="907"/>
                  </a:lnTo>
                  <a:lnTo>
                    <a:pt x="3" y="909"/>
                  </a:lnTo>
                  <a:lnTo>
                    <a:pt x="3" y="909"/>
                  </a:lnTo>
                  <a:lnTo>
                    <a:pt x="1" y="909"/>
                  </a:lnTo>
                  <a:lnTo>
                    <a:pt x="1" y="911"/>
                  </a:lnTo>
                  <a:lnTo>
                    <a:pt x="1" y="911"/>
                  </a:lnTo>
                  <a:lnTo>
                    <a:pt x="1" y="909"/>
                  </a:lnTo>
                  <a:lnTo>
                    <a:pt x="1" y="909"/>
                  </a:lnTo>
                  <a:lnTo>
                    <a:pt x="0" y="909"/>
                  </a:lnTo>
                  <a:lnTo>
                    <a:pt x="0" y="909"/>
                  </a:lnTo>
                  <a:lnTo>
                    <a:pt x="0" y="917"/>
                  </a:lnTo>
                  <a:lnTo>
                    <a:pt x="0" y="919"/>
                  </a:lnTo>
                  <a:lnTo>
                    <a:pt x="1" y="921"/>
                  </a:lnTo>
                  <a:lnTo>
                    <a:pt x="1" y="922"/>
                  </a:lnTo>
                  <a:lnTo>
                    <a:pt x="1" y="924"/>
                  </a:lnTo>
                  <a:lnTo>
                    <a:pt x="1" y="926"/>
                  </a:lnTo>
                  <a:lnTo>
                    <a:pt x="3" y="926"/>
                  </a:lnTo>
                  <a:lnTo>
                    <a:pt x="3" y="926"/>
                  </a:lnTo>
                  <a:lnTo>
                    <a:pt x="5" y="926"/>
                  </a:lnTo>
                  <a:lnTo>
                    <a:pt x="3" y="924"/>
                  </a:lnTo>
                  <a:lnTo>
                    <a:pt x="5" y="924"/>
                  </a:lnTo>
                  <a:lnTo>
                    <a:pt x="5" y="924"/>
                  </a:lnTo>
                  <a:lnTo>
                    <a:pt x="7" y="922"/>
                  </a:lnTo>
                  <a:lnTo>
                    <a:pt x="7" y="922"/>
                  </a:lnTo>
                  <a:lnTo>
                    <a:pt x="7" y="922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19"/>
                  </a:lnTo>
                  <a:lnTo>
                    <a:pt x="7" y="919"/>
                  </a:lnTo>
                  <a:lnTo>
                    <a:pt x="7" y="919"/>
                  </a:lnTo>
                  <a:lnTo>
                    <a:pt x="7" y="919"/>
                  </a:lnTo>
                  <a:lnTo>
                    <a:pt x="7" y="917"/>
                  </a:lnTo>
                  <a:lnTo>
                    <a:pt x="7" y="915"/>
                  </a:lnTo>
                  <a:lnTo>
                    <a:pt x="7" y="913"/>
                  </a:lnTo>
                  <a:lnTo>
                    <a:pt x="7" y="913"/>
                  </a:lnTo>
                  <a:lnTo>
                    <a:pt x="7" y="913"/>
                  </a:lnTo>
                  <a:lnTo>
                    <a:pt x="9" y="911"/>
                  </a:lnTo>
                  <a:lnTo>
                    <a:pt x="7" y="911"/>
                  </a:lnTo>
                  <a:lnTo>
                    <a:pt x="7" y="911"/>
                  </a:lnTo>
                  <a:close/>
                  <a:moveTo>
                    <a:pt x="299" y="1047"/>
                  </a:moveTo>
                  <a:lnTo>
                    <a:pt x="299" y="1047"/>
                  </a:lnTo>
                  <a:lnTo>
                    <a:pt x="295" y="1047"/>
                  </a:lnTo>
                  <a:lnTo>
                    <a:pt x="293" y="1047"/>
                  </a:lnTo>
                  <a:lnTo>
                    <a:pt x="291" y="1045"/>
                  </a:lnTo>
                  <a:lnTo>
                    <a:pt x="289" y="1045"/>
                  </a:lnTo>
                  <a:lnTo>
                    <a:pt x="287" y="1047"/>
                  </a:lnTo>
                  <a:lnTo>
                    <a:pt x="287" y="1047"/>
                  </a:lnTo>
                  <a:lnTo>
                    <a:pt x="285" y="1047"/>
                  </a:lnTo>
                  <a:lnTo>
                    <a:pt x="284" y="1044"/>
                  </a:lnTo>
                  <a:lnTo>
                    <a:pt x="284" y="1042"/>
                  </a:lnTo>
                  <a:lnTo>
                    <a:pt x="282" y="1042"/>
                  </a:lnTo>
                  <a:lnTo>
                    <a:pt x="280" y="1042"/>
                  </a:lnTo>
                  <a:lnTo>
                    <a:pt x="280" y="1042"/>
                  </a:lnTo>
                  <a:lnTo>
                    <a:pt x="278" y="1042"/>
                  </a:lnTo>
                  <a:lnTo>
                    <a:pt x="278" y="1042"/>
                  </a:lnTo>
                  <a:lnTo>
                    <a:pt x="274" y="1042"/>
                  </a:lnTo>
                  <a:lnTo>
                    <a:pt x="274" y="1042"/>
                  </a:lnTo>
                  <a:lnTo>
                    <a:pt x="274" y="1042"/>
                  </a:lnTo>
                  <a:lnTo>
                    <a:pt x="272" y="1044"/>
                  </a:lnTo>
                  <a:lnTo>
                    <a:pt x="272" y="1044"/>
                  </a:lnTo>
                  <a:lnTo>
                    <a:pt x="270" y="1044"/>
                  </a:lnTo>
                  <a:lnTo>
                    <a:pt x="268" y="1045"/>
                  </a:lnTo>
                  <a:lnTo>
                    <a:pt x="266" y="1045"/>
                  </a:lnTo>
                  <a:lnTo>
                    <a:pt x="265" y="1047"/>
                  </a:lnTo>
                  <a:lnTo>
                    <a:pt x="265" y="1049"/>
                  </a:lnTo>
                  <a:lnTo>
                    <a:pt x="263" y="1049"/>
                  </a:lnTo>
                  <a:lnTo>
                    <a:pt x="263" y="1051"/>
                  </a:lnTo>
                  <a:lnTo>
                    <a:pt x="265" y="1053"/>
                  </a:lnTo>
                  <a:lnTo>
                    <a:pt x="265" y="1053"/>
                  </a:lnTo>
                  <a:lnTo>
                    <a:pt x="266" y="1053"/>
                  </a:lnTo>
                  <a:lnTo>
                    <a:pt x="266" y="1053"/>
                  </a:lnTo>
                  <a:lnTo>
                    <a:pt x="266" y="1053"/>
                  </a:lnTo>
                  <a:lnTo>
                    <a:pt x="266" y="1055"/>
                  </a:lnTo>
                  <a:lnTo>
                    <a:pt x="266" y="1055"/>
                  </a:lnTo>
                  <a:lnTo>
                    <a:pt x="266" y="1055"/>
                  </a:lnTo>
                  <a:lnTo>
                    <a:pt x="268" y="1055"/>
                  </a:lnTo>
                  <a:lnTo>
                    <a:pt x="268" y="1055"/>
                  </a:lnTo>
                  <a:lnTo>
                    <a:pt x="270" y="1055"/>
                  </a:lnTo>
                  <a:lnTo>
                    <a:pt x="272" y="1053"/>
                  </a:lnTo>
                  <a:lnTo>
                    <a:pt x="272" y="1053"/>
                  </a:lnTo>
                  <a:lnTo>
                    <a:pt x="276" y="1053"/>
                  </a:lnTo>
                  <a:lnTo>
                    <a:pt x="276" y="1053"/>
                  </a:lnTo>
                  <a:lnTo>
                    <a:pt x="276" y="1055"/>
                  </a:lnTo>
                  <a:lnTo>
                    <a:pt x="278" y="1055"/>
                  </a:lnTo>
                  <a:lnTo>
                    <a:pt x="278" y="1055"/>
                  </a:lnTo>
                  <a:lnTo>
                    <a:pt x="278" y="1055"/>
                  </a:lnTo>
                  <a:lnTo>
                    <a:pt x="280" y="1053"/>
                  </a:lnTo>
                  <a:lnTo>
                    <a:pt x="285" y="1051"/>
                  </a:lnTo>
                  <a:lnTo>
                    <a:pt x="287" y="1051"/>
                  </a:lnTo>
                  <a:lnTo>
                    <a:pt x="289" y="1053"/>
                  </a:lnTo>
                  <a:lnTo>
                    <a:pt x="289" y="1053"/>
                  </a:lnTo>
                  <a:lnTo>
                    <a:pt x="289" y="1055"/>
                  </a:lnTo>
                  <a:lnTo>
                    <a:pt x="289" y="1055"/>
                  </a:lnTo>
                  <a:lnTo>
                    <a:pt x="289" y="1057"/>
                  </a:lnTo>
                  <a:lnTo>
                    <a:pt x="291" y="1057"/>
                  </a:lnTo>
                  <a:lnTo>
                    <a:pt x="291" y="1057"/>
                  </a:lnTo>
                  <a:lnTo>
                    <a:pt x="291" y="1057"/>
                  </a:lnTo>
                  <a:lnTo>
                    <a:pt x="293" y="1057"/>
                  </a:lnTo>
                  <a:lnTo>
                    <a:pt x="295" y="1055"/>
                  </a:lnTo>
                  <a:lnTo>
                    <a:pt x="295" y="1053"/>
                  </a:lnTo>
                  <a:lnTo>
                    <a:pt x="295" y="1053"/>
                  </a:lnTo>
                  <a:lnTo>
                    <a:pt x="299" y="1053"/>
                  </a:lnTo>
                  <a:lnTo>
                    <a:pt x="299" y="1053"/>
                  </a:lnTo>
                  <a:lnTo>
                    <a:pt x="299" y="1053"/>
                  </a:lnTo>
                  <a:lnTo>
                    <a:pt x="299" y="1051"/>
                  </a:lnTo>
                  <a:lnTo>
                    <a:pt x="299" y="1051"/>
                  </a:lnTo>
                  <a:lnTo>
                    <a:pt x="301" y="1051"/>
                  </a:lnTo>
                  <a:lnTo>
                    <a:pt x="301" y="1051"/>
                  </a:lnTo>
                  <a:lnTo>
                    <a:pt x="301" y="1049"/>
                  </a:lnTo>
                  <a:lnTo>
                    <a:pt x="301" y="1047"/>
                  </a:lnTo>
                  <a:lnTo>
                    <a:pt x="299" y="1047"/>
                  </a:lnTo>
                  <a:close/>
                  <a:moveTo>
                    <a:pt x="200" y="341"/>
                  </a:moveTo>
                  <a:lnTo>
                    <a:pt x="200" y="341"/>
                  </a:lnTo>
                  <a:lnTo>
                    <a:pt x="198" y="343"/>
                  </a:lnTo>
                  <a:lnTo>
                    <a:pt x="200" y="343"/>
                  </a:lnTo>
                  <a:lnTo>
                    <a:pt x="200" y="343"/>
                  </a:lnTo>
                  <a:lnTo>
                    <a:pt x="202" y="345"/>
                  </a:lnTo>
                  <a:lnTo>
                    <a:pt x="202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6" y="347"/>
                  </a:lnTo>
                  <a:lnTo>
                    <a:pt x="206" y="347"/>
                  </a:lnTo>
                  <a:lnTo>
                    <a:pt x="204" y="345"/>
                  </a:lnTo>
                  <a:lnTo>
                    <a:pt x="204" y="341"/>
                  </a:lnTo>
                  <a:lnTo>
                    <a:pt x="204" y="341"/>
                  </a:lnTo>
                  <a:lnTo>
                    <a:pt x="204" y="339"/>
                  </a:lnTo>
                  <a:lnTo>
                    <a:pt x="204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2" y="341"/>
                  </a:lnTo>
                  <a:lnTo>
                    <a:pt x="202" y="341"/>
                  </a:lnTo>
                  <a:lnTo>
                    <a:pt x="200" y="341"/>
                  </a:lnTo>
                  <a:close/>
                  <a:moveTo>
                    <a:pt x="320" y="508"/>
                  </a:moveTo>
                  <a:lnTo>
                    <a:pt x="320" y="506"/>
                  </a:lnTo>
                  <a:lnTo>
                    <a:pt x="321" y="506"/>
                  </a:lnTo>
                  <a:lnTo>
                    <a:pt x="321" y="504"/>
                  </a:lnTo>
                  <a:lnTo>
                    <a:pt x="321" y="506"/>
                  </a:lnTo>
                  <a:lnTo>
                    <a:pt x="325" y="506"/>
                  </a:lnTo>
                  <a:lnTo>
                    <a:pt x="325" y="506"/>
                  </a:lnTo>
                  <a:lnTo>
                    <a:pt x="325" y="508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31" y="510"/>
                  </a:lnTo>
                  <a:lnTo>
                    <a:pt x="331" y="510"/>
                  </a:lnTo>
                  <a:lnTo>
                    <a:pt x="331" y="512"/>
                  </a:lnTo>
                  <a:lnTo>
                    <a:pt x="333" y="512"/>
                  </a:lnTo>
                  <a:lnTo>
                    <a:pt x="333" y="512"/>
                  </a:lnTo>
                  <a:lnTo>
                    <a:pt x="335" y="512"/>
                  </a:lnTo>
                  <a:lnTo>
                    <a:pt x="335" y="513"/>
                  </a:lnTo>
                  <a:lnTo>
                    <a:pt x="337" y="513"/>
                  </a:lnTo>
                  <a:lnTo>
                    <a:pt x="338" y="515"/>
                  </a:lnTo>
                  <a:lnTo>
                    <a:pt x="338" y="515"/>
                  </a:lnTo>
                  <a:lnTo>
                    <a:pt x="340" y="515"/>
                  </a:lnTo>
                  <a:lnTo>
                    <a:pt x="340" y="515"/>
                  </a:lnTo>
                  <a:lnTo>
                    <a:pt x="342" y="517"/>
                  </a:lnTo>
                  <a:lnTo>
                    <a:pt x="342" y="517"/>
                  </a:lnTo>
                  <a:lnTo>
                    <a:pt x="344" y="515"/>
                  </a:lnTo>
                  <a:lnTo>
                    <a:pt x="346" y="517"/>
                  </a:lnTo>
                  <a:lnTo>
                    <a:pt x="348" y="519"/>
                  </a:lnTo>
                  <a:lnTo>
                    <a:pt x="352" y="525"/>
                  </a:lnTo>
                  <a:lnTo>
                    <a:pt x="352" y="527"/>
                  </a:lnTo>
                  <a:lnTo>
                    <a:pt x="352" y="527"/>
                  </a:lnTo>
                  <a:lnTo>
                    <a:pt x="352" y="529"/>
                  </a:lnTo>
                  <a:lnTo>
                    <a:pt x="352" y="529"/>
                  </a:lnTo>
                  <a:lnTo>
                    <a:pt x="354" y="529"/>
                  </a:lnTo>
                  <a:lnTo>
                    <a:pt x="355" y="529"/>
                  </a:lnTo>
                  <a:lnTo>
                    <a:pt x="357" y="530"/>
                  </a:lnTo>
                  <a:lnTo>
                    <a:pt x="357" y="530"/>
                  </a:lnTo>
                  <a:lnTo>
                    <a:pt x="361" y="530"/>
                  </a:lnTo>
                  <a:lnTo>
                    <a:pt x="361" y="532"/>
                  </a:lnTo>
                  <a:lnTo>
                    <a:pt x="363" y="532"/>
                  </a:lnTo>
                  <a:lnTo>
                    <a:pt x="365" y="534"/>
                  </a:lnTo>
                  <a:lnTo>
                    <a:pt x="365" y="534"/>
                  </a:lnTo>
                  <a:lnTo>
                    <a:pt x="367" y="536"/>
                  </a:lnTo>
                  <a:lnTo>
                    <a:pt x="367" y="536"/>
                  </a:lnTo>
                  <a:lnTo>
                    <a:pt x="367" y="536"/>
                  </a:lnTo>
                  <a:lnTo>
                    <a:pt x="367" y="538"/>
                  </a:lnTo>
                  <a:lnTo>
                    <a:pt x="373" y="546"/>
                  </a:lnTo>
                  <a:lnTo>
                    <a:pt x="374" y="549"/>
                  </a:lnTo>
                  <a:lnTo>
                    <a:pt x="374" y="551"/>
                  </a:lnTo>
                  <a:lnTo>
                    <a:pt x="374" y="553"/>
                  </a:lnTo>
                  <a:lnTo>
                    <a:pt x="374" y="555"/>
                  </a:lnTo>
                  <a:lnTo>
                    <a:pt x="378" y="559"/>
                  </a:lnTo>
                  <a:lnTo>
                    <a:pt x="380" y="559"/>
                  </a:lnTo>
                  <a:lnTo>
                    <a:pt x="380" y="559"/>
                  </a:lnTo>
                  <a:lnTo>
                    <a:pt x="382" y="559"/>
                  </a:lnTo>
                  <a:lnTo>
                    <a:pt x="384" y="557"/>
                  </a:lnTo>
                  <a:lnTo>
                    <a:pt x="384" y="557"/>
                  </a:lnTo>
                  <a:lnTo>
                    <a:pt x="384" y="557"/>
                  </a:lnTo>
                  <a:lnTo>
                    <a:pt x="386" y="557"/>
                  </a:lnTo>
                  <a:lnTo>
                    <a:pt x="386" y="555"/>
                  </a:lnTo>
                  <a:lnTo>
                    <a:pt x="386" y="555"/>
                  </a:lnTo>
                  <a:lnTo>
                    <a:pt x="386" y="555"/>
                  </a:lnTo>
                  <a:lnTo>
                    <a:pt x="386" y="555"/>
                  </a:lnTo>
                  <a:lnTo>
                    <a:pt x="386" y="553"/>
                  </a:lnTo>
                  <a:lnTo>
                    <a:pt x="386" y="553"/>
                  </a:lnTo>
                  <a:lnTo>
                    <a:pt x="386" y="551"/>
                  </a:lnTo>
                  <a:lnTo>
                    <a:pt x="386" y="551"/>
                  </a:lnTo>
                  <a:lnTo>
                    <a:pt x="386" y="551"/>
                  </a:lnTo>
                  <a:lnTo>
                    <a:pt x="386" y="547"/>
                  </a:lnTo>
                  <a:lnTo>
                    <a:pt x="386" y="546"/>
                  </a:lnTo>
                  <a:lnTo>
                    <a:pt x="384" y="542"/>
                  </a:lnTo>
                  <a:lnTo>
                    <a:pt x="384" y="542"/>
                  </a:lnTo>
                  <a:lnTo>
                    <a:pt x="382" y="540"/>
                  </a:lnTo>
                  <a:lnTo>
                    <a:pt x="380" y="536"/>
                  </a:lnTo>
                  <a:lnTo>
                    <a:pt x="378" y="534"/>
                  </a:lnTo>
                  <a:lnTo>
                    <a:pt x="378" y="532"/>
                  </a:lnTo>
                  <a:lnTo>
                    <a:pt x="380" y="534"/>
                  </a:lnTo>
                  <a:lnTo>
                    <a:pt x="382" y="536"/>
                  </a:lnTo>
                  <a:lnTo>
                    <a:pt x="382" y="534"/>
                  </a:lnTo>
                  <a:lnTo>
                    <a:pt x="382" y="534"/>
                  </a:lnTo>
                  <a:lnTo>
                    <a:pt x="376" y="530"/>
                  </a:lnTo>
                  <a:lnTo>
                    <a:pt x="374" y="529"/>
                  </a:lnTo>
                  <a:lnTo>
                    <a:pt x="373" y="527"/>
                  </a:lnTo>
                  <a:lnTo>
                    <a:pt x="373" y="525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4" y="521"/>
                  </a:lnTo>
                  <a:lnTo>
                    <a:pt x="374" y="519"/>
                  </a:lnTo>
                  <a:lnTo>
                    <a:pt x="373" y="517"/>
                  </a:lnTo>
                  <a:lnTo>
                    <a:pt x="374" y="515"/>
                  </a:lnTo>
                  <a:lnTo>
                    <a:pt x="374" y="515"/>
                  </a:lnTo>
                  <a:lnTo>
                    <a:pt x="373" y="513"/>
                  </a:lnTo>
                  <a:lnTo>
                    <a:pt x="371" y="510"/>
                  </a:lnTo>
                  <a:lnTo>
                    <a:pt x="369" y="508"/>
                  </a:lnTo>
                  <a:lnTo>
                    <a:pt x="369" y="508"/>
                  </a:lnTo>
                  <a:lnTo>
                    <a:pt x="369" y="508"/>
                  </a:lnTo>
                  <a:lnTo>
                    <a:pt x="367" y="506"/>
                  </a:lnTo>
                  <a:lnTo>
                    <a:pt x="367" y="506"/>
                  </a:lnTo>
                  <a:lnTo>
                    <a:pt x="369" y="506"/>
                  </a:lnTo>
                  <a:lnTo>
                    <a:pt x="371" y="506"/>
                  </a:lnTo>
                  <a:lnTo>
                    <a:pt x="374" y="508"/>
                  </a:lnTo>
                  <a:lnTo>
                    <a:pt x="376" y="506"/>
                  </a:lnTo>
                  <a:lnTo>
                    <a:pt x="376" y="506"/>
                  </a:lnTo>
                  <a:lnTo>
                    <a:pt x="376" y="506"/>
                  </a:lnTo>
                  <a:lnTo>
                    <a:pt x="376" y="506"/>
                  </a:lnTo>
                  <a:lnTo>
                    <a:pt x="378" y="508"/>
                  </a:lnTo>
                  <a:lnTo>
                    <a:pt x="378" y="508"/>
                  </a:lnTo>
                  <a:lnTo>
                    <a:pt x="378" y="508"/>
                  </a:lnTo>
                  <a:lnTo>
                    <a:pt x="378" y="508"/>
                  </a:lnTo>
                  <a:lnTo>
                    <a:pt x="378" y="510"/>
                  </a:lnTo>
                  <a:lnTo>
                    <a:pt x="380" y="510"/>
                  </a:lnTo>
                  <a:lnTo>
                    <a:pt x="380" y="510"/>
                  </a:lnTo>
                  <a:lnTo>
                    <a:pt x="382" y="510"/>
                  </a:lnTo>
                  <a:lnTo>
                    <a:pt x="384" y="512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4" y="515"/>
                  </a:lnTo>
                  <a:lnTo>
                    <a:pt x="384" y="515"/>
                  </a:lnTo>
                  <a:lnTo>
                    <a:pt x="386" y="515"/>
                  </a:lnTo>
                  <a:lnTo>
                    <a:pt x="386" y="513"/>
                  </a:lnTo>
                  <a:lnTo>
                    <a:pt x="386" y="515"/>
                  </a:lnTo>
                  <a:lnTo>
                    <a:pt x="390" y="515"/>
                  </a:lnTo>
                  <a:lnTo>
                    <a:pt x="390" y="515"/>
                  </a:lnTo>
                  <a:lnTo>
                    <a:pt x="391" y="517"/>
                  </a:lnTo>
                  <a:lnTo>
                    <a:pt x="391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91" y="517"/>
                  </a:lnTo>
                  <a:lnTo>
                    <a:pt x="391" y="517"/>
                  </a:lnTo>
                  <a:lnTo>
                    <a:pt x="393" y="519"/>
                  </a:lnTo>
                  <a:lnTo>
                    <a:pt x="395" y="519"/>
                  </a:lnTo>
                  <a:lnTo>
                    <a:pt x="397" y="523"/>
                  </a:lnTo>
                  <a:lnTo>
                    <a:pt x="395" y="527"/>
                  </a:lnTo>
                  <a:lnTo>
                    <a:pt x="395" y="527"/>
                  </a:lnTo>
                  <a:lnTo>
                    <a:pt x="397" y="530"/>
                  </a:lnTo>
                  <a:lnTo>
                    <a:pt x="399" y="530"/>
                  </a:lnTo>
                  <a:lnTo>
                    <a:pt x="399" y="530"/>
                  </a:lnTo>
                  <a:lnTo>
                    <a:pt x="403" y="534"/>
                  </a:lnTo>
                  <a:lnTo>
                    <a:pt x="405" y="534"/>
                  </a:lnTo>
                  <a:lnTo>
                    <a:pt x="407" y="536"/>
                  </a:lnTo>
                  <a:lnTo>
                    <a:pt x="407" y="536"/>
                  </a:lnTo>
                  <a:lnTo>
                    <a:pt x="408" y="536"/>
                  </a:lnTo>
                  <a:lnTo>
                    <a:pt x="408" y="536"/>
                  </a:lnTo>
                  <a:lnTo>
                    <a:pt x="412" y="536"/>
                  </a:lnTo>
                  <a:lnTo>
                    <a:pt x="414" y="540"/>
                  </a:lnTo>
                  <a:lnTo>
                    <a:pt x="416" y="540"/>
                  </a:lnTo>
                  <a:lnTo>
                    <a:pt x="418" y="540"/>
                  </a:lnTo>
                  <a:lnTo>
                    <a:pt x="420" y="542"/>
                  </a:lnTo>
                  <a:lnTo>
                    <a:pt x="420" y="546"/>
                  </a:lnTo>
                  <a:lnTo>
                    <a:pt x="420" y="547"/>
                  </a:lnTo>
                  <a:lnTo>
                    <a:pt x="422" y="549"/>
                  </a:lnTo>
                  <a:lnTo>
                    <a:pt x="422" y="549"/>
                  </a:lnTo>
                  <a:lnTo>
                    <a:pt x="422" y="549"/>
                  </a:lnTo>
                  <a:lnTo>
                    <a:pt x="422" y="551"/>
                  </a:lnTo>
                  <a:lnTo>
                    <a:pt x="424" y="551"/>
                  </a:lnTo>
                  <a:lnTo>
                    <a:pt x="426" y="553"/>
                  </a:lnTo>
                  <a:lnTo>
                    <a:pt x="427" y="555"/>
                  </a:lnTo>
                  <a:lnTo>
                    <a:pt x="427" y="557"/>
                  </a:lnTo>
                  <a:lnTo>
                    <a:pt x="426" y="563"/>
                  </a:lnTo>
                  <a:lnTo>
                    <a:pt x="427" y="566"/>
                  </a:lnTo>
                  <a:lnTo>
                    <a:pt x="426" y="566"/>
                  </a:lnTo>
                  <a:lnTo>
                    <a:pt x="426" y="568"/>
                  </a:lnTo>
                  <a:lnTo>
                    <a:pt x="427" y="568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9" y="570"/>
                  </a:lnTo>
                  <a:lnTo>
                    <a:pt x="431" y="568"/>
                  </a:lnTo>
                  <a:lnTo>
                    <a:pt x="433" y="568"/>
                  </a:lnTo>
                  <a:lnTo>
                    <a:pt x="433" y="568"/>
                  </a:lnTo>
                  <a:lnTo>
                    <a:pt x="435" y="568"/>
                  </a:lnTo>
                  <a:lnTo>
                    <a:pt x="437" y="568"/>
                  </a:lnTo>
                  <a:lnTo>
                    <a:pt x="437" y="570"/>
                  </a:lnTo>
                  <a:lnTo>
                    <a:pt x="439" y="572"/>
                  </a:lnTo>
                  <a:lnTo>
                    <a:pt x="441" y="572"/>
                  </a:lnTo>
                  <a:lnTo>
                    <a:pt x="441" y="574"/>
                  </a:lnTo>
                  <a:lnTo>
                    <a:pt x="441" y="574"/>
                  </a:lnTo>
                  <a:lnTo>
                    <a:pt x="443" y="574"/>
                  </a:lnTo>
                  <a:lnTo>
                    <a:pt x="443" y="574"/>
                  </a:lnTo>
                  <a:lnTo>
                    <a:pt x="443" y="576"/>
                  </a:lnTo>
                  <a:lnTo>
                    <a:pt x="444" y="576"/>
                  </a:lnTo>
                  <a:lnTo>
                    <a:pt x="446" y="576"/>
                  </a:lnTo>
                  <a:lnTo>
                    <a:pt x="448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2" y="576"/>
                  </a:lnTo>
                  <a:lnTo>
                    <a:pt x="452" y="576"/>
                  </a:lnTo>
                  <a:lnTo>
                    <a:pt x="454" y="576"/>
                  </a:lnTo>
                  <a:lnTo>
                    <a:pt x="454" y="576"/>
                  </a:lnTo>
                  <a:lnTo>
                    <a:pt x="454" y="576"/>
                  </a:lnTo>
                  <a:lnTo>
                    <a:pt x="454" y="578"/>
                  </a:lnTo>
                  <a:lnTo>
                    <a:pt x="452" y="580"/>
                  </a:lnTo>
                  <a:lnTo>
                    <a:pt x="454" y="582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8" y="582"/>
                  </a:lnTo>
                  <a:lnTo>
                    <a:pt x="458" y="582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60" y="580"/>
                  </a:lnTo>
                  <a:lnTo>
                    <a:pt x="460" y="580"/>
                  </a:lnTo>
                  <a:lnTo>
                    <a:pt x="460" y="582"/>
                  </a:lnTo>
                  <a:lnTo>
                    <a:pt x="460" y="582"/>
                  </a:lnTo>
                  <a:lnTo>
                    <a:pt x="461" y="580"/>
                  </a:lnTo>
                  <a:lnTo>
                    <a:pt x="461" y="580"/>
                  </a:lnTo>
                  <a:lnTo>
                    <a:pt x="463" y="580"/>
                  </a:lnTo>
                  <a:lnTo>
                    <a:pt x="465" y="578"/>
                  </a:lnTo>
                  <a:lnTo>
                    <a:pt x="465" y="576"/>
                  </a:lnTo>
                  <a:lnTo>
                    <a:pt x="465" y="576"/>
                  </a:lnTo>
                  <a:lnTo>
                    <a:pt x="467" y="574"/>
                  </a:lnTo>
                  <a:lnTo>
                    <a:pt x="467" y="574"/>
                  </a:lnTo>
                  <a:lnTo>
                    <a:pt x="469" y="574"/>
                  </a:lnTo>
                  <a:lnTo>
                    <a:pt x="471" y="574"/>
                  </a:lnTo>
                  <a:lnTo>
                    <a:pt x="471" y="574"/>
                  </a:lnTo>
                  <a:lnTo>
                    <a:pt x="475" y="574"/>
                  </a:lnTo>
                  <a:lnTo>
                    <a:pt x="477" y="574"/>
                  </a:lnTo>
                  <a:lnTo>
                    <a:pt x="477" y="576"/>
                  </a:lnTo>
                  <a:lnTo>
                    <a:pt x="477" y="578"/>
                  </a:lnTo>
                  <a:lnTo>
                    <a:pt x="475" y="578"/>
                  </a:lnTo>
                  <a:lnTo>
                    <a:pt x="475" y="580"/>
                  </a:lnTo>
                  <a:lnTo>
                    <a:pt x="473" y="580"/>
                  </a:lnTo>
                  <a:lnTo>
                    <a:pt x="473" y="580"/>
                  </a:lnTo>
                  <a:lnTo>
                    <a:pt x="473" y="580"/>
                  </a:lnTo>
                  <a:lnTo>
                    <a:pt x="471" y="580"/>
                  </a:lnTo>
                  <a:lnTo>
                    <a:pt x="471" y="580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69" y="582"/>
                  </a:lnTo>
                  <a:lnTo>
                    <a:pt x="469" y="582"/>
                  </a:lnTo>
                  <a:lnTo>
                    <a:pt x="469" y="582"/>
                  </a:lnTo>
                  <a:lnTo>
                    <a:pt x="467" y="582"/>
                  </a:lnTo>
                  <a:lnTo>
                    <a:pt x="467" y="582"/>
                  </a:lnTo>
                  <a:lnTo>
                    <a:pt x="467" y="582"/>
                  </a:lnTo>
                  <a:lnTo>
                    <a:pt x="465" y="580"/>
                  </a:lnTo>
                  <a:lnTo>
                    <a:pt x="465" y="580"/>
                  </a:lnTo>
                  <a:lnTo>
                    <a:pt x="465" y="582"/>
                  </a:lnTo>
                  <a:lnTo>
                    <a:pt x="463" y="582"/>
                  </a:lnTo>
                  <a:lnTo>
                    <a:pt x="461" y="583"/>
                  </a:lnTo>
                  <a:lnTo>
                    <a:pt x="460" y="583"/>
                  </a:lnTo>
                  <a:lnTo>
                    <a:pt x="461" y="583"/>
                  </a:lnTo>
                  <a:lnTo>
                    <a:pt x="463" y="583"/>
                  </a:lnTo>
                  <a:lnTo>
                    <a:pt x="463" y="585"/>
                  </a:lnTo>
                  <a:lnTo>
                    <a:pt x="463" y="587"/>
                  </a:lnTo>
                  <a:lnTo>
                    <a:pt x="463" y="587"/>
                  </a:lnTo>
                  <a:lnTo>
                    <a:pt x="463" y="589"/>
                  </a:lnTo>
                  <a:lnTo>
                    <a:pt x="463" y="591"/>
                  </a:lnTo>
                  <a:lnTo>
                    <a:pt x="465" y="593"/>
                  </a:lnTo>
                  <a:lnTo>
                    <a:pt x="465" y="595"/>
                  </a:lnTo>
                  <a:lnTo>
                    <a:pt x="465" y="597"/>
                  </a:lnTo>
                  <a:lnTo>
                    <a:pt x="467" y="597"/>
                  </a:lnTo>
                  <a:lnTo>
                    <a:pt x="469" y="597"/>
                  </a:lnTo>
                  <a:lnTo>
                    <a:pt x="469" y="597"/>
                  </a:lnTo>
                  <a:lnTo>
                    <a:pt x="469" y="597"/>
                  </a:lnTo>
                  <a:lnTo>
                    <a:pt x="469" y="597"/>
                  </a:lnTo>
                  <a:lnTo>
                    <a:pt x="469" y="599"/>
                  </a:lnTo>
                  <a:lnTo>
                    <a:pt x="471" y="601"/>
                  </a:lnTo>
                  <a:lnTo>
                    <a:pt x="473" y="602"/>
                  </a:lnTo>
                  <a:lnTo>
                    <a:pt x="475" y="602"/>
                  </a:lnTo>
                  <a:lnTo>
                    <a:pt x="477" y="602"/>
                  </a:lnTo>
                  <a:lnTo>
                    <a:pt x="479" y="602"/>
                  </a:lnTo>
                  <a:lnTo>
                    <a:pt x="479" y="602"/>
                  </a:lnTo>
                  <a:lnTo>
                    <a:pt x="480" y="602"/>
                  </a:lnTo>
                  <a:lnTo>
                    <a:pt x="480" y="602"/>
                  </a:lnTo>
                  <a:lnTo>
                    <a:pt x="480" y="601"/>
                  </a:lnTo>
                  <a:lnTo>
                    <a:pt x="480" y="601"/>
                  </a:lnTo>
                  <a:lnTo>
                    <a:pt x="480" y="599"/>
                  </a:lnTo>
                  <a:lnTo>
                    <a:pt x="480" y="599"/>
                  </a:lnTo>
                  <a:lnTo>
                    <a:pt x="480" y="599"/>
                  </a:lnTo>
                  <a:lnTo>
                    <a:pt x="480" y="597"/>
                  </a:lnTo>
                  <a:lnTo>
                    <a:pt x="480" y="597"/>
                  </a:lnTo>
                  <a:lnTo>
                    <a:pt x="482" y="595"/>
                  </a:lnTo>
                  <a:lnTo>
                    <a:pt x="482" y="593"/>
                  </a:lnTo>
                  <a:lnTo>
                    <a:pt x="484" y="585"/>
                  </a:lnTo>
                  <a:lnTo>
                    <a:pt x="484" y="583"/>
                  </a:lnTo>
                  <a:lnTo>
                    <a:pt x="484" y="580"/>
                  </a:lnTo>
                  <a:lnTo>
                    <a:pt x="482" y="578"/>
                  </a:lnTo>
                  <a:lnTo>
                    <a:pt x="482" y="578"/>
                  </a:lnTo>
                  <a:lnTo>
                    <a:pt x="482" y="576"/>
                  </a:lnTo>
                  <a:lnTo>
                    <a:pt x="484" y="574"/>
                  </a:lnTo>
                  <a:lnTo>
                    <a:pt x="484" y="572"/>
                  </a:lnTo>
                  <a:lnTo>
                    <a:pt x="484" y="572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8" y="568"/>
                  </a:lnTo>
                  <a:lnTo>
                    <a:pt x="486" y="568"/>
                  </a:lnTo>
                  <a:lnTo>
                    <a:pt x="486" y="566"/>
                  </a:lnTo>
                  <a:lnTo>
                    <a:pt x="484" y="566"/>
                  </a:lnTo>
                  <a:lnTo>
                    <a:pt x="482" y="566"/>
                  </a:lnTo>
                  <a:lnTo>
                    <a:pt x="482" y="566"/>
                  </a:lnTo>
                  <a:lnTo>
                    <a:pt x="482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9" y="570"/>
                  </a:lnTo>
                  <a:lnTo>
                    <a:pt x="477" y="568"/>
                  </a:lnTo>
                  <a:lnTo>
                    <a:pt x="477" y="566"/>
                  </a:lnTo>
                  <a:lnTo>
                    <a:pt x="475" y="566"/>
                  </a:lnTo>
                  <a:lnTo>
                    <a:pt x="475" y="565"/>
                  </a:lnTo>
                  <a:lnTo>
                    <a:pt x="473" y="565"/>
                  </a:lnTo>
                  <a:lnTo>
                    <a:pt x="471" y="565"/>
                  </a:lnTo>
                  <a:lnTo>
                    <a:pt x="471" y="565"/>
                  </a:lnTo>
                  <a:lnTo>
                    <a:pt x="471" y="563"/>
                  </a:lnTo>
                  <a:lnTo>
                    <a:pt x="469" y="563"/>
                  </a:lnTo>
                  <a:lnTo>
                    <a:pt x="469" y="563"/>
                  </a:lnTo>
                  <a:lnTo>
                    <a:pt x="469" y="563"/>
                  </a:lnTo>
                  <a:lnTo>
                    <a:pt x="467" y="563"/>
                  </a:lnTo>
                  <a:lnTo>
                    <a:pt x="467" y="561"/>
                  </a:lnTo>
                  <a:lnTo>
                    <a:pt x="467" y="561"/>
                  </a:lnTo>
                  <a:lnTo>
                    <a:pt x="465" y="561"/>
                  </a:lnTo>
                  <a:lnTo>
                    <a:pt x="465" y="563"/>
                  </a:lnTo>
                  <a:lnTo>
                    <a:pt x="465" y="563"/>
                  </a:lnTo>
                  <a:lnTo>
                    <a:pt x="465" y="563"/>
                  </a:lnTo>
                  <a:lnTo>
                    <a:pt x="461" y="566"/>
                  </a:lnTo>
                  <a:lnTo>
                    <a:pt x="461" y="566"/>
                  </a:lnTo>
                  <a:lnTo>
                    <a:pt x="461" y="568"/>
                  </a:lnTo>
                  <a:lnTo>
                    <a:pt x="460" y="568"/>
                  </a:lnTo>
                  <a:lnTo>
                    <a:pt x="460" y="568"/>
                  </a:lnTo>
                  <a:lnTo>
                    <a:pt x="460" y="568"/>
                  </a:lnTo>
                  <a:lnTo>
                    <a:pt x="458" y="566"/>
                  </a:lnTo>
                  <a:lnTo>
                    <a:pt x="458" y="566"/>
                  </a:lnTo>
                  <a:lnTo>
                    <a:pt x="458" y="566"/>
                  </a:lnTo>
                  <a:lnTo>
                    <a:pt x="458" y="566"/>
                  </a:lnTo>
                  <a:lnTo>
                    <a:pt x="458" y="565"/>
                  </a:lnTo>
                  <a:lnTo>
                    <a:pt x="460" y="565"/>
                  </a:lnTo>
                  <a:lnTo>
                    <a:pt x="460" y="565"/>
                  </a:lnTo>
                  <a:lnTo>
                    <a:pt x="458" y="563"/>
                  </a:lnTo>
                  <a:lnTo>
                    <a:pt x="458" y="561"/>
                  </a:lnTo>
                  <a:lnTo>
                    <a:pt x="458" y="561"/>
                  </a:lnTo>
                  <a:lnTo>
                    <a:pt x="458" y="559"/>
                  </a:lnTo>
                  <a:lnTo>
                    <a:pt x="458" y="557"/>
                  </a:lnTo>
                  <a:lnTo>
                    <a:pt x="460" y="555"/>
                  </a:lnTo>
                  <a:lnTo>
                    <a:pt x="460" y="555"/>
                  </a:lnTo>
                  <a:lnTo>
                    <a:pt x="465" y="555"/>
                  </a:lnTo>
                  <a:lnTo>
                    <a:pt x="463" y="555"/>
                  </a:lnTo>
                  <a:lnTo>
                    <a:pt x="463" y="553"/>
                  </a:lnTo>
                  <a:lnTo>
                    <a:pt x="463" y="553"/>
                  </a:lnTo>
                  <a:lnTo>
                    <a:pt x="461" y="555"/>
                  </a:lnTo>
                  <a:lnTo>
                    <a:pt x="461" y="551"/>
                  </a:lnTo>
                  <a:lnTo>
                    <a:pt x="460" y="549"/>
                  </a:lnTo>
                  <a:lnTo>
                    <a:pt x="460" y="549"/>
                  </a:lnTo>
                  <a:lnTo>
                    <a:pt x="458" y="549"/>
                  </a:lnTo>
                  <a:lnTo>
                    <a:pt x="458" y="547"/>
                  </a:lnTo>
                  <a:lnTo>
                    <a:pt x="456" y="546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4" y="542"/>
                  </a:lnTo>
                  <a:lnTo>
                    <a:pt x="454" y="542"/>
                  </a:lnTo>
                  <a:lnTo>
                    <a:pt x="452" y="540"/>
                  </a:lnTo>
                  <a:lnTo>
                    <a:pt x="452" y="538"/>
                  </a:lnTo>
                  <a:lnTo>
                    <a:pt x="448" y="536"/>
                  </a:lnTo>
                  <a:lnTo>
                    <a:pt x="446" y="536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3" y="532"/>
                  </a:lnTo>
                  <a:lnTo>
                    <a:pt x="443" y="532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29"/>
                  </a:lnTo>
                  <a:lnTo>
                    <a:pt x="444" y="523"/>
                  </a:lnTo>
                  <a:lnTo>
                    <a:pt x="444" y="521"/>
                  </a:lnTo>
                  <a:lnTo>
                    <a:pt x="446" y="521"/>
                  </a:lnTo>
                  <a:lnTo>
                    <a:pt x="448" y="521"/>
                  </a:lnTo>
                  <a:lnTo>
                    <a:pt x="450" y="523"/>
                  </a:lnTo>
                  <a:lnTo>
                    <a:pt x="450" y="523"/>
                  </a:lnTo>
                  <a:lnTo>
                    <a:pt x="452" y="523"/>
                  </a:lnTo>
                  <a:lnTo>
                    <a:pt x="452" y="521"/>
                  </a:lnTo>
                  <a:lnTo>
                    <a:pt x="454" y="521"/>
                  </a:lnTo>
                  <a:lnTo>
                    <a:pt x="458" y="523"/>
                  </a:lnTo>
                  <a:lnTo>
                    <a:pt x="460" y="523"/>
                  </a:lnTo>
                  <a:lnTo>
                    <a:pt x="461" y="525"/>
                  </a:lnTo>
                  <a:lnTo>
                    <a:pt x="461" y="523"/>
                  </a:lnTo>
                  <a:lnTo>
                    <a:pt x="463" y="523"/>
                  </a:lnTo>
                  <a:lnTo>
                    <a:pt x="463" y="521"/>
                  </a:lnTo>
                  <a:lnTo>
                    <a:pt x="465" y="521"/>
                  </a:lnTo>
                  <a:lnTo>
                    <a:pt x="467" y="521"/>
                  </a:lnTo>
                  <a:lnTo>
                    <a:pt x="469" y="521"/>
                  </a:lnTo>
                  <a:lnTo>
                    <a:pt x="469" y="521"/>
                  </a:lnTo>
                  <a:lnTo>
                    <a:pt x="469" y="521"/>
                  </a:lnTo>
                  <a:lnTo>
                    <a:pt x="469" y="521"/>
                  </a:lnTo>
                  <a:lnTo>
                    <a:pt x="471" y="521"/>
                  </a:lnTo>
                  <a:lnTo>
                    <a:pt x="471" y="521"/>
                  </a:lnTo>
                  <a:lnTo>
                    <a:pt x="471" y="521"/>
                  </a:lnTo>
                  <a:lnTo>
                    <a:pt x="473" y="523"/>
                  </a:lnTo>
                  <a:lnTo>
                    <a:pt x="473" y="521"/>
                  </a:lnTo>
                  <a:lnTo>
                    <a:pt x="473" y="521"/>
                  </a:lnTo>
                  <a:lnTo>
                    <a:pt x="471" y="519"/>
                  </a:lnTo>
                  <a:lnTo>
                    <a:pt x="471" y="517"/>
                  </a:lnTo>
                  <a:lnTo>
                    <a:pt x="469" y="517"/>
                  </a:lnTo>
                  <a:lnTo>
                    <a:pt x="469" y="517"/>
                  </a:lnTo>
                  <a:lnTo>
                    <a:pt x="467" y="517"/>
                  </a:lnTo>
                  <a:lnTo>
                    <a:pt x="467" y="517"/>
                  </a:lnTo>
                  <a:lnTo>
                    <a:pt x="467" y="515"/>
                  </a:lnTo>
                  <a:lnTo>
                    <a:pt x="465" y="515"/>
                  </a:lnTo>
                  <a:lnTo>
                    <a:pt x="465" y="515"/>
                  </a:lnTo>
                  <a:lnTo>
                    <a:pt x="461" y="513"/>
                  </a:lnTo>
                  <a:lnTo>
                    <a:pt x="458" y="512"/>
                  </a:lnTo>
                  <a:lnTo>
                    <a:pt x="456" y="510"/>
                  </a:lnTo>
                  <a:lnTo>
                    <a:pt x="456" y="508"/>
                  </a:lnTo>
                  <a:lnTo>
                    <a:pt x="452" y="510"/>
                  </a:lnTo>
                  <a:lnTo>
                    <a:pt x="448" y="510"/>
                  </a:lnTo>
                  <a:lnTo>
                    <a:pt x="443" y="508"/>
                  </a:lnTo>
                  <a:lnTo>
                    <a:pt x="441" y="508"/>
                  </a:lnTo>
                  <a:lnTo>
                    <a:pt x="441" y="506"/>
                  </a:lnTo>
                  <a:lnTo>
                    <a:pt x="439" y="506"/>
                  </a:lnTo>
                  <a:lnTo>
                    <a:pt x="439" y="506"/>
                  </a:lnTo>
                  <a:lnTo>
                    <a:pt x="437" y="506"/>
                  </a:lnTo>
                  <a:lnTo>
                    <a:pt x="437" y="506"/>
                  </a:lnTo>
                  <a:lnTo>
                    <a:pt x="437" y="508"/>
                  </a:lnTo>
                  <a:lnTo>
                    <a:pt x="435" y="508"/>
                  </a:lnTo>
                  <a:lnTo>
                    <a:pt x="435" y="510"/>
                  </a:lnTo>
                  <a:lnTo>
                    <a:pt x="435" y="510"/>
                  </a:lnTo>
                  <a:lnTo>
                    <a:pt x="435" y="508"/>
                  </a:lnTo>
                  <a:lnTo>
                    <a:pt x="435" y="508"/>
                  </a:lnTo>
                  <a:lnTo>
                    <a:pt x="435" y="506"/>
                  </a:lnTo>
                  <a:lnTo>
                    <a:pt x="435" y="506"/>
                  </a:lnTo>
                  <a:lnTo>
                    <a:pt x="435" y="506"/>
                  </a:lnTo>
                  <a:lnTo>
                    <a:pt x="433" y="504"/>
                  </a:lnTo>
                  <a:lnTo>
                    <a:pt x="433" y="502"/>
                  </a:lnTo>
                  <a:lnTo>
                    <a:pt x="433" y="502"/>
                  </a:lnTo>
                  <a:lnTo>
                    <a:pt x="433" y="502"/>
                  </a:lnTo>
                  <a:lnTo>
                    <a:pt x="433" y="502"/>
                  </a:lnTo>
                  <a:lnTo>
                    <a:pt x="433" y="500"/>
                  </a:lnTo>
                  <a:lnTo>
                    <a:pt x="433" y="500"/>
                  </a:lnTo>
                  <a:lnTo>
                    <a:pt x="433" y="500"/>
                  </a:lnTo>
                  <a:lnTo>
                    <a:pt x="431" y="500"/>
                  </a:lnTo>
                  <a:lnTo>
                    <a:pt x="431" y="502"/>
                  </a:lnTo>
                  <a:lnTo>
                    <a:pt x="431" y="502"/>
                  </a:lnTo>
                  <a:lnTo>
                    <a:pt x="429" y="500"/>
                  </a:lnTo>
                  <a:lnTo>
                    <a:pt x="429" y="500"/>
                  </a:lnTo>
                  <a:lnTo>
                    <a:pt x="431" y="500"/>
                  </a:lnTo>
                  <a:lnTo>
                    <a:pt x="431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8"/>
                  </a:lnTo>
                  <a:lnTo>
                    <a:pt x="429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6" y="498"/>
                  </a:lnTo>
                  <a:lnTo>
                    <a:pt x="426" y="498"/>
                  </a:lnTo>
                  <a:lnTo>
                    <a:pt x="424" y="498"/>
                  </a:lnTo>
                  <a:lnTo>
                    <a:pt x="426" y="500"/>
                  </a:lnTo>
                  <a:lnTo>
                    <a:pt x="424" y="500"/>
                  </a:lnTo>
                  <a:lnTo>
                    <a:pt x="424" y="500"/>
                  </a:lnTo>
                  <a:lnTo>
                    <a:pt x="424" y="502"/>
                  </a:lnTo>
                  <a:lnTo>
                    <a:pt x="424" y="502"/>
                  </a:lnTo>
                  <a:lnTo>
                    <a:pt x="422" y="502"/>
                  </a:lnTo>
                  <a:lnTo>
                    <a:pt x="422" y="502"/>
                  </a:lnTo>
                  <a:lnTo>
                    <a:pt x="422" y="504"/>
                  </a:lnTo>
                  <a:lnTo>
                    <a:pt x="424" y="506"/>
                  </a:lnTo>
                  <a:lnTo>
                    <a:pt x="426" y="508"/>
                  </a:lnTo>
                  <a:lnTo>
                    <a:pt x="427" y="508"/>
                  </a:lnTo>
                  <a:lnTo>
                    <a:pt x="427" y="508"/>
                  </a:lnTo>
                  <a:lnTo>
                    <a:pt x="427" y="506"/>
                  </a:lnTo>
                  <a:lnTo>
                    <a:pt x="429" y="504"/>
                  </a:lnTo>
                  <a:lnTo>
                    <a:pt x="429" y="504"/>
                  </a:lnTo>
                  <a:lnTo>
                    <a:pt x="429" y="504"/>
                  </a:lnTo>
                  <a:lnTo>
                    <a:pt x="429" y="506"/>
                  </a:lnTo>
                  <a:lnTo>
                    <a:pt x="429" y="506"/>
                  </a:lnTo>
                  <a:lnTo>
                    <a:pt x="429" y="508"/>
                  </a:lnTo>
                  <a:lnTo>
                    <a:pt x="427" y="508"/>
                  </a:lnTo>
                  <a:lnTo>
                    <a:pt x="426" y="510"/>
                  </a:lnTo>
                  <a:lnTo>
                    <a:pt x="426" y="510"/>
                  </a:lnTo>
                  <a:lnTo>
                    <a:pt x="427" y="512"/>
                  </a:lnTo>
                  <a:lnTo>
                    <a:pt x="427" y="513"/>
                  </a:lnTo>
                  <a:lnTo>
                    <a:pt x="427" y="515"/>
                  </a:lnTo>
                  <a:lnTo>
                    <a:pt x="427" y="515"/>
                  </a:lnTo>
                  <a:lnTo>
                    <a:pt x="427" y="515"/>
                  </a:lnTo>
                  <a:lnTo>
                    <a:pt x="427" y="515"/>
                  </a:lnTo>
                  <a:lnTo>
                    <a:pt x="427" y="517"/>
                  </a:lnTo>
                  <a:lnTo>
                    <a:pt x="426" y="519"/>
                  </a:lnTo>
                  <a:lnTo>
                    <a:pt x="424" y="521"/>
                  </a:lnTo>
                  <a:lnTo>
                    <a:pt x="422" y="521"/>
                  </a:lnTo>
                  <a:lnTo>
                    <a:pt x="422" y="521"/>
                  </a:lnTo>
                  <a:lnTo>
                    <a:pt x="418" y="521"/>
                  </a:lnTo>
                  <a:lnTo>
                    <a:pt x="416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2" y="521"/>
                  </a:lnTo>
                  <a:lnTo>
                    <a:pt x="412" y="519"/>
                  </a:lnTo>
                  <a:lnTo>
                    <a:pt x="410" y="517"/>
                  </a:lnTo>
                  <a:lnTo>
                    <a:pt x="410" y="515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12" y="512"/>
                  </a:lnTo>
                  <a:lnTo>
                    <a:pt x="412" y="512"/>
                  </a:lnTo>
                  <a:lnTo>
                    <a:pt x="412" y="510"/>
                  </a:lnTo>
                  <a:lnTo>
                    <a:pt x="412" y="510"/>
                  </a:lnTo>
                  <a:lnTo>
                    <a:pt x="412" y="510"/>
                  </a:lnTo>
                  <a:lnTo>
                    <a:pt x="412" y="508"/>
                  </a:lnTo>
                  <a:lnTo>
                    <a:pt x="412" y="504"/>
                  </a:lnTo>
                  <a:lnTo>
                    <a:pt x="412" y="504"/>
                  </a:lnTo>
                  <a:lnTo>
                    <a:pt x="412" y="504"/>
                  </a:lnTo>
                  <a:lnTo>
                    <a:pt x="410" y="502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408" y="498"/>
                  </a:lnTo>
                  <a:lnTo>
                    <a:pt x="410" y="498"/>
                  </a:lnTo>
                  <a:lnTo>
                    <a:pt x="410" y="496"/>
                  </a:lnTo>
                  <a:lnTo>
                    <a:pt x="410" y="496"/>
                  </a:lnTo>
                  <a:lnTo>
                    <a:pt x="408" y="494"/>
                  </a:lnTo>
                  <a:lnTo>
                    <a:pt x="408" y="494"/>
                  </a:lnTo>
                  <a:lnTo>
                    <a:pt x="408" y="494"/>
                  </a:lnTo>
                  <a:lnTo>
                    <a:pt x="407" y="494"/>
                  </a:lnTo>
                  <a:lnTo>
                    <a:pt x="405" y="491"/>
                  </a:lnTo>
                  <a:lnTo>
                    <a:pt x="405" y="491"/>
                  </a:lnTo>
                  <a:lnTo>
                    <a:pt x="403" y="489"/>
                  </a:lnTo>
                  <a:lnTo>
                    <a:pt x="403" y="489"/>
                  </a:lnTo>
                  <a:lnTo>
                    <a:pt x="401" y="489"/>
                  </a:lnTo>
                  <a:lnTo>
                    <a:pt x="401" y="489"/>
                  </a:lnTo>
                  <a:lnTo>
                    <a:pt x="401" y="489"/>
                  </a:lnTo>
                  <a:lnTo>
                    <a:pt x="401" y="487"/>
                  </a:lnTo>
                  <a:lnTo>
                    <a:pt x="401" y="487"/>
                  </a:lnTo>
                  <a:lnTo>
                    <a:pt x="401" y="487"/>
                  </a:lnTo>
                  <a:lnTo>
                    <a:pt x="399" y="485"/>
                  </a:lnTo>
                  <a:lnTo>
                    <a:pt x="397" y="483"/>
                  </a:lnTo>
                  <a:lnTo>
                    <a:pt x="395" y="483"/>
                  </a:lnTo>
                  <a:lnTo>
                    <a:pt x="393" y="483"/>
                  </a:lnTo>
                  <a:lnTo>
                    <a:pt x="393" y="483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1" y="481"/>
                  </a:lnTo>
                  <a:lnTo>
                    <a:pt x="391" y="479"/>
                  </a:lnTo>
                  <a:lnTo>
                    <a:pt x="391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88" y="481"/>
                  </a:lnTo>
                  <a:lnTo>
                    <a:pt x="388" y="479"/>
                  </a:lnTo>
                  <a:lnTo>
                    <a:pt x="388" y="479"/>
                  </a:lnTo>
                  <a:lnTo>
                    <a:pt x="386" y="479"/>
                  </a:lnTo>
                  <a:lnTo>
                    <a:pt x="386" y="477"/>
                  </a:lnTo>
                  <a:lnTo>
                    <a:pt x="384" y="479"/>
                  </a:lnTo>
                  <a:lnTo>
                    <a:pt x="386" y="481"/>
                  </a:lnTo>
                  <a:lnTo>
                    <a:pt x="386" y="483"/>
                  </a:lnTo>
                  <a:lnTo>
                    <a:pt x="386" y="481"/>
                  </a:lnTo>
                  <a:lnTo>
                    <a:pt x="384" y="481"/>
                  </a:lnTo>
                  <a:lnTo>
                    <a:pt x="384" y="483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0" y="481"/>
                  </a:lnTo>
                  <a:lnTo>
                    <a:pt x="380" y="481"/>
                  </a:lnTo>
                  <a:lnTo>
                    <a:pt x="380" y="481"/>
                  </a:lnTo>
                  <a:lnTo>
                    <a:pt x="380" y="479"/>
                  </a:lnTo>
                  <a:lnTo>
                    <a:pt x="378" y="479"/>
                  </a:lnTo>
                  <a:lnTo>
                    <a:pt x="374" y="477"/>
                  </a:lnTo>
                  <a:lnTo>
                    <a:pt x="374" y="479"/>
                  </a:lnTo>
                  <a:lnTo>
                    <a:pt x="374" y="479"/>
                  </a:lnTo>
                  <a:lnTo>
                    <a:pt x="374" y="479"/>
                  </a:lnTo>
                  <a:lnTo>
                    <a:pt x="373" y="479"/>
                  </a:lnTo>
                  <a:lnTo>
                    <a:pt x="373" y="479"/>
                  </a:lnTo>
                  <a:lnTo>
                    <a:pt x="371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69" y="481"/>
                  </a:lnTo>
                  <a:lnTo>
                    <a:pt x="367" y="479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1"/>
                  </a:lnTo>
                  <a:lnTo>
                    <a:pt x="365" y="483"/>
                  </a:lnTo>
                  <a:lnTo>
                    <a:pt x="365" y="485"/>
                  </a:lnTo>
                  <a:lnTo>
                    <a:pt x="365" y="485"/>
                  </a:lnTo>
                  <a:lnTo>
                    <a:pt x="365" y="485"/>
                  </a:lnTo>
                  <a:lnTo>
                    <a:pt x="365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1" y="489"/>
                  </a:lnTo>
                  <a:lnTo>
                    <a:pt x="361" y="489"/>
                  </a:lnTo>
                  <a:lnTo>
                    <a:pt x="361" y="491"/>
                  </a:lnTo>
                  <a:lnTo>
                    <a:pt x="363" y="491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1" y="494"/>
                  </a:lnTo>
                  <a:lnTo>
                    <a:pt x="361" y="496"/>
                  </a:lnTo>
                  <a:lnTo>
                    <a:pt x="359" y="496"/>
                  </a:lnTo>
                  <a:lnTo>
                    <a:pt x="359" y="494"/>
                  </a:lnTo>
                  <a:lnTo>
                    <a:pt x="359" y="493"/>
                  </a:lnTo>
                  <a:lnTo>
                    <a:pt x="359" y="493"/>
                  </a:lnTo>
                  <a:lnTo>
                    <a:pt x="359" y="493"/>
                  </a:lnTo>
                  <a:lnTo>
                    <a:pt x="359" y="493"/>
                  </a:lnTo>
                  <a:lnTo>
                    <a:pt x="359" y="494"/>
                  </a:lnTo>
                  <a:lnTo>
                    <a:pt x="359" y="494"/>
                  </a:lnTo>
                  <a:lnTo>
                    <a:pt x="357" y="493"/>
                  </a:lnTo>
                  <a:lnTo>
                    <a:pt x="357" y="493"/>
                  </a:lnTo>
                  <a:lnTo>
                    <a:pt x="357" y="493"/>
                  </a:lnTo>
                  <a:lnTo>
                    <a:pt x="357" y="493"/>
                  </a:lnTo>
                  <a:lnTo>
                    <a:pt x="357" y="491"/>
                  </a:lnTo>
                  <a:lnTo>
                    <a:pt x="357" y="491"/>
                  </a:lnTo>
                  <a:lnTo>
                    <a:pt x="357" y="489"/>
                  </a:lnTo>
                  <a:lnTo>
                    <a:pt x="357" y="489"/>
                  </a:lnTo>
                  <a:lnTo>
                    <a:pt x="357" y="487"/>
                  </a:lnTo>
                  <a:lnTo>
                    <a:pt x="357" y="485"/>
                  </a:lnTo>
                  <a:lnTo>
                    <a:pt x="357" y="485"/>
                  </a:lnTo>
                  <a:lnTo>
                    <a:pt x="355" y="487"/>
                  </a:lnTo>
                  <a:lnTo>
                    <a:pt x="355" y="487"/>
                  </a:lnTo>
                  <a:lnTo>
                    <a:pt x="355" y="489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2" y="491"/>
                  </a:lnTo>
                  <a:lnTo>
                    <a:pt x="352" y="493"/>
                  </a:lnTo>
                  <a:lnTo>
                    <a:pt x="352" y="493"/>
                  </a:lnTo>
                  <a:lnTo>
                    <a:pt x="352" y="493"/>
                  </a:lnTo>
                  <a:lnTo>
                    <a:pt x="352" y="491"/>
                  </a:lnTo>
                  <a:lnTo>
                    <a:pt x="350" y="491"/>
                  </a:lnTo>
                  <a:lnTo>
                    <a:pt x="352" y="493"/>
                  </a:lnTo>
                  <a:lnTo>
                    <a:pt x="352" y="494"/>
                  </a:lnTo>
                  <a:lnTo>
                    <a:pt x="354" y="496"/>
                  </a:lnTo>
                  <a:lnTo>
                    <a:pt x="355" y="496"/>
                  </a:lnTo>
                  <a:lnTo>
                    <a:pt x="357" y="498"/>
                  </a:lnTo>
                  <a:lnTo>
                    <a:pt x="359" y="500"/>
                  </a:lnTo>
                  <a:lnTo>
                    <a:pt x="361" y="502"/>
                  </a:lnTo>
                  <a:lnTo>
                    <a:pt x="361" y="502"/>
                  </a:lnTo>
                  <a:lnTo>
                    <a:pt x="359" y="502"/>
                  </a:lnTo>
                  <a:lnTo>
                    <a:pt x="359" y="502"/>
                  </a:lnTo>
                  <a:lnTo>
                    <a:pt x="359" y="504"/>
                  </a:lnTo>
                  <a:lnTo>
                    <a:pt x="359" y="504"/>
                  </a:lnTo>
                  <a:lnTo>
                    <a:pt x="359" y="504"/>
                  </a:lnTo>
                  <a:lnTo>
                    <a:pt x="354" y="502"/>
                  </a:lnTo>
                  <a:lnTo>
                    <a:pt x="352" y="504"/>
                  </a:lnTo>
                  <a:lnTo>
                    <a:pt x="354" y="506"/>
                  </a:lnTo>
                  <a:lnTo>
                    <a:pt x="355" y="508"/>
                  </a:lnTo>
                  <a:lnTo>
                    <a:pt x="355" y="510"/>
                  </a:lnTo>
                  <a:lnTo>
                    <a:pt x="346" y="506"/>
                  </a:lnTo>
                  <a:lnTo>
                    <a:pt x="335" y="502"/>
                  </a:lnTo>
                  <a:lnTo>
                    <a:pt x="335" y="502"/>
                  </a:lnTo>
                  <a:lnTo>
                    <a:pt x="329" y="496"/>
                  </a:lnTo>
                  <a:lnTo>
                    <a:pt x="325" y="494"/>
                  </a:lnTo>
                  <a:lnTo>
                    <a:pt x="321" y="491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3" y="487"/>
                  </a:lnTo>
                  <a:lnTo>
                    <a:pt x="323" y="487"/>
                  </a:lnTo>
                  <a:lnTo>
                    <a:pt x="323" y="485"/>
                  </a:lnTo>
                  <a:lnTo>
                    <a:pt x="323" y="485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21" y="479"/>
                  </a:lnTo>
                  <a:lnTo>
                    <a:pt x="318" y="476"/>
                  </a:lnTo>
                  <a:lnTo>
                    <a:pt x="318" y="476"/>
                  </a:lnTo>
                  <a:lnTo>
                    <a:pt x="318" y="474"/>
                  </a:lnTo>
                  <a:lnTo>
                    <a:pt x="316" y="472"/>
                  </a:lnTo>
                  <a:lnTo>
                    <a:pt x="316" y="468"/>
                  </a:lnTo>
                  <a:lnTo>
                    <a:pt x="314" y="460"/>
                  </a:lnTo>
                  <a:lnTo>
                    <a:pt x="314" y="459"/>
                  </a:lnTo>
                  <a:lnTo>
                    <a:pt x="314" y="457"/>
                  </a:lnTo>
                  <a:lnTo>
                    <a:pt x="314" y="455"/>
                  </a:lnTo>
                  <a:lnTo>
                    <a:pt x="314" y="455"/>
                  </a:lnTo>
                  <a:lnTo>
                    <a:pt x="316" y="453"/>
                  </a:lnTo>
                  <a:lnTo>
                    <a:pt x="318" y="453"/>
                  </a:lnTo>
                  <a:lnTo>
                    <a:pt x="320" y="453"/>
                  </a:lnTo>
                  <a:lnTo>
                    <a:pt x="321" y="453"/>
                  </a:lnTo>
                  <a:lnTo>
                    <a:pt x="321" y="453"/>
                  </a:lnTo>
                  <a:lnTo>
                    <a:pt x="320" y="451"/>
                  </a:lnTo>
                  <a:lnTo>
                    <a:pt x="316" y="447"/>
                  </a:lnTo>
                  <a:lnTo>
                    <a:pt x="316" y="447"/>
                  </a:lnTo>
                  <a:lnTo>
                    <a:pt x="316" y="447"/>
                  </a:lnTo>
                  <a:lnTo>
                    <a:pt x="312" y="443"/>
                  </a:lnTo>
                  <a:lnTo>
                    <a:pt x="312" y="443"/>
                  </a:lnTo>
                  <a:lnTo>
                    <a:pt x="314" y="441"/>
                  </a:lnTo>
                  <a:lnTo>
                    <a:pt x="314" y="441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0" y="438"/>
                  </a:lnTo>
                  <a:lnTo>
                    <a:pt x="310" y="436"/>
                  </a:lnTo>
                  <a:lnTo>
                    <a:pt x="310" y="434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6" y="428"/>
                  </a:lnTo>
                  <a:lnTo>
                    <a:pt x="304" y="423"/>
                  </a:lnTo>
                  <a:lnTo>
                    <a:pt x="304" y="421"/>
                  </a:lnTo>
                  <a:lnTo>
                    <a:pt x="304" y="419"/>
                  </a:lnTo>
                  <a:lnTo>
                    <a:pt x="302" y="419"/>
                  </a:lnTo>
                  <a:lnTo>
                    <a:pt x="301" y="417"/>
                  </a:lnTo>
                  <a:lnTo>
                    <a:pt x="299" y="415"/>
                  </a:lnTo>
                  <a:lnTo>
                    <a:pt x="297" y="411"/>
                  </a:lnTo>
                  <a:lnTo>
                    <a:pt x="299" y="409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301" y="407"/>
                  </a:lnTo>
                  <a:lnTo>
                    <a:pt x="302" y="404"/>
                  </a:lnTo>
                  <a:lnTo>
                    <a:pt x="304" y="404"/>
                  </a:lnTo>
                  <a:lnTo>
                    <a:pt x="304" y="402"/>
                  </a:lnTo>
                  <a:lnTo>
                    <a:pt x="304" y="398"/>
                  </a:lnTo>
                  <a:lnTo>
                    <a:pt x="306" y="396"/>
                  </a:lnTo>
                  <a:lnTo>
                    <a:pt x="308" y="392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0"/>
                  </a:lnTo>
                  <a:lnTo>
                    <a:pt x="312" y="388"/>
                  </a:lnTo>
                  <a:lnTo>
                    <a:pt x="314" y="387"/>
                  </a:lnTo>
                  <a:lnTo>
                    <a:pt x="314" y="387"/>
                  </a:lnTo>
                  <a:lnTo>
                    <a:pt x="314" y="387"/>
                  </a:lnTo>
                  <a:lnTo>
                    <a:pt x="312" y="387"/>
                  </a:lnTo>
                  <a:lnTo>
                    <a:pt x="316" y="383"/>
                  </a:lnTo>
                  <a:lnTo>
                    <a:pt x="316" y="383"/>
                  </a:lnTo>
                  <a:lnTo>
                    <a:pt x="314" y="381"/>
                  </a:lnTo>
                  <a:lnTo>
                    <a:pt x="314" y="381"/>
                  </a:lnTo>
                  <a:lnTo>
                    <a:pt x="312" y="381"/>
                  </a:lnTo>
                  <a:lnTo>
                    <a:pt x="310" y="379"/>
                  </a:lnTo>
                  <a:lnTo>
                    <a:pt x="310" y="377"/>
                  </a:lnTo>
                  <a:lnTo>
                    <a:pt x="310" y="375"/>
                  </a:lnTo>
                  <a:lnTo>
                    <a:pt x="310" y="373"/>
                  </a:lnTo>
                  <a:lnTo>
                    <a:pt x="310" y="371"/>
                  </a:lnTo>
                  <a:lnTo>
                    <a:pt x="310" y="370"/>
                  </a:lnTo>
                  <a:lnTo>
                    <a:pt x="310" y="368"/>
                  </a:lnTo>
                  <a:lnTo>
                    <a:pt x="312" y="368"/>
                  </a:lnTo>
                  <a:lnTo>
                    <a:pt x="316" y="366"/>
                  </a:lnTo>
                  <a:lnTo>
                    <a:pt x="318" y="364"/>
                  </a:lnTo>
                  <a:lnTo>
                    <a:pt x="318" y="362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25" y="358"/>
                  </a:lnTo>
                  <a:lnTo>
                    <a:pt x="325" y="358"/>
                  </a:lnTo>
                  <a:lnTo>
                    <a:pt x="325" y="358"/>
                  </a:lnTo>
                  <a:lnTo>
                    <a:pt x="327" y="358"/>
                  </a:lnTo>
                  <a:lnTo>
                    <a:pt x="329" y="356"/>
                  </a:lnTo>
                  <a:lnTo>
                    <a:pt x="329" y="356"/>
                  </a:lnTo>
                  <a:lnTo>
                    <a:pt x="331" y="354"/>
                  </a:lnTo>
                  <a:lnTo>
                    <a:pt x="333" y="354"/>
                  </a:lnTo>
                  <a:lnTo>
                    <a:pt x="335" y="354"/>
                  </a:lnTo>
                  <a:lnTo>
                    <a:pt x="337" y="354"/>
                  </a:lnTo>
                  <a:lnTo>
                    <a:pt x="340" y="352"/>
                  </a:lnTo>
                  <a:lnTo>
                    <a:pt x="342" y="351"/>
                  </a:lnTo>
                  <a:lnTo>
                    <a:pt x="344" y="351"/>
                  </a:lnTo>
                  <a:lnTo>
                    <a:pt x="344" y="349"/>
                  </a:lnTo>
                  <a:lnTo>
                    <a:pt x="344" y="349"/>
                  </a:lnTo>
                  <a:lnTo>
                    <a:pt x="344" y="347"/>
                  </a:lnTo>
                  <a:lnTo>
                    <a:pt x="346" y="345"/>
                  </a:lnTo>
                  <a:lnTo>
                    <a:pt x="346" y="345"/>
                  </a:lnTo>
                  <a:lnTo>
                    <a:pt x="348" y="345"/>
                  </a:lnTo>
                  <a:lnTo>
                    <a:pt x="350" y="347"/>
                  </a:lnTo>
                  <a:lnTo>
                    <a:pt x="348" y="349"/>
                  </a:lnTo>
                  <a:lnTo>
                    <a:pt x="346" y="349"/>
                  </a:lnTo>
                  <a:lnTo>
                    <a:pt x="346" y="351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2" y="356"/>
                  </a:lnTo>
                  <a:lnTo>
                    <a:pt x="340" y="356"/>
                  </a:lnTo>
                  <a:lnTo>
                    <a:pt x="340" y="358"/>
                  </a:lnTo>
                  <a:lnTo>
                    <a:pt x="340" y="358"/>
                  </a:lnTo>
                  <a:lnTo>
                    <a:pt x="338" y="360"/>
                  </a:lnTo>
                  <a:lnTo>
                    <a:pt x="338" y="362"/>
                  </a:lnTo>
                  <a:lnTo>
                    <a:pt x="340" y="360"/>
                  </a:lnTo>
                  <a:lnTo>
                    <a:pt x="344" y="358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8" y="352"/>
                  </a:lnTo>
                  <a:lnTo>
                    <a:pt x="350" y="351"/>
                  </a:lnTo>
                  <a:lnTo>
                    <a:pt x="352" y="347"/>
                  </a:lnTo>
                  <a:lnTo>
                    <a:pt x="352" y="347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45"/>
                  </a:lnTo>
                  <a:lnTo>
                    <a:pt x="354" y="345"/>
                  </a:lnTo>
                  <a:lnTo>
                    <a:pt x="355" y="343"/>
                  </a:lnTo>
                  <a:lnTo>
                    <a:pt x="355" y="341"/>
                  </a:lnTo>
                  <a:lnTo>
                    <a:pt x="354" y="343"/>
                  </a:lnTo>
                  <a:lnTo>
                    <a:pt x="354" y="343"/>
                  </a:lnTo>
                  <a:lnTo>
                    <a:pt x="352" y="341"/>
                  </a:lnTo>
                  <a:lnTo>
                    <a:pt x="355" y="337"/>
                  </a:lnTo>
                  <a:lnTo>
                    <a:pt x="355" y="335"/>
                  </a:lnTo>
                  <a:lnTo>
                    <a:pt x="355" y="335"/>
                  </a:lnTo>
                  <a:lnTo>
                    <a:pt x="355" y="335"/>
                  </a:lnTo>
                  <a:lnTo>
                    <a:pt x="354" y="335"/>
                  </a:lnTo>
                  <a:lnTo>
                    <a:pt x="354" y="334"/>
                  </a:lnTo>
                  <a:lnTo>
                    <a:pt x="354" y="334"/>
                  </a:lnTo>
                  <a:lnTo>
                    <a:pt x="354" y="332"/>
                  </a:lnTo>
                  <a:lnTo>
                    <a:pt x="355" y="332"/>
                  </a:lnTo>
                  <a:lnTo>
                    <a:pt x="355" y="332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5" y="328"/>
                  </a:lnTo>
                  <a:lnTo>
                    <a:pt x="357" y="328"/>
                  </a:lnTo>
                  <a:lnTo>
                    <a:pt x="359" y="326"/>
                  </a:lnTo>
                  <a:lnTo>
                    <a:pt x="359" y="324"/>
                  </a:lnTo>
                  <a:lnTo>
                    <a:pt x="361" y="320"/>
                  </a:lnTo>
                  <a:lnTo>
                    <a:pt x="363" y="320"/>
                  </a:lnTo>
                  <a:lnTo>
                    <a:pt x="363" y="318"/>
                  </a:lnTo>
                  <a:lnTo>
                    <a:pt x="365" y="317"/>
                  </a:lnTo>
                  <a:lnTo>
                    <a:pt x="365" y="315"/>
                  </a:lnTo>
                  <a:lnTo>
                    <a:pt x="369" y="309"/>
                  </a:lnTo>
                  <a:lnTo>
                    <a:pt x="371" y="303"/>
                  </a:lnTo>
                  <a:lnTo>
                    <a:pt x="371" y="301"/>
                  </a:lnTo>
                  <a:lnTo>
                    <a:pt x="371" y="299"/>
                  </a:lnTo>
                  <a:lnTo>
                    <a:pt x="371" y="294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4" y="290"/>
                  </a:lnTo>
                  <a:lnTo>
                    <a:pt x="374" y="290"/>
                  </a:lnTo>
                  <a:lnTo>
                    <a:pt x="374" y="288"/>
                  </a:lnTo>
                  <a:lnTo>
                    <a:pt x="374" y="288"/>
                  </a:lnTo>
                  <a:lnTo>
                    <a:pt x="374" y="286"/>
                  </a:lnTo>
                  <a:lnTo>
                    <a:pt x="374" y="284"/>
                  </a:lnTo>
                  <a:lnTo>
                    <a:pt x="373" y="284"/>
                  </a:lnTo>
                  <a:lnTo>
                    <a:pt x="373" y="284"/>
                  </a:lnTo>
                  <a:lnTo>
                    <a:pt x="373" y="284"/>
                  </a:lnTo>
                  <a:lnTo>
                    <a:pt x="371" y="284"/>
                  </a:lnTo>
                  <a:lnTo>
                    <a:pt x="371" y="284"/>
                  </a:lnTo>
                  <a:lnTo>
                    <a:pt x="371" y="286"/>
                  </a:lnTo>
                  <a:lnTo>
                    <a:pt x="371" y="286"/>
                  </a:lnTo>
                  <a:lnTo>
                    <a:pt x="369" y="284"/>
                  </a:lnTo>
                  <a:lnTo>
                    <a:pt x="367" y="284"/>
                  </a:lnTo>
                  <a:lnTo>
                    <a:pt x="367" y="282"/>
                  </a:lnTo>
                  <a:lnTo>
                    <a:pt x="367" y="281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69" y="277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9" y="275"/>
                  </a:lnTo>
                  <a:lnTo>
                    <a:pt x="369" y="275"/>
                  </a:lnTo>
                  <a:lnTo>
                    <a:pt x="369" y="273"/>
                  </a:lnTo>
                  <a:lnTo>
                    <a:pt x="367" y="271"/>
                  </a:lnTo>
                  <a:lnTo>
                    <a:pt x="367" y="271"/>
                  </a:lnTo>
                  <a:lnTo>
                    <a:pt x="367" y="273"/>
                  </a:lnTo>
                  <a:lnTo>
                    <a:pt x="365" y="271"/>
                  </a:lnTo>
                  <a:lnTo>
                    <a:pt x="365" y="269"/>
                  </a:lnTo>
                  <a:lnTo>
                    <a:pt x="365" y="269"/>
                  </a:lnTo>
                  <a:lnTo>
                    <a:pt x="363" y="26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59" y="269"/>
                  </a:lnTo>
                  <a:lnTo>
                    <a:pt x="359" y="269"/>
                  </a:lnTo>
                  <a:lnTo>
                    <a:pt x="357" y="269"/>
                  </a:lnTo>
                  <a:lnTo>
                    <a:pt x="357" y="269"/>
                  </a:lnTo>
                  <a:lnTo>
                    <a:pt x="357" y="269"/>
                  </a:lnTo>
                  <a:lnTo>
                    <a:pt x="357" y="269"/>
                  </a:lnTo>
                  <a:lnTo>
                    <a:pt x="355" y="269"/>
                  </a:lnTo>
                  <a:lnTo>
                    <a:pt x="355" y="267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3"/>
                  </a:lnTo>
                  <a:lnTo>
                    <a:pt x="355" y="262"/>
                  </a:lnTo>
                  <a:lnTo>
                    <a:pt x="354" y="260"/>
                  </a:lnTo>
                  <a:lnTo>
                    <a:pt x="354" y="260"/>
                  </a:lnTo>
                  <a:lnTo>
                    <a:pt x="352" y="258"/>
                  </a:lnTo>
                  <a:lnTo>
                    <a:pt x="350" y="252"/>
                  </a:lnTo>
                  <a:lnTo>
                    <a:pt x="350" y="250"/>
                  </a:lnTo>
                  <a:lnTo>
                    <a:pt x="350" y="245"/>
                  </a:lnTo>
                  <a:lnTo>
                    <a:pt x="350" y="243"/>
                  </a:lnTo>
                  <a:lnTo>
                    <a:pt x="350" y="243"/>
                  </a:lnTo>
                  <a:lnTo>
                    <a:pt x="348" y="243"/>
                  </a:lnTo>
                  <a:lnTo>
                    <a:pt x="348" y="241"/>
                  </a:lnTo>
                  <a:lnTo>
                    <a:pt x="350" y="241"/>
                  </a:lnTo>
                  <a:lnTo>
                    <a:pt x="350" y="241"/>
                  </a:lnTo>
                  <a:lnTo>
                    <a:pt x="350" y="239"/>
                  </a:lnTo>
                  <a:lnTo>
                    <a:pt x="350" y="237"/>
                  </a:lnTo>
                  <a:lnTo>
                    <a:pt x="352" y="224"/>
                  </a:lnTo>
                  <a:lnTo>
                    <a:pt x="352" y="224"/>
                  </a:lnTo>
                  <a:lnTo>
                    <a:pt x="352" y="222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2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4" y="212"/>
                  </a:lnTo>
                  <a:lnTo>
                    <a:pt x="355" y="210"/>
                  </a:lnTo>
                  <a:lnTo>
                    <a:pt x="357" y="210"/>
                  </a:lnTo>
                  <a:lnTo>
                    <a:pt x="359" y="209"/>
                  </a:lnTo>
                  <a:lnTo>
                    <a:pt x="359" y="205"/>
                  </a:lnTo>
                  <a:lnTo>
                    <a:pt x="361" y="203"/>
                  </a:lnTo>
                  <a:lnTo>
                    <a:pt x="361" y="199"/>
                  </a:lnTo>
                  <a:lnTo>
                    <a:pt x="361" y="197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7" y="193"/>
                  </a:lnTo>
                  <a:lnTo>
                    <a:pt x="357" y="192"/>
                  </a:lnTo>
                  <a:lnTo>
                    <a:pt x="355" y="192"/>
                  </a:lnTo>
                  <a:lnTo>
                    <a:pt x="355" y="188"/>
                  </a:lnTo>
                  <a:lnTo>
                    <a:pt x="355" y="188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0" y="186"/>
                  </a:lnTo>
                  <a:lnTo>
                    <a:pt x="350" y="188"/>
                  </a:lnTo>
                  <a:lnTo>
                    <a:pt x="348" y="193"/>
                  </a:lnTo>
                  <a:lnTo>
                    <a:pt x="348" y="195"/>
                  </a:lnTo>
                  <a:lnTo>
                    <a:pt x="348" y="195"/>
                  </a:lnTo>
                  <a:lnTo>
                    <a:pt x="346" y="195"/>
                  </a:lnTo>
                  <a:lnTo>
                    <a:pt x="344" y="197"/>
                  </a:lnTo>
                  <a:lnTo>
                    <a:pt x="342" y="201"/>
                  </a:lnTo>
                  <a:lnTo>
                    <a:pt x="338" y="203"/>
                  </a:lnTo>
                  <a:lnTo>
                    <a:pt x="338" y="203"/>
                  </a:lnTo>
                  <a:lnTo>
                    <a:pt x="335" y="203"/>
                  </a:lnTo>
                  <a:lnTo>
                    <a:pt x="333" y="203"/>
                  </a:lnTo>
                  <a:lnTo>
                    <a:pt x="329" y="203"/>
                  </a:lnTo>
                  <a:lnTo>
                    <a:pt x="318" y="199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9"/>
                  </a:lnTo>
                  <a:lnTo>
                    <a:pt x="316" y="199"/>
                  </a:lnTo>
                  <a:lnTo>
                    <a:pt x="316" y="201"/>
                  </a:lnTo>
                  <a:lnTo>
                    <a:pt x="316" y="201"/>
                  </a:lnTo>
                  <a:lnTo>
                    <a:pt x="314" y="199"/>
                  </a:lnTo>
                  <a:lnTo>
                    <a:pt x="314" y="197"/>
                  </a:lnTo>
                  <a:lnTo>
                    <a:pt x="312" y="195"/>
                  </a:lnTo>
                  <a:lnTo>
                    <a:pt x="308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6" y="193"/>
                  </a:lnTo>
                  <a:lnTo>
                    <a:pt x="306" y="193"/>
                  </a:lnTo>
                  <a:lnTo>
                    <a:pt x="301" y="190"/>
                  </a:lnTo>
                  <a:lnTo>
                    <a:pt x="299" y="190"/>
                  </a:lnTo>
                  <a:lnTo>
                    <a:pt x="297" y="188"/>
                  </a:lnTo>
                  <a:lnTo>
                    <a:pt x="297" y="188"/>
                  </a:lnTo>
                  <a:lnTo>
                    <a:pt x="289" y="184"/>
                  </a:lnTo>
                  <a:lnTo>
                    <a:pt x="287" y="182"/>
                  </a:lnTo>
                  <a:lnTo>
                    <a:pt x="285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78"/>
                  </a:lnTo>
                  <a:lnTo>
                    <a:pt x="284" y="178"/>
                  </a:lnTo>
                  <a:lnTo>
                    <a:pt x="282" y="178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8" y="180"/>
                  </a:lnTo>
                  <a:lnTo>
                    <a:pt x="276" y="180"/>
                  </a:lnTo>
                  <a:lnTo>
                    <a:pt x="274" y="180"/>
                  </a:lnTo>
                  <a:lnTo>
                    <a:pt x="274" y="180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6" y="184"/>
                  </a:lnTo>
                  <a:lnTo>
                    <a:pt x="265" y="182"/>
                  </a:lnTo>
                  <a:lnTo>
                    <a:pt x="263" y="180"/>
                  </a:lnTo>
                  <a:lnTo>
                    <a:pt x="263" y="178"/>
                  </a:lnTo>
                  <a:lnTo>
                    <a:pt x="261" y="178"/>
                  </a:lnTo>
                  <a:lnTo>
                    <a:pt x="259" y="178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7" y="180"/>
                  </a:lnTo>
                  <a:lnTo>
                    <a:pt x="257" y="182"/>
                  </a:lnTo>
                  <a:lnTo>
                    <a:pt x="257" y="184"/>
                  </a:lnTo>
                  <a:lnTo>
                    <a:pt x="255" y="184"/>
                  </a:lnTo>
                  <a:lnTo>
                    <a:pt x="253" y="184"/>
                  </a:lnTo>
                  <a:lnTo>
                    <a:pt x="251" y="186"/>
                  </a:lnTo>
                  <a:lnTo>
                    <a:pt x="249" y="186"/>
                  </a:lnTo>
                  <a:lnTo>
                    <a:pt x="248" y="186"/>
                  </a:lnTo>
                  <a:lnTo>
                    <a:pt x="246" y="186"/>
                  </a:lnTo>
                  <a:lnTo>
                    <a:pt x="244" y="186"/>
                  </a:lnTo>
                  <a:lnTo>
                    <a:pt x="244" y="188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4" y="192"/>
                  </a:lnTo>
                  <a:lnTo>
                    <a:pt x="244" y="195"/>
                  </a:lnTo>
                  <a:lnTo>
                    <a:pt x="244" y="197"/>
                  </a:lnTo>
                  <a:lnTo>
                    <a:pt x="244" y="201"/>
                  </a:lnTo>
                  <a:lnTo>
                    <a:pt x="242" y="203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36" y="216"/>
                  </a:lnTo>
                  <a:lnTo>
                    <a:pt x="236" y="218"/>
                  </a:lnTo>
                  <a:lnTo>
                    <a:pt x="236" y="218"/>
                  </a:lnTo>
                  <a:lnTo>
                    <a:pt x="236" y="220"/>
                  </a:lnTo>
                  <a:lnTo>
                    <a:pt x="236" y="222"/>
                  </a:lnTo>
                  <a:lnTo>
                    <a:pt x="236" y="224"/>
                  </a:lnTo>
                  <a:lnTo>
                    <a:pt x="236" y="224"/>
                  </a:lnTo>
                  <a:lnTo>
                    <a:pt x="234" y="228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33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7"/>
                  </a:lnTo>
                  <a:lnTo>
                    <a:pt x="231" y="239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3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1" y="245"/>
                  </a:lnTo>
                  <a:lnTo>
                    <a:pt x="229" y="245"/>
                  </a:lnTo>
                  <a:lnTo>
                    <a:pt x="229" y="246"/>
                  </a:lnTo>
                  <a:lnTo>
                    <a:pt x="227" y="254"/>
                  </a:lnTo>
                  <a:lnTo>
                    <a:pt x="227" y="256"/>
                  </a:lnTo>
                  <a:lnTo>
                    <a:pt x="229" y="256"/>
                  </a:lnTo>
                  <a:lnTo>
                    <a:pt x="232" y="258"/>
                  </a:lnTo>
                  <a:lnTo>
                    <a:pt x="232" y="260"/>
                  </a:lnTo>
                  <a:lnTo>
                    <a:pt x="234" y="263"/>
                  </a:lnTo>
                  <a:lnTo>
                    <a:pt x="234" y="267"/>
                  </a:lnTo>
                  <a:lnTo>
                    <a:pt x="234" y="267"/>
                  </a:lnTo>
                  <a:lnTo>
                    <a:pt x="234" y="267"/>
                  </a:lnTo>
                  <a:lnTo>
                    <a:pt x="234" y="269"/>
                  </a:lnTo>
                  <a:lnTo>
                    <a:pt x="234" y="269"/>
                  </a:lnTo>
                  <a:lnTo>
                    <a:pt x="232" y="271"/>
                  </a:lnTo>
                  <a:lnTo>
                    <a:pt x="232" y="271"/>
                  </a:lnTo>
                  <a:lnTo>
                    <a:pt x="232" y="275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81"/>
                  </a:lnTo>
                  <a:lnTo>
                    <a:pt x="232" y="281"/>
                  </a:lnTo>
                  <a:lnTo>
                    <a:pt x="232" y="281"/>
                  </a:lnTo>
                  <a:lnTo>
                    <a:pt x="234" y="294"/>
                  </a:lnTo>
                  <a:lnTo>
                    <a:pt x="234" y="296"/>
                  </a:lnTo>
                  <a:lnTo>
                    <a:pt x="234" y="296"/>
                  </a:lnTo>
                  <a:lnTo>
                    <a:pt x="229" y="303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7" y="311"/>
                  </a:lnTo>
                  <a:lnTo>
                    <a:pt x="227" y="313"/>
                  </a:lnTo>
                  <a:lnTo>
                    <a:pt x="227" y="315"/>
                  </a:lnTo>
                  <a:lnTo>
                    <a:pt x="225" y="317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0"/>
                  </a:lnTo>
                  <a:lnTo>
                    <a:pt x="223" y="320"/>
                  </a:lnTo>
                  <a:lnTo>
                    <a:pt x="223" y="322"/>
                  </a:lnTo>
                  <a:lnTo>
                    <a:pt x="225" y="324"/>
                  </a:lnTo>
                  <a:lnTo>
                    <a:pt x="225" y="326"/>
                  </a:lnTo>
                  <a:lnTo>
                    <a:pt x="225" y="330"/>
                  </a:lnTo>
                  <a:lnTo>
                    <a:pt x="225" y="332"/>
                  </a:lnTo>
                  <a:lnTo>
                    <a:pt x="227" y="343"/>
                  </a:lnTo>
                  <a:lnTo>
                    <a:pt x="227" y="343"/>
                  </a:lnTo>
                  <a:lnTo>
                    <a:pt x="229" y="345"/>
                  </a:lnTo>
                  <a:lnTo>
                    <a:pt x="229" y="345"/>
                  </a:lnTo>
                  <a:lnTo>
                    <a:pt x="229" y="343"/>
                  </a:lnTo>
                  <a:lnTo>
                    <a:pt x="231" y="347"/>
                  </a:lnTo>
                  <a:lnTo>
                    <a:pt x="231" y="347"/>
                  </a:lnTo>
                  <a:lnTo>
                    <a:pt x="232" y="349"/>
                  </a:lnTo>
                  <a:lnTo>
                    <a:pt x="232" y="352"/>
                  </a:lnTo>
                  <a:lnTo>
                    <a:pt x="231" y="352"/>
                  </a:lnTo>
                  <a:lnTo>
                    <a:pt x="231" y="354"/>
                  </a:lnTo>
                  <a:lnTo>
                    <a:pt x="231" y="354"/>
                  </a:lnTo>
                  <a:lnTo>
                    <a:pt x="229" y="356"/>
                  </a:lnTo>
                  <a:lnTo>
                    <a:pt x="227" y="358"/>
                  </a:lnTo>
                  <a:lnTo>
                    <a:pt x="227" y="358"/>
                  </a:lnTo>
                  <a:lnTo>
                    <a:pt x="227" y="360"/>
                  </a:lnTo>
                  <a:lnTo>
                    <a:pt x="229" y="358"/>
                  </a:lnTo>
                  <a:lnTo>
                    <a:pt x="229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7" y="360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1" y="360"/>
                  </a:lnTo>
                  <a:lnTo>
                    <a:pt x="221" y="360"/>
                  </a:lnTo>
                  <a:lnTo>
                    <a:pt x="219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3" y="360"/>
                  </a:lnTo>
                  <a:lnTo>
                    <a:pt x="213" y="360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2" y="352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08" y="352"/>
                  </a:lnTo>
                  <a:lnTo>
                    <a:pt x="208" y="351"/>
                  </a:lnTo>
                  <a:lnTo>
                    <a:pt x="208" y="351"/>
                  </a:lnTo>
                  <a:lnTo>
                    <a:pt x="206" y="351"/>
                  </a:lnTo>
                  <a:lnTo>
                    <a:pt x="204" y="351"/>
                  </a:lnTo>
                  <a:lnTo>
                    <a:pt x="202" y="349"/>
                  </a:lnTo>
                  <a:lnTo>
                    <a:pt x="202" y="349"/>
                  </a:lnTo>
                  <a:lnTo>
                    <a:pt x="202" y="347"/>
                  </a:lnTo>
                  <a:lnTo>
                    <a:pt x="198" y="347"/>
                  </a:lnTo>
                  <a:lnTo>
                    <a:pt x="198" y="347"/>
                  </a:lnTo>
                  <a:lnTo>
                    <a:pt x="200" y="339"/>
                  </a:lnTo>
                  <a:lnTo>
                    <a:pt x="200" y="337"/>
                  </a:lnTo>
                  <a:lnTo>
                    <a:pt x="198" y="337"/>
                  </a:lnTo>
                  <a:lnTo>
                    <a:pt x="196" y="337"/>
                  </a:lnTo>
                  <a:lnTo>
                    <a:pt x="196" y="337"/>
                  </a:lnTo>
                  <a:lnTo>
                    <a:pt x="195" y="337"/>
                  </a:lnTo>
                  <a:lnTo>
                    <a:pt x="195" y="337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91" y="339"/>
                  </a:lnTo>
                  <a:lnTo>
                    <a:pt x="191" y="339"/>
                  </a:lnTo>
                  <a:lnTo>
                    <a:pt x="191" y="341"/>
                  </a:lnTo>
                  <a:lnTo>
                    <a:pt x="189" y="345"/>
                  </a:lnTo>
                  <a:lnTo>
                    <a:pt x="189" y="349"/>
                  </a:lnTo>
                  <a:lnTo>
                    <a:pt x="189" y="349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9" y="354"/>
                  </a:lnTo>
                  <a:lnTo>
                    <a:pt x="189" y="356"/>
                  </a:lnTo>
                  <a:lnTo>
                    <a:pt x="189" y="358"/>
                  </a:lnTo>
                  <a:lnTo>
                    <a:pt x="189" y="360"/>
                  </a:lnTo>
                  <a:lnTo>
                    <a:pt x="189" y="368"/>
                  </a:lnTo>
                  <a:lnTo>
                    <a:pt x="189" y="370"/>
                  </a:lnTo>
                  <a:lnTo>
                    <a:pt x="191" y="370"/>
                  </a:lnTo>
                  <a:lnTo>
                    <a:pt x="191" y="370"/>
                  </a:lnTo>
                  <a:lnTo>
                    <a:pt x="191" y="370"/>
                  </a:lnTo>
                  <a:lnTo>
                    <a:pt x="193" y="368"/>
                  </a:lnTo>
                  <a:lnTo>
                    <a:pt x="193" y="368"/>
                  </a:lnTo>
                  <a:lnTo>
                    <a:pt x="195" y="368"/>
                  </a:lnTo>
                  <a:lnTo>
                    <a:pt x="196" y="368"/>
                  </a:lnTo>
                  <a:lnTo>
                    <a:pt x="196" y="370"/>
                  </a:lnTo>
                  <a:lnTo>
                    <a:pt x="198" y="373"/>
                  </a:lnTo>
                  <a:lnTo>
                    <a:pt x="198" y="373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6" y="377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200" y="387"/>
                  </a:lnTo>
                  <a:lnTo>
                    <a:pt x="198" y="388"/>
                  </a:lnTo>
                  <a:lnTo>
                    <a:pt x="198" y="390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2" y="396"/>
                  </a:lnTo>
                  <a:lnTo>
                    <a:pt x="202" y="398"/>
                  </a:lnTo>
                  <a:lnTo>
                    <a:pt x="202" y="398"/>
                  </a:lnTo>
                  <a:lnTo>
                    <a:pt x="202" y="400"/>
                  </a:lnTo>
                  <a:lnTo>
                    <a:pt x="200" y="400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8" y="405"/>
                  </a:lnTo>
                  <a:lnTo>
                    <a:pt x="202" y="409"/>
                  </a:lnTo>
                  <a:lnTo>
                    <a:pt x="202" y="409"/>
                  </a:lnTo>
                  <a:lnTo>
                    <a:pt x="204" y="411"/>
                  </a:lnTo>
                  <a:lnTo>
                    <a:pt x="204" y="413"/>
                  </a:lnTo>
                  <a:lnTo>
                    <a:pt x="204" y="415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204" y="419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28"/>
                  </a:lnTo>
                  <a:lnTo>
                    <a:pt x="208" y="432"/>
                  </a:lnTo>
                  <a:lnTo>
                    <a:pt x="208" y="438"/>
                  </a:lnTo>
                  <a:lnTo>
                    <a:pt x="208" y="441"/>
                  </a:lnTo>
                  <a:lnTo>
                    <a:pt x="210" y="445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12" y="447"/>
                  </a:lnTo>
                  <a:lnTo>
                    <a:pt x="210" y="447"/>
                  </a:lnTo>
                  <a:lnTo>
                    <a:pt x="210" y="447"/>
                  </a:lnTo>
                  <a:lnTo>
                    <a:pt x="210" y="447"/>
                  </a:lnTo>
                  <a:lnTo>
                    <a:pt x="212" y="449"/>
                  </a:lnTo>
                  <a:lnTo>
                    <a:pt x="213" y="449"/>
                  </a:lnTo>
                  <a:lnTo>
                    <a:pt x="213" y="449"/>
                  </a:lnTo>
                  <a:lnTo>
                    <a:pt x="213" y="449"/>
                  </a:lnTo>
                  <a:lnTo>
                    <a:pt x="215" y="451"/>
                  </a:lnTo>
                  <a:lnTo>
                    <a:pt x="217" y="451"/>
                  </a:lnTo>
                  <a:lnTo>
                    <a:pt x="217" y="449"/>
                  </a:lnTo>
                  <a:lnTo>
                    <a:pt x="217" y="447"/>
                  </a:lnTo>
                  <a:lnTo>
                    <a:pt x="217" y="443"/>
                  </a:lnTo>
                  <a:lnTo>
                    <a:pt x="217" y="443"/>
                  </a:lnTo>
                  <a:lnTo>
                    <a:pt x="219" y="441"/>
                  </a:lnTo>
                  <a:lnTo>
                    <a:pt x="219" y="441"/>
                  </a:lnTo>
                  <a:lnTo>
                    <a:pt x="219" y="443"/>
                  </a:lnTo>
                  <a:lnTo>
                    <a:pt x="221" y="443"/>
                  </a:lnTo>
                  <a:lnTo>
                    <a:pt x="221" y="443"/>
                  </a:lnTo>
                  <a:lnTo>
                    <a:pt x="223" y="443"/>
                  </a:lnTo>
                  <a:lnTo>
                    <a:pt x="223" y="443"/>
                  </a:lnTo>
                  <a:lnTo>
                    <a:pt x="223" y="445"/>
                  </a:lnTo>
                  <a:lnTo>
                    <a:pt x="223" y="445"/>
                  </a:lnTo>
                  <a:lnTo>
                    <a:pt x="223" y="445"/>
                  </a:lnTo>
                  <a:lnTo>
                    <a:pt x="225" y="445"/>
                  </a:lnTo>
                  <a:lnTo>
                    <a:pt x="225" y="445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21" y="447"/>
                  </a:lnTo>
                  <a:lnTo>
                    <a:pt x="221" y="449"/>
                  </a:lnTo>
                  <a:lnTo>
                    <a:pt x="221" y="449"/>
                  </a:lnTo>
                  <a:lnTo>
                    <a:pt x="223" y="451"/>
                  </a:lnTo>
                  <a:lnTo>
                    <a:pt x="223" y="451"/>
                  </a:lnTo>
                  <a:lnTo>
                    <a:pt x="223" y="451"/>
                  </a:lnTo>
                  <a:lnTo>
                    <a:pt x="221" y="453"/>
                  </a:lnTo>
                  <a:lnTo>
                    <a:pt x="221" y="455"/>
                  </a:lnTo>
                  <a:lnTo>
                    <a:pt x="223" y="457"/>
                  </a:lnTo>
                  <a:lnTo>
                    <a:pt x="225" y="457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29" y="460"/>
                  </a:lnTo>
                  <a:lnTo>
                    <a:pt x="231" y="460"/>
                  </a:lnTo>
                  <a:lnTo>
                    <a:pt x="231" y="462"/>
                  </a:lnTo>
                  <a:lnTo>
                    <a:pt x="231" y="468"/>
                  </a:lnTo>
                  <a:lnTo>
                    <a:pt x="231" y="470"/>
                  </a:lnTo>
                  <a:lnTo>
                    <a:pt x="232" y="472"/>
                  </a:lnTo>
                  <a:lnTo>
                    <a:pt x="232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36" y="474"/>
                  </a:lnTo>
                  <a:lnTo>
                    <a:pt x="236" y="474"/>
                  </a:lnTo>
                  <a:lnTo>
                    <a:pt x="236" y="474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40" y="472"/>
                  </a:lnTo>
                  <a:lnTo>
                    <a:pt x="240" y="472"/>
                  </a:lnTo>
                  <a:lnTo>
                    <a:pt x="242" y="472"/>
                  </a:lnTo>
                  <a:lnTo>
                    <a:pt x="244" y="470"/>
                  </a:lnTo>
                  <a:lnTo>
                    <a:pt x="246" y="468"/>
                  </a:lnTo>
                  <a:lnTo>
                    <a:pt x="244" y="464"/>
                  </a:lnTo>
                  <a:lnTo>
                    <a:pt x="244" y="460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44" y="457"/>
                  </a:lnTo>
                  <a:lnTo>
                    <a:pt x="240" y="455"/>
                  </a:lnTo>
                  <a:lnTo>
                    <a:pt x="240" y="453"/>
                  </a:lnTo>
                  <a:lnTo>
                    <a:pt x="242" y="447"/>
                  </a:lnTo>
                  <a:lnTo>
                    <a:pt x="242" y="445"/>
                  </a:lnTo>
                  <a:lnTo>
                    <a:pt x="242" y="443"/>
                  </a:lnTo>
                  <a:lnTo>
                    <a:pt x="244" y="445"/>
                  </a:lnTo>
                  <a:lnTo>
                    <a:pt x="244" y="441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6" y="441"/>
                  </a:lnTo>
                  <a:lnTo>
                    <a:pt x="244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3"/>
                  </a:lnTo>
                  <a:lnTo>
                    <a:pt x="246" y="441"/>
                  </a:lnTo>
                  <a:lnTo>
                    <a:pt x="248" y="443"/>
                  </a:lnTo>
                  <a:lnTo>
                    <a:pt x="248" y="443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9" y="449"/>
                  </a:lnTo>
                  <a:lnTo>
                    <a:pt x="249" y="449"/>
                  </a:lnTo>
                  <a:lnTo>
                    <a:pt x="253" y="449"/>
                  </a:lnTo>
                  <a:lnTo>
                    <a:pt x="261" y="449"/>
                  </a:lnTo>
                  <a:lnTo>
                    <a:pt x="261" y="449"/>
                  </a:lnTo>
                  <a:lnTo>
                    <a:pt x="261" y="451"/>
                  </a:lnTo>
                  <a:lnTo>
                    <a:pt x="261" y="451"/>
                  </a:lnTo>
                  <a:lnTo>
                    <a:pt x="261" y="451"/>
                  </a:lnTo>
                  <a:lnTo>
                    <a:pt x="265" y="453"/>
                  </a:lnTo>
                  <a:lnTo>
                    <a:pt x="265" y="453"/>
                  </a:lnTo>
                  <a:lnTo>
                    <a:pt x="266" y="453"/>
                  </a:lnTo>
                  <a:lnTo>
                    <a:pt x="268" y="457"/>
                  </a:lnTo>
                  <a:lnTo>
                    <a:pt x="268" y="457"/>
                  </a:lnTo>
                  <a:lnTo>
                    <a:pt x="268" y="460"/>
                  </a:lnTo>
                  <a:lnTo>
                    <a:pt x="268" y="462"/>
                  </a:lnTo>
                  <a:lnTo>
                    <a:pt x="270" y="464"/>
                  </a:lnTo>
                  <a:lnTo>
                    <a:pt x="270" y="466"/>
                  </a:lnTo>
                  <a:lnTo>
                    <a:pt x="270" y="466"/>
                  </a:lnTo>
                  <a:lnTo>
                    <a:pt x="270" y="468"/>
                  </a:lnTo>
                  <a:lnTo>
                    <a:pt x="268" y="470"/>
                  </a:lnTo>
                  <a:lnTo>
                    <a:pt x="266" y="470"/>
                  </a:lnTo>
                  <a:lnTo>
                    <a:pt x="266" y="470"/>
                  </a:lnTo>
                  <a:lnTo>
                    <a:pt x="265" y="470"/>
                  </a:lnTo>
                  <a:lnTo>
                    <a:pt x="265" y="470"/>
                  </a:lnTo>
                  <a:lnTo>
                    <a:pt x="265" y="470"/>
                  </a:lnTo>
                  <a:lnTo>
                    <a:pt x="257" y="477"/>
                  </a:lnTo>
                  <a:lnTo>
                    <a:pt x="257" y="479"/>
                  </a:lnTo>
                  <a:lnTo>
                    <a:pt x="255" y="479"/>
                  </a:lnTo>
                  <a:lnTo>
                    <a:pt x="253" y="479"/>
                  </a:lnTo>
                  <a:lnTo>
                    <a:pt x="253" y="479"/>
                  </a:lnTo>
                  <a:lnTo>
                    <a:pt x="253" y="481"/>
                  </a:lnTo>
                  <a:lnTo>
                    <a:pt x="253" y="481"/>
                  </a:lnTo>
                  <a:lnTo>
                    <a:pt x="251" y="483"/>
                  </a:lnTo>
                  <a:lnTo>
                    <a:pt x="251" y="483"/>
                  </a:lnTo>
                  <a:lnTo>
                    <a:pt x="248" y="483"/>
                  </a:lnTo>
                  <a:lnTo>
                    <a:pt x="248" y="483"/>
                  </a:lnTo>
                  <a:lnTo>
                    <a:pt x="246" y="485"/>
                  </a:lnTo>
                  <a:lnTo>
                    <a:pt x="246" y="487"/>
                  </a:lnTo>
                  <a:lnTo>
                    <a:pt x="246" y="487"/>
                  </a:lnTo>
                  <a:lnTo>
                    <a:pt x="244" y="489"/>
                  </a:lnTo>
                  <a:lnTo>
                    <a:pt x="246" y="489"/>
                  </a:lnTo>
                  <a:lnTo>
                    <a:pt x="246" y="491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6" y="491"/>
                  </a:lnTo>
                  <a:lnTo>
                    <a:pt x="246" y="493"/>
                  </a:lnTo>
                  <a:lnTo>
                    <a:pt x="244" y="493"/>
                  </a:lnTo>
                  <a:lnTo>
                    <a:pt x="244" y="493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6"/>
                  </a:lnTo>
                  <a:lnTo>
                    <a:pt x="246" y="502"/>
                  </a:lnTo>
                  <a:lnTo>
                    <a:pt x="246" y="502"/>
                  </a:lnTo>
                  <a:lnTo>
                    <a:pt x="248" y="502"/>
                  </a:lnTo>
                  <a:lnTo>
                    <a:pt x="248" y="504"/>
                  </a:lnTo>
                  <a:lnTo>
                    <a:pt x="248" y="504"/>
                  </a:lnTo>
                  <a:lnTo>
                    <a:pt x="246" y="504"/>
                  </a:lnTo>
                  <a:lnTo>
                    <a:pt x="246" y="504"/>
                  </a:lnTo>
                  <a:lnTo>
                    <a:pt x="246" y="508"/>
                  </a:lnTo>
                  <a:lnTo>
                    <a:pt x="246" y="513"/>
                  </a:lnTo>
                  <a:lnTo>
                    <a:pt x="248" y="515"/>
                  </a:lnTo>
                  <a:lnTo>
                    <a:pt x="248" y="517"/>
                  </a:lnTo>
                  <a:lnTo>
                    <a:pt x="249" y="517"/>
                  </a:lnTo>
                  <a:lnTo>
                    <a:pt x="249" y="517"/>
                  </a:lnTo>
                  <a:lnTo>
                    <a:pt x="249" y="515"/>
                  </a:lnTo>
                  <a:lnTo>
                    <a:pt x="249" y="515"/>
                  </a:lnTo>
                  <a:lnTo>
                    <a:pt x="249" y="513"/>
                  </a:lnTo>
                  <a:lnTo>
                    <a:pt x="249" y="512"/>
                  </a:lnTo>
                  <a:lnTo>
                    <a:pt x="251" y="513"/>
                  </a:lnTo>
                  <a:lnTo>
                    <a:pt x="253" y="512"/>
                  </a:lnTo>
                  <a:lnTo>
                    <a:pt x="253" y="512"/>
                  </a:lnTo>
                  <a:lnTo>
                    <a:pt x="251" y="510"/>
                  </a:lnTo>
                  <a:lnTo>
                    <a:pt x="251" y="508"/>
                  </a:lnTo>
                  <a:lnTo>
                    <a:pt x="251" y="508"/>
                  </a:lnTo>
                  <a:lnTo>
                    <a:pt x="253" y="508"/>
                  </a:lnTo>
                  <a:lnTo>
                    <a:pt x="255" y="508"/>
                  </a:lnTo>
                  <a:lnTo>
                    <a:pt x="257" y="508"/>
                  </a:lnTo>
                  <a:lnTo>
                    <a:pt x="265" y="508"/>
                  </a:lnTo>
                  <a:lnTo>
                    <a:pt x="265" y="510"/>
                  </a:lnTo>
                  <a:lnTo>
                    <a:pt x="266" y="510"/>
                  </a:lnTo>
                  <a:lnTo>
                    <a:pt x="266" y="512"/>
                  </a:lnTo>
                  <a:lnTo>
                    <a:pt x="266" y="512"/>
                  </a:lnTo>
                  <a:lnTo>
                    <a:pt x="266" y="513"/>
                  </a:lnTo>
                  <a:lnTo>
                    <a:pt x="266" y="513"/>
                  </a:lnTo>
                  <a:lnTo>
                    <a:pt x="266" y="515"/>
                  </a:lnTo>
                  <a:lnTo>
                    <a:pt x="266" y="515"/>
                  </a:lnTo>
                  <a:lnTo>
                    <a:pt x="266" y="517"/>
                  </a:lnTo>
                  <a:lnTo>
                    <a:pt x="266" y="517"/>
                  </a:lnTo>
                  <a:lnTo>
                    <a:pt x="266" y="519"/>
                  </a:lnTo>
                  <a:lnTo>
                    <a:pt x="266" y="519"/>
                  </a:lnTo>
                  <a:lnTo>
                    <a:pt x="266" y="519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5" y="521"/>
                  </a:lnTo>
                  <a:lnTo>
                    <a:pt x="265" y="521"/>
                  </a:lnTo>
                  <a:lnTo>
                    <a:pt x="265" y="521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25"/>
                  </a:lnTo>
                  <a:lnTo>
                    <a:pt x="265" y="523"/>
                  </a:lnTo>
                  <a:lnTo>
                    <a:pt x="270" y="517"/>
                  </a:lnTo>
                  <a:lnTo>
                    <a:pt x="272" y="517"/>
                  </a:lnTo>
                  <a:lnTo>
                    <a:pt x="272" y="517"/>
                  </a:lnTo>
                  <a:lnTo>
                    <a:pt x="272" y="517"/>
                  </a:lnTo>
                  <a:lnTo>
                    <a:pt x="274" y="519"/>
                  </a:lnTo>
                  <a:lnTo>
                    <a:pt x="274" y="519"/>
                  </a:lnTo>
                  <a:lnTo>
                    <a:pt x="276" y="521"/>
                  </a:lnTo>
                  <a:lnTo>
                    <a:pt x="276" y="523"/>
                  </a:lnTo>
                  <a:lnTo>
                    <a:pt x="276" y="525"/>
                  </a:lnTo>
                  <a:lnTo>
                    <a:pt x="276" y="525"/>
                  </a:lnTo>
                  <a:lnTo>
                    <a:pt x="274" y="527"/>
                  </a:lnTo>
                  <a:lnTo>
                    <a:pt x="274" y="527"/>
                  </a:lnTo>
                  <a:lnTo>
                    <a:pt x="274" y="527"/>
                  </a:lnTo>
                  <a:lnTo>
                    <a:pt x="274" y="529"/>
                  </a:lnTo>
                  <a:lnTo>
                    <a:pt x="276" y="529"/>
                  </a:lnTo>
                  <a:lnTo>
                    <a:pt x="276" y="529"/>
                  </a:lnTo>
                  <a:lnTo>
                    <a:pt x="278" y="529"/>
                  </a:lnTo>
                  <a:lnTo>
                    <a:pt x="278" y="529"/>
                  </a:lnTo>
                  <a:lnTo>
                    <a:pt x="280" y="529"/>
                  </a:lnTo>
                  <a:lnTo>
                    <a:pt x="282" y="527"/>
                  </a:lnTo>
                  <a:lnTo>
                    <a:pt x="284" y="527"/>
                  </a:lnTo>
                  <a:lnTo>
                    <a:pt x="284" y="529"/>
                  </a:lnTo>
                  <a:lnTo>
                    <a:pt x="284" y="529"/>
                  </a:lnTo>
                  <a:lnTo>
                    <a:pt x="285" y="529"/>
                  </a:lnTo>
                  <a:lnTo>
                    <a:pt x="285" y="529"/>
                  </a:lnTo>
                  <a:lnTo>
                    <a:pt x="287" y="529"/>
                  </a:lnTo>
                  <a:lnTo>
                    <a:pt x="289" y="529"/>
                  </a:lnTo>
                  <a:lnTo>
                    <a:pt x="289" y="529"/>
                  </a:lnTo>
                  <a:lnTo>
                    <a:pt x="289" y="530"/>
                  </a:lnTo>
                  <a:lnTo>
                    <a:pt x="291" y="530"/>
                  </a:lnTo>
                  <a:lnTo>
                    <a:pt x="293" y="529"/>
                  </a:lnTo>
                  <a:lnTo>
                    <a:pt x="297" y="527"/>
                  </a:lnTo>
                  <a:lnTo>
                    <a:pt x="297" y="525"/>
                  </a:lnTo>
                  <a:lnTo>
                    <a:pt x="299" y="525"/>
                  </a:lnTo>
                  <a:lnTo>
                    <a:pt x="301" y="527"/>
                  </a:lnTo>
                  <a:lnTo>
                    <a:pt x="301" y="525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1" y="523"/>
                  </a:lnTo>
                  <a:lnTo>
                    <a:pt x="302" y="521"/>
                  </a:lnTo>
                  <a:lnTo>
                    <a:pt x="301" y="517"/>
                  </a:lnTo>
                  <a:lnTo>
                    <a:pt x="304" y="513"/>
                  </a:lnTo>
                  <a:lnTo>
                    <a:pt x="306" y="512"/>
                  </a:lnTo>
                  <a:lnTo>
                    <a:pt x="306" y="512"/>
                  </a:lnTo>
                  <a:lnTo>
                    <a:pt x="306" y="512"/>
                  </a:lnTo>
                  <a:lnTo>
                    <a:pt x="308" y="512"/>
                  </a:lnTo>
                  <a:lnTo>
                    <a:pt x="308" y="512"/>
                  </a:lnTo>
                  <a:lnTo>
                    <a:pt x="308" y="512"/>
                  </a:lnTo>
                  <a:lnTo>
                    <a:pt x="310" y="510"/>
                  </a:lnTo>
                  <a:lnTo>
                    <a:pt x="312" y="510"/>
                  </a:lnTo>
                  <a:lnTo>
                    <a:pt x="312" y="510"/>
                  </a:lnTo>
                  <a:lnTo>
                    <a:pt x="314" y="510"/>
                  </a:lnTo>
                  <a:lnTo>
                    <a:pt x="314" y="510"/>
                  </a:lnTo>
                  <a:lnTo>
                    <a:pt x="316" y="510"/>
                  </a:lnTo>
                  <a:lnTo>
                    <a:pt x="316" y="508"/>
                  </a:lnTo>
                  <a:lnTo>
                    <a:pt x="318" y="508"/>
                  </a:lnTo>
                  <a:lnTo>
                    <a:pt x="320" y="508"/>
                  </a:lnTo>
                  <a:close/>
                  <a:moveTo>
                    <a:pt x="651" y="962"/>
                  </a:moveTo>
                  <a:lnTo>
                    <a:pt x="649" y="960"/>
                  </a:lnTo>
                  <a:lnTo>
                    <a:pt x="647" y="960"/>
                  </a:lnTo>
                  <a:lnTo>
                    <a:pt x="649" y="958"/>
                  </a:lnTo>
                  <a:lnTo>
                    <a:pt x="649" y="955"/>
                  </a:lnTo>
                  <a:lnTo>
                    <a:pt x="649" y="955"/>
                  </a:lnTo>
                  <a:lnTo>
                    <a:pt x="647" y="953"/>
                  </a:lnTo>
                  <a:lnTo>
                    <a:pt x="647" y="953"/>
                  </a:lnTo>
                  <a:lnTo>
                    <a:pt x="647" y="951"/>
                  </a:lnTo>
                  <a:lnTo>
                    <a:pt x="649" y="951"/>
                  </a:lnTo>
                  <a:lnTo>
                    <a:pt x="649" y="951"/>
                  </a:lnTo>
                  <a:lnTo>
                    <a:pt x="649" y="951"/>
                  </a:lnTo>
                  <a:lnTo>
                    <a:pt x="651" y="949"/>
                  </a:lnTo>
                  <a:lnTo>
                    <a:pt x="651" y="947"/>
                  </a:lnTo>
                  <a:lnTo>
                    <a:pt x="649" y="945"/>
                  </a:lnTo>
                  <a:lnTo>
                    <a:pt x="649" y="943"/>
                  </a:lnTo>
                  <a:lnTo>
                    <a:pt x="649" y="939"/>
                  </a:lnTo>
                  <a:lnTo>
                    <a:pt x="647" y="938"/>
                  </a:lnTo>
                  <a:lnTo>
                    <a:pt x="647" y="934"/>
                  </a:lnTo>
                  <a:lnTo>
                    <a:pt x="649" y="934"/>
                  </a:lnTo>
                  <a:lnTo>
                    <a:pt x="649" y="932"/>
                  </a:lnTo>
                  <a:lnTo>
                    <a:pt x="647" y="930"/>
                  </a:lnTo>
                  <a:lnTo>
                    <a:pt x="643" y="930"/>
                  </a:lnTo>
                  <a:lnTo>
                    <a:pt x="641" y="930"/>
                  </a:lnTo>
                  <a:lnTo>
                    <a:pt x="641" y="928"/>
                  </a:lnTo>
                  <a:lnTo>
                    <a:pt x="639" y="926"/>
                  </a:lnTo>
                  <a:lnTo>
                    <a:pt x="639" y="926"/>
                  </a:lnTo>
                  <a:lnTo>
                    <a:pt x="638" y="924"/>
                  </a:lnTo>
                  <a:lnTo>
                    <a:pt x="638" y="924"/>
                  </a:lnTo>
                  <a:lnTo>
                    <a:pt x="636" y="922"/>
                  </a:lnTo>
                  <a:lnTo>
                    <a:pt x="636" y="921"/>
                  </a:lnTo>
                  <a:lnTo>
                    <a:pt x="636" y="919"/>
                  </a:lnTo>
                  <a:lnTo>
                    <a:pt x="636" y="917"/>
                  </a:lnTo>
                  <a:lnTo>
                    <a:pt x="639" y="915"/>
                  </a:lnTo>
                  <a:lnTo>
                    <a:pt x="639" y="913"/>
                  </a:lnTo>
                  <a:lnTo>
                    <a:pt x="639" y="913"/>
                  </a:lnTo>
                  <a:lnTo>
                    <a:pt x="638" y="909"/>
                  </a:lnTo>
                  <a:lnTo>
                    <a:pt x="639" y="907"/>
                  </a:lnTo>
                  <a:lnTo>
                    <a:pt x="641" y="905"/>
                  </a:lnTo>
                  <a:lnTo>
                    <a:pt x="639" y="905"/>
                  </a:lnTo>
                  <a:lnTo>
                    <a:pt x="639" y="903"/>
                  </a:lnTo>
                  <a:lnTo>
                    <a:pt x="639" y="903"/>
                  </a:lnTo>
                  <a:lnTo>
                    <a:pt x="641" y="898"/>
                  </a:lnTo>
                  <a:lnTo>
                    <a:pt x="639" y="896"/>
                  </a:lnTo>
                  <a:lnTo>
                    <a:pt x="638" y="898"/>
                  </a:lnTo>
                  <a:lnTo>
                    <a:pt x="636" y="900"/>
                  </a:lnTo>
                  <a:lnTo>
                    <a:pt x="636" y="900"/>
                  </a:lnTo>
                  <a:lnTo>
                    <a:pt x="634" y="900"/>
                  </a:lnTo>
                  <a:lnTo>
                    <a:pt x="632" y="900"/>
                  </a:lnTo>
                  <a:lnTo>
                    <a:pt x="632" y="898"/>
                  </a:lnTo>
                  <a:lnTo>
                    <a:pt x="632" y="896"/>
                  </a:lnTo>
                  <a:lnTo>
                    <a:pt x="636" y="894"/>
                  </a:lnTo>
                  <a:lnTo>
                    <a:pt x="636" y="892"/>
                  </a:lnTo>
                  <a:lnTo>
                    <a:pt x="636" y="892"/>
                  </a:lnTo>
                  <a:lnTo>
                    <a:pt x="634" y="892"/>
                  </a:lnTo>
                  <a:lnTo>
                    <a:pt x="634" y="892"/>
                  </a:lnTo>
                  <a:lnTo>
                    <a:pt x="632" y="890"/>
                  </a:lnTo>
                  <a:lnTo>
                    <a:pt x="632" y="888"/>
                  </a:lnTo>
                  <a:lnTo>
                    <a:pt x="632" y="888"/>
                  </a:lnTo>
                  <a:lnTo>
                    <a:pt x="632" y="888"/>
                  </a:lnTo>
                  <a:lnTo>
                    <a:pt x="634" y="888"/>
                  </a:lnTo>
                  <a:lnTo>
                    <a:pt x="634" y="888"/>
                  </a:lnTo>
                  <a:lnTo>
                    <a:pt x="636" y="886"/>
                  </a:lnTo>
                  <a:lnTo>
                    <a:pt x="636" y="885"/>
                  </a:lnTo>
                  <a:lnTo>
                    <a:pt x="636" y="883"/>
                  </a:lnTo>
                  <a:lnTo>
                    <a:pt x="634" y="883"/>
                  </a:lnTo>
                  <a:lnTo>
                    <a:pt x="634" y="883"/>
                  </a:lnTo>
                  <a:lnTo>
                    <a:pt x="634" y="881"/>
                  </a:lnTo>
                  <a:lnTo>
                    <a:pt x="634" y="881"/>
                  </a:lnTo>
                  <a:lnTo>
                    <a:pt x="636" y="881"/>
                  </a:lnTo>
                  <a:lnTo>
                    <a:pt x="638" y="881"/>
                  </a:lnTo>
                  <a:lnTo>
                    <a:pt x="638" y="881"/>
                  </a:lnTo>
                  <a:lnTo>
                    <a:pt x="636" y="881"/>
                  </a:lnTo>
                  <a:lnTo>
                    <a:pt x="636" y="881"/>
                  </a:lnTo>
                  <a:lnTo>
                    <a:pt x="638" y="879"/>
                  </a:lnTo>
                  <a:lnTo>
                    <a:pt x="636" y="879"/>
                  </a:lnTo>
                  <a:lnTo>
                    <a:pt x="636" y="877"/>
                  </a:lnTo>
                  <a:lnTo>
                    <a:pt x="634" y="877"/>
                  </a:lnTo>
                  <a:lnTo>
                    <a:pt x="634" y="875"/>
                  </a:lnTo>
                  <a:lnTo>
                    <a:pt x="634" y="875"/>
                  </a:lnTo>
                  <a:lnTo>
                    <a:pt x="634" y="875"/>
                  </a:lnTo>
                  <a:lnTo>
                    <a:pt x="634" y="875"/>
                  </a:lnTo>
                  <a:lnTo>
                    <a:pt x="634" y="877"/>
                  </a:lnTo>
                  <a:lnTo>
                    <a:pt x="634" y="877"/>
                  </a:lnTo>
                  <a:lnTo>
                    <a:pt x="628" y="875"/>
                  </a:lnTo>
                  <a:lnTo>
                    <a:pt x="628" y="875"/>
                  </a:lnTo>
                  <a:lnTo>
                    <a:pt x="626" y="875"/>
                  </a:lnTo>
                  <a:lnTo>
                    <a:pt x="626" y="875"/>
                  </a:lnTo>
                  <a:lnTo>
                    <a:pt x="624" y="875"/>
                  </a:lnTo>
                  <a:lnTo>
                    <a:pt x="624" y="875"/>
                  </a:lnTo>
                  <a:lnTo>
                    <a:pt x="624" y="875"/>
                  </a:lnTo>
                  <a:lnTo>
                    <a:pt x="624" y="875"/>
                  </a:lnTo>
                  <a:lnTo>
                    <a:pt x="626" y="877"/>
                  </a:lnTo>
                  <a:lnTo>
                    <a:pt x="624" y="877"/>
                  </a:lnTo>
                  <a:lnTo>
                    <a:pt x="624" y="877"/>
                  </a:lnTo>
                  <a:lnTo>
                    <a:pt x="622" y="877"/>
                  </a:lnTo>
                  <a:lnTo>
                    <a:pt x="621" y="877"/>
                  </a:lnTo>
                  <a:lnTo>
                    <a:pt x="621" y="877"/>
                  </a:lnTo>
                  <a:lnTo>
                    <a:pt x="619" y="875"/>
                  </a:lnTo>
                  <a:lnTo>
                    <a:pt x="619" y="873"/>
                  </a:lnTo>
                  <a:lnTo>
                    <a:pt x="617" y="871"/>
                  </a:lnTo>
                  <a:lnTo>
                    <a:pt x="617" y="869"/>
                  </a:lnTo>
                  <a:lnTo>
                    <a:pt x="619" y="867"/>
                  </a:lnTo>
                  <a:lnTo>
                    <a:pt x="621" y="867"/>
                  </a:lnTo>
                  <a:lnTo>
                    <a:pt x="622" y="866"/>
                  </a:lnTo>
                  <a:lnTo>
                    <a:pt x="624" y="866"/>
                  </a:lnTo>
                  <a:lnTo>
                    <a:pt x="624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4"/>
                  </a:lnTo>
                  <a:lnTo>
                    <a:pt x="624" y="864"/>
                  </a:lnTo>
                  <a:lnTo>
                    <a:pt x="624" y="862"/>
                  </a:lnTo>
                  <a:lnTo>
                    <a:pt x="626" y="862"/>
                  </a:lnTo>
                  <a:lnTo>
                    <a:pt x="628" y="862"/>
                  </a:lnTo>
                  <a:lnTo>
                    <a:pt x="630" y="860"/>
                  </a:lnTo>
                  <a:lnTo>
                    <a:pt x="630" y="860"/>
                  </a:lnTo>
                  <a:lnTo>
                    <a:pt x="632" y="858"/>
                  </a:lnTo>
                  <a:lnTo>
                    <a:pt x="632" y="856"/>
                  </a:lnTo>
                  <a:lnTo>
                    <a:pt x="632" y="856"/>
                  </a:lnTo>
                  <a:lnTo>
                    <a:pt x="632" y="854"/>
                  </a:lnTo>
                  <a:lnTo>
                    <a:pt x="632" y="854"/>
                  </a:lnTo>
                  <a:lnTo>
                    <a:pt x="632" y="854"/>
                  </a:lnTo>
                  <a:lnTo>
                    <a:pt x="632" y="854"/>
                  </a:lnTo>
                  <a:lnTo>
                    <a:pt x="632" y="852"/>
                  </a:lnTo>
                  <a:lnTo>
                    <a:pt x="632" y="850"/>
                  </a:lnTo>
                  <a:lnTo>
                    <a:pt x="632" y="849"/>
                  </a:lnTo>
                  <a:lnTo>
                    <a:pt x="630" y="847"/>
                  </a:lnTo>
                  <a:lnTo>
                    <a:pt x="626" y="843"/>
                  </a:lnTo>
                  <a:lnTo>
                    <a:pt x="624" y="841"/>
                  </a:lnTo>
                  <a:lnTo>
                    <a:pt x="624" y="841"/>
                  </a:lnTo>
                  <a:lnTo>
                    <a:pt x="624" y="839"/>
                  </a:lnTo>
                  <a:lnTo>
                    <a:pt x="622" y="839"/>
                  </a:lnTo>
                  <a:lnTo>
                    <a:pt x="622" y="839"/>
                  </a:lnTo>
                  <a:lnTo>
                    <a:pt x="622" y="839"/>
                  </a:lnTo>
                  <a:lnTo>
                    <a:pt x="621" y="839"/>
                  </a:lnTo>
                  <a:lnTo>
                    <a:pt x="622" y="835"/>
                  </a:lnTo>
                  <a:lnTo>
                    <a:pt x="622" y="833"/>
                  </a:lnTo>
                  <a:lnTo>
                    <a:pt x="622" y="830"/>
                  </a:lnTo>
                  <a:lnTo>
                    <a:pt x="622" y="828"/>
                  </a:lnTo>
                  <a:lnTo>
                    <a:pt x="624" y="826"/>
                  </a:lnTo>
                  <a:lnTo>
                    <a:pt x="624" y="824"/>
                  </a:lnTo>
                  <a:lnTo>
                    <a:pt x="624" y="824"/>
                  </a:lnTo>
                  <a:lnTo>
                    <a:pt x="622" y="824"/>
                  </a:lnTo>
                  <a:lnTo>
                    <a:pt x="621" y="824"/>
                  </a:lnTo>
                  <a:lnTo>
                    <a:pt x="619" y="828"/>
                  </a:lnTo>
                  <a:lnTo>
                    <a:pt x="617" y="828"/>
                  </a:lnTo>
                  <a:lnTo>
                    <a:pt x="615" y="828"/>
                  </a:lnTo>
                  <a:lnTo>
                    <a:pt x="615" y="828"/>
                  </a:lnTo>
                  <a:lnTo>
                    <a:pt x="613" y="828"/>
                  </a:lnTo>
                  <a:lnTo>
                    <a:pt x="613" y="828"/>
                  </a:lnTo>
                  <a:lnTo>
                    <a:pt x="611" y="824"/>
                  </a:lnTo>
                  <a:lnTo>
                    <a:pt x="609" y="822"/>
                  </a:lnTo>
                  <a:lnTo>
                    <a:pt x="609" y="820"/>
                  </a:lnTo>
                  <a:lnTo>
                    <a:pt x="609" y="818"/>
                  </a:lnTo>
                  <a:lnTo>
                    <a:pt x="607" y="818"/>
                  </a:lnTo>
                  <a:lnTo>
                    <a:pt x="607" y="818"/>
                  </a:lnTo>
                  <a:lnTo>
                    <a:pt x="605" y="818"/>
                  </a:lnTo>
                  <a:lnTo>
                    <a:pt x="603" y="818"/>
                  </a:lnTo>
                  <a:lnTo>
                    <a:pt x="603" y="818"/>
                  </a:lnTo>
                  <a:lnTo>
                    <a:pt x="603" y="816"/>
                  </a:lnTo>
                  <a:lnTo>
                    <a:pt x="603" y="816"/>
                  </a:lnTo>
                  <a:lnTo>
                    <a:pt x="603" y="816"/>
                  </a:lnTo>
                  <a:lnTo>
                    <a:pt x="605" y="814"/>
                  </a:lnTo>
                  <a:lnTo>
                    <a:pt x="607" y="814"/>
                  </a:lnTo>
                  <a:lnTo>
                    <a:pt x="607" y="814"/>
                  </a:lnTo>
                  <a:lnTo>
                    <a:pt x="607" y="814"/>
                  </a:lnTo>
                  <a:lnTo>
                    <a:pt x="607" y="813"/>
                  </a:lnTo>
                  <a:lnTo>
                    <a:pt x="607" y="813"/>
                  </a:lnTo>
                  <a:lnTo>
                    <a:pt x="607" y="813"/>
                  </a:lnTo>
                  <a:lnTo>
                    <a:pt x="607" y="813"/>
                  </a:lnTo>
                  <a:lnTo>
                    <a:pt x="605" y="814"/>
                  </a:lnTo>
                  <a:lnTo>
                    <a:pt x="605" y="813"/>
                  </a:lnTo>
                  <a:lnTo>
                    <a:pt x="605" y="813"/>
                  </a:lnTo>
                  <a:lnTo>
                    <a:pt x="605" y="813"/>
                  </a:lnTo>
                  <a:lnTo>
                    <a:pt x="605" y="811"/>
                  </a:lnTo>
                  <a:lnTo>
                    <a:pt x="603" y="811"/>
                  </a:lnTo>
                  <a:lnTo>
                    <a:pt x="603" y="811"/>
                  </a:lnTo>
                  <a:lnTo>
                    <a:pt x="603" y="811"/>
                  </a:lnTo>
                  <a:lnTo>
                    <a:pt x="600" y="809"/>
                  </a:lnTo>
                  <a:lnTo>
                    <a:pt x="600" y="809"/>
                  </a:lnTo>
                  <a:lnTo>
                    <a:pt x="596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2" y="805"/>
                  </a:lnTo>
                  <a:lnTo>
                    <a:pt x="592" y="805"/>
                  </a:lnTo>
                  <a:lnTo>
                    <a:pt x="590" y="805"/>
                  </a:lnTo>
                  <a:lnTo>
                    <a:pt x="590" y="805"/>
                  </a:lnTo>
                  <a:lnTo>
                    <a:pt x="590" y="805"/>
                  </a:lnTo>
                  <a:lnTo>
                    <a:pt x="588" y="805"/>
                  </a:lnTo>
                  <a:lnTo>
                    <a:pt x="588" y="805"/>
                  </a:lnTo>
                  <a:lnTo>
                    <a:pt x="588" y="805"/>
                  </a:lnTo>
                  <a:lnTo>
                    <a:pt x="588" y="805"/>
                  </a:lnTo>
                  <a:lnTo>
                    <a:pt x="588" y="803"/>
                  </a:lnTo>
                  <a:lnTo>
                    <a:pt x="588" y="803"/>
                  </a:lnTo>
                  <a:lnTo>
                    <a:pt x="586" y="803"/>
                  </a:lnTo>
                  <a:lnTo>
                    <a:pt x="585" y="803"/>
                  </a:lnTo>
                  <a:lnTo>
                    <a:pt x="585" y="801"/>
                  </a:lnTo>
                  <a:lnTo>
                    <a:pt x="583" y="801"/>
                  </a:lnTo>
                  <a:lnTo>
                    <a:pt x="583" y="799"/>
                  </a:lnTo>
                  <a:lnTo>
                    <a:pt x="583" y="797"/>
                  </a:lnTo>
                  <a:lnTo>
                    <a:pt x="581" y="796"/>
                  </a:lnTo>
                  <a:lnTo>
                    <a:pt x="581" y="794"/>
                  </a:lnTo>
                  <a:lnTo>
                    <a:pt x="581" y="794"/>
                  </a:lnTo>
                  <a:lnTo>
                    <a:pt x="579" y="792"/>
                  </a:lnTo>
                  <a:lnTo>
                    <a:pt x="577" y="792"/>
                  </a:lnTo>
                  <a:lnTo>
                    <a:pt x="575" y="790"/>
                  </a:lnTo>
                  <a:lnTo>
                    <a:pt x="573" y="790"/>
                  </a:lnTo>
                  <a:lnTo>
                    <a:pt x="573" y="788"/>
                  </a:lnTo>
                  <a:lnTo>
                    <a:pt x="573" y="790"/>
                  </a:lnTo>
                  <a:lnTo>
                    <a:pt x="569" y="796"/>
                  </a:lnTo>
                  <a:lnTo>
                    <a:pt x="569" y="796"/>
                  </a:lnTo>
                  <a:lnTo>
                    <a:pt x="569" y="797"/>
                  </a:lnTo>
                  <a:lnTo>
                    <a:pt x="569" y="797"/>
                  </a:lnTo>
                  <a:lnTo>
                    <a:pt x="571" y="807"/>
                  </a:lnTo>
                  <a:lnTo>
                    <a:pt x="571" y="809"/>
                  </a:lnTo>
                  <a:lnTo>
                    <a:pt x="571" y="809"/>
                  </a:lnTo>
                  <a:lnTo>
                    <a:pt x="573" y="813"/>
                  </a:lnTo>
                  <a:lnTo>
                    <a:pt x="573" y="814"/>
                  </a:lnTo>
                  <a:lnTo>
                    <a:pt x="573" y="816"/>
                  </a:lnTo>
                  <a:lnTo>
                    <a:pt x="573" y="816"/>
                  </a:lnTo>
                  <a:lnTo>
                    <a:pt x="573" y="818"/>
                  </a:lnTo>
                  <a:lnTo>
                    <a:pt x="573" y="818"/>
                  </a:lnTo>
                  <a:lnTo>
                    <a:pt x="575" y="820"/>
                  </a:lnTo>
                  <a:lnTo>
                    <a:pt x="575" y="822"/>
                  </a:lnTo>
                  <a:lnTo>
                    <a:pt x="577" y="824"/>
                  </a:lnTo>
                  <a:lnTo>
                    <a:pt x="577" y="826"/>
                  </a:lnTo>
                  <a:lnTo>
                    <a:pt x="577" y="826"/>
                  </a:lnTo>
                  <a:lnTo>
                    <a:pt x="577" y="826"/>
                  </a:lnTo>
                  <a:lnTo>
                    <a:pt x="577" y="828"/>
                  </a:lnTo>
                  <a:lnTo>
                    <a:pt x="577" y="828"/>
                  </a:lnTo>
                  <a:lnTo>
                    <a:pt x="577" y="830"/>
                  </a:lnTo>
                  <a:lnTo>
                    <a:pt x="577" y="830"/>
                  </a:lnTo>
                  <a:lnTo>
                    <a:pt x="579" y="832"/>
                  </a:lnTo>
                  <a:lnTo>
                    <a:pt x="579" y="832"/>
                  </a:lnTo>
                  <a:lnTo>
                    <a:pt x="579" y="839"/>
                  </a:lnTo>
                  <a:lnTo>
                    <a:pt x="577" y="841"/>
                  </a:lnTo>
                  <a:lnTo>
                    <a:pt x="577" y="843"/>
                  </a:lnTo>
                  <a:lnTo>
                    <a:pt x="577" y="843"/>
                  </a:lnTo>
                  <a:lnTo>
                    <a:pt x="573" y="845"/>
                  </a:lnTo>
                  <a:lnTo>
                    <a:pt x="571" y="847"/>
                  </a:lnTo>
                  <a:lnTo>
                    <a:pt x="569" y="847"/>
                  </a:lnTo>
                  <a:lnTo>
                    <a:pt x="568" y="845"/>
                  </a:lnTo>
                  <a:lnTo>
                    <a:pt x="564" y="845"/>
                  </a:lnTo>
                  <a:lnTo>
                    <a:pt x="562" y="845"/>
                  </a:lnTo>
                  <a:lnTo>
                    <a:pt x="560" y="843"/>
                  </a:lnTo>
                  <a:lnTo>
                    <a:pt x="558" y="841"/>
                  </a:lnTo>
                  <a:lnTo>
                    <a:pt x="558" y="839"/>
                  </a:lnTo>
                  <a:lnTo>
                    <a:pt x="556" y="839"/>
                  </a:lnTo>
                  <a:lnTo>
                    <a:pt x="556" y="839"/>
                  </a:lnTo>
                  <a:lnTo>
                    <a:pt x="556" y="839"/>
                  </a:lnTo>
                  <a:lnTo>
                    <a:pt x="554" y="839"/>
                  </a:lnTo>
                  <a:lnTo>
                    <a:pt x="554" y="841"/>
                  </a:lnTo>
                  <a:lnTo>
                    <a:pt x="554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4" y="845"/>
                  </a:lnTo>
                  <a:lnTo>
                    <a:pt x="554" y="845"/>
                  </a:lnTo>
                  <a:lnTo>
                    <a:pt x="554" y="845"/>
                  </a:lnTo>
                  <a:lnTo>
                    <a:pt x="554" y="847"/>
                  </a:lnTo>
                  <a:lnTo>
                    <a:pt x="554" y="847"/>
                  </a:lnTo>
                  <a:lnTo>
                    <a:pt x="554" y="852"/>
                  </a:lnTo>
                  <a:lnTo>
                    <a:pt x="554" y="854"/>
                  </a:lnTo>
                  <a:lnTo>
                    <a:pt x="552" y="854"/>
                  </a:lnTo>
                  <a:lnTo>
                    <a:pt x="550" y="856"/>
                  </a:lnTo>
                  <a:lnTo>
                    <a:pt x="550" y="856"/>
                  </a:lnTo>
                  <a:lnTo>
                    <a:pt x="549" y="856"/>
                  </a:lnTo>
                  <a:lnTo>
                    <a:pt x="549" y="856"/>
                  </a:lnTo>
                  <a:lnTo>
                    <a:pt x="547" y="852"/>
                  </a:lnTo>
                  <a:lnTo>
                    <a:pt x="545" y="852"/>
                  </a:lnTo>
                  <a:lnTo>
                    <a:pt x="545" y="850"/>
                  </a:lnTo>
                  <a:lnTo>
                    <a:pt x="543" y="850"/>
                  </a:lnTo>
                  <a:lnTo>
                    <a:pt x="539" y="847"/>
                  </a:lnTo>
                  <a:lnTo>
                    <a:pt x="537" y="847"/>
                  </a:lnTo>
                  <a:lnTo>
                    <a:pt x="537" y="847"/>
                  </a:lnTo>
                  <a:lnTo>
                    <a:pt x="535" y="845"/>
                  </a:lnTo>
                  <a:lnTo>
                    <a:pt x="535" y="845"/>
                  </a:lnTo>
                  <a:lnTo>
                    <a:pt x="533" y="845"/>
                  </a:lnTo>
                  <a:lnTo>
                    <a:pt x="533" y="845"/>
                  </a:lnTo>
                  <a:lnTo>
                    <a:pt x="532" y="845"/>
                  </a:lnTo>
                  <a:lnTo>
                    <a:pt x="532" y="845"/>
                  </a:lnTo>
                  <a:lnTo>
                    <a:pt x="530" y="845"/>
                  </a:lnTo>
                  <a:lnTo>
                    <a:pt x="530" y="843"/>
                  </a:lnTo>
                  <a:lnTo>
                    <a:pt x="530" y="845"/>
                  </a:lnTo>
                  <a:lnTo>
                    <a:pt x="528" y="845"/>
                  </a:lnTo>
                  <a:lnTo>
                    <a:pt x="528" y="845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50"/>
                  </a:lnTo>
                  <a:lnTo>
                    <a:pt x="528" y="856"/>
                  </a:lnTo>
                  <a:lnTo>
                    <a:pt x="528" y="860"/>
                  </a:lnTo>
                  <a:lnTo>
                    <a:pt x="528" y="862"/>
                  </a:lnTo>
                  <a:lnTo>
                    <a:pt x="528" y="862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526" y="866"/>
                  </a:lnTo>
                  <a:lnTo>
                    <a:pt x="524" y="867"/>
                  </a:lnTo>
                  <a:lnTo>
                    <a:pt x="526" y="867"/>
                  </a:lnTo>
                  <a:lnTo>
                    <a:pt x="526" y="871"/>
                  </a:lnTo>
                  <a:lnTo>
                    <a:pt x="526" y="871"/>
                  </a:lnTo>
                  <a:lnTo>
                    <a:pt x="526" y="873"/>
                  </a:lnTo>
                  <a:lnTo>
                    <a:pt x="526" y="873"/>
                  </a:lnTo>
                  <a:lnTo>
                    <a:pt x="526" y="875"/>
                  </a:lnTo>
                  <a:lnTo>
                    <a:pt x="526" y="875"/>
                  </a:lnTo>
                  <a:lnTo>
                    <a:pt x="524" y="877"/>
                  </a:lnTo>
                  <a:lnTo>
                    <a:pt x="524" y="877"/>
                  </a:lnTo>
                  <a:lnTo>
                    <a:pt x="526" y="877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22" y="881"/>
                  </a:lnTo>
                  <a:lnTo>
                    <a:pt x="522" y="881"/>
                  </a:lnTo>
                  <a:lnTo>
                    <a:pt x="520" y="879"/>
                  </a:lnTo>
                  <a:lnTo>
                    <a:pt x="518" y="881"/>
                  </a:lnTo>
                  <a:lnTo>
                    <a:pt x="518" y="881"/>
                  </a:lnTo>
                  <a:lnTo>
                    <a:pt x="518" y="883"/>
                  </a:lnTo>
                  <a:lnTo>
                    <a:pt x="516" y="883"/>
                  </a:lnTo>
                  <a:lnTo>
                    <a:pt x="516" y="881"/>
                  </a:lnTo>
                  <a:lnTo>
                    <a:pt x="518" y="881"/>
                  </a:lnTo>
                  <a:lnTo>
                    <a:pt x="518" y="879"/>
                  </a:lnTo>
                  <a:lnTo>
                    <a:pt x="518" y="877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3" y="877"/>
                  </a:lnTo>
                  <a:lnTo>
                    <a:pt x="511" y="875"/>
                  </a:lnTo>
                  <a:lnTo>
                    <a:pt x="511" y="873"/>
                  </a:lnTo>
                  <a:lnTo>
                    <a:pt x="509" y="873"/>
                  </a:lnTo>
                  <a:lnTo>
                    <a:pt x="509" y="873"/>
                  </a:lnTo>
                  <a:lnTo>
                    <a:pt x="509" y="873"/>
                  </a:lnTo>
                  <a:lnTo>
                    <a:pt x="507" y="873"/>
                  </a:lnTo>
                  <a:lnTo>
                    <a:pt x="507" y="873"/>
                  </a:lnTo>
                  <a:lnTo>
                    <a:pt x="507" y="871"/>
                  </a:lnTo>
                  <a:lnTo>
                    <a:pt x="507" y="871"/>
                  </a:lnTo>
                  <a:lnTo>
                    <a:pt x="507" y="869"/>
                  </a:lnTo>
                  <a:lnTo>
                    <a:pt x="505" y="869"/>
                  </a:lnTo>
                  <a:lnTo>
                    <a:pt x="501" y="871"/>
                  </a:lnTo>
                  <a:lnTo>
                    <a:pt x="499" y="873"/>
                  </a:lnTo>
                  <a:lnTo>
                    <a:pt x="497" y="875"/>
                  </a:lnTo>
                  <a:lnTo>
                    <a:pt x="496" y="877"/>
                  </a:lnTo>
                  <a:lnTo>
                    <a:pt x="496" y="881"/>
                  </a:lnTo>
                  <a:lnTo>
                    <a:pt x="496" y="883"/>
                  </a:lnTo>
                  <a:lnTo>
                    <a:pt x="494" y="885"/>
                  </a:lnTo>
                  <a:lnTo>
                    <a:pt x="494" y="885"/>
                  </a:lnTo>
                  <a:lnTo>
                    <a:pt x="494" y="886"/>
                  </a:lnTo>
                  <a:lnTo>
                    <a:pt x="494" y="886"/>
                  </a:lnTo>
                  <a:lnTo>
                    <a:pt x="494" y="886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2" y="890"/>
                  </a:lnTo>
                  <a:lnTo>
                    <a:pt x="492" y="890"/>
                  </a:lnTo>
                  <a:lnTo>
                    <a:pt x="492" y="892"/>
                  </a:lnTo>
                  <a:lnTo>
                    <a:pt x="492" y="892"/>
                  </a:lnTo>
                  <a:lnTo>
                    <a:pt x="492" y="892"/>
                  </a:lnTo>
                  <a:lnTo>
                    <a:pt x="494" y="894"/>
                  </a:lnTo>
                  <a:lnTo>
                    <a:pt x="492" y="894"/>
                  </a:lnTo>
                  <a:lnTo>
                    <a:pt x="492" y="896"/>
                  </a:lnTo>
                  <a:lnTo>
                    <a:pt x="490" y="898"/>
                  </a:lnTo>
                  <a:lnTo>
                    <a:pt x="490" y="898"/>
                  </a:lnTo>
                  <a:lnTo>
                    <a:pt x="488" y="900"/>
                  </a:lnTo>
                  <a:lnTo>
                    <a:pt x="484" y="900"/>
                  </a:lnTo>
                  <a:lnTo>
                    <a:pt x="477" y="900"/>
                  </a:lnTo>
                  <a:lnTo>
                    <a:pt x="475" y="900"/>
                  </a:lnTo>
                  <a:lnTo>
                    <a:pt x="473" y="902"/>
                  </a:lnTo>
                  <a:lnTo>
                    <a:pt x="471" y="902"/>
                  </a:lnTo>
                  <a:lnTo>
                    <a:pt x="469" y="903"/>
                  </a:lnTo>
                  <a:lnTo>
                    <a:pt x="469" y="905"/>
                  </a:lnTo>
                  <a:lnTo>
                    <a:pt x="467" y="905"/>
                  </a:lnTo>
                  <a:lnTo>
                    <a:pt x="465" y="905"/>
                  </a:lnTo>
                  <a:lnTo>
                    <a:pt x="458" y="913"/>
                  </a:lnTo>
                  <a:lnTo>
                    <a:pt x="454" y="913"/>
                  </a:lnTo>
                  <a:lnTo>
                    <a:pt x="454" y="915"/>
                  </a:lnTo>
                  <a:lnTo>
                    <a:pt x="454" y="915"/>
                  </a:lnTo>
                  <a:lnTo>
                    <a:pt x="452" y="915"/>
                  </a:lnTo>
                  <a:lnTo>
                    <a:pt x="452" y="915"/>
                  </a:lnTo>
                  <a:lnTo>
                    <a:pt x="452" y="913"/>
                  </a:lnTo>
                  <a:lnTo>
                    <a:pt x="452" y="913"/>
                  </a:lnTo>
                  <a:lnTo>
                    <a:pt x="452" y="911"/>
                  </a:lnTo>
                  <a:lnTo>
                    <a:pt x="454" y="909"/>
                  </a:lnTo>
                  <a:lnTo>
                    <a:pt x="454" y="909"/>
                  </a:lnTo>
                  <a:lnTo>
                    <a:pt x="458" y="909"/>
                  </a:lnTo>
                  <a:lnTo>
                    <a:pt x="460" y="909"/>
                  </a:lnTo>
                  <a:lnTo>
                    <a:pt x="465" y="902"/>
                  </a:lnTo>
                  <a:lnTo>
                    <a:pt x="467" y="902"/>
                  </a:lnTo>
                  <a:lnTo>
                    <a:pt x="467" y="900"/>
                  </a:lnTo>
                  <a:lnTo>
                    <a:pt x="465" y="896"/>
                  </a:lnTo>
                  <a:lnTo>
                    <a:pt x="465" y="888"/>
                  </a:lnTo>
                  <a:lnTo>
                    <a:pt x="465" y="885"/>
                  </a:lnTo>
                  <a:lnTo>
                    <a:pt x="463" y="883"/>
                  </a:lnTo>
                  <a:lnTo>
                    <a:pt x="463" y="879"/>
                  </a:lnTo>
                  <a:lnTo>
                    <a:pt x="460" y="875"/>
                  </a:lnTo>
                  <a:lnTo>
                    <a:pt x="460" y="875"/>
                  </a:lnTo>
                  <a:lnTo>
                    <a:pt x="460" y="875"/>
                  </a:lnTo>
                  <a:lnTo>
                    <a:pt x="458" y="873"/>
                  </a:lnTo>
                  <a:lnTo>
                    <a:pt x="458" y="873"/>
                  </a:lnTo>
                  <a:lnTo>
                    <a:pt x="458" y="871"/>
                  </a:lnTo>
                  <a:lnTo>
                    <a:pt x="458" y="871"/>
                  </a:lnTo>
                  <a:lnTo>
                    <a:pt x="458" y="871"/>
                  </a:lnTo>
                  <a:lnTo>
                    <a:pt x="458" y="871"/>
                  </a:lnTo>
                  <a:lnTo>
                    <a:pt x="456" y="871"/>
                  </a:lnTo>
                  <a:lnTo>
                    <a:pt x="456" y="869"/>
                  </a:lnTo>
                  <a:lnTo>
                    <a:pt x="454" y="869"/>
                  </a:lnTo>
                  <a:lnTo>
                    <a:pt x="450" y="867"/>
                  </a:lnTo>
                  <a:lnTo>
                    <a:pt x="450" y="867"/>
                  </a:lnTo>
                  <a:lnTo>
                    <a:pt x="448" y="867"/>
                  </a:lnTo>
                  <a:lnTo>
                    <a:pt x="448" y="867"/>
                  </a:lnTo>
                  <a:lnTo>
                    <a:pt x="448" y="867"/>
                  </a:lnTo>
                  <a:lnTo>
                    <a:pt x="448" y="869"/>
                  </a:lnTo>
                  <a:lnTo>
                    <a:pt x="446" y="869"/>
                  </a:lnTo>
                  <a:lnTo>
                    <a:pt x="446" y="871"/>
                  </a:lnTo>
                  <a:lnTo>
                    <a:pt x="446" y="871"/>
                  </a:lnTo>
                  <a:lnTo>
                    <a:pt x="446" y="873"/>
                  </a:lnTo>
                  <a:lnTo>
                    <a:pt x="446" y="873"/>
                  </a:lnTo>
                  <a:lnTo>
                    <a:pt x="446" y="871"/>
                  </a:lnTo>
                  <a:lnTo>
                    <a:pt x="444" y="871"/>
                  </a:lnTo>
                  <a:lnTo>
                    <a:pt x="444" y="871"/>
                  </a:lnTo>
                  <a:lnTo>
                    <a:pt x="444" y="871"/>
                  </a:lnTo>
                  <a:lnTo>
                    <a:pt x="443" y="869"/>
                  </a:lnTo>
                  <a:lnTo>
                    <a:pt x="443" y="869"/>
                  </a:lnTo>
                  <a:lnTo>
                    <a:pt x="441" y="869"/>
                  </a:lnTo>
                  <a:lnTo>
                    <a:pt x="441" y="866"/>
                  </a:lnTo>
                  <a:lnTo>
                    <a:pt x="441" y="866"/>
                  </a:lnTo>
                  <a:lnTo>
                    <a:pt x="441" y="866"/>
                  </a:lnTo>
                  <a:lnTo>
                    <a:pt x="439" y="866"/>
                  </a:lnTo>
                  <a:lnTo>
                    <a:pt x="439" y="864"/>
                  </a:lnTo>
                  <a:lnTo>
                    <a:pt x="437" y="864"/>
                  </a:lnTo>
                  <a:lnTo>
                    <a:pt x="437" y="864"/>
                  </a:lnTo>
                  <a:lnTo>
                    <a:pt x="435" y="864"/>
                  </a:lnTo>
                  <a:lnTo>
                    <a:pt x="435" y="864"/>
                  </a:lnTo>
                  <a:lnTo>
                    <a:pt x="433" y="864"/>
                  </a:lnTo>
                  <a:lnTo>
                    <a:pt x="433" y="864"/>
                  </a:lnTo>
                  <a:lnTo>
                    <a:pt x="433" y="864"/>
                  </a:lnTo>
                  <a:lnTo>
                    <a:pt x="433" y="866"/>
                  </a:lnTo>
                  <a:lnTo>
                    <a:pt x="437" y="867"/>
                  </a:lnTo>
                  <a:lnTo>
                    <a:pt x="437" y="867"/>
                  </a:lnTo>
                  <a:lnTo>
                    <a:pt x="435" y="869"/>
                  </a:lnTo>
                  <a:lnTo>
                    <a:pt x="435" y="869"/>
                  </a:lnTo>
                  <a:lnTo>
                    <a:pt x="435" y="869"/>
                  </a:lnTo>
                  <a:lnTo>
                    <a:pt x="435" y="869"/>
                  </a:lnTo>
                  <a:lnTo>
                    <a:pt x="433" y="869"/>
                  </a:lnTo>
                  <a:lnTo>
                    <a:pt x="433" y="869"/>
                  </a:lnTo>
                  <a:lnTo>
                    <a:pt x="433" y="869"/>
                  </a:lnTo>
                  <a:lnTo>
                    <a:pt x="431" y="869"/>
                  </a:lnTo>
                  <a:lnTo>
                    <a:pt x="431" y="869"/>
                  </a:lnTo>
                  <a:lnTo>
                    <a:pt x="431" y="873"/>
                  </a:lnTo>
                  <a:lnTo>
                    <a:pt x="431" y="873"/>
                  </a:lnTo>
                  <a:lnTo>
                    <a:pt x="429" y="875"/>
                  </a:lnTo>
                  <a:lnTo>
                    <a:pt x="429" y="877"/>
                  </a:lnTo>
                  <a:lnTo>
                    <a:pt x="427" y="877"/>
                  </a:lnTo>
                  <a:lnTo>
                    <a:pt x="424" y="877"/>
                  </a:lnTo>
                  <a:lnTo>
                    <a:pt x="422" y="877"/>
                  </a:lnTo>
                  <a:lnTo>
                    <a:pt x="422" y="877"/>
                  </a:lnTo>
                  <a:lnTo>
                    <a:pt x="422" y="875"/>
                  </a:lnTo>
                  <a:lnTo>
                    <a:pt x="422" y="875"/>
                  </a:lnTo>
                  <a:lnTo>
                    <a:pt x="420" y="875"/>
                  </a:lnTo>
                  <a:lnTo>
                    <a:pt x="418" y="877"/>
                  </a:lnTo>
                  <a:lnTo>
                    <a:pt x="412" y="877"/>
                  </a:lnTo>
                  <a:lnTo>
                    <a:pt x="412" y="877"/>
                  </a:lnTo>
                  <a:lnTo>
                    <a:pt x="410" y="879"/>
                  </a:lnTo>
                  <a:lnTo>
                    <a:pt x="410" y="879"/>
                  </a:lnTo>
                  <a:lnTo>
                    <a:pt x="408" y="881"/>
                  </a:lnTo>
                  <a:lnTo>
                    <a:pt x="408" y="881"/>
                  </a:lnTo>
                  <a:lnTo>
                    <a:pt x="408" y="883"/>
                  </a:lnTo>
                  <a:lnTo>
                    <a:pt x="407" y="885"/>
                  </a:lnTo>
                  <a:lnTo>
                    <a:pt x="407" y="886"/>
                  </a:lnTo>
                  <a:lnTo>
                    <a:pt x="407" y="886"/>
                  </a:lnTo>
                  <a:lnTo>
                    <a:pt x="407" y="888"/>
                  </a:lnTo>
                  <a:lnTo>
                    <a:pt x="407" y="888"/>
                  </a:lnTo>
                  <a:lnTo>
                    <a:pt x="407" y="888"/>
                  </a:lnTo>
                  <a:lnTo>
                    <a:pt x="407" y="890"/>
                  </a:lnTo>
                  <a:lnTo>
                    <a:pt x="407" y="890"/>
                  </a:lnTo>
                  <a:lnTo>
                    <a:pt x="407" y="890"/>
                  </a:lnTo>
                  <a:lnTo>
                    <a:pt x="407" y="890"/>
                  </a:lnTo>
                  <a:lnTo>
                    <a:pt x="405" y="890"/>
                  </a:lnTo>
                  <a:lnTo>
                    <a:pt x="405" y="892"/>
                  </a:lnTo>
                  <a:lnTo>
                    <a:pt x="405" y="892"/>
                  </a:lnTo>
                  <a:lnTo>
                    <a:pt x="405" y="894"/>
                  </a:lnTo>
                  <a:lnTo>
                    <a:pt x="405" y="894"/>
                  </a:lnTo>
                  <a:lnTo>
                    <a:pt x="407" y="896"/>
                  </a:lnTo>
                  <a:lnTo>
                    <a:pt x="408" y="896"/>
                  </a:lnTo>
                  <a:lnTo>
                    <a:pt x="407" y="898"/>
                  </a:lnTo>
                  <a:lnTo>
                    <a:pt x="403" y="902"/>
                  </a:lnTo>
                  <a:lnTo>
                    <a:pt x="401" y="902"/>
                  </a:lnTo>
                  <a:lnTo>
                    <a:pt x="401" y="902"/>
                  </a:lnTo>
                  <a:lnTo>
                    <a:pt x="401" y="903"/>
                  </a:lnTo>
                  <a:lnTo>
                    <a:pt x="399" y="903"/>
                  </a:lnTo>
                  <a:lnTo>
                    <a:pt x="397" y="903"/>
                  </a:lnTo>
                  <a:lnTo>
                    <a:pt x="397" y="903"/>
                  </a:lnTo>
                  <a:lnTo>
                    <a:pt x="391" y="905"/>
                  </a:lnTo>
                  <a:lnTo>
                    <a:pt x="390" y="905"/>
                  </a:lnTo>
                  <a:lnTo>
                    <a:pt x="388" y="903"/>
                  </a:lnTo>
                  <a:lnTo>
                    <a:pt x="386" y="903"/>
                  </a:lnTo>
                  <a:lnTo>
                    <a:pt x="386" y="902"/>
                  </a:lnTo>
                  <a:lnTo>
                    <a:pt x="386" y="902"/>
                  </a:lnTo>
                  <a:lnTo>
                    <a:pt x="384" y="902"/>
                  </a:lnTo>
                  <a:lnTo>
                    <a:pt x="384" y="905"/>
                  </a:lnTo>
                  <a:lnTo>
                    <a:pt x="382" y="905"/>
                  </a:lnTo>
                  <a:lnTo>
                    <a:pt x="380" y="905"/>
                  </a:lnTo>
                  <a:lnTo>
                    <a:pt x="374" y="907"/>
                  </a:lnTo>
                  <a:lnTo>
                    <a:pt x="374" y="907"/>
                  </a:lnTo>
                  <a:lnTo>
                    <a:pt x="373" y="907"/>
                  </a:lnTo>
                  <a:lnTo>
                    <a:pt x="373" y="907"/>
                  </a:lnTo>
                  <a:lnTo>
                    <a:pt x="373" y="907"/>
                  </a:lnTo>
                  <a:lnTo>
                    <a:pt x="373" y="909"/>
                  </a:lnTo>
                  <a:lnTo>
                    <a:pt x="371" y="907"/>
                  </a:lnTo>
                  <a:lnTo>
                    <a:pt x="369" y="907"/>
                  </a:lnTo>
                  <a:lnTo>
                    <a:pt x="363" y="909"/>
                  </a:lnTo>
                  <a:lnTo>
                    <a:pt x="361" y="911"/>
                  </a:lnTo>
                  <a:lnTo>
                    <a:pt x="359" y="911"/>
                  </a:lnTo>
                  <a:lnTo>
                    <a:pt x="357" y="913"/>
                  </a:lnTo>
                  <a:lnTo>
                    <a:pt x="357" y="913"/>
                  </a:lnTo>
                  <a:lnTo>
                    <a:pt x="355" y="915"/>
                  </a:lnTo>
                  <a:lnTo>
                    <a:pt x="354" y="919"/>
                  </a:lnTo>
                  <a:lnTo>
                    <a:pt x="348" y="924"/>
                  </a:lnTo>
                  <a:lnTo>
                    <a:pt x="346" y="928"/>
                  </a:lnTo>
                  <a:lnTo>
                    <a:pt x="346" y="930"/>
                  </a:lnTo>
                  <a:lnTo>
                    <a:pt x="346" y="930"/>
                  </a:lnTo>
                  <a:lnTo>
                    <a:pt x="348" y="932"/>
                  </a:lnTo>
                  <a:lnTo>
                    <a:pt x="348" y="932"/>
                  </a:lnTo>
                  <a:lnTo>
                    <a:pt x="348" y="936"/>
                  </a:lnTo>
                  <a:lnTo>
                    <a:pt x="348" y="938"/>
                  </a:lnTo>
                  <a:lnTo>
                    <a:pt x="348" y="939"/>
                  </a:lnTo>
                  <a:lnTo>
                    <a:pt x="350" y="939"/>
                  </a:lnTo>
                  <a:lnTo>
                    <a:pt x="348" y="941"/>
                  </a:lnTo>
                  <a:lnTo>
                    <a:pt x="348" y="943"/>
                  </a:lnTo>
                  <a:lnTo>
                    <a:pt x="346" y="943"/>
                  </a:lnTo>
                  <a:lnTo>
                    <a:pt x="346" y="943"/>
                  </a:lnTo>
                  <a:lnTo>
                    <a:pt x="344" y="945"/>
                  </a:lnTo>
                  <a:lnTo>
                    <a:pt x="344" y="945"/>
                  </a:lnTo>
                  <a:lnTo>
                    <a:pt x="344" y="947"/>
                  </a:lnTo>
                  <a:lnTo>
                    <a:pt x="344" y="947"/>
                  </a:lnTo>
                  <a:lnTo>
                    <a:pt x="342" y="949"/>
                  </a:lnTo>
                  <a:lnTo>
                    <a:pt x="342" y="949"/>
                  </a:lnTo>
                  <a:lnTo>
                    <a:pt x="342" y="951"/>
                  </a:lnTo>
                  <a:lnTo>
                    <a:pt x="342" y="953"/>
                  </a:lnTo>
                  <a:lnTo>
                    <a:pt x="342" y="955"/>
                  </a:lnTo>
                  <a:lnTo>
                    <a:pt x="342" y="956"/>
                  </a:lnTo>
                  <a:lnTo>
                    <a:pt x="342" y="958"/>
                  </a:lnTo>
                  <a:lnTo>
                    <a:pt x="342" y="958"/>
                  </a:lnTo>
                  <a:lnTo>
                    <a:pt x="342" y="958"/>
                  </a:lnTo>
                  <a:lnTo>
                    <a:pt x="342" y="958"/>
                  </a:lnTo>
                  <a:lnTo>
                    <a:pt x="342" y="960"/>
                  </a:lnTo>
                  <a:lnTo>
                    <a:pt x="342" y="960"/>
                  </a:lnTo>
                  <a:lnTo>
                    <a:pt x="340" y="960"/>
                  </a:lnTo>
                  <a:lnTo>
                    <a:pt x="335" y="966"/>
                  </a:lnTo>
                  <a:lnTo>
                    <a:pt x="333" y="970"/>
                  </a:lnTo>
                  <a:lnTo>
                    <a:pt x="333" y="975"/>
                  </a:lnTo>
                  <a:lnTo>
                    <a:pt x="335" y="981"/>
                  </a:lnTo>
                  <a:lnTo>
                    <a:pt x="337" y="983"/>
                  </a:lnTo>
                  <a:lnTo>
                    <a:pt x="342" y="985"/>
                  </a:lnTo>
                  <a:lnTo>
                    <a:pt x="346" y="987"/>
                  </a:lnTo>
                  <a:lnTo>
                    <a:pt x="346" y="987"/>
                  </a:lnTo>
                  <a:lnTo>
                    <a:pt x="348" y="987"/>
                  </a:lnTo>
                  <a:lnTo>
                    <a:pt x="348" y="987"/>
                  </a:lnTo>
                  <a:lnTo>
                    <a:pt x="348" y="985"/>
                  </a:lnTo>
                  <a:lnTo>
                    <a:pt x="350" y="985"/>
                  </a:lnTo>
                  <a:lnTo>
                    <a:pt x="352" y="983"/>
                  </a:lnTo>
                  <a:lnTo>
                    <a:pt x="354" y="977"/>
                  </a:lnTo>
                  <a:lnTo>
                    <a:pt x="355" y="974"/>
                  </a:lnTo>
                  <a:lnTo>
                    <a:pt x="355" y="972"/>
                  </a:lnTo>
                  <a:lnTo>
                    <a:pt x="357" y="970"/>
                  </a:lnTo>
                  <a:lnTo>
                    <a:pt x="357" y="964"/>
                  </a:lnTo>
                  <a:lnTo>
                    <a:pt x="359" y="960"/>
                  </a:lnTo>
                  <a:lnTo>
                    <a:pt x="359" y="958"/>
                  </a:lnTo>
                  <a:lnTo>
                    <a:pt x="361" y="958"/>
                  </a:lnTo>
                  <a:lnTo>
                    <a:pt x="361" y="958"/>
                  </a:lnTo>
                  <a:lnTo>
                    <a:pt x="361" y="958"/>
                  </a:lnTo>
                  <a:lnTo>
                    <a:pt x="363" y="958"/>
                  </a:lnTo>
                  <a:lnTo>
                    <a:pt x="365" y="956"/>
                  </a:lnTo>
                  <a:lnTo>
                    <a:pt x="365" y="955"/>
                  </a:lnTo>
                  <a:lnTo>
                    <a:pt x="365" y="953"/>
                  </a:lnTo>
                  <a:lnTo>
                    <a:pt x="365" y="953"/>
                  </a:lnTo>
                  <a:lnTo>
                    <a:pt x="363" y="951"/>
                  </a:lnTo>
                  <a:lnTo>
                    <a:pt x="363" y="949"/>
                  </a:lnTo>
                  <a:lnTo>
                    <a:pt x="363" y="949"/>
                  </a:lnTo>
                  <a:lnTo>
                    <a:pt x="367" y="947"/>
                  </a:lnTo>
                  <a:lnTo>
                    <a:pt x="367" y="945"/>
                  </a:lnTo>
                  <a:lnTo>
                    <a:pt x="369" y="945"/>
                  </a:lnTo>
                  <a:lnTo>
                    <a:pt x="369" y="943"/>
                  </a:lnTo>
                  <a:lnTo>
                    <a:pt x="369" y="943"/>
                  </a:lnTo>
                  <a:lnTo>
                    <a:pt x="371" y="943"/>
                  </a:lnTo>
                  <a:lnTo>
                    <a:pt x="371" y="943"/>
                  </a:lnTo>
                  <a:lnTo>
                    <a:pt x="369" y="947"/>
                  </a:lnTo>
                  <a:lnTo>
                    <a:pt x="371" y="945"/>
                  </a:lnTo>
                  <a:lnTo>
                    <a:pt x="371" y="945"/>
                  </a:lnTo>
                  <a:lnTo>
                    <a:pt x="373" y="943"/>
                  </a:lnTo>
                  <a:lnTo>
                    <a:pt x="373" y="943"/>
                  </a:lnTo>
                  <a:lnTo>
                    <a:pt x="373" y="941"/>
                  </a:lnTo>
                  <a:lnTo>
                    <a:pt x="371" y="941"/>
                  </a:lnTo>
                  <a:lnTo>
                    <a:pt x="371" y="941"/>
                  </a:lnTo>
                  <a:lnTo>
                    <a:pt x="369" y="941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73" y="936"/>
                  </a:lnTo>
                  <a:lnTo>
                    <a:pt x="374" y="934"/>
                  </a:lnTo>
                  <a:lnTo>
                    <a:pt x="380" y="928"/>
                  </a:lnTo>
                  <a:lnTo>
                    <a:pt x="382" y="928"/>
                  </a:lnTo>
                  <a:lnTo>
                    <a:pt x="382" y="928"/>
                  </a:lnTo>
                  <a:lnTo>
                    <a:pt x="384" y="926"/>
                  </a:lnTo>
                  <a:lnTo>
                    <a:pt x="384" y="926"/>
                  </a:lnTo>
                  <a:lnTo>
                    <a:pt x="388" y="926"/>
                  </a:lnTo>
                  <a:lnTo>
                    <a:pt x="388" y="928"/>
                  </a:lnTo>
                  <a:lnTo>
                    <a:pt x="390" y="928"/>
                  </a:lnTo>
                  <a:lnTo>
                    <a:pt x="390" y="930"/>
                  </a:lnTo>
                  <a:lnTo>
                    <a:pt x="391" y="928"/>
                  </a:lnTo>
                  <a:lnTo>
                    <a:pt x="393" y="928"/>
                  </a:lnTo>
                  <a:lnTo>
                    <a:pt x="395" y="930"/>
                  </a:lnTo>
                  <a:lnTo>
                    <a:pt x="395" y="932"/>
                  </a:lnTo>
                  <a:lnTo>
                    <a:pt x="393" y="932"/>
                  </a:lnTo>
                  <a:lnTo>
                    <a:pt x="393" y="934"/>
                  </a:lnTo>
                  <a:lnTo>
                    <a:pt x="393" y="934"/>
                  </a:lnTo>
                  <a:lnTo>
                    <a:pt x="393" y="936"/>
                  </a:lnTo>
                  <a:lnTo>
                    <a:pt x="393" y="939"/>
                  </a:lnTo>
                  <a:lnTo>
                    <a:pt x="393" y="941"/>
                  </a:lnTo>
                  <a:lnTo>
                    <a:pt x="395" y="941"/>
                  </a:lnTo>
                  <a:lnTo>
                    <a:pt x="395" y="943"/>
                  </a:lnTo>
                  <a:lnTo>
                    <a:pt x="395" y="945"/>
                  </a:lnTo>
                  <a:lnTo>
                    <a:pt x="393" y="943"/>
                  </a:lnTo>
                  <a:lnTo>
                    <a:pt x="393" y="943"/>
                  </a:lnTo>
                  <a:lnTo>
                    <a:pt x="393" y="945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5" y="947"/>
                  </a:lnTo>
                  <a:lnTo>
                    <a:pt x="393" y="949"/>
                  </a:lnTo>
                  <a:lnTo>
                    <a:pt x="395" y="949"/>
                  </a:lnTo>
                  <a:lnTo>
                    <a:pt x="395" y="949"/>
                  </a:lnTo>
                  <a:lnTo>
                    <a:pt x="397" y="949"/>
                  </a:lnTo>
                  <a:lnTo>
                    <a:pt x="397" y="949"/>
                  </a:lnTo>
                  <a:lnTo>
                    <a:pt x="399" y="947"/>
                  </a:lnTo>
                  <a:lnTo>
                    <a:pt x="399" y="947"/>
                  </a:lnTo>
                  <a:lnTo>
                    <a:pt x="399" y="947"/>
                  </a:lnTo>
                  <a:lnTo>
                    <a:pt x="399" y="945"/>
                  </a:lnTo>
                  <a:lnTo>
                    <a:pt x="399" y="945"/>
                  </a:lnTo>
                  <a:lnTo>
                    <a:pt x="399" y="943"/>
                  </a:lnTo>
                  <a:lnTo>
                    <a:pt x="401" y="943"/>
                  </a:lnTo>
                  <a:lnTo>
                    <a:pt x="401" y="943"/>
                  </a:lnTo>
                  <a:lnTo>
                    <a:pt x="403" y="943"/>
                  </a:lnTo>
                  <a:lnTo>
                    <a:pt x="403" y="947"/>
                  </a:lnTo>
                  <a:lnTo>
                    <a:pt x="403" y="947"/>
                  </a:lnTo>
                  <a:lnTo>
                    <a:pt x="405" y="947"/>
                  </a:lnTo>
                  <a:lnTo>
                    <a:pt x="405" y="947"/>
                  </a:lnTo>
                  <a:lnTo>
                    <a:pt x="407" y="947"/>
                  </a:lnTo>
                  <a:lnTo>
                    <a:pt x="407" y="949"/>
                  </a:lnTo>
                  <a:lnTo>
                    <a:pt x="407" y="949"/>
                  </a:lnTo>
                  <a:lnTo>
                    <a:pt x="407" y="949"/>
                  </a:lnTo>
                  <a:lnTo>
                    <a:pt x="408" y="947"/>
                  </a:lnTo>
                  <a:lnTo>
                    <a:pt x="408" y="945"/>
                  </a:lnTo>
                  <a:lnTo>
                    <a:pt x="408" y="945"/>
                  </a:lnTo>
                  <a:lnTo>
                    <a:pt x="408" y="943"/>
                  </a:lnTo>
                  <a:lnTo>
                    <a:pt x="408" y="941"/>
                  </a:lnTo>
                  <a:lnTo>
                    <a:pt x="410" y="941"/>
                  </a:lnTo>
                  <a:lnTo>
                    <a:pt x="410" y="939"/>
                  </a:lnTo>
                  <a:lnTo>
                    <a:pt x="410" y="939"/>
                  </a:lnTo>
                  <a:lnTo>
                    <a:pt x="408" y="939"/>
                  </a:lnTo>
                  <a:lnTo>
                    <a:pt x="408" y="939"/>
                  </a:lnTo>
                  <a:lnTo>
                    <a:pt x="408" y="939"/>
                  </a:lnTo>
                  <a:lnTo>
                    <a:pt x="410" y="938"/>
                  </a:lnTo>
                  <a:lnTo>
                    <a:pt x="410" y="938"/>
                  </a:lnTo>
                  <a:lnTo>
                    <a:pt x="410" y="938"/>
                  </a:lnTo>
                  <a:lnTo>
                    <a:pt x="410" y="936"/>
                  </a:lnTo>
                  <a:lnTo>
                    <a:pt x="410" y="936"/>
                  </a:lnTo>
                  <a:lnTo>
                    <a:pt x="410" y="936"/>
                  </a:lnTo>
                  <a:lnTo>
                    <a:pt x="412" y="934"/>
                  </a:lnTo>
                  <a:lnTo>
                    <a:pt x="414" y="930"/>
                  </a:lnTo>
                  <a:lnTo>
                    <a:pt x="414" y="930"/>
                  </a:lnTo>
                  <a:lnTo>
                    <a:pt x="416" y="930"/>
                  </a:lnTo>
                  <a:lnTo>
                    <a:pt x="416" y="932"/>
                  </a:lnTo>
                  <a:lnTo>
                    <a:pt x="416" y="934"/>
                  </a:lnTo>
                  <a:lnTo>
                    <a:pt x="416" y="936"/>
                  </a:lnTo>
                  <a:lnTo>
                    <a:pt x="418" y="936"/>
                  </a:lnTo>
                  <a:lnTo>
                    <a:pt x="418" y="936"/>
                  </a:lnTo>
                  <a:lnTo>
                    <a:pt x="420" y="938"/>
                  </a:lnTo>
                  <a:lnTo>
                    <a:pt x="420" y="939"/>
                  </a:lnTo>
                  <a:lnTo>
                    <a:pt x="420" y="939"/>
                  </a:lnTo>
                  <a:lnTo>
                    <a:pt x="418" y="941"/>
                  </a:lnTo>
                  <a:lnTo>
                    <a:pt x="416" y="941"/>
                  </a:lnTo>
                  <a:lnTo>
                    <a:pt x="416" y="941"/>
                  </a:lnTo>
                  <a:lnTo>
                    <a:pt x="416" y="943"/>
                  </a:lnTo>
                  <a:lnTo>
                    <a:pt x="416" y="943"/>
                  </a:lnTo>
                  <a:lnTo>
                    <a:pt x="416" y="945"/>
                  </a:lnTo>
                  <a:lnTo>
                    <a:pt x="418" y="947"/>
                  </a:lnTo>
                  <a:lnTo>
                    <a:pt x="420" y="947"/>
                  </a:lnTo>
                  <a:lnTo>
                    <a:pt x="420" y="947"/>
                  </a:lnTo>
                  <a:lnTo>
                    <a:pt x="422" y="947"/>
                  </a:lnTo>
                  <a:lnTo>
                    <a:pt x="422" y="945"/>
                  </a:lnTo>
                  <a:lnTo>
                    <a:pt x="422" y="945"/>
                  </a:lnTo>
                  <a:lnTo>
                    <a:pt x="424" y="945"/>
                  </a:lnTo>
                  <a:lnTo>
                    <a:pt x="426" y="945"/>
                  </a:lnTo>
                  <a:lnTo>
                    <a:pt x="426" y="945"/>
                  </a:lnTo>
                  <a:lnTo>
                    <a:pt x="426" y="945"/>
                  </a:lnTo>
                  <a:lnTo>
                    <a:pt x="426" y="945"/>
                  </a:lnTo>
                  <a:lnTo>
                    <a:pt x="426" y="947"/>
                  </a:lnTo>
                  <a:lnTo>
                    <a:pt x="427" y="947"/>
                  </a:lnTo>
                  <a:lnTo>
                    <a:pt x="427" y="949"/>
                  </a:lnTo>
                  <a:lnTo>
                    <a:pt x="427" y="949"/>
                  </a:lnTo>
                  <a:lnTo>
                    <a:pt x="429" y="951"/>
                  </a:lnTo>
                  <a:lnTo>
                    <a:pt x="431" y="953"/>
                  </a:lnTo>
                  <a:lnTo>
                    <a:pt x="433" y="953"/>
                  </a:lnTo>
                  <a:lnTo>
                    <a:pt x="435" y="955"/>
                  </a:lnTo>
                  <a:lnTo>
                    <a:pt x="437" y="955"/>
                  </a:lnTo>
                  <a:lnTo>
                    <a:pt x="437" y="955"/>
                  </a:lnTo>
                  <a:lnTo>
                    <a:pt x="437" y="955"/>
                  </a:lnTo>
                  <a:lnTo>
                    <a:pt x="437" y="953"/>
                  </a:lnTo>
                  <a:lnTo>
                    <a:pt x="439" y="951"/>
                  </a:lnTo>
                  <a:lnTo>
                    <a:pt x="437" y="949"/>
                  </a:lnTo>
                  <a:lnTo>
                    <a:pt x="437" y="949"/>
                  </a:lnTo>
                  <a:lnTo>
                    <a:pt x="435" y="947"/>
                  </a:lnTo>
                  <a:lnTo>
                    <a:pt x="435" y="947"/>
                  </a:lnTo>
                  <a:lnTo>
                    <a:pt x="433" y="945"/>
                  </a:lnTo>
                  <a:lnTo>
                    <a:pt x="433" y="943"/>
                  </a:lnTo>
                  <a:lnTo>
                    <a:pt x="431" y="943"/>
                  </a:lnTo>
                  <a:lnTo>
                    <a:pt x="431" y="941"/>
                  </a:lnTo>
                  <a:lnTo>
                    <a:pt x="431" y="939"/>
                  </a:lnTo>
                  <a:lnTo>
                    <a:pt x="431" y="939"/>
                  </a:lnTo>
                  <a:lnTo>
                    <a:pt x="433" y="941"/>
                  </a:lnTo>
                  <a:lnTo>
                    <a:pt x="433" y="941"/>
                  </a:lnTo>
                  <a:lnTo>
                    <a:pt x="433" y="939"/>
                  </a:lnTo>
                  <a:lnTo>
                    <a:pt x="433" y="939"/>
                  </a:lnTo>
                  <a:lnTo>
                    <a:pt x="433" y="938"/>
                  </a:lnTo>
                  <a:lnTo>
                    <a:pt x="435" y="938"/>
                  </a:lnTo>
                  <a:lnTo>
                    <a:pt x="437" y="938"/>
                  </a:lnTo>
                  <a:lnTo>
                    <a:pt x="437" y="938"/>
                  </a:lnTo>
                  <a:lnTo>
                    <a:pt x="439" y="936"/>
                  </a:lnTo>
                  <a:lnTo>
                    <a:pt x="439" y="936"/>
                  </a:lnTo>
                  <a:lnTo>
                    <a:pt x="439" y="936"/>
                  </a:lnTo>
                  <a:lnTo>
                    <a:pt x="441" y="932"/>
                  </a:lnTo>
                  <a:lnTo>
                    <a:pt x="439" y="930"/>
                  </a:lnTo>
                  <a:lnTo>
                    <a:pt x="437" y="928"/>
                  </a:lnTo>
                  <a:lnTo>
                    <a:pt x="437" y="926"/>
                  </a:lnTo>
                  <a:lnTo>
                    <a:pt x="437" y="924"/>
                  </a:lnTo>
                  <a:lnTo>
                    <a:pt x="439" y="924"/>
                  </a:lnTo>
                  <a:lnTo>
                    <a:pt x="441" y="924"/>
                  </a:lnTo>
                  <a:lnTo>
                    <a:pt x="443" y="924"/>
                  </a:lnTo>
                  <a:lnTo>
                    <a:pt x="446" y="922"/>
                  </a:lnTo>
                  <a:lnTo>
                    <a:pt x="448" y="924"/>
                  </a:lnTo>
                  <a:lnTo>
                    <a:pt x="452" y="924"/>
                  </a:lnTo>
                  <a:lnTo>
                    <a:pt x="452" y="924"/>
                  </a:lnTo>
                  <a:lnTo>
                    <a:pt x="454" y="926"/>
                  </a:lnTo>
                  <a:lnTo>
                    <a:pt x="456" y="926"/>
                  </a:lnTo>
                  <a:lnTo>
                    <a:pt x="460" y="932"/>
                  </a:lnTo>
                  <a:lnTo>
                    <a:pt x="460" y="932"/>
                  </a:lnTo>
                  <a:lnTo>
                    <a:pt x="461" y="932"/>
                  </a:lnTo>
                  <a:lnTo>
                    <a:pt x="465" y="932"/>
                  </a:lnTo>
                  <a:lnTo>
                    <a:pt x="467" y="932"/>
                  </a:lnTo>
                  <a:lnTo>
                    <a:pt x="467" y="934"/>
                  </a:lnTo>
                  <a:lnTo>
                    <a:pt x="469" y="932"/>
                  </a:lnTo>
                  <a:lnTo>
                    <a:pt x="471" y="934"/>
                  </a:lnTo>
                  <a:lnTo>
                    <a:pt x="475" y="938"/>
                  </a:lnTo>
                  <a:lnTo>
                    <a:pt x="477" y="938"/>
                  </a:lnTo>
                  <a:lnTo>
                    <a:pt x="479" y="939"/>
                  </a:lnTo>
                  <a:lnTo>
                    <a:pt x="480" y="941"/>
                  </a:lnTo>
                  <a:lnTo>
                    <a:pt x="484" y="949"/>
                  </a:lnTo>
                  <a:lnTo>
                    <a:pt x="484" y="951"/>
                  </a:lnTo>
                  <a:lnTo>
                    <a:pt x="486" y="951"/>
                  </a:lnTo>
                  <a:lnTo>
                    <a:pt x="486" y="953"/>
                  </a:lnTo>
                  <a:lnTo>
                    <a:pt x="488" y="953"/>
                  </a:lnTo>
                  <a:lnTo>
                    <a:pt x="490" y="953"/>
                  </a:lnTo>
                  <a:lnTo>
                    <a:pt x="490" y="953"/>
                  </a:lnTo>
                  <a:lnTo>
                    <a:pt x="492" y="953"/>
                  </a:lnTo>
                  <a:lnTo>
                    <a:pt x="490" y="955"/>
                  </a:lnTo>
                  <a:lnTo>
                    <a:pt x="490" y="956"/>
                  </a:lnTo>
                  <a:lnTo>
                    <a:pt x="490" y="958"/>
                  </a:lnTo>
                  <a:lnTo>
                    <a:pt x="490" y="960"/>
                  </a:lnTo>
                  <a:lnTo>
                    <a:pt x="490" y="960"/>
                  </a:lnTo>
                  <a:lnTo>
                    <a:pt x="488" y="962"/>
                  </a:lnTo>
                  <a:lnTo>
                    <a:pt x="488" y="962"/>
                  </a:lnTo>
                  <a:lnTo>
                    <a:pt x="486" y="964"/>
                  </a:lnTo>
                  <a:lnTo>
                    <a:pt x="486" y="966"/>
                  </a:lnTo>
                  <a:lnTo>
                    <a:pt x="482" y="968"/>
                  </a:lnTo>
                  <a:lnTo>
                    <a:pt x="480" y="970"/>
                  </a:lnTo>
                  <a:lnTo>
                    <a:pt x="479" y="970"/>
                  </a:lnTo>
                  <a:lnTo>
                    <a:pt x="479" y="972"/>
                  </a:lnTo>
                  <a:lnTo>
                    <a:pt x="477" y="972"/>
                  </a:lnTo>
                  <a:lnTo>
                    <a:pt x="473" y="979"/>
                  </a:lnTo>
                  <a:lnTo>
                    <a:pt x="473" y="983"/>
                  </a:lnTo>
                  <a:lnTo>
                    <a:pt x="473" y="989"/>
                  </a:lnTo>
                  <a:lnTo>
                    <a:pt x="473" y="991"/>
                  </a:lnTo>
                  <a:lnTo>
                    <a:pt x="473" y="991"/>
                  </a:lnTo>
                  <a:lnTo>
                    <a:pt x="473" y="992"/>
                  </a:lnTo>
                  <a:lnTo>
                    <a:pt x="473" y="992"/>
                  </a:lnTo>
                  <a:lnTo>
                    <a:pt x="473" y="992"/>
                  </a:lnTo>
                  <a:lnTo>
                    <a:pt x="473" y="994"/>
                  </a:lnTo>
                  <a:lnTo>
                    <a:pt x="473" y="994"/>
                  </a:lnTo>
                  <a:lnTo>
                    <a:pt x="475" y="994"/>
                  </a:lnTo>
                  <a:lnTo>
                    <a:pt x="475" y="994"/>
                  </a:lnTo>
                  <a:lnTo>
                    <a:pt x="475" y="994"/>
                  </a:lnTo>
                  <a:lnTo>
                    <a:pt x="475" y="994"/>
                  </a:lnTo>
                  <a:lnTo>
                    <a:pt x="475" y="992"/>
                  </a:lnTo>
                  <a:lnTo>
                    <a:pt x="475" y="992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477" y="998"/>
                  </a:lnTo>
                  <a:lnTo>
                    <a:pt x="479" y="1002"/>
                  </a:lnTo>
                  <a:lnTo>
                    <a:pt x="479" y="1004"/>
                  </a:lnTo>
                  <a:lnTo>
                    <a:pt x="479" y="1009"/>
                  </a:lnTo>
                  <a:lnTo>
                    <a:pt x="479" y="1009"/>
                  </a:lnTo>
                  <a:lnTo>
                    <a:pt x="479" y="1011"/>
                  </a:lnTo>
                  <a:lnTo>
                    <a:pt x="477" y="1011"/>
                  </a:lnTo>
                  <a:lnTo>
                    <a:pt x="477" y="1011"/>
                  </a:lnTo>
                  <a:lnTo>
                    <a:pt x="477" y="1011"/>
                  </a:lnTo>
                  <a:lnTo>
                    <a:pt x="477" y="1013"/>
                  </a:lnTo>
                  <a:lnTo>
                    <a:pt x="477" y="1015"/>
                  </a:lnTo>
                  <a:lnTo>
                    <a:pt x="479" y="1017"/>
                  </a:lnTo>
                  <a:lnTo>
                    <a:pt x="479" y="1021"/>
                  </a:lnTo>
                  <a:lnTo>
                    <a:pt x="480" y="1023"/>
                  </a:lnTo>
                  <a:lnTo>
                    <a:pt x="486" y="1028"/>
                  </a:lnTo>
                  <a:lnTo>
                    <a:pt x="486" y="1028"/>
                  </a:lnTo>
                  <a:lnTo>
                    <a:pt x="488" y="1030"/>
                  </a:lnTo>
                  <a:lnTo>
                    <a:pt x="488" y="1032"/>
                  </a:lnTo>
                  <a:lnTo>
                    <a:pt x="490" y="1034"/>
                  </a:lnTo>
                  <a:lnTo>
                    <a:pt x="492" y="1034"/>
                  </a:lnTo>
                  <a:lnTo>
                    <a:pt x="503" y="1040"/>
                  </a:lnTo>
                  <a:lnTo>
                    <a:pt x="513" y="1045"/>
                  </a:lnTo>
                  <a:lnTo>
                    <a:pt x="513" y="1045"/>
                  </a:lnTo>
                  <a:lnTo>
                    <a:pt x="514" y="1045"/>
                  </a:lnTo>
                  <a:lnTo>
                    <a:pt x="514" y="1047"/>
                  </a:lnTo>
                  <a:lnTo>
                    <a:pt x="514" y="1047"/>
                  </a:lnTo>
                  <a:lnTo>
                    <a:pt x="514" y="1047"/>
                  </a:lnTo>
                  <a:lnTo>
                    <a:pt x="514" y="1047"/>
                  </a:lnTo>
                  <a:lnTo>
                    <a:pt x="516" y="1049"/>
                  </a:lnTo>
                  <a:lnTo>
                    <a:pt x="518" y="1049"/>
                  </a:lnTo>
                  <a:lnTo>
                    <a:pt x="522" y="1051"/>
                  </a:lnTo>
                  <a:lnTo>
                    <a:pt x="524" y="1051"/>
                  </a:lnTo>
                  <a:lnTo>
                    <a:pt x="524" y="1051"/>
                  </a:lnTo>
                  <a:lnTo>
                    <a:pt x="526" y="1051"/>
                  </a:lnTo>
                  <a:lnTo>
                    <a:pt x="526" y="1051"/>
                  </a:lnTo>
                  <a:lnTo>
                    <a:pt x="530" y="1053"/>
                  </a:lnTo>
                  <a:lnTo>
                    <a:pt x="532" y="1053"/>
                  </a:lnTo>
                  <a:lnTo>
                    <a:pt x="537" y="1057"/>
                  </a:lnTo>
                  <a:lnTo>
                    <a:pt x="539" y="1057"/>
                  </a:lnTo>
                  <a:lnTo>
                    <a:pt x="543" y="1057"/>
                  </a:lnTo>
                  <a:lnTo>
                    <a:pt x="545" y="1057"/>
                  </a:lnTo>
                  <a:lnTo>
                    <a:pt x="547" y="1057"/>
                  </a:lnTo>
                  <a:lnTo>
                    <a:pt x="549" y="1055"/>
                  </a:lnTo>
                  <a:lnTo>
                    <a:pt x="552" y="1044"/>
                  </a:lnTo>
                  <a:lnTo>
                    <a:pt x="552" y="1044"/>
                  </a:lnTo>
                  <a:lnTo>
                    <a:pt x="552" y="1042"/>
                  </a:lnTo>
                  <a:lnTo>
                    <a:pt x="552" y="1040"/>
                  </a:lnTo>
                  <a:lnTo>
                    <a:pt x="552" y="1040"/>
                  </a:lnTo>
                  <a:lnTo>
                    <a:pt x="552" y="1040"/>
                  </a:lnTo>
                  <a:lnTo>
                    <a:pt x="554" y="1040"/>
                  </a:lnTo>
                  <a:lnTo>
                    <a:pt x="554" y="1042"/>
                  </a:lnTo>
                  <a:lnTo>
                    <a:pt x="558" y="1042"/>
                  </a:lnTo>
                  <a:lnTo>
                    <a:pt x="558" y="1042"/>
                  </a:lnTo>
                  <a:lnTo>
                    <a:pt x="560" y="1042"/>
                  </a:lnTo>
                  <a:lnTo>
                    <a:pt x="560" y="1042"/>
                  </a:lnTo>
                  <a:lnTo>
                    <a:pt x="560" y="1045"/>
                  </a:lnTo>
                  <a:lnTo>
                    <a:pt x="560" y="1045"/>
                  </a:lnTo>
                  <a:lnTo>
                    <a:pt x="560" y="1049"/>
                  </a:lnTo>
                  <a:lnTo>
                    <a:pt x="560" y="1051"/>
                  </a:lnTo>
                  <a:lnTo>
                    <a:pt x="556" y="1053"/>
                  </a:lnTo>
                  <a:lnTo>
                    <a:pt x="556" y="1055"/>
                  </a:lnTo>
                  <a:lnTo>
                    <a:pt x="556" y="1057"/>
                  </a:lnTo>
                  <a:lnTo>
                    <a:pt x="556" y="1059"/>
                  </a:lnTo>
                  <a:lnTo>
                    <a:pt x="554" y="1059"/>
                  </a:lnTo>
                  <a:lnTo>
                    <a:pt x="554" y="1061"/>
                  </a:lnTo>
                  <a:lnTo>
                    <a:pt x="554" y="1061"/>
                  </a:lnTo>
                  <a:lnTo>
                    <a:pt x="554" y="1063"/>
                  </a:lnTo>
                  <a:lnTo>
                    <a:pt x="556" y="1063"/>
                  </a:lnTo>
                  <a:lnTo>
                    <a:pt x="556" y="1063"/>
                  </a:lnTo>
                  <a:lnTo>
                    <a:pt x="556" y="1063"/>
                  </a:lnTo>
                  <a:lnTo>
                    <a:pt x="556" y="1064"/>
                  </a:lnTo>
                  <a:lnTo>
                    <a:pt x="558" y="1064"/>
                  </a:lnTo>
                  <a:lnTo>
                    <a:pt x="558" y="1064"/>
                  </a:lnTo>
                  <a:lnTo>
                    <a:pt x="558" y="1066"/>
                  </a:lnTo>
                  <a:lnTo>
                    <a:pt x="558" y="1066"/>
                  </a:lnTo>
                  <a:lnTo>
                    <a:pt x="560" y="1066"/>
                  </a:lnTo>
                  <a:lnTo>
                    <a:pt x="560" y="1066"/>
                  </a:lnTo>
                  <a:lnTo>
                    <a:pt x="562" y="1066"/>
                  </a:lnTo>
                  <a:lnTo>
                    <a:pt x="562" y="1068"/>
                  </a:lnTo>
                  <a:lnTo>
                    <a:pt x="562" y="1070"/>
                  </a:lnTo>
                  <a:lnTo>
                    <a:pt x="562" y="1076"/>
                  </a:lnTo>
                  <a:lnTo>
                    <a:pt x="562" y="1076"/>
                  </a:lnTo>
                  <a:lnTo>
                    <a:pt x="564" y="1076"/>
                  </a:lnTo>
                  <a:lnTo>
                    <a:pt x="568" y="1076"/>
                  </a:lnTo>
                  <a:lnTo>
                    <a:pt x="568" y="1076"/>
                  </a:lnTo>
                  <a:lnTo>
                    <a:pt x="569" y="1076"/>
                  </a:lnTo>
                  <a:lnTo>
                    <a:pt x="569" y="1074"/>
                  </a:lnTo>
                  <a:lnTo>
                    <a:pt x="571" y="1074"/>
                  </a:lnTo>
                  <a:lnTo>
                    <a:pt x="575" y="1066"/>
                  </a:lnTo>
                  <a:lnTo>
                    <a:pt x="583" y="1057"/>
                  </a:lnTo>
                  <a:lnTo>
                    <a:pt x="586" y="1051"/>
                  </a:lnTo>
                  <a:lnTo>
                    <a:pt x="588" y="1047"/>
                  </a:lnTo>
                  <a:lnTo>
                    <a:pt x="588" y="1045"/>
                  </a:lnTo>
                  <a:lnTo>
                    <a:pt x="588" y="1045"/>
                  </a:lnTo>
                  <a:lnTo>
                    <a:pt x="588" y="1045"/>
                  </a:lnTo>
                  <a:lnTo>
                    <a:pt x="588" y="1044"/>
                  </a:lnTo>
                  <a:lnTo>
                    <a:pt x="588" y="1044"/>
                  </a:lnTo>
                  <a:lnTo>
                    <a:pt x="590" y="1042"/>
                  </a:lnTo>
                  <a:lnTo>
                    <a:pt x="590" y="1040"/>
                  </a:lnTo>
                  <a:lnTo>
                    <a:pt x="590" y="1038"/>
                  </a:lnTo>
                  <a:lnTo>
                    <a:pt x="590" y="1038"/>
                  </a:lnTo>
                  <a:lnTo>
                    <a:pt x="586" y="1028"/>
                  </a:lnTo>
                  <a:lnTo>
                    <a:pt x="586" y="1028"/>
                  </a:lnTo>
                  <a:lnTo>
                    <a:pt x="585" y="1027"/>
                  </a:lnTo>
                  <a:lnTo>
                    <a:pt x="585" y="1027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3"/>
                  </a:lnTo>
                  <a:lnTo>
                    <a:pt x="583" y="1019"/>
                  </a:lnTo>
                  <a:lnTo>
                    <a:pt x="583" y="1017"/>
                  </a:lnTo>
                  <a:lnTo>
                    <a:pt x="583" y="1015"/>
                  </a:lnTo>
                  <a:lnTo>
                    <a:pt x="581" y="1013"/>
                  </a:lnTo>
                  <a:lnTo>
                    <a:pt x="581" y="1013"/>
                  </a:lnTo>
                  <a:lnTo>
                    <a:pt x="579" y="1011"/>
                  </a:lnTo>
                  <a:lnTo>
                    <a:pt x="577" y="1013"/>
                  </a:lnTo>
                  <a:lnTo>
                    <a:pt x="577" y="1011"/>
                  </a:lnTo>
                  <a:lnTo>
                    <a:pt x="573" y="1008"/>
                  </a:lnTo>
                  <a:lnTo>
                    <a:pt x="571" y="1006"/>
                  </a:lnTo>
                  <a:lnTo>
                    <a:pt x="571" y="1008"/>
                  </a:lnTo>
                  <a:lnTo>
                    <a:pt x="569" y="1008"/>
                  </a:lnTo>
                  <a:lnTo>
                    <a:pt x="569" y="1008"/>
                  </a:lnTo>
                  <a:lnTo>
                    <a:pt x="569" y="1008"/>
                  </a:lnTo>
                  <a:lnTo>
                    <a:pt x="568" y="1006"/>
                  </a:lnTo>
                  <a:lnTo>
                    <a:pt x="568" y="1004"/>
                  </a:lnTo>
                  <a:lnTo>
                    <a:pt x="568" y="1002"/>
                  </a:lnTo>
                  <a:lnTo>
                    <a:pt x="568" y="998"/>
                  </a:lnTo>
                  <a:lnTo>
                    <a:pt x="568" y="996"/>
                  </a:lnTo>
                  <a:lnTo>
                    <a:pt x="569" y="992"/>
                  </a:lnTo>
                  <a:lnTo>
                    <a:pt x="571" y="991"/>
                  </a:lnTo>
                  <a:lnTo>
                    <a:pt x="573" y="987"/>
                  </a:lnTo>
                  <a:lnTo>
                    <a:pt x="575" y="987"/>
                  </a:lnTo>
                  <a:lnTo>
                    <a:pt x="575" y="985"/>
                  </a:lnTo>
                  <a:lnTo>
                    <a:pt x="575" y="981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7"/>
                  </a:lnTo>
                  <a:lnTo>
                    <a:pt x="583" y="975"/>
                  </a:lnTo>
                  <a:lnTo>
                    <a:pt x="585" y="974"/>
                  </a:lnTo>
                  <a:lnTo>
                    <a:pt x="585" y="974"/>
                  </a:lnTo>
                  <a:lnTo>
                    <a:pt x="585" y="974"/>
                  </a:lnTo>
                  <a:lnTo>
                    <a:pt x="586" y="972"/>
                  </a:lnTo>
                  <a:lnTo>
                    <a:pt x="586" y="972"/>
                  </a:lnTo>
                  <a:lnTo>
                    <a:pt x="586" y="970"/>
                  </a:lnTo>
                  <a:lnTo>
                    <a:pt x="586" y="966"/>
                  </a:lnTo>
                  <a:lnTo>
                    <a:pt x="586" y="964"/>
                  </a:lnTo>
                  <a:lnTo>
                    <a:pt x="586" y="962"/>
                  </a:lnTo>
                  <a:lnTo>
                    <a:pt x="588" y="962"/>
                  </a:lnTo>
                  <a:lnTo>
                    <a:pt x="592" y="958"/>
                  </a:lnTo>
                  <a:lnTo>
                    <a:pt x="596" y="956"/>
                  </a:lnTo>
                  <a:lnTo>
                    <a:pt x="598" y="956"/>
                  </a:lnTo>
                  <a:lnTo>
                    <a:pt x="600" y="956"/>
                  </a:lnTo>
                  <a:lnTo>
                    <a:pt x="600" y="956"/>
                  </a:lnTo>
                  <a:lnTo>
                    <a:pt x="600" y="958"/>
                  </a:lnTo>
                  <a:lnTo>
                    <a:pt x="600" y="960"/>
                  </a:lnTo>
                  <a:lnTo>
                    <a:pt x="600" y="962"/>
                  </a:lnTo>
                  <a:lnTo>
                    <a:pt x="602" y="970"/>
                  </a:lnTo>
                  <a:lnTo>
                    <a:pt x="602" y="972"/>
                  </a:lnTo>
                  <a:lnTo>
                    <a:pt x="603" y="974"/>
                  </a:lnTo>
                  <a:lnTo>
                    <a:pt x="603" y="974"/>
                  </a:lnTo>
                  <a:lnTo>
                    <a:pt x="607" y="977"/>
                  </a:lnTo>
                  <a:lnTo>
                    <a:pt x="609" y="979"/>
                  </a:lnTo>
                  <a:lnTo>
                    <a:pt x="609" y="981"/>
                  </a:lnTo>
                  <a:lnTo>
                    <a:pt x="607" y="985"/>
                  </a:lnTo>
                  <a:lnTo>
                    <a:pt x="607" y="985"/>
                  </a:lnTo>
                  <a:lnTo>
                    <a:pt x="611" y="989"/>
                  </a:lnTo>
                  <a:lnTo>
                    <a:pt x="613" y="991"/>
                  </a:lnTo>
                  <a:lnTo>
                    <a:pt x="613" y="991"/>
                  </a:lnTo>
                  <a:lnTo>
                    <a:pt x="615" y="991"/>
                  </a:lnTo>
                  <a:lnTo>
                    <a:pt x="615" y="991"/>
                  </a:lnTo>
                  <a:lnTo>
                    <a:pt x="615" y="992"/>
                  </a:lnTo>
                  <a:lnTo>
                    <a:pt x="615" y="994"/>
                  </a:lnTo>
                  <a:lnTo>
                    <a:pt x="615" y="996"/>
                  </a:lnTo>
                  <a:lnTo>
                    <a:pt x="617" y="998"/>
                  </a:lnTo>
                  <a:lnTo>
                    <a:pt x="615" y="1002"/>
                  </a:lnTo>
                  <a:lnTo>
                    <a:pt x="615" y="1004"/>
                  </a:lnTo>
                  <a:lnTo>
                    <a:pt x="615" y="1013"/>
                  </a:lnTo>
                  <a:lnTo>
                    <a:pt x="617" y="1013"/>
                  </a:lnTo>
                  <a:lnTo>
                    <a:pt x="617" y="1015"/>
                  </a:lnTo>
                  <a:lnTo>
                    <a:pt x="619" y="1019"/>
                  </a:lnTo>
                  <a:lnTo>
                    <a:pt x="619" y="1019"/>
                  </a:lnTo>
                  <a:lnTo>
                    <a:pt x="619" y="1021"/>
                  </a:lnTo>
                  <a:lnTo>
                    <a:pt x="619" y="1021"/>
                  </a:lnTo>
                  <a:lnTo>
                    <a:pt x="619" y="1021"/>
                  </a:lnTo>
                  <a:lnTo>
                    <a:pt x="621" y="1023"/>
                  </a:lnTo>
                  <a:lnTo>
                    <a:pt x="621" y="1025"/>
                  </a:lnTo>
                  <a:lnTo>
                    <a:pt x="622" y="1027"/>
                  </a:lnTo>
                  <a:lnTo>
                    <a:pt x="622" y="1028"/>
                  </a:lnTo>
                  <a:lnTo>
                    <a:pt x="622" y="1028"/>
                  </a:lnTo>
                  <a:lnTo>
                    <a:pt x="622" y="1027"/>
                  </a:lnTo>
                  <a:lnTo>
                    <a:pt x="624" y="1021"/>
                  </a:lnTo>
                  <a:lnTo>
                    <a:pt x="624" y="1015"/>
                  </a:lnTo>
                  <a:lnTo>
                    <a:pt x="624" y="1006"/>
                  </a:lnTo>
                  <a:lnTo>
                    <a:pt x="626" y="1000"/>
                  </a:lnTo>
                  <a:lnTo>
                    <a:pt x="626" y="996"/>
                  </a:lnTo>
                  <a:lnTo>
                    <a:pt x="626" y="996"/>
                  </a:lnTo>
                  <a:lnTo>
                    <a:pt x="626" y="994"/>
                  </a:lnTo>
                  <a:lnTo>
                    <a:pt x="624" y="994"/>
                  </a:lnTo>
                  <a:lnTo>
                    <a:pt x="622" y="992"/>
                  </a:lnTo>
                  <a:lnTo>
                    <a:pt x="622" y="991"/>
                  </a:lnTo>
                  <a:lnTo>
                    <a:pt x="621" y="989"/>
                  </a:lnTo>
                  <a:lnTo>
                    <a:pt x="621" y="989"/>
                  </a:lnTo>
                  <a:lnTo>
                    <a:pt x="621" y="987"/>
                  </a:lnTo>
                  <a:lnTo>
                    <a:pt x="622" y="987"/>
                  </a:lnTo>
                  <a:lnTo>
                    <a:pt x="622" y="989"/>
                  </a:lnTo>
                  <a:lnTo>
                    <a:pt x="622" y="989"/>
                  </a:lnTo>
                  <a:lnTo>
                    <a:pt x="622" y="985"/>
                  </a:lnTo>
                  <a:lnTo>
                    <a:pt x="624" y="985"/>
                  </a:lnTo>
                  <a:lnTo>
                    <a:pt x="626" y="985"/>
                  </a:lnTo>
                  <a:lnTo>
                    <a:pt x="628" y="987"/>
                  </a:lnTo>
                  <a:lnTo>
                    <a:pt x="628" y="992"/>
                  </a:lnTo>
                  <a:lnTo>
                    <a:pt x="630" y="994"/>
                  </a:lnTo>
                  <a:lnTo>
                    <a:pt x="632" y="994"/>
                  </a:lnTo>
                  <a:lnTo>
                    <a:pt x="632" y="994"/>
                  </a:lnTo>
                  <a:lnTo>
                    <a:pt x="634" y="992"/>
                  </a:lnTo>
                  <a:lnTo>
                    <a:pt x="632" y="991"/>
                  </a:lnTo>
                  <a:lnTo>
                    <a:pt x="632" y="991"/>
                  </a:lnTo>
                  <a:lnTo>
                    <a:pt x="632" y="989"/>
                  </a:lnTo>
                  <a:lnTo>
                    <a:pt x="630" y="989"/>
                  </a:lnTo>
                  <a:lnTo>
                    <a:pt x="630" y="987"/>
                  </a:lnTo>
                  <a:lnTo>
                    <a:pt x="630" y="985"/>
                  </a:lnTo>
                  <a:lnTo>
                    <a:pt x="630" y="983"/>
                  </a:lnTo>
                  <a:lnTo>
                    <a:pt x="632" y="981"/>
                  </a:lnTo>
                  <a:lnTo>
                    <a:pt x="634" y="979"/>
                  </a:lnTo>
                  <a:lnTo>
                    <a:pt x="636" y="981"/>
                  </a:lnTo>
                  <a:lnTo>
                    <a:pt x="638" y="981"/>
                  </a:lnTo>
                  <a:lnTo>
                    <a:pt x="639" y="981"/>
                  </a:lnTo>
                  <a:lnTo>
                    <a:pt x="641" y="979"/>
                  </a:lnTo>
                  <a:lnTo>
                    <a:pt x="641" y="977"/>
                  </a:lnTo>
                  <a:lnTo>
                    <a:pt x="641" y="975"/>
                  </a:lnTo>
                  <a:lnTo>
                    <a:pt x="643" y="974"/>
                  </a:lnTo>
                  <a:lnTo>
                    <a:pt x="645" y="972"/>
                  </a:lnTo>
                  <a:lnTo>
                    <a:pt x="645" y="972"/>
                  </a:lnTo>
                  <a:lnTo>
                    <a:pt x="647" y="968"/>
                  </a:lnTo>
                  <a:lnTo>
                    <a:pt x="647" y="968"/>
                  </a:lnTo>
                  <a:lnTo>
                    <a:pt x="647" y="966"/>
                  </a:lnTo>
                  <a:lnTo>
                    <a:pt x="647" y="966"/>
                  </a:lnTo>
                  <a:lnTo>
                    <a:pt x="649" y="966"/>
                  </a:lnTo>
                  <a:lnTo>
                    <a:pt x="649" y="966"/>
                  </a:lnTo>
                  <a:lnTo>
                    <a:pt x="649" y="964"/>
                  </a:lnTo>
                  <a:lnTo>
                    <a:pt x="651" y="962"/>
                  </a:lnTo>
                  <a:lnTo>
                    <a:pt x="651" y="962"/>
                  </a:lnTo>
                  <a:lnTo>
                    <a:pt x="651" y="962"/>
                  </a:lnTo>
                  <a:close/>
                  <a:moveTo>
                    <a:pt x="257" y="576"/>
                  </a:moveTo>
                  <a:lnTo>
                    <a:pt x="257" y="578"/>
                  </a:lnTo>
                  <a:lnTo>
                    <a:pt x="257" y="580"/>
                  </a:lnTo>
                  <a:lnTo>
                    <a:pt x="257" y="582"/>
                  </a:lnTo>
                  <a:lnTo>
                    <a:pt x="257" y="582"/>
                  </a:lnTo>
                  <a:lnTo>
                    <a:pt x="257" y="582"/>
                  </a:lnTo>
                  <a:lnTo>
                    <a:pt x="257" y="582"/>
                  </a:lnTo>
                  <a:lnTo>
                    <a:pt x="257" y="583"/>
                  </a:lnTo>
                  <a:lnTo>
                    <a:pt x="257" y="585"/>
                  </a:lnTo>
                  <a:lnTo>
                    <a:pt x="257" y="585"/>
                  </a:lnTo>
                  <a:lnTo>
                    <a:pt x="257" y="587"/>
                  </a:lnTo>
                  <a:lnTo>
                    <a:pt x="257" y="587"/>
                  </a:lnTo>
                  <a:lnTo>
                    <a:pt x="259" y="589"/>
                  </a:lnTo>
                  <a:lnTo>
                    <a:pt x="259" y="589"/>
                  </a:lnTo>
                  <a:lnTo>
                    <a:pt x="259" y="591"/>
                  </a:lnTo>
                  <a:lnTo>
                    <a:pt x="261" y="591"/>
                  </a:lnTo>
                  <a:lnTo>
                    <a:pt x="263" y="591"/>
                  </a:lnTo>
                  <a:lnTo>
                    <a:pt x="263" y="593"/>
                  </a:lnTo>
                  <a:lnTo>
                    <a:pt x="265" y="595"/>
                  </a:lnTo>
                  <a:lnTo>
                    <a:pt x="266" y="597"/>
                  </a:lnTo>
                  <a:lnTo>
                    <a:pt x="266" y="599"/>
                  </a:lnTo>
                  <a:lnTo>
                    <a:pt x="266" y="599"/>
                  </a:lnTo>
                  <a:lnTo>
                    <a:pt x="266" y="601"/>
                  </a:lnTo>
                  <a:lnTo>
                    <a:pt x="266" y="602"/>
                  </a:lnTo>
                  <a:lnTo>
                    <a:pt x="266" y="604"/>
                  </a:lnTo>
                  <a:lnTo>
                    <a:pt x="266" y="606"/>
                  </a:lnTo>
                  <a:lnTo>
                    <a:pt x="268" y="606"/>
                  </a:lnTo>
                  <a:lnTo>
                    <a:pt x="270" y="612"/>
                  </a:lnTo>
                  <a:lnTo>
                    <a:pt x="270" y="612"/>
                  </a:lnTo>
                  <a:lnTo>
                    <a:pt x="272" y="612"/>
                  </a:lnTo>
                  <a:lnTo>
                    <a:pt x="274" y="614"/>
                  </a:lnTo>
                  <a:lnTo>
                    <a:pt x="274" y="616"/>
                  </a:lnTo>
                  <a:lnTo>
                    <a:pt x="276" y="616"/>
                  </a:lnTo>
                  <a:lnTo>
                    <a:pt x="276" y="618"/>
                  </a:lnTo>
                  <a:lnTo>
                    <a:pt x="278" y="618"/>
                  </a:lnTo>
                  <a:lnTo>
                    <a:pt x="278" y="616"/>
                  </a:lnTo>
                  <a:lnTo>
                    <a:pt x="278" y="616"/>
                  </a:lnTo>
                  <a:lnTo>
                    <a:pt x="280" y="618"/>
                  </a:lnTo>
                  <a:lnTo>
                    <a:pt x="280" y="618"/>
                  </a:lnTo>
                  <a:lnTo>
                    <a:pt x="280" y="619"/>
                  </a:lnTo>
                  <a:lnTo>
                    <a:pt x="280" y="619"/>
                  </a:lnTo>
                  <a:lnTo>
                    <a:pt x="282" y="619"/>
                  </a:lnTo>
                  <a:lnTo>
                    <a:pt x="282" y="619"/>
                  </a:lnTo>
                  <a:lnTo>
                    <a:pt x="280" y="619"/>
                  </a:lnTo>
                  <a:lnTo>
                    <a:pt x="280" y="619"/>
                  </a:lnTo>
                  <a:lnTo>
                    <a:pt x="280" y="619"/>
                  </a:lnTo>
                  <a:lnTo>
                    <a:pt x="280" y="618"/>
                  </a:lnTo>
                  <a:lnTo>
                    <a:pt x="278" y="619"/>
                  </a:lnTo>
                  <a:lnTo>
                    <a:pt x="278" y="621"/>
                  </a:lnTo>
                  <a:lnTo>
                    <a:pt x="280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7" y="625"/>
                  </a:lnTo>
                  <a:lnTo>
                    <a:pt x="289" y="625"/>
                  </a:lnTo>
                  <a:lnTo>
                    <a:pt x="291" y="621"/>
                  </a:lnTo>
                  <a:lnTo>
                    <a:pt x="291" y="621"/>
                  </a:lnTo>
                  <a:lnTo>
                    <a:pt x="293" y="619"/>
                  </a:lnTo>
                  <a:lnTo>
                    <a:pt x="293" y="619"/>
                  </a:lnTo>
                  <a:lnTo>
                    <a:pt x="295" y="618"/>
                  </a:lnTo>
                  <a:lnTo>
                    <a:pt x="297" y="618"/>
                  </a:lnTo>
                  <a:lnTo>
                    <a:pt x="297" y="619"/>
                  </a:lnTo>
                  <a:lnTo>
                    <a:pt x="299" y="619"/>
                  </a:lnTo>
                  <a:lnTo>
                    <a:pt x="299" y="619"/>
                  </a:lnTo>
                  <a:lnTo>
                    <a:pt x="299" y="619"/>
                  </a:lnTo>
                  <a:lnTo>
                    <a:pt x="299" y="619"/>
                  </a:lnTo>
                  <a:lnTo>
                    <a:pt x="299" y="618"/>
                  </a:lnTo>
                  <a:lnTo>
                    <a:pt x="299" y="618"/>
                  </a:lnTo>
                  <a:lnTo>
                    <a:pt x="299" y="618"/>
                  </a:lnTo>
                  <a:lnTo>
                    <a:pt x="299" y="616"/>
                  </a:lnTo>
                  <a:lnTo>
                    <a:pt x="299" y="616"/>
                  </a:lnTo>
                  <a:lnTo>
                    <a:pt x="299" y="616"/>
                  </a:lnTo>
                  <a:lnTo>
                    <a:pt x="299" y="616"/>
                  </a:lnTo>
                  <a:lnTo>
                    <a:pt x="302" y="616"/>
                  </a:lnTo>
                  <a:lnTo>
                    <a:pt x="302" y="616"/>
                  </a:lnTo>
                  <a:lnTo>
                    <a:pt x="301" y="614"/>
                  </a:lnTo>
                  <a:lnTo>
                    <a:pt x="301" y="612"/>
                  </a:lnTo>
                  <a:lnTo>
                    <a:pt x="301" y="610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301" y="606"/>
                  </a:lnTo>
                  <a:lnTo>
                    <a:pt x="301" y="608"/>
                  </a:lnTo>
                  <a:lnTo>
                    <a:pt x="302" y="606"/>
                  </a:lnTo>
                  <a:lnTo>
                    <a:pt x="302" y="606"/>
                  </a:lnTo>
                  <a:lnTo>
                    <a:pt x="301" y="606"/>
                  </a:lnTo>
                  <a:lnTo>
                    <a:pt x="301" y="604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02"/>
                  </a:lnTo>
                  <a:lnTo>
                    <a:pt x="304" y="602"/>
                  </a:lnTo>
                  <a:lnTo>
                    <a:pt x="308" y="599"/>
                  </a:lnTo>
                  <a:lnTo>
                    <a:pt x="308" y="599"/>
                  </a:lnTo>
                  <a:lnTo>
                    <a:pt x="308" y="599"/>
                  </a:lnTo>
                  <a:lnTo>
                    <a:pt x="308" y="599"/>
                  </a:lnTo>
                  <a:lnTo>
                    <a:pt x="308" y="597"/>
                  </a:lnTo>
                  <a:lnTo>
                    <a:pt x="308" y="597"/>
                  </a:lnTo>
                  <a:lnTo>
                    <a:pt x="308" y="595"/>
                  </a:lnTo>
                  <a:lnTo>
                    <a:pt x="308" y="593"/>
                  </a:lnTo>
                  <a:lnTo>
                    <a:pt x="308" y="593"/>
                  </a:lnTo>
                  <a:lnTo>
                    <a:pt x="308" y="591"/>
                  </a:lnTo>
                  <a:lnTo>
                    <a:pt x="308" y="591"/>
                  </a:lnTo>
                  <a:lnTo>
                    <a:pt x="306" y="589"/>
                  </a:lnTo>
                  <a:lnTo>
                    <a:pt x="304" y="587"/>
                  </a:lnTo>
                  <a:lnTo>
                    <a:pt x="304" y="583"/>
                  </a:lnTo>
                  <a:lnTo>
                    <a:pt x="304" y="582"/>
                  </a:lnTo>
                  <a:lnTo>
                    <a:pt x="304" y="582"/>
                  </a:lnTo>
                  <a:lnTo>
                    <a:pt x="304" y="580"/>
                  </a:lnTo>
                  <a:lnTo>
                    <a:pt x="304" y="578"/>
                  </a:lnTo>
                  <a:lnTo>
                    <a:pt x="304" y="576"/>
                  </a:lnTo>
                  <a:lnTo>
                    <a:pt x="304" y="572"/>
                  </a:lnTo>
                  <a:lnTo>
                    <a:pt x="304" y="570"/>
                  </a:lnTo>
                  <a:lnTo>
                    <a:pt x="304" y="568"/>
                  </a:lnTo>
                  <a:lnTo>
                    <a:pt x="306" y="568"/>
                  </a:lnTo>
                  <a:lnTo>
                    <a:pt x="308" y="566"/>
                  </a:lnTo>
                  <a:lnTo>
                    <a:pt x="308" y="565"/>
                  </a:lnTo>
                  <a:lnTo>
                    <a:pt x="310" y="565"/>
                  </a:lnTo>
                  <a:lnTo>
                    <a:pt x="308" y="563"/>
                  </a:lnTo>
                  <a:lnTo>
                    <a:pt x="308" y="563"/>
                  </a:lnTo>
                  <a:lnTo>
                    <a:pt x="306" y="561"/>
                  </a:lnTo>
                  <a:lnTo>
                    <a:pt x="304" y="561"/>
                  </a:lnTo>
                  <a:lnTo>
                    <a:pt x="304" y="561"/>
                  </a:lnTo>
                  <a:lnTo>
                    <a:pt x="302" y="563"/>
                  </a:lnTo>
                  <a:lnTo>
                    <a:pt x="302" y="563"/>
                  </a:lnTo>
                  <a:lnTo>
                    <a:pt x="301" y="561"/>
                  </a:lnTo>
                  <a:lnTo>
                    <a:pt x="301" y="561"/>
                  </a:lnTo>
                  <a:lnTo>
                    <a:pt x="301" y="561"/>
                  </a:lnTo>
                  <a:lnTo>
                    <a:pt x="302" y="559"/>
                  </a:lnTo>
                  <a:lnTo>
                    <a:pt x="302" y="559"/>
                  </a:lnTo>
                  <a:lnTo>
                    <a:pt x="302" y="557"/>
                  </a:lnTo>
                  <a:lnTo>
                    <a:pt x="301" y="555"/>
                  </a:lnTo>
                  <a:lnTo>
                    <a:pt x="301" y="555"/>
                  </a:lnTo>
                  <a:lnTo>
                    <a:pt x="299" y="555"/>
                  </a:lnTo>
                  <a:lnTo>
                    <a:pt x="297" y="555"/>
                  </a:lnTo>
                  <a:lnTo>
                    <a:pt x="295" y="549"/>
                  </a:lnTo>
                  <a:lnTo>
                    <a:pt x="287" y="544"/>
                  </a:lnTo>
                  <a:lnTo>
                    <a:pt x="285" y="542"/>
                  </a:lnTo>
                  <a:lnTo>
                    <a:pt x="285" y="542"/>
                  </a:lnTo>
                  <a:lnTo>
                    <a:pt x="284" y="542"/>
                  </a:lnTo>
                  <a:lnTo>
                    <a:pt x="284" y="542"/>
                  </a:lnTo>
                  <a:lnTo>
                    <a:pt x="284" y="542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80" y="544"/>
                  </a:lnTo>
                  <a:lnTo>
                    <a:pt x="274" y="544"/>
                  </a:lnTo>
                  <a:lnTo>
                    <a:pt x="274" y="542"/>
                  </a:lnTo>
                  <a:lnTo>
                    <a:pt x="272" y="540"/>
                  </a:lnTo>
                  <a:lnTo>
                    <a:pt x="272" y="540"/>
                  </a:lnTo>
                  <a:lnTo>
                    <a:pt x="270" y="538"/>
                  </a:lnTo>
                  <a:lnTo>
                    <a:pt x="270" y="538"/>
                  </a:lnTo>
                  <a:lnTo>
                    <a:pt x="270" y="538"/>
                  </a:lnTo>
                  <a:lnTo>
                    <a:pt x="268" y="53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34"/>
                  </a:lnTo>
                  <a:lnTo>
                    <a:pt x="270" y="534"/>
                  </a:lnTo>
                  <a:lnTo>
                    <a:pt x="270" y="534"/>
                  </a:lnTo>
                  <a:lnTo>
                    <a:pt x="270" y="534"/>
                  </a:lnTo>
                  <a:lnTo>
                    <a:pt x="268" y="534"/>
                  </a:lnTo>
                  <a:lnTo>
                    <a:pt x="268" y="536"/>
                  </a:lnTo>
                  <a:lnTo>
                    <a:pt x="268" y="536"/>
                  </a:lnTo>
                  <a:lnTo>
                    <a:pt x="266" y="536"/>
                  </a:lnTo>
                  <a:lnTo>
                    <a:pt x="266" y="536"/>
                  </a:lnTo>
                  <a:lnTo>
                    <a:pt x="265" y="536"/>
                  </a:lnTo>
                  <a:lnTo>
                    <a:pt x="259" y="538"/>
                  </a:lnTo>
                  <a:lnTo>
                    <a:pt x="257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53" y="538"/>
                  </a:lnTo>
                  <a:lnTo>
                    <a:pt x="251" y="538"/>
                  </a:lnTo>
                  <a:lnTo>
                    <a:pt x="251" y="538"/>
                  </a:lnTo>
                  <a:lnTo>
                    <a:pt x="249" y="538"/>
                  </a:lnTo>
                  <a:lnTo>
                    <a:pt x="249" y="538"/>
                  </a:lnTo>
                  <a:lnTo>
                    <a:pt x="246" y="538"/>
                  </a:lnTo>
                  <a:lnTo>
                    <a:pt x="246" y="536"/>
                  </a:lnTo>
                  <a:lnTo>
                    <a:pt x="244" y="536"/>
                  </a:lnTo>
                  <a:lnTo>
                    <a:pt x="242" y="536"/>
                  </a:lnTo>
                  <a:lnTo>
                    <a:pt x="242" y="536"/>
                  </a:lnTo>
                  <a:lnTo>
                    <a:pt x="242" y="536"/>
                  </a:lnTo>
                  <a:lnTo>
                    <a:pt x="240" y="536"/>
                  </a:lnTo>
                  <a:lnTo>
                    <a:pt x="236" y="536"/>
                  </a:lnTo>
                  <a:lnTo>
                    <a:pt x="232" y="534"/>
                  </a:lnTo>
                  <a:lnTo>
                    <a:pt x="231" y="534"/>
                  </a:lnTo>
                  <a:lnTo>
                    <a:pt x="229" y="536"/>
                  </a:lnTo>
                  <a:lnTo>
                    <a:pt x="227" y="536"/>
                  </a:lnTo>
                  <a:lnTo>
                    <a:pt x="227" y="538"/>
                  </a:lnTo>
                  <a:lnTo>
                    <a:pt x="225" y="540"/>
                  </a:lnTo>
                  <a:lnTo>
                    <a:pt x="225" y="540"/>
                  </a:lnTo>
                  <a:lnTo>
                    <a:pt x="225" y="542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27" y="546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31" y="544"/>
                  </a:lnTo>
                  <a:lnTo>
                    <a:pt x="231" y="544"/>
                  </a:lnTo>
                  <a:lnTo>
                    <a:pt x="231" y="544"/>
                  </a:lnTo>
                  <a:lnTo>
                    <a:pt x="232" y="544"/>
                  </a:lnTo>
                  <a:lnTo>
                    <a:pt x="232" y="542"/>
                  </a:lnTo>
                  <a:lnTo>
                    <a:pt x="232" y="542"/>
                  </a:lnTo>
                  <a:lnTo>
                    <a:pt x="234" y="542"/>
                  </a:lnTo>
                  <a:lnTo>
                    <a:pt x="234" y="542"/>
                  </a:lnTo>
                  <a:lnTo>
                    <a:pt x="234" y="542"/>
                  </a:lnTo>
                  <a:lnTo>
                    <a:pt x="236" y="544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8" y="553"/>
                  </a:lnTo>
                  <a:lnTo>
                    <a:pt x="240" y="555"/>
                  </a:lnTo>
                  <a:lnTo>
                    <a:pt x="240" y="555"/>
                  </a:lnTo>
                  <a:lnTo>
                    <a:pt x="240" y="555"/>
                  </a:lnTo>
                  <a:lnTo>
                    <a:pt x="242" y="555"/>
                  </a:lnTo>
                  <a:lnTo>
                    <a:pt x="244" y="557"/>
                  </a:lnTo>
                  <a:lnTo>
                    <a:pt x="244" y="557"/>
                  </a:lnTo>
                  <a:lnTo>
                    <a:pt x="248" y="559"/>
                  </a:lnTo>
                  <a:lnTo>
                    <a:pt x="249" y="561"/>
                  </a:lnTo>
                  <a:lnTo>
                    <a:pt x="251" y="565"/>
                  </a:lnTo>
                  <a:lnTo>
                    <a:pt x="255" y="568"/>
                  </a:lnTo>
                  <a:lnTo>
                    <a:pt x="255" y="572"/>
                  </a:lnTo>
                  <a:lnTo>
                    <a:pt x="257" y="576"/>
                  </a:lnTo>
                  <a:close/>
                  <a:moveTo>
                    <a:pt x="550" y="763"/>
                  </a:moveTo>
                  <a:lnTo>
                    <a:pt x="552" y="763"/>
                  </a:lnTo>
                  <a:lnTo>
                    <a:pt x="552" y="763"/>
                  </a:lnTo>
                  <a:lnTo>
                    <a:pt x="550" y="761"/>
                  </a:lnTo>
                  <a:lnTo>
                    <a:pt x="550" y="760"/>
                  </a:lnTo>
                  <a:lnTo>
                    <a:pt x="550" y="758"/>
                  </a:lnTo>
                  <a:lnTo>
                    <a:pt x="552" y="758"/>
                  </a:lnTo>
                  <a:lnTo>
                    <a:pt x="558" y="760"/>
                  </a:lnTo>
                  <a:lnTo>
                    <a:pt x="560" y="760"/>
                  </a:lnTo>
                  <a:lnTo>
                    <a:pt x="560" y="758"/>
                  </a:lnTo>
                  <a:lnTo>
                    <a:pt x="560" y="756"/>
                  </a:lnTo>
                  <a:lnTo>
                    <a:pt x="560" y="754"/>
                  </a:lnTo>
                  <a:lnTo>
                    <a:pt x="560" y="752"/>
                  </a:lnTo>
                  <a:lnTo>
                    <a:pt x="560" y="752"/>
                  </a:lnTo>
                  <a:lnTo>
                    <a:pt x="560" y="750"/>
                  </a:lnTo>
                  <a:lnTo>
                    <a:pt x="558" y="750"/>
                  </a:lnTo>
                  <a:lnTo>
                    <a:pt x="558" y="750"/>
                  </a:lnTo>
                  <a:lnTo>
                    <a:pt x="558" y="750"/>
                  </a:lnTo>
                  <a:lnTo>
                    <a:pt x="556" y="750"/>
                  </a:lnTo>
                  <a:lnTo>
                    <a:pt x="556" y="748"/>
                  </a:lnTo>
                  <a:lnTo>
                    <a:pt x="556" y="746"/>
                  </a:lnTo>
                  <a:lnTo>
                    <a:pt x="554" y="746"/>
                  </a:lnTo>
                  <a:lnTo>
                    <a:pt x="556" y="744"/>
                  </a:lnTo>
                  <a:lnTo>
                    <a:pt x="554" y="743"/>
                  </a:lnTo>
                  <a:lnTo>
                    <a:pt x="554" y="741"/>
                  </a:lnTo>
                  <a:lnTo>
                    <a:pt x="554" y="741"/>
                  </a:lnTo>
                  <a:lnTo>
                    <a:pt x="554" y="737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50" y="731"/>
                  </a:lnTo>
                  <a:lnTo>
                    <a:pt x="550" y="729"/>
                  </a:lnTo>
                  <a:lnTo>
                    <a:pt x="550" y="729"/>
                  </a:lnTo>
                  <a:lnTo>
                    <a:pt x="549" y="729"/>
                  </a:lnTo>
                  <a:lnTo>
                    <a:pt x="549" y="727"/>
                  </a:lnTo>
                  <a:lnTo>
                    <a:pt x="543" y="725"/>
                  </a:lnTo>
                  <a:lnTo>
                    <a:pt x="543" y="725"/>
                  </a:lnTo>
                  <a:lnTo>
                    <a:pt x="543" y="722"/>
                  </a:lnTo>
                  <a:lnTo>
                    <a:pt x="543" y="720"/>
                  </a:lnTo>
                  <a:lnTo>
                    <a:pt x="545" y="710"/>
                  </a:lnTo>
                  <a:lnTo>
                    <a:pt x="545" y="708"/>
                  </a:lnTo>
                  <a:lnTo>
                    <a:pt x="545" y="701"/>
                  </a:lnTo>
                  <a:lnTo>
                    <a:pt x="545" y="699"/>
                  </a:lnTo>
                  <a:lnTo>
                    <a:pt x="545" y="699"/>
                  </a:lnTo>
                  <a:lnTo>
                    <a:pt x="545" y="697"/>
                  </a:lnTo>
                  <a:lnTo>
                    <a:pt x="543" y="697"/>
                  </a:lnTo>
                  <a:lnTo>
                    <a:pt x="545" y="695"/>
                  </a:lnTo>
                  <a:lnTo>
                    <a:pt x="545" y="695"/>
                  </a:lnTo>
                  <a:lnTo>
                    <a:pt x="545" y="695"/>
                  </a:lnTo>
                  <a:lnTo>
                    <a:pt x="545" y="693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3" y="693"/>
                  </a:lnTo>
                  <a:lnTo>
                    <a:pt x="543" y="693"/>
                  </a:lnTo>
                  <a:lnTo>
                    <a:pt x="543" y="691"/>
                  </a:lnTo>
                  <a:lnTo>
                    <a:pt x="543" y="691"/>
                  </a:lnTo>
                  <a:lnTo>
                    <a:pt x="543" y="691"/>
                  </a:lnTo>
                  <a:lnTo>
                    <a:pt x="541" y="691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39" y="690"/>
                  </a:lnTo>
                  <a:lnTo>
                    <a:pt x="539" y="690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41" y="686"/>
                  </a:lnTo>
                  <a:lnTo>
                    <a:pt x="541" y="684"/>
                  </a:lnTo>
                  <a:lnTo>
                    <a:pt x="541" y="682"/>
                  </a:lnTo>
                  <a:lnTo>
                    <a:pt x="541" y="682"/>
                  </a:lnTo>
                  <a:lnTo>
                    <a:pt x="539" y="682"/>
                  </a:lnTo>
                  <a:lnTo>
                    <a:pt x="539" y="680"/>
                  </a:lnTo>
                  <a:lnTo>
                    <a:pt x="537" y="680"/>
                  </a:lnTo>
                  <a:lnTo>
                    <a:pt x="537" y="680"/>
                  </a:lnTo>
                  <a:lnTo>
                    <a:pt x="535" y="680"/>
                  </a:lnTo>
                  <a:lnTo>
                    <a:pt x="535" y="680"/>
                  </a:lnTo>
                  <a:lnTo>
                    <a:pt x="535" y="680"/>
                  </a:lnTo>
                  <a:lnTo>
                    <a:pt x="535" y="678"/>
                  </a:lnTo>
                  <a:lnTo>
                    <a:pt x="535" y="678"/>
                  </a:lnTo>
                  <a:lnTo>
                    <a:pt x="535" y="678"/>
                  </a:lnTo>
                  <a:lnTo>
                    <a:pt x="535" y="680"/>
                  </a:lnTo>
                  <a:lnTo>
                    <a:pt x="533" y="680"/>
                  </a:lnTo>
                  <a:lnTo>
                    <a:pt x="533" y="680"/>
                  </a:lnTo>
                  <a:lnTo>
                    <a:pt x="532" y="678"/>
                  </a:lnTo>
                  <a:lnTo>
                    <a:pt x="532" y="678"/>
                  </a:lnTo>
                  <a:lnTo>
                    <a:pt x="530" y="680"/>
                  </a:lnTo>
                  <a:lnTo>
                    <a:pt x="528" y="684"/>
                  </a:lnTo>
                  <a:lnTo>
                    <a:pt x="524" y="686"/>
                  </a:lnTo>
                  <a:lnTo>
                    <a:pt x="522" y="688"/>
                  </a:lnTo>
                  <a:lnTo>
                    <a:pt x="520" y="688"/>
                  </a:lnTo>
                  <a:lnTo>
                    <a:pt x="516" y="688"/>
                  </a:lnTo>
                  <a:lnTo>
                    <a:pt x="514" y="688"/>
                  </a:lnTo>
                  <a:lnTo>
                    <a:pt x="513" y="686"/>
                  </a:lnTo>
                  <a:lnTo>
                    <a:pt x="511" y="680"/>
                  </a:lnTo>
                  <a:lnTo>
                    <a:pt x="511" y="680"/>
                  </a:lnTo>
                  <a:lnTo>
                    <a:pt x="509" y="678"/>
                  </a:lnTo>
                  <a:lnTo>
                    <a:pt x="507" y="678"/>
                  </a:lnTo>
                  <a:lnTo>
                    <a:pt x="507" y="680"/>
                  </a:lnTo>
                  <a:lnTo>
                    <a:pt x="507" y="682"/>
                  </a:lnTo>
                  <a:lnTo>
                    <a:pt x="505" y="678"/>
                  </a:lnTo>
                  <a:lnTo>
                    <a:pt x="503" y="676"/>
                  </a:lnTo>
                  <a:lnTo>
                    <a:pt x="499" y="672"/>
                  </a:lnTo>
                  <a:lnTo>
                    <a:pt x="497" y="671"/>
                  </a:lnTo>
                  <a:lnTo>
                    <a:pt x="497" y="671"/>
                  </a:lnTo>
                  <a:lnTo>
                    <a:pt x="496" y="671"/>
                  </a:lnTo>
                  <a:lnTo>
                    <a:pt x="496" y="671"/>
                  </a:lnTo>
                  <a:lnTo>
                    <a:pt x="496" y="671"/>
                  </a:lnTo>
                  <a:lnTo>
                    <a:pt x="494" y="672"/>
                  </a:lnTo>
                  <a:lnTo>
                    <a:pt x="496" y="676"/>
                  </a:lnTo>
                  <a:lnTo>
                    <a:pt x="496" y="678"/>
                  </a:lnTo>
                  <a:lnTo>
                    <a:pt x="497" y="680"/>
                  </a:lnTo>
                  <a:lnTo>
                    <a:pt x="497" y="680"/>
                  </a:lnTo>
                  <a:lnTo>
                    <a:pt x="497" y="680"/>
                  </a:lnTo>
                  <a:lnTo>
                    <a:pt x="497" y="682"/>
                  </a:lnTo>
                  <a:lnTo>
                    <a:pt x="497" y="682"/>
                  </a:lnTo>
                  <a:lnTo>
                    <a:pt x="497" y="682"/>
                  </a:lnTo>
                  <a:lnTo>
                    <a:pt x="497" y="682"/>
                  </a:lnTo>
                  <a:lnTo>
                    <a:pt x="499" y="682"/>
                  </a:lnTo>
                  <a:lnTo>
                    <a:pt x="499" y="684"/>
                  </a:lnTo>
                  <a:lnTo>
                    <a:pt x="497" y="684"/>
                  </a:lnTo>
                  <a:lnTo>
                    <a:pt x="497" y="684"/>
                  </a:lnTo>
                  <a:lnTo>
                    <a:pt x="497" y="686"/>
                  </a:lnTo>
                  <a:lnTo>
                    <a:pt x="499" y="688"/>
                  </a:lnTo>
                  <a:lnTo>
                    <a:pt x="501" y="688"/>
                  </a:lnTo>
                  <a:lnTo>
                    <a:pt x="501" y="688"/>
                  </a:lnTo>
                  <a:lnTo>
                    <a:pt x="501" y="693"/>
                  </a:lnTo>
                  <a:lnTo>
                    <a:pt x="501" y="699"/>
                  </a:lnTo>
                  <a:lnTo>
                    <a:pt x="503" y="699"/>
                  </a:lnTo>
                  <a:lnTo>
                    <a:pt x="503" y="699"/>
                  </a:lnTo>
                  <a:lnTo>
                    <a:pt x="503" y="701"/>
                  </a:lnTo>
                  <a:lnTo>
                    <a:pt x="501" y="701"/>
                  </a:lnTo>
                  <a:lnTo>
                    <a:pt x="501" y="703"/>
                  </a:lnTo>
                  <a:lnTo>
                    <a:pt x="501" y="703"/>
                  </a:lnTo>
                  <a:lnTo>
                    <a:pt x="501" y="705"/>
                  </a:lnTo>
                  <a:lnTo>
                    <a:pt x="501" y="705"/>
                  </a:lnTo>
                  <a:lnTo>
                    <a:pt x="501" y="707"/>
                  </a:lnTo>
                  <a:lnTo>
                    <a:pt x="501" y="707"/>
                  </a:lnTo>
                  <a:lnTo>
                    <a:pt x="503" y="707"/>
                  </a:lnTo>
                  <a:lnTo>
                    <a:pt x="503" y="708"/>
                  </a:lnTo>
                  <a:lnTo>
                    <a:pt x="503" y="710"/>
                  </a:lnTo>
                  <a:lnTo>
                    <a:pt x="501" y="710"/>
                  </a:lnTo>
                  <a:lnTo>
                    <a:pt x="501" y="712"/>
                  </a:lnTo>
                  <a:lnTo>
                    <a:pt x="501" y="712"/>
                  </a:lnTo>
                  <a:lnTo>
                    <a:pt x="501" y="714"/>
                  </a:lnTo>
                  <a:lnTo>
                    <a:pt x="503" y="712"/>
                  </a:lnTo>
                  <a:lnTo>
                    <a:pt x="503" y="712"/>
                  </a:lnTo>
                  <a:lnTo>
                    <a:pt x="503" y="712"/>
                  </a:lnTo>
                  <a:lnTo>
                    <a:pt x="505" y="714"/>
                  </a:lnTo>
                  <a:lnTo>
                    <a:pt x="505" y="716"/>
                  </a:lnTo>
                  <a:lnTo>
                    <a:pt x="505" y="716"/>
                  </a:lnTo>
                  <a:lnTo>
                    <a:pt x="507" y="714"/>
                  </a:lnTo>
                  <a:lnTo>
                    <a:pt x="507" y="716"/>
                  </a:lnTo>
                  <a:lnTo>
                    <a:pt x="509" y="718"/>
                  </a:lnTo>
                  <a:lnTo>
                    <a:pt x="509" y="718"/>
                  </a:lnTo>
                  <a:lnTo>
                    <a:pt x="511" y="716"/>
                  </a:lnTo>
                  <a:lnTo>
                    <a:pt x="511" y="716"/>
                  </a:lnTo>
                  <a:lnTo>
                    <a:pt x="513" y="714"/>
                  </a:lnTo>
                  <a:lnTo>
                    <a:pt x="513" y="712"/>
                  </a:lnTo>
                  <a:lnTo>
                    <a:pt x="513" y="712"/>
                  </a:lnTo>
                  <a:lnTo>
                    <a:pt x="511" y="710"/>
                  </a:lnTo>
                  <a:lnTo>
                    <a:pt x="511" y="710"/>
                  </a:lnTo>
                  <a:lnTo>
                    <a:pt x="513" y="708"/>
                  </a:lnTo>
                  <a:lnTo>
                    <a:pt x="514" y="708"/>
                  </a:lnTo>
                  <a:lnTo>
                    <a:pt x="514" y="708"/>
                  </a:lnTo>
                  <a:lnTo>
                    <a:pt x="516" y="708"/>
                  </a:lnTo>
                  <a:lnTo>
                    <a:pt x="518" y="708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20" y="712"/>
                  </a:lnTo>
                  <a:lnTo>
                    <a:pt x="522" y="714"/>
                  </a:lnTo>
                  <a:lnTo>
                    <a:pt x="524" y="716"/>
                  </a:lnTo>
                  <a:lnTo>
                    <a:pt x="524" y="718"/>
                  </a:lnTo>
                  <a:lnTo>
                    <a:pt x="524" y="718"/>
                  </a:lnTo>
                  <a:lnTo>
                    <a:pt x="526" y="720"/>
                  </a:lnTo>
                  <a:lnTo>
                    <a:pt x="528" y="720"/>
                  </a:lnTo>
                  <a:lnTo>
                    <a:pt x="528" y="727"/>
                  </a:lnTo>
                  <a:lnTo>
                    <a:pt x="528" y="731"/>
                  </a:lnTo>
                  <a:lnTo>
                    <a:pt x="528" y="731"/>
                  </a:lnTo>
                  <a:lnTo>
                    <a:pt x="526" y="737"/>
                  </a:lnTo>
                  <a:lnTo>
                    <a:pt x="526" y="737"/>
                  </a:lnTo>
                  <a:lnTo>
                    <a:pt x="526" y="741"/>
                  </a:lnTo>
                  <a:lnTo>
                    <a:pt x="526" y="741"/>
                  </a:lnTo>
                  <a:lnTo>
                    <a:pt x="526" y="743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46"/>
                  </a:lnTo>
                  <a:lnTo>
                    <a:pt x="524" y="748"/>
                  </a:lnTo>
                  <a:lnTo>
                    <a:pt x="524" y="750"/>
                  </a:lnTo>
                  <a:lnTo>
                    <a:pt x="526" y="750"/>
                  </a:lnTo>
                  <a:lnTo>
                    <a:pt x="526" y="752"/>
                  </a:lnTo>
                  <a:lnTo>
                    <a:pt x="528" y="752"/>
                  </a:lnTo>
                  <a:lnTo>
                    <a:pt x="528" y="754"/>
                  </a:lnTo>
                  <a:lnTo>
                    <a:pt x="528" y="756"/>
                  </a:lnTo>
                  <a:lnTo>
                    <a:pt x="528" y="758"/>
                  </a:lnTo>
                  <a:lnTo>
                    <a:pt x="526" y="761"/>
                  </a:lnTo>
                  <a:lnTo>
                    <a:pt x="526" y="763"/>
                  </a:lnTo>
                  <a:lnTo>
                    <a:pt x="528" y="767"/>
                  </a:lnTo>
                  <a:lnTo>
                    <a:pt x="528" y="767"/>
                  </a:lnTo>
                  <a:lnTo>
                    <a:pt x="530" y="767"/>
                  </a:lnTo>
                  <a:lnTo>
                    <a:pt x="532" y="767"/>
                  </a:lnTo>
                  <a:lnTo>
                    <a:pt x="533" y="767"/>
                  </a:lnTo>
                  <a:lnTo>
                    <a:pt x="535" y="767"/>
                  </a:lnTo>
                  <a:lnTo>
                    <a:pt x="535" y="769"/>
                  </a:lnTo>
                  <a:lnTo>
                    <a:pt x="537" y="771"/>
                  </a:lnTo>
                  <a:lnTo>
                    <a:pt x="537" y="771"/>
                  </a:lnTo>
                  <a:lnTo>
                    <a:pt x="537" y="771"/>
                  </a:lnTo>
                  <a:lnTo>
                    <a:pt x="539" y="771"/>
                  </a:lnTo>
                  <a:lnTo>
                    <a:pt x="539" y="771"/>
                  </a:lnTo>
                  <a:lnTo>
                    <a:pt x="539" y="773"/>
                  </a:lnTo>
                  <a:lnTo>
                    <a:pt x="543" y="775"/>
                  </a:lnTo>
                  <a:lnTo>
                    <a:pt x="545" y="775"/>
                  </a:lnTo>
                  <a:lnTo>
                    <a:pt x="545" y="775"/>
                  </a:lnTo>
                  <a:lnTo>
                    <a:pt x="545" y="773"/>
                  </a:lnTo>
                  <a:lnTo>
                    <a:pt x="545" y="771"/>
                  </a:lnTo>
                  <a:lnTo>
                    <a:pt x="543" y="767"/>
                  </a:lnTo>
                  <a:lnTo>
                    <a:pt x="541" y="763"/>
                  </a:lnTo>
                  <a:lnTo>
                    <a:pt x="541" y="754"/>
                  </a:lnTo>
                  <a:lnTo>
                    <a:pt x="541" y="752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5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5" y="754"/>
                  </a:lnTo>
                  <a:lnTo>
                    <a:pt x="545" y="756"/>
                  </a:lnTo>
                  <a:lnTo>
                    <a:pt x="547" y="756"/>
                  </a:lnTo>
                  <a:lnTo>
                    <a:pt x="547" y="758"/>
                  </a:lnTo>
                  <a:lnTo>
                    <a:pt x="549" y="761"/>
                  </a:lnTo>
                  <a:lnTo>
                    <a:pt x="550" y="763"/>
                  </a:lnTo>
                  <a:close/>
                  <a:moveTo>
                    <a:pt x="460" y="761"/>
                  </a:moveTo>
                  <a:lnTo>
                    <a:pt x="461" y="761"/>
                  </a:lnTo>
                  <a:lnTo>
                    <a:pt x="463" y="760"/>
                  </a:lnTo>
                  <a:lnTo>
                    <a:pt x="465" y="760"/>
                  </a:lnTo>
                  <a:lnTo>
                    <a:pt x="465" y="760"/>
                  </a:lnTo>
                  <a:lnTo>
                    <a:pt x="467" y="758"/>
                  </a:lnTo>
                  <a:lnTo>
                    <a:pt x="467" y="756"/>
                  </a:lnTo>
                  <a:lnTo>
                    <a:pt x="471" y="754"/>
                  </a:lnTo>
                  <a:lnTo>
                    <a:pt x="473" y="754"/>
                  </a:lnTo>
                  <a:lnTo>
                    <a:pt x="473" y="752"/>
                  </a:lnTo>
                  <a:lnTo>
                    <a:pt x="473" y="752"/>
                  </a:lnTo>
                  <a:lnTo>
                    <a:pt x="473" y="750"/>
                  </a:lnTo>
                  <a:lnTo>
                    <a:pt x="473" y="750"/>
                  </a:lnTo>
                  <a:lnTo>
                    <a:pt x="473" y="752"/>
                  </a:lnTo>
                  <a:lnTo>
                    <a:pt x="475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7" y="744"/>
                  </a:lnTo>
                  <a:lnTo>
                    <a:pt x="477" y="744"/>
                  </a:lnTo>
                  <a:lnTo>
                    <a:pt x="477" y="739"/>
                  </a:lnTo>
                  <a:lnTo>
                    <a:pt x="477" y="739"/>
                  </a:lnTo>
                  <a:lnTo>
                    <a:pt x="477" y="737"/>
                  </a:lnTo>
                  <a:lnTo>
                    <a:pt x="477" y="737"/>
                  </a:lnTo>
                  <a:lnTo>
                    <a:pt x="477" y="737"/>
                  </a:lnTo>
                  <a:lnTo>
                    <a:pt x="477" y="737"/>
                  </a:lnTo>
                  <a:lnTo>
                    <a:pt x="479" y="737"/>
                  </a:lnTo>
                  <a:lnTo>
                    <a:pt x="479" y="737"/>
                  </a:lnTo>
                  <a:lnTo>
                    <a:pt x="479" y="733"/>
                  </a:lnTo>
                  <a:lnTo>
                    <a:pt x="477" y="729"/>
                  </a:lnTo>
                  <a:lnTo>
                    <a:pt x="477" y="725"/>
                  </a:lnTo>
                  <a:lnTo>
                    <a:pt x="477" y="724"/>
                  </a:lnTo>
                  <a:lnTo>
                    <a:pt x="477" y="722"/>
                  </a:lnTo>
                  <a:lnTo>
                    <a:pt x="479" y="720"/>
                  </a:lnTo>
                  <a:lnTo>
                    <a:pt x="479" y="720"/>
                  </a:lnTo>
                  <a:lnTo>
                    <a:pt x="479" y="718"/>
                  </a:lnTo>
                  <a:lnTo>
                    <a:pt x="479" y="716"/>
                  </a:lnTo>
                  <a:lnTo>
                    <a:pt x="479" y="716"/>
                  </a:lnTo>
                  <a:lnTo>
                    <a:pt x="479" y="714"/>
                  </a:lnTo>
                  <a:lnTo>
                    <a:pt x="479" y="714"/>
                  </a:lnTo>
                  <a:lnTo>
                    <a:pt x="479" y="710"/>
                  </a:lnTo>
                  <a:lnTo>
                    <a:pt x="479" y="710"/>
                  </a:lnTo>
                  <a:lnTo>
                    <a:pt x="479" y="705"/>
                  </a:lnTo>
                  <a:lnTo>
                    <a:pt x="479" y="705"/>
                  </a:lnTo>
                  <a:lnTo>
                    <a:pt x="477" y="705"/>
                  </a:lnTo>
                  <a:lnTo>
                    <a:pt x="477" y="705"/>
                  </a:lnTo>
                  <a:lnTo>
                    <a:pt x="475" y="705"/>
                  </a:lnTo>
                  <a:lnTo>
                    <a:pt x="475" y="705"/>
                  </a:lnTo>
                  <a:lnTo>
                    <a:pt x="475" y="705"/>
                  </a:lnTo>
                  <a:lnTo>
                    <a:pt x="475" y="703"/>
                  </a:lnTo>
                  <a:lnTo>
                    <a:pt x="475" y="703"/>
                  </a:lnTo>
                  <a:lnTo>
                    <a:pt x="475" y="703"/>
                  </a:lnTo>
                  <a:lnTo>
                    <a:pt x="477" y="699"/>
                  </a:lnTo>
                  <a:lnTo>
                    <a:pt x="479" y="699"/>
                  </a:lnTo>
                  <a:lnTo>
                    <a:pt x="479" y="695"/>
                  </a:lnTo>
                  <a:lnTo>
                    <a:pt x="479" y="695"/>
                  </a:lnTo>
                  <a:lnTo>
                    <a:pt x="479" y="693"/>
                  </a:lnTo>
                  <a:lnTo>
                    <a:pt x="479" y="691"/>
                  </a:lnTo>
                  <a:lnTo>
                    <a:pt x="479" y="690"/>
                  </a:lnTo>
                  <a:lnTo>
                    <a:pt x="477" y="690"/>
                  </a:lnTo>
                  <a:lnTo>
                    <a:pt x="475" y="691"/>
                  </a:lnTo>
                  <a:lnTo>
                    <a:pt x="473" y="695"/>
                  </a:lnTo>
                  <a:lnTo>
                    <a:pt x="471" y="697"/>
                  </a:lnTo>
                  <a:lnTo>
                    <a:pt x="471" y="697"/>
                  </a:lnTo>
                  <a:lnTo>
                    <a:pt x="471" y="699"/>
                  </a:lnTo>
                  <a:lnTo>
                    <a:pt x="471" y="699"/>
                  </a:lnTo>
                  <a:lnTo>
                    <a:pt x="473" y="703"/>
                  </a:lnTo>
                  <a:lnTo>
                    <a:pt x="471" y="703"/>
                  </a:lnTo>
                  <a:lnTo>
                    <a:pt x="471" y="703"/>
                  </a:lnTo>
                  <a:lnTo>
                    <a:pt x="471" y="701"/>
                  </a:lnTo>
                  <a:lnTo>
                    <a:pt x="471" y="701"/>
                  </a:lnTo>
                  <a:lnTo>
                    <a:pt x="471" y="703"/>
                  </a:lnTo>
                  <a:lnTo>
                    <a:pt x="471" y="705"/>
                  </a:lnTo>
                  <a:lnTo>
                    <a:pt x="469" y="705"/>
                  </a:lnTo>
                  <a:lnTo>
                    <a:pt x="469" y="707"/>
                  </a:lnTo>
                  <a:lnTo>
                    <a:pt x="469" y="708"/>
                  </a:lnTo>
                  <a:lnTo>
                    <a:pt x="469" y="710"/>
                  </a:lnTo>
                  <a:lnTo>
                    <a:pt x="469" y="712"/>
                  </a:lnTo>
                  <a:lnTo>
                    <a:pt x="463" y="725"/>
                  </a:lnTo>
                  <a:lnTo>
                    <a:pt x="463" y="727"/>
                  </a:lnTo>
                  <a:lnTo>
                    <a:pt x="460" y="729"/>
                  </a:lnTo>
                  <a:lnTo>
                    <a:pt x="460" y="731"/>
                  </a:lnTo>
                  <a:lnTo>
                    <a:pt x="458" y="733"/>
                  </a:lnTo>
                  <a:lnTo>
                    <a:pt x="458" y="735"/>
                  </a:lnTo>
                  <a:lnTo>
                    <a:pt x="456" y="739"/>
                  </a:lnTo>
                  <a:lnTo>
                    <a:pt x="456" y="739"/>
                  </a:lnTo>
                  <a:lnTo>
                    <a:pt x="456" y="741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4"/>
                  </a:lnTo>
                  <a:lnTo>
                    <a:pt x="456" y="744"/>
                  </a:lnTo>
                  <a:lnTo>
                    <a:pt x="454" y="744"/>
                  </a:lnTo>
                  <a:lnTo>
                    <a:pt x="448" y="752"/>
                  </a:lnTo>
                  <a:lnTo>
                    <a:pt x="448" y="754"/>
                  </a:lnTo>
                  <a:lnTo>
                    <a:pt x="446" y="756"/>
                  </a:lnTo>
                  <a:lnTo>
                    <a:pt x="446" y="760"/>
                  </a:lnTo>
                  <a:lnTo>
                    <a:pt x="443" y="763"/>
                  </a:lnTo>
                  <a:lnTo>
                    <a:pt x="443" y="767"/>
                  </a:lnTo>
                  <a:lnTo>
                    <a:pt x="441" y="769"/>
                  </a:lnTo>
                  <a:lnTo>
                    <a:pt x="439" y="771"/>
                  </a:lnTo>
                  <a:lnTo>
                    <a:pt x="437" y="773"/>
                  </a:lnTo>
                  <a:lnTo>
                    <a:pt x="435" y="775"/>
                  </a:lnTo>
                  <a:lnTo>
                    <a:pt x="435" y="777"/>
                  </a:lnTo>
                  <a:lnTo>
                    <a:pt x="435" y="777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3" y="778"/>
                  </a:lnTo>
                  <a:lnTo>
                    <a:pt x="433" y="778"/>
                  </a:lnTo>
                  <a:lnTo>
                    <a:pt x="433" y="778"/>
                  </a:lnTo>
                  <a:lnTo>
                    <a:pt x="433" y="780"/>
                  </a:lnTo>
                  <a:lnTo>
                    <a:pt x="433" y="780"/>
                  </a:lnTo>
                  <a:lnTo>
                    <a:pt x="435" y="782"/>
                  </a:lnTo>
                  <a:lnTo>
                    <a:pt x="435" y="782"/>
                  </a:lnTo>
                  <a:lnTo>
                    <a:pt x="435" y="784"/>
                  </a:lnTo>
                  <a:lnTo>
                    <a:pt x="435" y="784"/>
                  </a:lnTo>
                  <a:lnTo>
                    <a:pt x="431" y="792"/>
                  </a:lnTo>
                  <a:lnTo>
                    <a:pt x="427" y="811"/>
                  </a:lnTo>
                  <a:lnTo>
                    <a:pt x="427" y="811"/>
                  </a:lnTo>
                  <a:lnTo>
                    <a:pt x="429" y="816"/>
                  </a:lnTo>
                  <a:lnTo>
                    <a:pt x="429" y="816"/>
                  </a:lnTo>
                  <a:lnTo>
                    <a:pt x="429" y="816"/>
                  </a:lnTo>
                  <a:lnTo>
                    <a:pt x="431" y="816"/>
                  </a:lnTo>
                  <a:lnTo>
                    <a:pt x="431" y="816"/>
                  </a:lnTo>
                  <a:lnTo>
                    <a:pt x="435" y="811"/>
                  </a:lnTo>
                  <a:lnTo>
                    <a:pt x="437" y="811"/>
                  </a:lnTo>
                  <a:lnTo>
                    <a:pt x="437" y="809"/>
                  </a:lnTo>
                  <a:lnTo>
                    <a:pt x="437" y="809"/>
                  </a:lnTo>
                  <a:lnTo>
                    <a:pt x="439" y="809"/>
                  </a:lnTo>
                  <a:lnTo>
                    <a:pt x="439" y="807"/>
                  </a:lnTo>
                  <a:lnTo>
                    <a:pt x="441" y="807"/>
                  </a:lnTo>
                  <a:lnTo>
                    <a:pt x="441" y="803"/>
                  </a:lnTo>
                  <a:lnTo>
                    <a:pt x="441" y="799"/>
                  </a:lnTo>
                  <a:lnTo>
                    <a:pt x="448" y="786"/>
                  </a:lnTo>
                  <a:lnTo>
                    <a:pt x="448" y="786"/>
                  </a:lnTo>
                  <a:lnTo>
                    <a:pt x="448" y="786"/>
                  </a:lnTo>
                  <a:lnTo>
                    <a:pt x="448" y="784"/>
                  </a:lnTo>
                  <a:lnTo>
                    <a:pt x="450" y="784"/>
                  </a:lnTo>
                  <a:lnTo>
                    <a:pt x="450" y="782"/>
                  </a:lnTo>
                  <a:lnTo>
                    <a:pt x="450" y="778"/>
                  </a:lnTo>
                  <a:lnTo>
                    <a:pt x="450" y="775"/>
                  </a:lnTo>
                  <a:lnTo>
                    <a:pt x="450" y="773"/>
                  </a:lnTo>
                  <a:lnTo>
                    <a:pt x="450" y="773"/>
                  </a:lnTo>
                  <a:lnTo>
                    <a:pt x="450" y="773"/>
                  </a:lnTo>
                  <a:lnTo>
                    <a:pt x="452" y="773"/>
                  </a:lnTo>
                  <a:lnTo>
                    <a:pt x="452" y="771"/>
                  </a:lnTo>
                  <a:lnTo>
                    <a:pt x="452" y="771"/>
                  </a:lnTo>
                  <a:lnTo>
                    <a:pt x="454" y="771"/>
                  </a:lnTo>
                  <a:lnTo>
                    <a:pt x="454" y="771"/>
                  </a:lnTo>
                  <a:lnTo>
                    <a:pt x="454" y="769"/>
                  </a:lnTo>
                  <a:lnTo>
                    <a:pt x="454" y="769"/>
                  </a:lnTo>
                  <a:lnTo>
                    <a:pt x="456" y="767"/>
                  </a:lnTo>
                  <a:lnTo>
                    <a:pt x="456" y="765"/>
                  </a:lnTo>
                  <a:lnTo>
                    <a:pt x="460" y="763"/>
                  </a:lnTo>
                  <a:lnTo>
                    <a:pt x="460" y="761"/>
                  </a:lnTo>
                  <a:close/>
                  <a:moveTo>
                    <a:pt x="338" y="737"/>
                  </a:moveTo>
                  <a:lnTo>
                    <a:pt x="335" y="743"/>
                  </a:lnTo>
                  <a:lnTo>
                    <a:pt x="335" y="744"/>
                  </a:lnTo>
                  <a:lnTo>
                    <a:pt x="337" y="746"/>
                  </a:lnTo>
                  <a:lnTo>
                    <a:pt x="338" y="748"/>
                  </a:lnTo>
                  <a:lnTo>
                    <a:pt x="340" y="746"/>
                  </a:lnTo>
                  <a:lnTo>
                    <a:pt x="342" y="744"/>
                  </a:lnTo>
                  <a:lnTo>
                    <a:pt x="346" y="739"/>
                  </a:lnTo>
                  <a:lnTo>
                    <a:pt x="348" y="737"/>
                  </a:lnTo>
                  <a:lnTo>
                    <a:pt x="350" y="737"/>
                  </a:lnTo>
                  <a:lnTo>
                    <a:pt x="350" y="737"/>
                  </a:lnTo>
                  <a:lnTo>
                    <a:pt x="350" y="737"/>
                  </a:lnTo>
                  <a:lnTo>
                    <a:pt x="352" y="735"/>
                  </a:lnTo>
                  <a:lnTo>
                    <a:pt x="354" y="733"/>
                  </a:lnTo>
                  <a:lnTo>
                    <a:pt x="355" y="733"/>
                  </a:lnTo>
                  <a:lnTo>
                    <a:pt x="355" y="733"/>
                  </a:lnTo>
                  <a:lnTo>
                    <a:pt x="355" y="733"/>
                  </a:lnTo>
                  <a:lnTo>
                    <a:pt x="357" y="733"/>
                  </a:lnTo>
                  <a:lnTo>
                    <a:pt x="357" y="733"/>
                  </a:lnTo>
                  <a:lnTo>
                    <a:pt x="359" y="731"/>
                  </a:lnTo>
                  <a:lnTo>
                    <a:pt x="359" y="731"/>
                  </a:lnTo>
                  <a:lnTo>
                    <a:pt x="359" y="731"/>
                  </a:lnTo>
                  <a:lnTo>
                    <a:pt x="363" y="731"/>
                  </a:lnTo>
                  <a:lnTo>
                    <a:pt x="363" y="731"/>
                  </a:lnTo>
                  <a:lnTo>
                    <a:pt x="363" y="731"/>
                  </a:lnTo>
                  <a:lnTo>
                    <a:pt x="365" y="731"/>
                  </a:lnTo>
                  <a:lnTo>
                    <a:pt x="371" y="729"/>
                  </a:lnTo>
                  <a:lnTo>
                    <a:pt x="376" y="729"/>
                  </a:lnTo>
                  <a:lnTo>
                    <a:pt x="380" y="729"/>
                  </a:lnTo>
                  <a:lnTo>
                    <a:pt x="380" y="727"/>
                  </a:lnTo>
                  <a:lnTo>
                    <a:pt x="380" y="727"/>
                  </a:lnTo>
                  <a:lnTo>
                    <a:pt x="380" y="727"/>
                  </a:lnTo>
                  <a:lnTo>
                    <a:pt x="380" y="725"/>
                  </a:lnTo>
                  <a:lnTo>
                    <a:pt x="380" y="725"/>
                  </a:lnTo>
                  <a:lnTo>
                    <a:pt x="380" y="725"/>
                  </a:lnTo>
                  <a:lnTo>
                    <a:pt x="380" y="725"/>
                  </a:lnTo>
                  <a:lnTo>
                    <a:pt x="382" y="724"/>
                  </a:lnTo>
                  <a:lnTo>
                    <a:pt x="382" y="724"/>
                  </a:lnTo>
                  <a:lnTo>
                    <a:pt x="384" y="724"/>
                  </a:lnTo>
                  <a:lnTo>
                    <a:pt x="384" y="724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88" y="722"/>
                  </a:lnTo>
                  <a:lnTo>
                    <a:pt x="388" y="724"/>
                  </a:lnTo>
                  <a:lnTo>
                    <a:pt x="388" y="724"/>
                  </a:lnTo>
                  <a:lnTo>
                    <a:pt x="390" y="722"/>
                  </a:lnTo>
                  <a:lnTo>
                    <a:pt x="391" y="722"/>
                  </a:lnTo>
                  <a:lnTo>
                    <a:pt x="393" y="720"/>
                  </a:lnTo>
                  <a:lnTo>
                    <a:pt x="393" y="718"/>
                  </a:lnTo>
                  <a:lnTo>
                    <a:pt x="393" y="716"/>
                  </a:lnTo>
                  <a:lnTo>
                    <a:pt x="393" y="714"/>
                  </a:lnTo>
                  <a:lnTo>
                    <a:pt x="391" y="712"/>
                  </a:lnTo>
                  <a:lnTo>
                    <a:pt x="393" y="710"/>
                  </a:lnTo>
                  <a:lnTo>
                    <a:pt x="393" y="708"/>
                  </a:lnTo>
                  <a:lnTo>
                    <a:pt x="395" y="707"/>
                  </a:lnTo>
                  <a:lnTo>
                    <a:pt x="397" y="707"/>
                  </a:lnTo>
                  <a:lnTo>
                    <a:pt x="397" y="707"/>
                  </a:lnTo>
                  <a:lnTo>
                    <a:pt x="399" y="707"/>
                  </a:lnTo>
                  <a:lnTo>
                    <a:pt x="399" y="707"/>
                  </a:lnTo>
                  <a:lnTo>
                    <a:pt x="401" y="707"/>
                  </a:lnTo>
                  <a:lnTo>
                    <a:pt x="401" y="707"/>
                  </a:lnTo>
                  <a:lnTo>
                    <a:pt x="401" y="707"/>
                  </a:lnTo>
                  <a:lnTo>
                    <a:pt x="401" y="707"/>
                  </a:lnTo>
                  <a:lnTo>
                    <a:pt x="403" y="707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7"/>
                  </a:lnTo>
                  <a:lnTo>
                    <a:pt x="405" y="705"/>
                  </a:lnTo>
                  <a:lnTo>
                    <a:pt x="405" y="705"/>
                  </a:lnTo>
                  <a:lnTo>
                    <a:pt x="405" y="705"/>
                  </a:lnTo>
                  <a:lnTo>
                    <a:pt x="407" y="703"/>
                  </a:lnTo>
                  <a:lnTo>
                    <a:pt x="408" y="703"/>
                  </a:lnTo>
                  <a:lnTo>
                    <a:pt x="408" y="701"/>
                  </a:lnTo>
                  <a:lnTo>
                    <a:pt x="410" y="697"/>
                  </a:lnTo>
                  <a:lnTo>
                    <a:pt x="410" y="697"/>
                  </a:lnTo>
                  <a:lnTo>
                    <a:pt x="412" y="697"/>
                  </a:lnTo>
                  <a:lnTo>
                    <a:pt x="414" y="699"/>
                  </a:lnTo>
                  <a:lnTo>
                    <a:pt x="414" y="697"/>
                  </a:lnTo>
                  <a:lnTo>
                    <a:pt x="416" y="695"/>
                  </a:lnTo>
                  <a:lnTo>
                    <a:pt x="416" y="695"/>
                  </a:lnTo>
                  <a:lnTo>
                    <a:pt x="416" y="693"/>
                  </a:lnTo>
                  <a:lnTo>
                    <a:pt x="416" y="693"/>
                  </a:lnTo>
                  <a:lnTo>
                    <a:pt x="414" y="693"/>
                  </a:lnTo>
                  <a:lnTo>
                    <a:pt x="414" y="693"/>
                  </a:lnTo>
                  <a:lnTo>
                    <a:pt x="414" y="690"/>
                  </a:lnTo>
                  <a:lnTo>
                    <a:pt x="414" y="690"/>
                  </a:lnTo>
                  <a:lnTo>
                    <a:pt x="416" y="688"/>
                  </a:lnTo>
                  <a:lnTo>
                    <a:pt x="416" y="688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6" y="684"/>
                  </a:lnTo>
                  <a:lnTo>
                    <a:pt x="416" y="684"/>
                  </a:lnTo>
                  <a:lnTo>
                    <a:pt x="416" y="684"/>
                  </a:lnTo>
                  <a:lnTo>
                    <a:pt x="416" y="684"/>
                  </a:lnTo>
                  <a:lnTo>
                    <a:pt x="418" y="682"/>
                  </a:lnTo>
                  <a:lnTo>
                    <a:pt x="418" y="682"/>
                  </a:lnTo>
                  <a:lnTo>
                    <a:pt x="418" y="680"/>
                  </a:lnTo>
                  <a:lnTo>
                    <a:pt x="418" y="678"/>
                  </a:lnTo>
                  <a:lnTo>
                    <a:pt x="418" y="678"/>
                  </a:lnTo>
                  <a:lnTo>
                    <a:pt x="418" y="676"/>
                  </a:lnTo>
                  <a:lnTo>
                    <a:pt x="418" y="676"/>
                  </a:lnTo>
                  <a:lnTo>
                    <a:pt x="416" y="676"/>
                  </a:lnTo>
                  <a:lnTo>
                    <a:pt x="416" y="676"/>
                  </a:lnTo>
                  <a:lnTo>
                    <a:pt x="418" y="674"/>
                  </a:lnTo>
                  <a:lnTo>
                    <a:pt x="416" y="674"/>
                  </a:lnTo>
                  <a:lnTo>
                    <a:pt x="416" y="674"/>
                  </a:lnTo>
                  <a:lnTo>
                    <a:pt x="416" y="674"/>
                  </a:lnTo>
                  <a:lnTo>
                    <a:pt x="416" y="674"/>
                  </a:lnTo>
                  <a:lnTo>
                    <a:pt x="416" y="672"/>
                  </a:lnTo>
                  <a:lnTo>
                    <a:pt x="416" y="672"/>
                  </a:lnTo>
                  <a:lnTo>
                    <a:pt x="416" y="672"/>
                  </a:lnTo>
                  <a:lnTo>
                    <a:pt x="418" y="672"/>
                  </a:lnTo>
                  <a:lnTo>
                    <a:pt x="418" y="672"/>
                  </a:lnTo>
                  <a:lnTo>
                    <a:pt x="418" y="667"/>
                  </a:lnTo>
                  <a:lnTo>
                    <a:pt x="418" y="667"/>
                  </a:lnTo>
                  <a:lnTo>
                    <a:pt x="416" y="669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410" y="672"/>
                  </a:lnTo>
                  <a:lnTo>
                    <a:pt x="407" y="674"/>
                  </a:lnTo>
                  <a:lnTo>
                    <a:pt x="407" y="676"/>
                  </a:lnTo>
                  <a:lnTo>
                    <a:pt x="405" y="676"/>
                  </a:lnTo>
                  <a:lnTo>
                    <a:pt x="403" y="678"/>
                  </a:lnTo>
                  <a:lnTo>
                    <a:pt x="401" y="678"/>
                  </a:lnTo>
                  <a:lnTo>
                    <a:pt x="399" y="678"/>
                  </a:lnTo>
                  <a:lnTo>
                    <a:pt x="399" y="676"/>
                  </a:lnTo>
                  <a:lnTo>
                    <a:pt x="399" y="674"/>
                  </a:lnTo>
                  <a:lnTo>
                    <a:pt x="403" y="672"/>
                  </a:lnTo>
                  <a:lnTo>
                    <a:pt x="401" y="671"/>
                  </a:lnTo>
                  <a:lnTo>
                    <a:pt x="399" y="671"/>
                  </a:lnTo>
                  <a:lnTo>
                    <a:pt x="399" y="671"/>
                  </a:lnTo>
                  <a:lnTo>
                    <a:pt x="397" y="671"/>
                  </a:lnTo>
                  <a:lnTo>
                    <a:pt x="397" y="669"/>
                  </a:lnTo>
                  <a:lnTo>
                    <a:pt x="397" y="669"/>
                  </a:lnTo>
                  <a:lnTo>
                    <a:pt x="395" y="667"/>
                  </a:lnTo>
                  <a:lnTo>
                    <a:pt x="393" y="667"/>
                  </a:lnTo>
                  <a:lnTo>
                    <a:pt x="390" y="667"/>
                  </a:lnTo>
                  <a:lnTo>
                    <a:pt x="388" y="667"/>
                  </a:lnTo>
                  <a:lnTo>
                    <a:pt x="388" y="667"/>
                  </a:lnTo>
                  <a:lnTo>
                    <a:pt x="390" y="667"/>
                  </a:lnTo>
                  <a:lnTo>
                    <a:pt x="390" y="667"/>
                  </a:lnTo>
                  <a:lnTo>
                    <a:pt x="390" y="669"/>
                  </a:lnTo>
                  <a:lnTo>
                    <a:pt x="388" y="669"/>
                  </a:lnTo>
                  <a:lnTo>
                    <a:pt x="388" y="671"/>
                  </a:lnTo>
                  <a:lnTo>
                    <a:pt x="386" y="671"/>
                  </a:lnTo>
                  <a:lnTo>
                    <a:pt x="386" y="671"/>
                  </a:lnTo>
                  <a:lnTo>
                    <a:pt x="388" y="671"/>
                  </a:lnTo>
                  <a:lnTo>
                    <a:pt x="386" y="671"/>
                  </a:lnTo>
                  <a:lnTo>
                    <a:pt x="386" y="671"/>
                  </a:lnTo>
                  <a:lnTo>
                    <a:pt x="386" y="671"/>
                  </a:lnTo>
                  <a:lnTo>
                    <a:pt x="384" y="669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4" y="672"/>
                  </a:lnTo>
                  <a:lnTo>
                    <a:pt x="384" y="672"/>
                  </a:lnTo>
                  <a:lnTo>
                    <a:pt x="382" y="672"/>
                  </a:lnTo>
                  <a:lnTo>
                    <a:pt x="382" y="674"/>
                  </a:lnTo>
                  <a:lnTo>
                    <a:pt x="382" y="674"/>
                  </a:lnTo>
                  <a:lnTo>
                    <a:pt x="380" y="672"/>
                  </a:lnTo>
                  <a:lnTo>
                    <a:pt x="380" y="672"/>
                  </a:lnTo>
                  <a:lnTo>
                    <a:pt x="380" y="671"/>
                  </a:lnTo>
                  <a:lnTo>
                    <a:pt x="380" y="671"/>
                  </a:lnTo>
                  <a:lnTo>
                    <a:pt x="378" y="669"/>
                  </a:lnTo>
                  <a:lnTo>
                    <a:pt x="374" y="667"/>
                  </a:lnTo>
                  <a:lnTo>
                    <a:pt x="371" y="665"/>
                  </a:lnTo>
                  <a:lnTo>
                    <a:pt x="371" y="663"/>
                  </a:lnTo>
                  <a:lnTo>
                    <a:pt x="369" y="663"/>
                  </a:lnTo>
                  <a:lnTo>
                    <a:pt x="369" y="663"/>
                  </a:lnTo>
                  <a:lnTo>
                    <a:pt x="365" y="659"/>
                  </a:lnTo>
                  <a:lnTo>
                    <a:pt x="365" y="659"/>
                  </a:lnTo>
                  <a:lnTo>
                    <a:pt x="363" y="657"/>
                  </a:lnTo>
                  <a:lnTo>
                    <a:pt x="361" y="657"/>
                  </a:lnTo>
                  <a:lnTo>
                    <a:pt x="359" y="657"/>
                  </a:lnTo>
                  <a:lnTo>
                    <a:pt x="357" y="655"/>
                  </a:lnTo>
                  <a:lnTo>
                    <a:pt x="355" y="654"/>
                  </a:lnTo>
                  <a:lnTo>
                    <a:pt x="348" y="652"/>
                  </a:lnTo>
                  <a:lnTo>
                    <a:pt x="346" y="652"/>
                  </a:lnTo>
                  <a:lnTo>
                    <a:pt x="344" y="650"/>
                  </a:lnTo>
                  <a:lnTo>
                    <a:pt x="342" y="650"/>
                  </a:lnTo>
                  <a:lnTo>
                    <a:pt x="342" y="648"/>
                  </a:lnTo>
                  <a:lnTo>
                    <a:pt x="340" y="646"/>
                  </a:lnTo>
                  <a:lnTo>
                    <a:pt x="338" y="646"/>
                  </a:lnTo>
                  <a:lnTo>
                    <a:pt x="338" y="646"/>
                  </a:lnTo>
                  <a:lnTo>
                    <a:pt x="338" y="646"/>
                  </a:lnTo>
                  <a:lnTo>
                    <a:pt x="338" y="644"/>
                  </a:lnTo>
                  <a:lnTo>
                    <a:pt x="337" y="644"/>
                  </a:lnTo>
                  <a:lnTo>
                    <a:pt x="337" y="644"/>
                  </a:lnTo>
                  <a:lnTo>
                    <a:pt x="337" y="646"/>
                  </a:lnTo>
                  <a:lnTo>
                    <a:pt x="337" y="646"/>
                  </a:lnTo>
                  <a:lnTo>
                    <a:pt x="335" y="646"/>
                  </a:lnTo>
                  <a:lnTo>
                    <a:pt x="335" y="646"/>
                  </a:lnTo>
                  <a:lnTo>
                    <a:pt x="335" y="648"/>
                  </a:lnTo>
                  <a:lnTo>
                    <a:pt x="333" y="648"/>
                  </a:lnTo>
                  <a:lnTo>
                    <a:pt x="333" y="648"/>
                  </a:lnTo>
                  <a:lnTo>
                    <a:pt x="333" y="648"/>
                  </a:lnTo>
                  <a:lnTo>
                    <a:pt x="333" y="650"/>
                  </a:lnTo>
                  <a:lnTo>
                    <a:pt x="333" y="650"/>
                  </a:lnTo>
                  <a:lnTo>
                    <a:pt x="333" y="652"/>
                  </a:lnTo>
                  <a:lnTo>
                    <a:pt x="333" y="652"/>
                  </a:lnTo>
                  <a:lnTo>
                    <a:pt x="331" y="654"/>
                  </a:lnTo>
                  <a:lnTo>
                    <a:pt x="331" y="654"/>
                  </a:lnTo>
                  <a:lnTo>
                    <a:pt x="331" y="654"/>
                  </a:lnTo>
                  <a:lnTo>
                    <a:pt x="329" y="655"/>
                  </a:lnTo>
                  <a:lnTo>
                    <a:pt x="329" y="655"/>
                  </a:lnTo>
                  <a:lnTo>
                    <a:pt x="331" y="655"/>
                  </a:lnTo>
                  <a:lnTo>
                    <a:pt x="331" y="657"/>
                  </a:lnTo>
                  <a:lnTo>
                    <a:pt x="335" y="657"/>
                  </a:lnTo>
                  <a:lnTo>
                    <a:pt x="335" y="657"/>
                  </a:lnTo>
                  <a:lnTo>
                    <a:pt x="337" y="657"/>
                  </a:lnTo>
                  <a:lnTo>
                    <a:pt x="338" y="657"/>
                  </a:lnTo>
                  <a:lnTo>
                    <a:pt x="342" y="659"/>
                  </a:lnTo>
                  <a:lnTo>
                    <a:pt x="344" y="659"/>
                  </a:lnTo>
                  <a:lnTo>
                    <a:pt x="346" y="659"/>
                  </a:lnTo>
                  <a:lnTo>
                    <a:pt x="346" y="661"/>
                  </a:lnTo>
                  <a:lnTo>
                    <a:pt x="346" y="663"/>
                  </a:lnTo>
                  <a:lnTo>
                    <a:pt x="346" y="674"/>
                  </a:lnTo>
                  <a:lnTo>
                    <a:pt x="344" y="674"/>
                  </a:lnTo>
                  <a:lnTo>
                    <a:pt x="344" y="676"/>
                  </a:lnTo>
                  <a:lnTo>
                    <a:pt x="344" y="676"/>
                  </a:lnTo>
                  <a:lnTo>
                    <a:pt x="344" y="684"/>
                  </a:lnTo>
                  <a:lnTo>
                    <a:pt x="344" y="686"/>
                  </a:lnTo>
                  <a:lnTo>
                    <a:pt x="342" y="686"/>
                  </a:lnTo>
                  <a:lnTo>
                    <a:pt x="342" y="688"/>
                  </a:lnTo>
                  <a:lnTo>
                    <a:pt x="342" y="690"/>
                  </a:lnTo>
                  <a:lnTo>
                    <a:pt x="342" y="691"/>
                  </a:lnTo>
                  <a:lnTo>
                    <a:pt x="342" y="693"/>
                  </a:lnTo>
                  <a:lnTo>
                    <a:pt x="342" y="705"/>
                  </a:lnTo>
                  <a:lnTo>
                    <a:pt x="342" y="707"/>
                  </a:lnTo>
                  <a:lnTo>
                    <a:pt x="338" y="714"/>
                  </a:lnTo>
                  <a:lnTo>
                    <a:pt x="337" y="718"/>
                  </a:lnTo>
                  <a:lnTo>
                    <a:pt x="337" y="720"/>
                  </a:lnTo>
                  <a:lnTo>
                    <a:pt x="335" y="722"/>
                  </a:lnTo>
                  <a:lnTo>
                    <a:pt x="335" y="724"/>
                  </a:lnTo>
                  <a:lnTo>
                    <a:pt x="337" y="725"/>
                  </a:lnTo>
                  <a:lnTo>
                    <a:pt x="338" y="727"/>
                  </a:lnTo>
                  <a:lnTo>
                    <a:pt x="338" y="727"/>
                  </a:lnTo>
                  <a:lnTo>
                    <a:pt x="338" y="733"/>
                  </a:lnTo>
                  <a:lnTo>
                    <a:pt x="338" y="735"/>
                  </a:lnTo>
                  <a:lnTo>
                    <a:pt x="338" y="737"/>
                  </a:lnTo>
                  <a:close/>
                  <a:moveTo>
                    <a:pt x="371" y="803"/>
                  </a:moveTo>
                  <a:lnTo>
                    <a:pt x="373" y="807"/>
                  </a:lnTo>
                  <a:lnTo>
                    <a:pt x="374" y="807"/>
                  </a:lnTo>
                  <a:lnTo>
                    <a:pt x="374" y="807"/>
                  </a:lnTo>
                  <a:lnTo>
                    <a:pt x="374" y="809"/>
                  </a:lnTo>
                  <a:lnTo>
                    <a:pt x="376" y="811"/>
                  </a:lnTo>
                  <a:lnTo>
                    <a:pt x="378" y="813"/>
                  </a:lnTo>
                  <a:lnTo>
                    <a:pt x="380" y="814"/>
                  </a:lnTo>
                  <a:lnTo>
                    <a:pt x="380" y="814"/>
                  </a:lnTo>
                  <a:lnTo>
                    <a:pt x="380" y="816"/>
                  </a:lnTo>
                  <a:lnTo>
                    <a:pt x="382" y="816"/>
                  </a:lnTo>
                  <a:lnTo>
                    <a:pt x="382" y="816"/>
                  </a:lnTo>
                  <a:lnTo>
                    <a:pt x="382" y="816"/>
                  </a:lnTo>
                  <a:lnTo>
                    <a:pt x="384" y="816"/>
                  </a:lnTo>
                  <a:lnTo>
                    <a:pt x="384" y="818"/>
                  </a:lnTo>
                  <a:lnTo>
                    <a:pt x="384" y="818"/>
                  </a:lnTo>
                  <a:lnTo>
                    <a:pt x="386" y="818"/>
                  </a:lnTo>
                  <a:lnTo>
                    <a:pt x="388" y="820"/>
                  </a:lnTo>
                  <a:lnTo>
                    <a:pt x="390" y="820"/>
                  </a:lnTo>
                  <a:lnTo>
                    <a:pt x="393" y="820"/>
                  </a:lnTo>
                  <a:lnTo>
                    <a:pt x="395" y="820"/>
                  </a:lnTo>
                  <a:lnTo>
                    <a:pt x="397" y="820"/>
                  </a:lnTo>
                  <a:lnTo>
                    <a:pt x="399" y="822"/>
                  </a:lnTo>
                  <a:lnTo>
                    <a:pt x="399" y="824"/>
                  </a:lnTo>
                  <a:lnTo>
                    <a:pt x="399" y="826"/>
                  </a:lnTo>
                  <a:lnTo>
                    <a:pt x="399" y="830"/>
                  </a:lnTo>
                  <a:lnTo>
                    <a:pt x="403" y="837"/>
                  </a:lnTo>
                  <a:lnTo>
                    <a:pt x="405" y="839"/>
                  </a:lnTo>
                  <a:lnTo>
                    <a:pt x="407" y="841"/>
                  </a:lnTo>
                  <a:lnTo>
                    <a:pt x="408" y="843"/>
                  </a:lnTo>
                  <a:lnTo>
                    <a:pt x="410" y="843"/>
                  </a:lnTo>
                  <a:lnTo>
                    <a:pt x="410" y="841"/>
                  </a:lnTo>
                  <a:lnTo>
                    <a:pt x="412" y="841"/>
                  </a:lnTo>
                  <a:lnTo>
                    <a:pt x="414" y="841"/>
                  </a:lnTo>
                  <a:lnTo>
                    <a:pt x="414" y="841"/>
                  </a:lnTo>
                  <a:lnTo>
                    <a:pt x="416" y="841"/>
                  </a:lnTo>
                  <a:lnTo>
                    <a:pt x="418" y="841"/>
                  </a:lnTo>
                  <a:lnTo>
                    <a:pt x="422" y="837"/>
                  </a:lnTo>
                  <a:lnTo>
                    <a:pt x="424" y="837"/>
                  </a:lnTo>
                  <a:lnTo>
                    <a:pt x="424" y="835"/>
                  </a:lnTo>
                  <a:lnTo>
                    <a:pt x="427" y="830"/>
                  </a:lnTo>
                  <a:lnTo>
                    <a:pt x="429" y="828"/>
                  </a:lnTo>
                  <a:lnTo>
                    <a:pt x="429" y="824"/>
                  </a:lnTo>
                  <a:lnTo>
                    <a:pt x="429" y="822"/>
                  </a:lnTo>
                  <a:lnTo>
                    <a:pt x="427" y="820"/>
                  </a:lnTo>
                  <a:lnTo>
                    <a:pt x="426" y="818"/>
                  </a:lnTo>
                  <a:lnTo>
                    <a:pt x="426" y="818"/>
                  </a:lnTo>
                  <a:lnTo>
                    <a:pt x="424" y="814"/>
                  </a:lnTo>
                  <a:lnTo>
                    <a:pt x="422" y="813"/>
                  </a:lnTo>
                  <a:lnTo>
                    <a:pt x="422" y="813"/>
                  </a:lnTo>
                  <a:lnTo>
                    <a:pt x="420" y="811"/>
                  </a:lnTo>
                  <a:lnTo>
                    <a:pt x="420" y="811"/>
                  </a:lnTo>
                  <a:lnTo>
                    <a:pt x="420" y="809"/>
                  </a:lnTo>
                  <a:lnTo>
                    <a:pt x="420" y="809"/>
                  </a:lnTo>
                  <a:lnTo>
                    <a:pt x="418" y="809"/>
                  </a:lnTo>
                  <a:lnTo>
                    <a:pt x="416" y="807"/>
                  </a:lnTo>
                  <a:lnTo>
                    <a:pt x="416" y="805"/>
                  </a:lnTo>
                  <a:lnTo>
                    <a:pt x="418" y="805"/>
                  </a:lnTo>
                  <a:lnTo>
                    <a:pt x="418" y="807"/>
                  </a:lnTo>
                  <a:lnTo>
                    <a:pt x="420" y="805"/>
                  </a:lnTo>
                  <a:lnTo>
                    <a:pt x="416" y="803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8" y="801"/>
                  </a:lnTo>
                  <a:lnTo>
                    <a:pt x="418" y="801"/>
                  </a:lnTo>
                  <a:lnTo>
                    <a:pt x="418" y="799"/>
                  </a:lnTo>
                  <a:lnTo>
                    <a:pt x="418" y="799"/>
                  </a:lnTo>
                  <a:lnTo>
                    <a:pt x="418" y="797"/>
                  </a:lnTo>
                  <a:lnTo>
                    <a:pt x="418" y="786"/>
                  </a:lnTo>
                  <a:lnTo>
                    <a:pt x="418" y="784"/>
                  </a:lnTo>
                  <a:lnTo>
                    <a:pt x="418" y="782"/>
                  </a:lnTo>
                  <a:lnTo>
                    <a:pt x="420" y="780"/>
                  </a:lnTo>
                  <a:lnTo>
                    <a:pt x="422" y="778"/>
                  </a:lnTo>
                  <a:lnTo>
                    <a:pt x="422" y="777"/>
                  </a:lnTo>
                  <a:lnTo>
                    <a:pt x="422" y="777"/>
                  </a:lnTo>
                  <a:lnTo>
                    <a:pt x="424" y="777"/>
                  </a:lnTo>
                  <a:lnTo>
                    <a:pt x="424" y="775"/>
                  </a:lnTo>
                  <a:lnTo>
                    <a:pt x="427" y="771"/>
                  </a:lnTo>
                  <a:lnTo>
                    <a:pt x="427" y="769"/>
                  </a:lnTo>
                  <a:lnTo>
                    <a:pt x="427" y="767"/>
                  </a:lnTo>
                  <a:lnTo>
                    <a:pt x="427" y="765"/>
                  </a:lnTo>
                  <a:lnTo>
                    <a:pt x="427" y="765"/>
                  </a:lnTo>
                  <a:lnTo>
                    <a:pt x="429" y="760"/>
                  </a:lnTo>
                  <a:lnTo>
                    <a:pt x="429" y="760"/>
                  </a:lnTo>
                  <a:lnTo>
                    <a:pt x="429" y="754"/>
                  </a:lnTo>
                  <a:lnTo>
                    <a:pt x="429" y="754"/>
                  </a:lnTo>
                  <a:lnTo>
                    <a:pt x="433" y="748"/>
                  </a:lnTo>
                  <a:lnTo>
                    <a:pt x="433" y="746"/>
                  </a:lnTo>
                  <a:lnTo>
                    <a:pt x="439" y="741"/>
                  </a:lnTo>
                  <a:lnTo>
                    <a:pt x="439" y="739"/>
                  </a:lnTo>
                  <a:lnTo>
                    <a:pt x="443" y="731"/>
                  </a:lnTo>
                  <a:lnTo>
                    <a:pt x="443" y="727"/>
                  </a:lnTo>
                  <a:lnTo>
                    <a:pt x="444" y="725"/>
                  </a:lnTo>
                  <a:lnTo>
                    <a:pt x="446" y="724"/>
                  </a:lnTo>
                  <a:lnTo>
                    <a:pt x="446" y="720"/>
                  </a:lnTo>
                  <a:lnTo>
                    <a:pt x="446" y="720"/>
                  </a:lnTo>
                  <a:lnTo>
                    <a:pt x="446" y="720"/>
                  </a:lnTo>
                  <a:lnTo>
                    <a:pt x="444" y="720"/>
                  </a:lnTo>
                  <a:lnTo>
                    <a:pt x="444" y="720"/>
                  </a:lnTo>
                  <a:lnTo>
                    <a:pt x="444" y="720"/>
                  </a:lnTo>
                  <a:lnTo>
                    <a:pt x="444" y="718"/>
                  </a:lnTo>
                  <a:lnTo>
                    <a:pt x="443" y="718"/>
                  </a:lnTo>
                  <a:lnTo>
                    <a:pt x="443" y="714"/>
                  </a:lnTo>
                  <a:lnTo>
                    <a:pt x="443" y="714"/>
                  </a:lnTo>
                  <a:lnTo>
                    <a:pt x="441" y="714"/>
                  </a:lnTo>
                  <a:lnTo>
                    <a:pt x="439" y="712"/>
                  </a:lnTo>
                  <a:lnTo>
                    <a:pt x="437" y="712"/>
                  </a:lnTo>
                  <a:lnTo>
                    <a:pt x="437" y="712"/>
                  </a:lnTo>
                  <a:lnTo>
                    <a:pt x="437" y="712"/>
                  </a:lnTo>
                  <a:lnTo>
                    <a:pt x="435" y="712"/>
                  </a:lnTo>
                  <a:lnTo>
                    <a:pt x="435" y="714"/>
                  </a:lnTo>
                  <a:lnTo>
                    <a:pt x="435" y="714"/>
                  </a:lnTo>
                  <a:lnTo>
                    <a:pt x="433" y="714"/>
                  </a:lnTo>
                  <a:lnTo>
                    <a:pt x="433" y="712"/>
                  </a:lnTo>
                  <a:lnTo>
                    <a:pt x="433" y="712"/>
                  </a:lnTo>
                  <a:lnTo>
                    <a:pt x="435" y="712"/>
                  </a:lnTo>
                  <a:lnTo>
                    <a:pt x="433" y="710"/>
                  </a:lnTo>
                  <a:lnTo>
                    <a:pt x="433" y="712"/>
                  </a:lnTo>
                  <a:lnTo>
                    <a:pt x="431" y="712"/>
                  </a:lnTo>
                  <a:lnTo>
                    <a:pt x="429" y="712"/>
                  </a:lnTo>
                  <a:lnTo>
                    <a:pt x="429" y="712"/>
                  </a:lnTo>
                  <a:lnTo>
                    <a:pt x="427" y="710"/>
                  </a:lnTo>
                  <a:lnTo>
                    <a:pt x="427" y="710"/>
                  </a:lnTo>
                  <a:lnTo>
                    <a:pt x="427" y="710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26" y="708"/>
                  </a:lnTo>
                  <a:lnTo>
                    <a:pt x="424" y="708"/>
                  </a:lnTo>
                  <a:lnTo>
                    <a:pt x="422" y="708"/>
                  </a:lnTo>
                  <a:lnTo>
                    <a:pt x="418" y="710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10" y="714"/>
                  </a:lnTo>
                  <a:lnTo>
                    <a:pt x="407" y="714"/>
                  </a:lnTo>
                  <a:lnTo>
                    <a:pt x="407" y="714"/>
                  </a:lnTo>
                  <a:lnTo>
                    <a:pt x="405" y="716"/>
                  </a:lnTo>
                  <a:lnTo>
                    <a:pt x="405" y="718"/>
                  </a:lnTo>
                  <a:lnTo>
                    <a:pt x="405" y="718"/>
                  </a:lnTo>
                  <a:lnTo>
                    <a:pt x="403" y="720"/>
                  </a:lnTo>
                  <a:lnTo>
                    <a:pt x="403" y="720"/>
                  </a:lnTo>
                  <a:lnTo>
                    <a:pt x="405" y="720"/>
                  </a:lnTo>
                  <a:lnTo>
                    <a:pt x="405" y="722"/>
                  </a:lnTo>
                  <a:lnTo>
                    <a:pt x="405" y="722"/>
                  </a:lnTo>
                  <a:lnTo>
                    <a:pt x="405" y="725"/>
                  </a:lnTo>
                  <a:lnTo>
                    <a:pt x="405" y="727"/>
                  </a:lnTo>
                  <a:lnTo>
                    <a:pt x="403" y="731"/>
                  </a:lnTo>
                  <a:lnTo>
                    <a:pt x="403" y="733"/>
                  </a:lnTo>
                  <a:lnTo>
                    <a:pt x="401" y="737"/>
                  </a:lnTo>
                  <a:lnTo>
                    <a:pt x="399" y="739"/>
                  </a:lnTo>
                  <a:lnTo>
                    <a:pt x="399" y="739"/>
                  </a:lnTo>
                  <a:lnTo>
                    <a:pt x="397" y="739"/>
                  </a:lnTo>
                  <a:lnTo>
                    <a:pt x="397" y="741"/>
                  </a:lnTo>
                  <a:lnTo>
                    <a:pt x="395" y="741"/>
                  </a:lnTo>
                  <a:lnTo>
                    <a:pt x="395" y="743"/>
                  </a:lnTo>
                  <a:lnTo>
                    <a:pt x="395" y="744"/>
                  </a:lnTo>
                  <a:lnTo>
                    <a:pt x="397" y="750"/>
                  </a:lnTo>
                  <a:lnTo>
                    <a:pt x="399" y="752"/>
                  </a:lnTo>
                  <a:lnTo>
                    <a:pt x="397" y="761"/>
                  </a:lnTo>
                  <a:lnTo>
                    <a:pt x="397" y="763"/>
                  </a:lnTo>
                  <a:lnTo>
                    <a:pt x="399" y="767"/>
                  </a:lnTo>
                  <a:lnTo>
                    <a:pt x="399" y="769"/>
                  </a:lnTo>
                  <a:lnTo>
                    <a:pt x="399" y="769"/>
                  </a:lnTo>
                  <a:lnTo>
                    <a:pt x="397" y="773"/>
                  </a:lnTo>
                  <a:lnTo>
                    <a:pt x="395" y="773"/>
                  </a:lnTo>
                  <a:lnTo>
                    <a:pt x="393" y="773"/>
                  </a:lnTo>
                  <a:lnTo>
                    <a:pt x="391" y="773"/>
                  </a:lnTo>
                  <a:lnTo>
                    <a:pt x="388" y="777"/>
                  </a:lnTo>
                  <a:lnTo>
                    <a:pt x="388" y="778"/>
                  </a:lnTo>
                  <a:lnTo>
                    <a:pt x="384" y="778"/>
                  </a:lnTo>
                  <a:lnTo>
                    <a:pt x="382" y="778"/>
                  </a:lnTo>
                  <a:lnTo>
                    <a:pt x="382" y="778"/>
                  </a:lnTo>
                  <a:lnTo>
                    <a:pt x="378" y="777"/>
                  </a:lnTo>
                  <a:lnTo>
                    <a:pt x="376" y="778"/>
                  </a:lnTo>
                  <a:lnTo>
                    <a:pt x="373" y="778"/>
                  </a:lnTo>
                  <a:lnTo>
                    <a:pt x="371" y="778"/>
                  </a:lnTo>
                  <a:lnTo>
                    <a:pt x="371" y="778"/>
                  </a:lnTo>
                  <a:lnTo>
                    <a:pt x="369" y="782"/>
                  </a:lnTo>
                  <a:lnTo>
                    <a:pt x="367" y="786"/>
                  </a:lnTo>
                  <a:lnTo>
                    <a:pt x="367" y="788"/>
                  </a:lnTo>
                  <a:lnTo>
                    <a:pt x="367" y="788"/>
                  </a:lnTo>
                  <a:lnTo>
                    <a:pt x="367" y="790"/>
                  </a:lnTo>
                  <a:lnTo>
                    <a:pt x="367" y="792"/>
                  </a:lnTo>
                  <a:lnTo>
                    <a:pt x="367" y="794"/>
                  </a:lnTo>
                  <a:lnTo>
                    <a:pt x="367" y="797"/>
                  </a:lnTo>
                  <a:lnTo>
                    <a:pt x="367" y="797"/>
                  </a:lnTo>
                  <a:lnTo>
                    <a:pt x="369" y="796"/>
                  </a:lnTo>
                  <a:lnTo>
                    <a:pt x="369" y="796"/>
                  </a:lnTo>
                  <a:lnTo>
                    <a:pt x="369" y="797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71" y="799"/>
                  </a:lnTo>
                  <a:lnTo>
                    <a:pt x="371" y="801"/>
                  </a:lnTo>
                  <a:lnTo>
                    <a:pt x="371" y="801"/>
                  </a:lnTo>
                  <a:lnTo>
                    <a:pt x="371" y="803"/>
                  </a:lnTo>
                  <a:close/>
                  <a:moveTo>
                    <a:pt x="183" y="739"/>
                  </a:moveTo>
                  <a:lnTo>
                    <a:pt x="181" y="737"/>
                  </a:lnTo>
                  <a:lnTo>
                    <a:pt x="181" y="735"/>
                  </a:lnTo>
                  <a:lnTo>
                    <a:pt x="179" y="735"/>
                  </a:lnTo>
                  <a:lnTo>
                    <a:pt x="181" y="733"/>
                  </a:lnTo>
                  <a:lnTo>
                    <a:pt x="181" y="733"/>
                  </a:lnTo>
                  <a:lnTo>
                    <a:pt x="179" y="733"/>
                  </a:lnTo>
                  <a:lnTo>
                    <a:pt x="179" y="733"/>
                  </a:lnTo>
                  <a:lnTo>
                    <a:pt x="181" y="731"/>
                  </a:lnTo>
                  <a:lnTo>
                    <a:pt x="181" y="731"/>
                  </a:lnTo>
                  <a:lnTo>
                    <a:pt x="181" y="731"/>
                  </a:lnTo>
                  <a:lnTo>
                    <a:pt x="181" y="733"/>
                  </a:lnTo>
                  <a:lnTo>
                    <a:pt x="181" y="731"/>
                  </a:lnTo>
                  <a:lnTo>
                    <a:pt x="179" y="731"/>
                  </a:lnTo>
                  <a:lnTo>
                    <a:pt x="179" y="731"/>
                  </a:lnTo>
                  <a:lnTo>
                    <a:pt x="178" y="731"/>
                  </a:lnTo>
                  <a:lnTo>
                    <a:pt x="178" y="731"/>
                  </a:lnTo>
                  <a:lnTo>
                    <a:pt x="178" y="729"/>
                  </a:lnTo>
                  <a:lnTo>
                    <a:pt x="178" y="729"/>
                  </a:lnTo>
                  <a:lnTo>
                    <a:pt x="178" y="727"/>
                  </a:lnTo>
                  <a:lnTo>
                    <a:pt x="178" y="725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2"/>
                  </a:lnTo>
                  <a:lnTo>
                    <a:pt x="178" y="720"/>
                  </a:lnTo>
                  <a:lnTo>
                    <a:pt x="178" y="720"/>
                  </a:lnTo>
                  <a:lnTo>
                    <a:pt x="178" y="720"/>
                  </a:lnTo>
                  <a:lnTo>
                    <a:pt x="178" y="720"/>
                  </a:lnTo>
                  <a:lnTo>
                    <a:pt x="176" y="720"/>
                  </a:lnTo>
                  <a:lnTo>
                    <a:pt x="176" y="720"/>
                  </a:lnTo>
                  <a:lnTo>
                    <a:pt x="176" y="720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72" y="720"/>
                  </a:lnTo>
                  <a:lnTo>
                    <a:pt x="172" y="720"/>
                  </a:lnTo>
                  <a:lnTo>
                    <a:pt x="172" y="718"/>
                  </a:lnTo>
                  <a:lnTo>
                    <a:pt x="172" y="718"/>
                  </a:lnTo>
                  <a:lnTo>
                    <a:pt x="172" y="716"/>
                  </a:lnTo>
                  <a:lnTo>
                    <a:pt x="172" y="716"/>
                  </a:lnTo>
                  <a:lnTo>
                    <a:pt x="172" y="714"/>
                  </a:lnTo>
                  <a:lnTo>
                    <a:pt x="172" y="714"/>
                  </a:lnTo>
                  <a:lnTo>
                    <a:pt x="172" y="712"/>
                  </a:lnTo>
                  <a:lnTo>
                    <a:pt x="172" y="712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8"/>
                  </a:lnTo>
                  <a:lnTo>
                    <a:pt x="172" y="707"/>
                  </a:lnTo>
                  <a:lnTo>
                    <a:pt x="174" y="708"/>
                  </a:lnTo>
                  <a:lnTo>
                    <a:pt x="176" y="708"/>
                  </a:lnTo>
                  <a:lnTo>
                    <a:pt x="176" y="708"/>
                  </a:lnTo>
                  <a:lnTo>
                    <a:pt x="176" y="707"/>
                  </a:lnTo>
                  <a:lnTo>
                    <a:pt x="176" y="705"/>
                  </a:lnTo>
                  <a:lnTo>
                    <a:pt x="174" y="703"/>
                  </a:lnTo>
                  <a:lnTo>
                    <a:pt x="174" y="703"/>
                  </a:lnTo>
                  <a:lnTo>
                    <a:pt x="172" y="701"/>
                  </a:lnTo>
                  <a:lnTo>
                    <a:pt x="172" y="699"/>
                  </a:lnTo>
                  <a:lnTo>
                    <a:pt x="174" y="697"/>
                  </a:lnTo>
                  <a:lnTo>
                    <a:pt x="176" y="693"/>
                  </a:lnTo>
                  <a:lnTo>
                    <a:pt x="176" y="691"/>
                  </a:lnTo>
                  <a:lnTo>
                    <a:pt x="176" y="688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2" y="686"/>
                  </a:lnTo>
                  <a:lnTo>
                    <a:pt x="172" y="684"/>
                  </a:lnTo>
                  <a:lnTo>
                    <a:pt x="172" y="684"/>
                  </a:lnTo>
                  <a:lnTo>
                    <a:pt x="172" y="684"/>
                  </a:lnTo>
                  <a:lnTo>
                    <a:pt x="172" y="682"/>
                  </a:lnTo>
                  <a:lnTo>
                    <a:pt x="172" y="682"/>
                  </a:lnTo>
                  <a:lnTo>
                    <a:pt x="172" y="680"/>
                  </a:lnTo>
                  <a:lnTo>
                    <a:pt x="172" y="680"/>
                  </a:lnTo>
                  <a:lnTo>
                    <a:pt x="170" y="680"/>
                  </a:lnTo>
                  <a:lnTo>
                    <a:pt x="170" y="680"/>
                  </a:lnTo>
                  <a:lnTo>
                    <a:pt x="170" y="682"/>
                  </a:lnTo>
                  <a:lnTo>
                    <a:pt x="170" y="684"/>
                  </a:lnTo>
                  <a:lnTo>
                    <a:pt x="170" y="684"/>
                  </a:lnTo>
                  <a:lnTo>
                    <a:pt x="168" y="686"/>
                  </a:lnTo>
                  <a:lnTo>
                    <a:pt x="168" y="686"/>
                  </a:lnTo>
                  <a:lnTo>
                    <a:pt x="168" y="686"/>
                  </a:lnTo>
                  <a:lnTo>
                    <a:pt x="168" y="686"/>
                  </a:lnTo>
                  <a:lnTo>
                    <a:pt x="166" y="686"/>
                  </a:lnTo>
                  <a:lnTo>
                    <a:pt x="166" y="686"/>
                  </a:lnTo>
                  <a:lnTo>
                    <a:pt x="166" y="686"/>
                  </a:lnTo>
                  <a:lnTo>
                    <a:pt x="166" y="686"/>
                  </a:lnTo>
                  <a:lnTo>
                    <a:pt x="166" y="688"/>
                  </a:lnTo>
                  <a:lnTo>
                    <a:pt x="166" y="688"/>
                  </a:lnTo>
                  <a:lnTo>
                    <a:pt x="166" y="688"/>
                  </a:lnTo>
                  <a:lnTo>
                    <a:pt x="166" y="691"/>
                  </a:lnTo>
                  <a:lnTo>
                    <a:pt x="166" y="693"/>
                  </a:lnTo>
                  <a:lnTo>
                    <a:pt x="166" y="693"/>
                  </a:lnTo>
                  <a:lnTo>
                    <a:pt x="164" y="695"/>
                  </a:lnTo>
                  <a:lnTo>
                    <a:pt x="164" y="695"/>
                  </a:lnTo>
                  <a:lnTo>
                    <a:pt x="162" y="695"/>
                  </a:lnTo>
                  <a:lnTo>
                    <a:pt x="164" y="697"/>
                  </a:lnTo>
                  <a:lnTo>
                    <a:pt x="164" y="697"/>
                  </a:lnTo>
                  <a:lnTo>
                    <a:pt x="164" y="699"/>
                  </a:lnTo>
                  <a:lnTo>
                    <a:pt x="166" y="699"/>
                  </a:lnTo>
                  <a:lnTo>
                    <a:pt x="166" y="699"/>
                  </a:lnTo>
                  <a:lnTo>
                    <a:pt x="166" y="701"/>
                  </a:lnTo>
                  <a:lnTo>
                    <a:pt x="166" y="703"/>
                  </a:lnTo>
                  <a:lnTo>
                    <a:pt x="166" y="705"/>
                  </a:lnTo>
                  <a:lnTo>
                    <a:pt x="164" y="705"/>
                  </a:lnTo>
                  <a:lnTo>
                    <a:pt x="164" y="705"/>
                  </a:lnTo>
                  <a:lnTo>
                    <a:pt x="164" y="705"/>
                  </a:lnTo>
                  <a:lnTo>
                    <a:pt x="162" y="705"/>
                  </a:lnTo>
                  <a:lnTo>
                    <a:pt x="162" y="705"/>
                  </a:lnTo>
                  <a:lnTo>
                    <a:pt x="162" y="705"/>
                  </a:lnTo>
                  <a:lnTo>
                    <a:pt x="160" y="703"/>
                  </a:lnTo>
                  <a:lnTo>
                    <a:pt x="160" y="701"/>
                  </a:lnTo>
                  <a:lnTo>
                    <a:pt x="159" y="703"/>
                  </a:lnTo>
                  <a:lnTo>
                    <a:pt x="159" y="705"/>
                  </a:lnTo>
                  <a:lnTo>
                    <a:pt x="160" y="707"/>
                  </a:lnTo>
                  <a:lnTo>
                    <a:pt x="162" y="708"/>
                  </a:lnTo>
                  <a:lnTo>
                    <a:pt x="160" y="708"/>
                  </a:lnTo>
                  <a:lnTo>
                    <a:pt x="160" y="708"/>
                  </a:lnTo>
                  <a:lnTo>
                    <a:pt x="160" y="708"/>
                  </a:lnTo>
                  <a:lnTo>
                    <a:pt x="160" y="707"/>
                  </a:lnTo>
                  <a:lnTo>
                    <a:pt x="159" y="707"/>
                  </a:lnTo>
                  <a:lnTo>
                    <a:pt x="159" y="707"/>
                  </a:lnTo>
                  <a:lnTo>
                    <a:pt x="159" y="708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60" y="712"/>
                  </a:lnTo>
                  <a:lnTo>
                    <a:pt x="160" y="712"/>
                  </a:lnTo>
                  <a:lnTo>
                    <a:pt x="162" y="712"/>
                  </a:lnTo>
                  <a:lnTo>
                    <a:pt x="160" y="714"/>
                  </a:lnTo>
                  <a:lnTo>
                    <a:pt x="160" y="714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62" y="718"/>
                  </a:lnTo>
                  <a:lnTo>
                    <a:pt x="162" y="718"/>
                  </a:lnTo>
                  <a:lnTo>
                    <a:pt x="164" y="718"/>
                  </a:lnTo>
                  <a:lnTo>
                    <a:pt x="166" y="718"/>
                  </a:lnTo>
                  <a:lnTo>
                    <a:pt x="166" y="718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6" y="722"/>
                  </a:lnTo>
                  <a:lnTo>
                    <a:pt x="166" y="722"/>
                  </a:lnTo>
                  <a:lnTo>
                    <a:pt x="168" y="724"/>
                  </a:lnTo>
                  <a:lnTo>
                    <a:pt x="168" y="725"/>
                  </a:lnTo>
                  <a:lnTo>
                    <a:pt x="168" y="725"/>
                  </a:lnTo>
                  <a:lnTo>
                    <a:pt x="168" y="725"/>
                  </a:lnTo>
                  <a:lnTo>
                    <a:pt x="168" y="727"/>
                  </a:lnTo>
                  <a:lnTo>
                    <a:pt x="168" y="727"/>
                  </a:lnTo>
                  <a:lnTo>
                    <a:pt x="168" y="727"/>
                  </a:lnTo>
                  <a:lnTo>
                    <a:pt x="166" y="727"/>
                  </a:lnTo>
                  <a:lnTo>
                    <a:pt x="166" y="725"/>
                  </a:lnTo>
                  <a:lnTo>
                    <a:pt x="166" y="725"/>
                  </a:lnTo>
                  <a:lnTo>
                    <a:pt x="166" y="725"/>
                  </a:lnTo>
                  <a:lnTo>
                    <a:pt x="166" y="724"/>
                  </a:lnTo>
                  <a:lnTo>
                    <a:pt x="164" y="725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62" y="722"/>
                  </a:lnTo>
                  <a:lnTo>
                    <a:pt x="162" y="722"/>
                  </a:lnTo>
                  <a:lnTo>
                    <a:pt x="160" y="722"/>
                  </a:lnTo>
                  <a:lnTo>
                    <a:pt x="160" y="720"/>
                  </a:lnTo>
                  <a:lnTo>
                    <a:pt x="160" y="720"/>
                  </a:lnTo>
                  <a:lnTo>
                    <a:pt x="160" y="720"/>
                  </a:lnTo>
                  <a:lnTo>
                    <a:pt x="160" y="720"/>
                  </a:lnTo>
                  <a:lnTo>
                    <a:pt x="159" y="720"/>
                  </a:lnTo>
                  <a:lnTo>
                    <a:pt x="159" y="720"/>
                  </a:lnTo>
                  <a:lnTo>
                    <a:pt x="159" y="718"/>
                  </a:lnTo>
                  <a:lnTo>
                    <a:pt x="159" y="716"/>
                  </a:lnTo>
                  <a:lnTo>
                    <a:pt x="157" y="718"/>
                  </a:lnTo>
                  <a:lnTo>
                    <a:pt x="157" y="718"/>
                  </a:lnTo>
                  <a:lnTo>
                    <a:pt x="157" y="718"/>
                  </a:lnTo>
                  <a:lnTo>
                    <a:pt x="155" y="716"/>
                  </a:lnTo>
                  <a:lnTo>
                    <a:pt x="157" y="716"/>
                  </a:lnTo>
                  <a:lnTo>
                    <a:pt x="157" y="714"/>
                  </a:lnTo>
                  <a:lnTo>
                    <a:pt x="157" y="714"/>
                  </a:lnTo>
                  <a:lnTo>
                    <a:pt x="157" y="714"/>
                  </a:lnTo>
                  <a:lnTo>
                    <a:pt x="157" y="712"/>
                  </a:lnTo>
                  <a:lnTo>
                    <a:pt x="157" y="712"/>
                  </a:lnTo>
                  <a:lnTo>
                    <a:pt x="157" y="714"/>
                  </a:lnTo>
                  <a:lnTo>
                    <a:pt x="155" y="714"/>
                  </a:lnTo>
                  <a:lnTo>
                    <a:pt x="155" y="712"/>
                  </a:lnTo>
                  <a:lnTo>
                    <a:pt x="155" y="712"/>
                  </a:lnTo>
                  <a:lnTo>
                    <a:pt x="155" y="714"/>
                  </a:lnTo>
                  <a:lnTo>
                    <a:pt x="155" y="714"/>
                  </a:lnTo>
                  <a:lnTo>
                    <a:pt x="155" y="714"/>
                  </a:lnTo>
                  <a:lnTo>
                    <a:pt x="153" y="712"/>
                  </a:lnTo>
                  <a:lnTo>
                    <a:pt x="153" y="712"/>
                  </a:lnTo>
                  <a:lnTo>
                    <a:pt x="153" y="712"/>
                  </a:lnTo>
                  <a:lnTo>
                    <a:pt x="153" y="712"/>
                  </a:lnTo>
                  <a:lnTo>
                    <a:pt x="153" y="714"/>
                  </a:lnTo>
                  <a:lnTo>
                    <a:pt x="153" y="714"/>
                  </a:lnTo>
                  <a:lnTo>
                    <a:pt x="155" y="716"/>
                  </a:lnTo>
                  <a:lnTo>
                    <a:pt x="155" y="716"/>
                  </a:lnTo>
                  <a:lnTo>
                    <a:pt x="155" y="716"/>
                  </a:lnTo>
                  <a:lnTo>
                    <a:pt x="153" y="718"/>
                  </a:lnTo>
                  <a:lnTo>
                    <a:pt x="153" y="720"/>
                  </a:lnTo>
                  <a:lnTo>
                    <a:pt x="155" y="720"/>
                  </a:lnTo>
                  <a:lnTo>
                    <a:pt x="155" y="720"/>
                  </a:lnTo>
                  <a:lnTo>
                    <a:pt x="155" y="722"/>
                  </a:lnTo>
                  <a:lnTo>
                    <a:pt x="155" y="724"/>
                  </a:lnTo>
                  <a:lnTo>
                    <a:pt x="155" y="724"/>
                  </a:lnTo>
                  <a:lnTo>
                    <a:pt x="157" y="725"/>
                  </a:lnTo>
                  <a:lnTo>
                    <a:pt x="157" y="725"/>
                  </a:lnTo>
                  <a:lnTo>
                    <a:pt x="157" y="724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59" y="725"/>
                  </a:lnTo>
                  <a:lnTo>
                    <a:pt x="159" y="725"/>
                  </a:lnTo>
                  <a:lnTo>
                    <a:pt x="160" y="727"/>
                  </a:lnTo>
                  <a:lnTo>
                    <a:pt x="160" y="727"/>
                  </a:lnTo>
                  <a:lnTo>
                    <a:pt x="159" y="737"/>
                  </a:lnTo>
                  <a:lnTo>
                    <a:pt x="159" y="737"/>
                  </a:lnTo>
                  <a:lnTo>
                    <a:pt x="157" y="739"/>
                  </a:lnTo>
                  <a:lnTo>
                    <a:pt x="155" y="739"/>
                  </a:lnTo>
                  <a:lnTo>
                    <a:pt x="155" y="739"/>
                  </a:lnTo>
                  <a:lnTo>
                    <a:pt x="153" y="741"/>
                  </a:lnTo>
                  <a:lnTo>
                    <a:pt x="155" y="741"/>
                  </a:lnTo>
                  <a:lnTo>
                    <a:pt x="155" y="741"/>
                  </a:lnTo>
                  <a:lnTo>
                    <a:pt x="157" y="743"/>
                  </a:lnTo>
                  <a:lnTo>
                    <a:pt x="155" y="743"/>
                  </a:lnTo>
                  <a:lnTo>
                    <a:pt x="153" y="744"/>
                  </a:lnTo>
                  <a:lnTo>
                    <a:pt x="151" y="744"/>
                  </a:lnTo>
                  <a:lnTo>
                    <a:pt x="151" y="744"/>
                  </a:lnTo>
                  <a:lnTo>
                    <a:pt x="151" y="746"/>
                  </a:lnTo>
                  <a:lnTo>
                    <a:pt x="151" y="746"/>
                  </a:lnTo>
                  <a:lnTo>
                    <a:pt x="149" y="746"/>
                  </a:lnTo>
                  <a:lnTo>
                    <a:pt x="149" y="748"/>
                  </a:lnTo>
                  <a:lnTo>
                    <a:pt x="147" y="750"/>
                  </a:lnTo>
                  <a:lnTo>
                    <a:pt x="145" y="750"/>
                  </a:lnTo>
                  <a:lnTo>
                    <a:pt x="145" y="750"/>
                  </a:lnTo>
                  <a:lnTo>
                    <a:pt x="145" y="746"/>
                  </a:lnTo>
                  <a:lnTo>
                    <a:pt x="145" y="744"/>
                  </a:lnTo>
                  <a:lnTo>
                    <a:pt x="145" y="744"/>
                  </a:lnTo>
                  <a:lnTo>
                    <a:pt x="145" y="744"/>
                  </a:lnTo>
                  <a:lnTo>
                    <a:pt x="145" y="743"/>
                  </a:lnTo>
                  <a:lnTo>
                    <a:pt x="145" y="744"/>
                  </a:lnTo>
                  <a:lnTo>
                    <a:pt x="143" y="744"/>
                  </a:lnTo>
                  <a:lnTo>
                    <a:pt x="143" y="744"/>
                  </a:lnTo>
                  <a:lnTo>
                    <a:pt x="143" y="746"/>
                  </a:lnTo>
                  <a:lnTo>
                    <a:pt x="143" y="746"/>
                  </a:lnTo>
                  <a:lnTo>
                    <a:pt x="143" y="746"/>
                  </a:lnTo>
                  <a:lnTo>
                    <a:pt x="143" y="748"/>
                  </a:lnTo>
                  <a:lnTo>
                    <a:pt x="143" y="748"/>
                  </a:lnTo>
                  <a:lnTo>
                    <a:pt x="142" y="748"/>
                  </a:lnTo>
                  <a:lnTo>
                    <a:pt x="142" y="748"/>
                  </a:lnTo>
                  <a:lnTo>
                    <a:pt x="142" y="750"/>
                  </a:lnTo>
                  <a:lnTo>
                    <a:pt x="142" y="750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38" y="748"/>
                  </a:lnTo>
                  <a:lnTo>
                    <a:pt x="138" y="750"/>
                  </a:lnTo>
                  <a:lnTo>
                    <a:pt x="136" y="750"/>
                  </a:lnTo>
                  <a:lnTo>
                    <a:pt x="136" y="752"/>
                  </a:lnTo>
                  <a:lnTo>
                    <a:pt x="136" y="752"/>
                  </a:lnTo>
                  <a:lnTo>
                    <a:pt x="136" y="754"/>
                  </a:lnTo>
                  <a:lnTo>
                    <a:pt x="138" y="754"/>
                  </a:lnTo>
                  <a:lnTo>
                    <a:pt x="138" y="752"/>
                  </a:lnTo>
                  <a:lnTo>
                    <a:pt x="138" y="752"/>
                  </a:lnTo>
                  <a:lnTo>
                    <a:pt x="140" y="752"/>
                  </a:lnTo>
                  <a:lnTo>
                    <a:pt x="140" y="754"/>
                  </a:lnTo>
                  <a:lnTo>
                    <a:pt x="138" y="754"/>
                  </a:lnTo>
                  <a:lnTo>
                    <a:pt x="140" y="756"/>
                  </a:lnTo>
                  <a:lnTo>
                    <a:pt x="138" y="756"/>
                  </a:lnTo>
                  <a:lnTo>
                    <a:pt x="136" y="756"/>
                  </a:lnTo>
                  <a:lnTo>
                    <a:pt x="136" y="758"/>
                  </a:lnTo>
                  <a:lnTo>
                    <a:pt x="136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60"/>
                  </a:lnTo>
                  <a:lnTo>
                    <a:pt x="134" y="761"/>
                  </a:lnTo>
                  <a:lnTo>
                    <a:pt x="134" y="761"/>
                  </a:lnTo>
                  <a:lnTo>
                    <a:pt x="132" y="761"/>
                  </a:lnTo>
                  <a:lnTo>
                    <a:pt x="132" y="763"/>
                  </a:lnTo>
                  <a:lnTo>
                    <a:pt x="130" y="761"/>
                  </a:lnTo>
                  <a:lnTo>
                    <a:pt x="128" y="761"/>
                  </a:lnTo>
                  <a:lnTo>
                    <a:pt x="126" y="763"/>
                  </a:lnTo>
                  <a:lnTo>
                    <a:pt x="126" y="763"/>
                  </a:lnTo>
                  <a:lnTo>
                    <a:pt x="125" y="763"/>
                  </a:lnTo>
                  <a:lnTo>
                    <a:pt x="125" y="763"/>
                  </a:lnTo>
                  <a:lnTo>
                    <a:pt x="125" y="765"/>
                  </a:lnTo>
                  <a:lnTo>
                    <a:pt x="125" y="767"/>
                  </a:lnTo>
                  <a:lnTo>
                    <a:pt x="125" y="767"/>
                  </a:lnTo>
                  <a:lnTo>
                    <a:pt x="126" y="769"/>
                  </a:lnTo>
                  <a:lnTo>
                    <a:pt x="126" y="769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25" y="771"/>
                  </a:lnTo>
                  <a:lnTo>
                    <a:pt x="125" y="773"/>
                  </a:lnTo>
                  <a:lnTo>
                    <a:pt x="125" y="773"/>
                  </a:lnTo>
                  <a:lnTo>
                    <a:pt x="125" y="773"/>
                  </a:lnTo>
                  <a:lnTo>
                    <a:pt x="123" y="773"/>
                  </a:lnTo>
                  <a:lnTo>
                    <a:pt x="121" y="773"/>
                  </a:lnTo>
                  <a:lnTo>
                    <a:pt x="121" y="771"/>
                  </a:lnTo>
                  <a:lnTo>
                    <a:pt x="123" y="771"/>
                  </a:lnTo>
                  <a:lnTo>
                    <a:pt x="123" y="769"/>
                  </a:lnTo>
                  <a:lnTo>
                    <a:pt x="123" y="767"/>
                  </a:lnTo>
                  <a:lnTo>
                    <a:pt x="121" y="769"/>
                  </a:lnTo>
                  <a:lnTo>
                    <a:pt x="119" y="773"/>
                  </a:lnTo>
                  <a:lnTo>
                    <a:pt x="119" y="775"/>
                  </a:lnTo>
                  <a:lnTo>
                    <a:pt x="115" y="777"/>
                  </a:lnTo>
                  <a:lnTo>
                    <a:pt x="113" y="777"/>
                  </a:lnTo>
                  <a:lnTo>
                    <a:pt x="115" y="778"/>
                  </a:lnTo>
                  <a:lnTo>
                    <a:pt x="113" y="778"/>
                  </a:lnTo>
                  <a:lnTo>
                    <a:pt x="111" y="782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1" y="786"/>
                  </a:lnTo>
                  <a:lnTo>
                    <a:pt x="109" y="786"/>
                  </a:lnTo>
                  <a:lnTo>
                    <a:pt x="107" y="790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00" y="796"/>
                  </a:lnTo>
                  <a:lnTo>
                    <a:pt x="100" y="797"/>
                  </a:lnTo>
                  <a:lnTo>
                    <a:pt x="100" y="797"/>
                  </a:lnTo>
                  <a:lnTo>
                    <a:pt x="98" y="797"/>
                  </a:lnTo>
                  <a:lnTo>
                    <a:pt x="98" y="797"/>
                  </a:lnTo>
                  <a:lnTo>
                    <a:pt x="98" y="797"/>
                  </a:lnTo>
                  <a:lnTo>
                    <a:pt x="98" y="799"/>
                  </a:lnTo>
                  <a:lnTo>
                    <a:pt x="98" y="799"/>
                  </a:lnTo>
                  <a:lnTo>
                    <a:pt x="96" y="799"/>
                  </a:lnTo>
                  <a:lnTo>
                    <a:pt x="96" y="799"/>
                  </a:lnTo>
                  <a:lnTo>
                    <a:pt x="94" y="799"/>
                  </a:lnTo>
                  <a:lnTo>
                    <a:pt x="94" y="799"/>
                  </a:lnTo>
                  <a:lnTo>
                    <a:pt x="92" y="801"/>
                  </a:lnTo>
                  <a:lnTo>
                    <a:pt x="92" y="801"/>
                  </a:lnTo>
                  <a:lnTo>
                    <a:pt x="92" y="803"/>
                  </a:lnTo>
                  <a:lnTo>
                    <a:pt x="92" y="803"/>
                  </a:lnTo>
                  <a:lnTo>
                    <a:pt x="92" y="805"/>
                  </a:lnTo>
                  <a:lnTo>
                    <a:pt x="92" y="805"/>
                  </a:lnTo>
                  <a:lnTo>
                    <a:pt x="92" y="805"/>
                  </a:lnTo>
                  <a:lnTo>
                    <a:pt x="92" y="805"/>
                  </a:lnTo>
                  <a:lnTo>
                    <a:pt x="90" y="807"/>
                  </a:lnTo>
                  <a:lnTo>
                    <a:pt x="89" y="809"/>
                  </a:lnTo>
                  <a:lnTo>
                    <a:pt x="85" y="813"/>
                  </a:lnTo>
                  <a:lnTo>
                    <a:pt x="83" y="816"/>
                  </a:lnTo>
                  <a:lnTo>
                    <a:pt x="81" y="816"/>
                  </a:lnTo>
                  <a:lnTo>
                    <a:pt x="79" y="818"/>
                  </a:lnTo>
                  <a:lnTo>
                    <a:pt x="79" y="818"/>
                  </a:lnTo>
                  <a:lnTo>
                    <a:pt x="79" y="820"/>
                  </a:lnTo>
                  <a:lnTo>
                    <a:pt x="79" y="820"/>
                  </a:lnTo>
                  <a:lnTo>
                    <a:pt x="79" y="822"/>
                  </a:lnTo>
                  <a:lnTo>
                    <a:pt x="79" y="822"/>
                  </a:lnTo>
                  <a:lnTo>
                    <a:pt x="73" y="824"/>
                  </a:lnTo>
                  <a:lnTo>
                    <a:pt x="73" y="826"/>
                  </a:lnTo>
                  <a:lnTo>
                    <a:pt x="72" y="828"/>
                  </a:lnTo>
                  <a:lnTo>
                    <a:pt x="72" y="828"/>
                  </a:lnTo>
                  <a:lnTo>
                    <a:pt x="70" y="830"/>
                  </a:lnTo>
                  <a:lnTo>
                    <a:pt x="70" y="828"/>
                  </a:lnTo>
                  <a:lnTo>
                    <a:pt x="70" y="828"/>
                  </a:lnTo>
                  <a:lnTo>
                    <a:pt x="70" y="828"/>
                  </a:lnTo>
                  <a:lnTo>
                    <a:pt x="70" y="826"/>
                  </a:lnTo>
                  <a:lnTo>
                    <a:pt x="68" y="828"/>
                  </a:lnTo>
                  <a:lnTo>
                    <a:pt x="66" y="828"/>
                  </a:lnTo>
                  <a:lnTo>
                    <a:pt x="64" y="828"/>
                  </a:lnTo>
                  <a:lnTo>
                    <a:pt x="62" y="828"/>
                  </a:lnTo>
                  <a:lnTo>
                    <a:pt x="60" y="832"/>
                  </a:lnTo>
                  <a:lnTo>
                    <a:pt x="60" y="832"/>
                  </a:lnTo>
                  <a:lnTo>
                    <a:pt x="58" y="832"/>
                  </a:lnTo>
                  <a:lnTo>
                    <a:pt x="56" y="833"/>
                  </a:lnTo>
                  <a:lnTo>
                    <a:pt x="54" y="833"/>
                  </a:lnTo>
                  <a:lnTo>
                    <a:pt x="56" y="835"/>
                  </a:lnTo>
                  <a:lnTo>
                    <a:pt x="56" y="835"/>
                  </a:lnTo>
                  <a:lnTo>
                    <a:pt x="54" y="835"/>
                  </a:lnTo>
                  <a:lnTo>
                    <a:pt x="54" y="837"/>
                  </a:lnTo>
                  <a:lnTo>
                    <a:pt x="54" y="837"/>
                  </a:lnTo>
                  <a:lnTo>
                    <a:pt x="54" y="839"/>
                  </a:lnTo>
                  <a:lnTo>
                    <a:pt x="54" y="839"/>
                  </a:lnTo>
                  <a:lnTo>
                    <a:pt x="53" y="839"/>
                  </a:lnTo>
                  <a:lnTo>
                    <a:pt x="53" y="841"/>
                  </a:lnTo>
                  <a:lnTo>
                    <a:pt x="51" y="841"/>
                  </a:lnTo>
                  <a:lnTo>
                    <a:pt x="51" y="841"/>
                  </a:lnTo>
                  <a:lnTo>
                    <a:pt x="51" y="839"/>
                  </a:lnTo>
                  <a:lnTo>
                    <a:pt x="51" y="839"/>
                  </a:lnTo>
                  <a:lnTo>
                    <a:pt x="49" y="839"/>
                  </a:lnTo>
                  <a:lnTo>
                    <a:pt x="49" y="839"/>
                  </a:lnTo>
                  <a:lnTo>
                    <a:pt x="47" y="841"/>
                  </a:lnTo>
                  <a:lnTo>
                    <a:pt x="47" y="841"/>
                  </a:lnTo>
                  <a:lnTo>
                    <a:pt x="45" y="841"/>
                  </a:lnTo>
                  <a:lnTo>
                    <a:pt x="45" y="843"/>
                  </a:lnTo>
                  <a:lnTo>
                    <a:pt x="45" y="845"/>
                  </a:lnTo>
                  <a:lnTo>
                    <a:pt x="39" y="850"/>
                  </a:lnTo>
                  <a:lnTo>
                    <a:pt x="37" y="852"/>
                  </a:lnTo>
                  <a:lnTo>
                    <a:pt x="32" y="858"/>
                  </a:lnTo>
                  <a:lnTo>
                    <a:pt x="32" y="860"/>
                  </a:lnTo>
                  <a:lnTo>
                    <a:pt x="30" y="862"/>
                  </a:lnTo>
                  <a:lnTo>
                    <a:pt x="28" y="862"/>
                  </a:lnTo>
                  <a:lnTo>
                    <a:pt x="26" y="864"/>
                  </a:lnTo>
                  <a:lnTo>
                    <a:pt x="24" y="866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4" y="867"/>
                  </a:lnTo>
                  <a:lnTo>
                    <a:pt x="22" y="867"/>
                  </a:lnTo>
                  <a:lnTo>
                    <a:pt x="22" y="867"/>
                  </a:lnTo>
                  <a:lnTo>
                    <a:pt x="22" y="869"/>
                  </a:lnTo>
                  <a:lnTo>
                    <a:pt x="22" y="871"/>
                  </a:lnTo>
                  <a:lnTo>
                    <a:pt x="20" y="871"/>
                  </a:lnTo>
                  <a:lnTo>
                    <a:pt x="20" y="871"/>
                  </a:lnTo>
                  <a:lnTo>
                    <a:pt x="20" y="873"/>
                  </a:lnTo>
                  <a:lnTo>
                    <a:pt x="20" y="873"/>
                  </a:lnTo>
                  <a:lnTo>
                    <a:pt x="19" y="875"/>
                  </a:lnTo>
                  <a:lnTo>
                    <a:pt x="19" y="877"/>
                  </a:lnTo>
                  <a:lnTo>
                    <a:pt x="19" y="877"/>
                  </a:lnTo>
                  <a:lnTo>
                    <a:pt x="17" y="879"/>
                  </a:lnTo>
                  <a:lnTo>
                    <a:pt x="17" y="879"/>
                  </a:lnTo>
                  <a:lnTo>
                    <a:pt x="17" y="879"/>
                  </a:lnTo>
                  <a:lnTo>
                    <a:pt x="17" y="879"/>
                  </a:lnTo>
                  <a:lnTo>
                    <a:pt x="17" y="881"/>
                  </a:lnTo>
                  <a:lnTo>
                    <a:pt x="17" y="883"/>
                  </a:lnTo>
                  <a:lnTo>
                    <a:pt x="17" y="883"/>
                  </a:lnTo>
                  <a:lnTo>
                    <a:pt x="17" y="883"/>
                  </a:lnTo>
                  <a:lnTo>
                    <a:pt x="17" y="883"/>
                  </a:lnTo>
                  <a:lnTo>
                    <a:pt x="17" y="885"/>
                  </a:lnTo>
                  <a:lnTo>
                    <a:pt x="17" y="885"/>
                  </a:lnTo>
                  <a:lnTo>
                    <a:pt x="15" y="886"/>
                  </a:lnTo>
                  <a:lnTo>
                    <a:pt x="15" y="888"/>
                  </a:lnTo>
                  <a:lnTo>
                    <a:pt x="15" y="890"/>
                  </a:lnTo>
                  <a:lnTo>
                    <a:pt x="15" y="890"/>
                  </a:lnTo>
                  <a:lnTo>
                    <a:pt x="17" y="888"/>
                  </a:lnTo>
                  <a:lnTo>
                    <a:pt x="19" y="886"/>
                  </a:lnTo>
                  <a:lnTo>
                    <a:pt x="20" y="885"/>
                  </a:lnTo>
                  <a:lnTo>
                    <a:pt x="20" y="885"/>
                  </a:lnTo>
                  <a:lnTo>
                    <a:pt x="22" y="885"/>
                  </a:lnTo>
                  <a:lnTo>
                    <a:pt x="22" y="883"/>
                  </a:lnTo>
                  <a:lnTo>
                    <a:pt x="24" y="883"/>
                  </a:lnTo>
                  <a:lnTo>
                    <a:pt x="24" y="883"/>
                  </a:lnTo>
                  <a:lnTo>
                    <a:pt x="26" y="881"/>
                  </a:lnTo>
                  <a:lnTo>
                    <a:pt x="28" y="879"/>
                  </a:lnTo>
                  <a:lnTo>
                    <a:pt x="34" y="877"/>
                  </a:lnTo>
                  <a:lnTo>
                    <a:pt x="36" y="877"/>
                  </a:lnTo>
                  <a:lnTo>
                    <a:pt x="36" y="879"/>
                  </a:lnTo>
                  <a:lnTo>
                    <a:pt x="36" y="879"/>
                  </a:lnTo>
                  <a:lnTo>
                    <a:pt x="36" y="879"/>
                  </a:lnTo>
                  <a:lnTo>
                    <a:pt x="37" y="879"/>
                  </a:lnTo>
                  <a:lnTo>
                    <a:pt x="37" y="877"/>
                  </a:lnTo>
                  <a:lnTo>
                    <a:pt x="37" y="875"/>
                  </a:lnTo>
                  <a:lnTo>
                    <a:pt x="39" y="873"/>
                  </a:lnTo>
                  <a:lnTo>
                    <a:pt x="39" y="871"/>
                  </a:lnTo>
                  <a:lnTo>
                    <a:pt x="39" y="869"/>
                  </a:lnTo>
                  <a:lnTo>
                    <a:pt x="41" y="867"/>
                  </a:lnTo>
                  <a:lnTo>
                    <a:pt x="41" y="867"/>
                  </a:lnTo>
                  <a:lnTo>
                    <a:pt x="45" y="867"/>
                  </a:lnTo>
                  <a:lnTo>
                    <a:pt x="47" y="867"/>
                  </a:lnTo>
                  <a:lnTo>
                    <a:pt x="49" y="867"/>
                  </a:lnTo>
                  <a:lnTo>
                    <a:pt x="49" y="866"/>
                  </a:lnTo>
                  <a:lnTo>
                    <a:pt x="51" y="866"/>
                  </a:lnTo>
                  <a:lnTo>
                    <a:pt x="51" y="866"/>
                  </a:lnTo>
                  <a:lnTo>
                    <a:pt x="53" y="866"/>
                  </a:lnTo>
                  <a:lnTo>
                    <a:pt x="54" y="866"/>
                  </a:lnTo>
                  <a:lnTo>
                    <a:pt x="58" y="860"/>
                  </a:lnTo>
                  <a:lnTo>
                    <a:pt x="64" y="856"/>
                  </a:lnTo>
                  <a:lnTo>
                    <a:pt x="70" y="852"/>
                  </a:lnTo>
                  <a:lnTo>
                    <a:pt x="72" y="852"/>
                  </a:lnTo>
                  <a:lnTo>
                    <a:pt x="73" y="849"/>
                  </a:lnTo>
                  <a:lnTo>
                    <a:pt x="75" y="845"/>
                  </a:lnTo>
                  <a:lnTo>
                    <a:pt x="75" y="843"/>
                  </a:lnTo>
                  <a:lnTo>
                    <a:pt x="75" y="843"/>
                  </a:lnTo>
                  <a:lnTo>
                    <a:pt x="75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39"/>
                  </a:lnTo>
                  <a:lnTo>
                    <a:pt x="79" y="837"/>
                  </a:lnTo>
                  <a:lnTo>
                    <a:pt x="79" y="835"/>
                  </a:lnTo>
                  <a:lnTo>
                    <a:pt x="79" y="835"/>
                  </a:lnTo>
                  <a:lnTo>
                    <a:pt x="81" y="835"/>
                  </a:lnTo>
                  <a:lnTo>
                    <a:pt x="81" y="835"/>
                  </a:lnTo>
                  <a:lnTo>
                    <a:pt x="83" y="833"/>
                  </a:lnTo>
                  <a:lnTo>
                    <a:pt x="87" y="833"/>
                  </a:lnTo>
                  <a:lnTo>
                    <a:pt x="87" y="833"/>
                  </a:lnTo>
                  <a:lnTo>
                    <a:pt x="89" y="833"/>
                  </a:lnTo>
                  <a:lnTo>
                    <a:pt x="90" y="832"/>
                  </a:lnTo>
                  <a:lnTo>
                    <a:pt x="92" y="832"/>
                  </a:lnTo>
                  <a:lnTo>
                    <a:pt x="94" y="832"/>
                  </a:lnTo>
                  <a:lnTo>
                    <a:pt x="94" y="832"/>
                  </a:lnTo>
                  <a:lnTo>
                    <a:pt x="96" y="830"/>
                  </a:lnTo>
                  <a:lnTo>
                    <a:pt x="98" y="826"/>
                  </a:lnTo>
                  <a:lnTo>
                    <a:pt x="100" y="826"/>
                  </a:lnTo>
                  <a:lnTo>
                    <a:pt x="100" y="826"/>
                  </a:lnTo>
                  <a:lnTo>
                    <a:pt x="104" y="824"/>
                  </a:lnTo>
                  <a:lnTo>
                    <a:pt x="104" y="824"/>
                  </a:lnTo>
                  <a:lnTo>
                    <a:pt x="106" y="820"/>
                  </a:lnTo>
                  <a:lnTo>
                    <a:pt x="107" y="818"/>
                  </a:lnTo>
                  <a:lnTo>
                    <a:pt x="107" y="818"/>
                  </a:lnTo>
                  <a:lnTo>
                    <a:pt x="107" y="816"/>
                  </a:lnTo>
                  <a:lnTo>
                    <a:pt x="109" y="814"/>
                  </a:lnTo>
                  <a:lnTo>
                    <a:pt x="115" y="805"/>
                  </a:lnTo>
                  <a:lnTo>
                    <a:pt x="115" y="805"/>
                  </a:lnTo>
                  <a:lnTo>
                    <a:pt x="117" y="805"/>
                  </a:lnTo>
                  <a:lnTo>
                    <a:pt x="117" y="805"/>
                  </a:lnTo>
                  <a:lnTo>
                    <a:pt x="117" y="805"/>
                  </a:lnTo>
                  <a:lnTo>
                    <a:pt x="117" y="803"/>
                  </a:lnTo>
                  <a:lnTo>
                    <a:pt x="119" y="803"/>
                  </a:lnTo>
                  <a:lnTo>
                    <a:pt x="119" y="801"/>
                  </a:lnTo>
                  <a:lnTo>
                    <a:pt x="119" y="801"/>
                  </a:lnTo>
                  <a:lnTo>
                    <a:pt x="119" y="799"/>
                  </a:lnTo>
                  <a:lnTo>
                    <a:pt x="121" y="799"/>
                  </a:lnTo>
                  <a:lnTo>
                    <a:pt x="121" y="797"/>
                  </a:lnTo>
                  <a:lnTo>
                    <a:pt x="119" y="797"/>
                  </a:lnTo>
                  <a:lnTo>
                    <a:pt x="119" y="797"/>
                  </a:lnTo>
                  <a:lnTo>
                    <a:pt x="119" y="797"/>
                  </a:lnTo>
                  <a:lnTo>
                    <a:pt x="119" y="796"/>
                  </a:lnTo>
                  <a:lnTo>
                    <a:pt x="117" y="796"/>
                  </a:lnTo>
                  <a:lnTo>
                    <a:pt x="117" y="796"/>
                  </a:lnTo>
                  <a:lnTo>
                    <a:pt x="117" y="794"/>
                  </a:lnTo>
                  <a:lnTo>
                    <a:pt x="117" y="794"/>
                  </a:lnTo>
                  <a:lnTo>
                    <a:pt x="117" y="792"/>
                  </a:lnTo>
                  <a:lnTo>
                    <a:pt x="117" y="792"/>
                  </a:lnTo>
                  <a:lnTo>
                    <a:pt x="119" y="792"/>
                  </a:lnTo>
                  <a:lnTo>
                    <a:pt x="119" y="792"/>
                  </a:lnTo>
                  <a:lnTo>
                    <a:pt x="119" y="794"/>
                  </a:lnTo>
                  <a:lnTo>
                    <a:pt x="119" y="794"/>
                  </a:lnTo>
                  <a:lnTo>
                    <a:pt x="121" y="796"/>
                  </a:lnTo>
                  <a:lnTo>
                    <a:pt x="121" y="796"/>
                  </a:lnTo>
                  <a:lnTo>
                    <a:pt x="123" y="796"/>
                  </a:lnTo>
                  <a:lnTo>
                    <a:pt x="123" y="792"/>
                  </a:lnTo>
                  <a:lnTo>
                    <a:pt x="123" y="790"/>
                  </a:lnTo>
                  <a:lnTo>
                    <a:pt x="121" y="786"/>
                  </a:lnTo>
                  <a:lnTo>
                    <a:pt x="121" y="784"/>
                  </a:lnTo>
                  <a:lnTo>
                    <a:pt x="121" y="782"/>
                  </a:lnTo>
                  <a:lnTo>
                    <a:pt x="123" y="780"/>
                  </a:lnTo>
                  <a:lnTo>
                    <a:pt x="123" y="780"/>
                  </a:lnTo>
                  <a:lnTo>
                    <a:pt x="125" y="780"/>
                  </a:lnTo>
                  <a:lnTo>
                    <a:pt x="126" y="778"/>
                  </a:lnTo>
                  <a:lnTo>
                    <a:pt x="128" y="778"/>
                  </a:lnTo>
                  <a:lnTo>
                    <a:pt x="130" y="778"/>
                  </a:lnTo>
                  <a:lnTo>
                    <a:pt x="134" y="778"/>
                  </a:lnTo>
                  <a:lnTo>
                    <a:pt x="136" y="778"/>
                  </a:lnTo>
                  <a:lnTo>
                    <a:pt x="136" y="777"/>
                  </a:lnTo>
                  <a:lnTo>
                    <a:pt x="136" y="777"/>
                  </a:lnTo>
                  <a:lnTo>
                    <a:pt x="138" y="777"/>
                  </a:lnTo>
                  <a:lnTo>
                    <a:pt x="140" y="777"/>
                  </a:lnTo>
                  <a:lnTo>
                    <a:pt x="140" y="777"/>
                  </a:lnTo>
                  <a:lnTo>
                    <a:pt x="142" y="777"/>
                  </a:lnTo>
                  <a:lnTo>
                    <a:pt x="142" y="777"/>
                  </a:lnTo>
                  <a:lnTo>
                    <a:pt x="143" y="777"/>
                  </a:lnTo>
                  <a:lnTo>
                    <a:pt x="143" y="775"/>
                  </a:lnTo>
                  <a:lnTo>
                    <a:pt x="145" y="775"/>
                  </a:lnTo>
                  <a:lnTo>
                    <a:pt x="147" y="775"/>
                  </a:lnTo>
                  <a:lnTo>
                    <a:pt x="151" y="773"/>
                  </a:lnTo>
                  <a:lnTo>
                    <a:pt x="153" y="771"/>
                  </a:lnTo>
                  <a:lnTo>
                    <a:pt x="153" y="765"/>
                  </a:lnTo>
                  <a:lnTo>
                    <a:pt x="155" y="761"/>
                  </a:lnTo>
                  <a:lnTo>
                    <a:pt x="157" y="760"/>
                  </a:lnTo>
                  <a:lnTo>
                    <a:pt x="160" y="754"/>
                  </a:lnTo>
                  <a:lnTo>
                    <a:pt x="162" y="754"/>
                  </a:lnTo>
                  <a:lnTo>
                    <a:pt x="164" y="752"/>
                  </a:lnTo>
                  <a:lnTo>
                    <a:pt x="166" y="752"/>
                  </a:lnTo>
                  <a:lnTo>
                    <a:pt x="168" y="752"/>
                  </a:lnTo>
                  <a:lnTo>
                    <a:pt x="168" y="750"/>
                  </a:lnTo>
                  <a:lnTo>
                    <a:pt x="170" y="750"/>
                  </a:lnTo>
                  <a:lnTo>
                    <a:pt x="170" y="752"/>
                  </a:lnTo>
                  <a:lnTo>
                    <a:pt x="172" y="752"/>
                  </a:lnTo>
                  <a:lnTo>
                    <a:pt x="174" y="752"/>
                  </a:lnTo>
                  <a:lnTo>
                    <a:pt x="176" y="752"/>
                  </a:lnTo>
                  <a:lnTo>
                    <a:pt x="176" y="750"/>
                  </a:lnTo>
                  <a:lnTo>
                    <a:pt x="178" y="748"/>
                  </a:lnTo>
                  <a:lnTo>
                    <a:pt x="179" y="746"/>
                  </a:lnTo>
                  <a:lnTo>
                    <a:pt x="181" y="746"/>
                  </a:lnTo>
                  <a:lnTo>
                    <a:pt x="181" y="744"/>
                  </a:lnTo>
                  <a:lnTo>
                    <a:pt x="183" y="744"/>
                  </a:lnTo>
                  <a:lnTo>
                    <a:pt x="185" y="743"/>
                  </a:lnTo>
                  <a:lnTo>
                    <a:pt x="185" y="743"/>
                  </a:lnTo>
                  <a:lnTo>
                    <a:pt x="185" y="741"/>
                  </a:lnTo>
                  <a:lnTo>
                    <a:pt x="185" y="741"/>
                  </a:lnTo>
                  <a:lnTo>
                    <a:pt x="183" y="73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1EF9D39-E0D6-40BF-B6F3-B0768703D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9" y="403"/>
              <a:ext cx="606" cy="1350"/>
            </a:xfrm>
            <a:custGeom>
              <a:avLst/>
              <a:gdLst>
                <a:gd name="T0" fmla="*/ 375 w 606"/>
                <a:gd name="T1" fmla="*/ 1178 h 1350"/>
                <a:gd name="T2" fmla="*/ 390 w 606"/>
                <a:gd name="T3" fmla="*/ 1286 h 1350"/>
                <a:gd name="T4" fmla="*/ 358 w 606"/>
                <a:gd name="T5" fmla="*/ 1201 h 1350"/>
                <a:gd name="T6" fmla="*/ 369 w 606"/>
                <a:gd name="T7" fmla="*/ 939 h 1350"/>
                <a:gd name="T8" fmla="*/ 392 w 606"/>
                <a:gd name="T9" fmla="*/ 1161 h 1350"/>
                <a:gd name="T10" fmla="*/ 411 w 606"/>
                <a:gd name="T11" fmla="*/ 1238 h 1350"/>
                <a:gd name="T12" fmla="*/ 413 w 606"/>
                <a:gd name="T13" fmla="*/ 1195 h 1350"/>
                <a:gd name="T14" fmla="*/ 428 w 606"/>
                <a:gd name="T15" fmla="*/ 1257 h 1350"/>
                <a:gd name="T16" fmla="*/ 382 w 606"/>
                <a:gd name="T17" fmla="*/ 1132 h 1350"/>
                <a:gd name="T18" fmla="*/ 91 w 606"/>
                <a:gd name="T19" fmla="*/ 644 h 1350"/>
                <a:gd name="T20" fmla="*/ 150 w 606"/>
                <a:gd name="T21" fmla="*/ 922 h 1350"/>
                <a:gd name="T22" fmla="*/ 415 w 606"/>
                <a:gd name="T23" fmla="*/ 1153 h 1350"/>
                <a:gd name="T24" fmla="*/ 422 w 606"/>
                <a:gd name="T25" fmla="*/ 1201 h 1350"/>
                <a:gd name="T26" fmla="*/ 403 w 606"/>
                <a:gd name="T27" fmla="*/ 1223 h 1350"/>
                <a:gd name="T28" fmla="*/ 403 w 606"/>
                <a:gd name="T29" fmla="*/ 1325 h 1350"/>
                <a:gd name="T30" fmla="*/ 407 w 606"/>
                <a:gd name="T31" fmla="*/ 1267 h 1350"/>
                <a:gd name="T32" fmla="*/ 534 w 606"/>
                <a:gd name="T33" fmla="*/ 521 h 1350"/>
                <a:gd name="T34" fmla="*/ 485 w 606"/>
                <a:gd name="T35" fmla="*/ 449 h 1350"/>
                <a:gd name="T36" fmla="*/ 452 w 606"/>
                <a:gd name="T37" fmla="*/ 384 h 1350"/>
                <a:gd name="T38" fmla="*/ 369 w 606"/>
                <a:gd name="T39" fmla="*/ 348 h 1350"/>
                <a:gd name="T40" fmla="*/ 399 w 606"/>
                <a:gd name="T41" fmla="*/ 237 h 1350"/>
                <a:gd name="T42" fmla="*/ 441 w 606"/>
                <a:gd name="T43" fmla="*/ 178 h 1350"/>
                <a:gd name="T44" fmla="*/ 418 w 606"/>
                <a:gd name="T45" fmla="*/ 74 h 1350"/>
                <a:gd name="T46" fmla="*/ 346 w 606"/>
                <a:gd name="T47" fmla="*/ 34 h 1350"/>
                <a:gd name="T48" fmla="*/ 314 w 606"/>
                <a:gd name="T49" fmla="*/ 100 h 1350"/>
                <a:gd name="T50" fmla="*/ 193 w 606"/>
                <a:gd name="T51" fmla="*/ 155 h 1350"/>
                <a:gd name="T52" fmla="*/ 161 w 606"/>
                <a:gd name="T53" fmla="*/ 286 h 1350"/>
                <a:gd name="T54" fmla="*/ 78 w 606"/>
                <a:gd name="T55" fmla="*/ 333 h 1350"/>
                <a:gd name="T56" fmla="*/ 64 w 606"/>
                <a:gd name="T57" fmla="*/ 472 h 1350"/>
                <a:gd name="T58" fmla="*/ 25 w 606"/>
                <a:gd name="T59" fmla="*/ 534 h 1350"/>
                <a:gd name="T60" fmla="*/ 42 w 606"/>
                <a:gd name="T61" fmla="*/ 595 h 1350"/>
                <a:gd name="T62" fmla="*/ 55 w 606"/>
                <a:gd name="T63" fmla="*/ 619 h 1350"/>
                <a:gd name="T64" fmla="*/ 91 w 606"/>
                <a:gd name="T65" fmla="*/ 633 h 1350"/>
                <a:gd name="T66" fmla="*/ 117 w 606"/>
                <a:gd name="T67" fmla="*/ 665 h 1350"/>
                <a:gd name="T68" fmla="*/ 119 w 606"/>
                <a:gd name="T69" fmla="*/ 708 h 1350"/>
                <a:gd name="T70" fmla="*/ 129 w 606"/>
                <a:gd name="T71" fmla="*/ 712 h 1350"/>
                <a:gd name="T72" fmla="*/ 161 w 606"/>
                <a:gd name="T73" fmla="*/ 793 h 1350"/>
                <a:gd name="T74" fmla="*/ 146 w 606"/>
                <a:gd name="T75" fmla="*/ 869 h 1350"/>
                <a:gd name="T76" fmla="*/ 172 w 606"/>
                <a:gd name="T77" fmla="*/ 886 h 1350"/>
                <a:gd name="T78" fmla="*/ 189 w 606"/>
                <a:gd name="T79" fmla="*/ 894 h 1350"/>
                <a:gd name="T80" fmla="*/ 204 w 606"/>
                <a:gd name="T81" fmla="*/ 903 h 1350"/>
                <a:gd name="T82" fmla="*/ 242 w 606"/>
                <a:gd name="T83" fmla="*/ 901 h 1350"/>
                <a:gd name="T84" fmla="*/ 310 w 606"/>
                <a:gd name="T85" fmla="*/ 862 h 1350"/>
                <a:gd name="T86" fmla="*/ 339 w 606"/>
                <a:gd name="T87" fmla="*/ 833 h 1350"/>
                <a:gd name="T88" fmla="*/ 367 w 606"/>
                <a:gd name="T89" fmla="*/ 903 h 1350"/>
                <a:gd name="T90" fmla="*/ 380 w 606"/>
                <a:gd name="T91" fmla="*/ 983 h 1350"/>
                <a:gd name="T92" fmla="*/ 399 w 606"/>
                <a:gd name="T93" fmla="*/ 1043 h 1350"/>
                <a:gd name="T94" fmla="*/ 405 w 606"/>
                <a:gd name="T95" fmla="*/ 1049 h 1350"/>
                <a:gd name="T96" fmla="*/ 432 w 606"/>
                <a:gd name="T97" fmla="*/ 1117 h 1350"/>
                <a:gd name="T98" fmla="*/ 430 w 606"/>
                <a:gd name="T99" fmla="*/ 1168 h 1350"/>
                <a:gd name="T100" fmla="*/ 439 w 606"/>
                <a:gd name="T101" fmla="*/ 1208 h 1350"/>
                <a:gd name="T102" fmla="*/ 441 w 606"/>
                <a:gd name="T103" fmla="*/ 1250 h 1350"/>
                <a:gd name="T104" fmla="*/ 428 w 606"/>
                <a:gd name="T105" fmla="*/ 1322 h 1350"/>
                <a:gd name="T106" fmla="*/ 483 w 606"/>
                <a:gd name="T107" fmla="*/ 1233 h 1350"/>
                <a:gd name="T108" fmla="*/ 479 w 606"/>
                <a:gd name="T109" fmla="*/ 1140 h 1350"/>
                <a:gd name="T110" fmla="*/ 451 w 606"/>
                <a:gd name="T111" fmla="*/ 1041 h 1350"/>
                <a:gd name="T112" fmla="*/ 424 w 606"/>
                <a:gd name="T113" fmla="*/ 954 h 1350"/>
                <a:gd name="T114" fmla="*/ 430 w 606"/>
                <a:gd name="T115" fmla="*/ 869 h 1350"/>
                <a:gd name="T116" fmla="*/ 373 w 606"/>
                <a:gd name="T117" fmla="*/ 786 h 1350"/>
                <a:gd name="T118" fmla="*/ 377 w 606"/>
                <a:gd name="T119" fmla="*/ 729 h 1350"/>
                <a:gd name="T120" fmla="*/ 407 w 606"/>
                <a:gd name="T121" fmla="*/ 651 h 1350"/>
                <a:gd name="T122" fmla="*/ 502 w 606"/>
                <a:gd name="T123" fmla="*/ 606 h 1350"/>
                <a:gd name="T124" fmla="*/ 568 w 606"/>
                <a:gd name="T125" fmla="*/ 553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6" h="1350">
                  <a:moveTo>
                    <a:pt x="193" y="928"/>
                  </a:moveTo>
                  <a:lnTo>
                    <a:pt x="193" y="928"/>
                  </a:lnTo>
                  <a:lnTo>
                    <a:pt x="193" y="930"/>
                  </a:lnTo>
                  <a:lnTo>
                    <a:pt x="191" y="930"/>
                  </a:lnTo>
                  <a:lnTo>
                    <a:pt x="191" y="930"/>
                  </a:lnTo>
                  <a:lnTo>
                    <a:pt x="191" y="930"/>
                  </a:lnTo>
                  <a:lnTo>
                    <a:pt x="193" y="930"/>
                  </a:lnTo>
                  <a:lnTo>
                    <a:pt x="195" y="930"/>
                  </a:lnTo>
                  <a:lnTo>
                    <a:pt x="195" y="930"/>
                  </a:lnTo>
                  <a:lnTo>
                    <a:pt x="193" y="928"/>
                  </a:lnTo>
                  <a:lnTo>
                    <a:pt x="193" y="928"/>
                  </a:lnTo>
                  <a:close/>
                  <a:moveTo>
                    <a:pt x="379" y="1021"/>
                  </a:moveTo>
                  <a:lnTo>
                    <a:pt x="379" y="1021"/>
                  </a:lnTo>
                  <a:lnTo>
                    <a:pt x="379" y="1021"/>
                  </a:lnTo>
                  <a:lnTo>
                    <a:pt x="377" y="1021"/>
                  </a:lnTo>
                  <a:lnTo>
                    <a:pt x="377" y="1021"/>
                  </a:lnTo>
                  <a:lnTo>
                    <a:pt x="377" y="1023"/>
                  </a:lnTo>
                  <a:lnTo>
                    <a:pt x="377" y="1023"/>
                  </a:lnTo>
                  <a:lnTo>
                    <a:pt x="377" y="1023"/>
                  </a:lnTo>
                  <a:lnTo>
                    <a:pt x="379" y="1023"/>
                  </a:lnTo>
                  <a:lnTo>
                    <a:pt x="379" y="1021"/>
                  </a:lnTo>
                  <a:close/>
                  <a:moveTo>
                    <a:pt x="380" y="1036"/>
                  </a:moveTo>
                  <a:lnTo>
                    <a:pt x="379" y="1038"/>
                  </a:lnTo>
                  <a:lnTo>
                    <a:pt x="379" y="1036"/>
                  </a:lnTo>
                  <a:lnTo>
                    <a:pt x="379" y="1038"/>
                  </a:lnTo>
                  <a:lnTo>
                    <a:pt x="379" y="1038"/>
                  </a:lnTo>
                  <a:lnTo>
                    <a:pt x="379" y="1038"/>
                  </a:lnTo>
                  <a:lnTo>
                    <a:pt x="379" y="1038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80" y="1040"/>
                  </a:lnTo>
                  <a:lnTo>
                    <a:pt x="380" y="1038"/>
                  </a:lnTo>
                  <a:lnTo>
                    <a:pt x="380" y="1038"/>
                  </a:lnTo>
                  <a:lnTo>
                    <a:pt x="380" y="1036"/>
                  </a:lnTo>
                  <a:lnTo>
                    <a:pt x="380" y="1036"/>
                  </a:lnTo>
                  <a:lnTo>
                    <a:pt x="380" y="1036"/>
                  </a:lnTo>
                  <a:close/>
                  <a:moveTo>
                    <a:pt x="415" y="1134"/>
                  </a:moveTo>
                  <a:lnTo>
                    <a:pt x="415" y="1136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6"/>
                  </a:lnTo>
                  <a:lnTo>
                    <a:pt x="416" y="1134"/>
                  </a:lnTo>
                  <a:lnTo>
                    <a:pt x="415" y="1134"/>
                  </a:lnTo>
                  <a:lnTo>
                    <a:pt x="415" y="1134"/>
                  </a:lnTo>
                  <a:lnTo>
                    <a:pt x="415" y="1134"/>
                  </a:lnTo>
                  <a:close/>
                  <a:moveTo>
                    <a:pt x="418" y="1174"/>
                  </a:moveTo>
                  <a:lnTo>
                    <a:pt x="418" y="1176"/>
                  </a:lnTo>
                  <a:lnTo>
                    <a:pt x="418" y="1176"/>
                  </a:lnTo>
                  <a:lnTo>
                    <a:pt x="418" y="1176"/>
                  </a:lnTo>
                  <a:lnTo>
                    <a:pt x="418" y="1178"/>
                  </a:lnTo>
                  <a:lnTo>
                    <a:pt x="418" y="1178"/>
                  </a:lnTo>
                  <a:lnTo>
                    <a:pt x="420" y="1178"/>
                  </a:lnTo>
                  <a:lnTo>
                    <a:pt x="420" y="1176"/>
                  </a:lnTo>
                  <a:lnTo>
                    <a:pt x="420" y="1176"/>
                  </a:lnTo>
                  <a:lnTo>
                    <a:pt x="420" y="1176"/>
                  </a:lnTo>
                  <a:lnTo>
                    <a:pt x="420" y="1176"/>
                  </a:lnTo>
                  <a:lnTo>
                    <a:pt x="418" y="1174"/>
                  </a:lnTo>
                  <a:close/>
                  <a:moveTo>
                    <a:pt x="375" y="1178"/>
                  </a:move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3" y="1178"/>
                  </a:lnTo>
                  <a:lnTo>
                    <a:pt x="373" y="1178"/>
                  </a:lnTo>
                  <a:lnTo>
                    <a:pt x="373" y="1178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close/>
                  <a:moveTo>
                    <a:pt x="403" y="1227"/>
                  </a:move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3" y="1229"/>
                  </a:lnTo>
                  <a:lnTo>
                    <a:pt x="403" y="1231"/>
                  </a:lnTo>
                  <a:lnTo>
                    <a:pt x="403" y="1229"/>
                  </a:lnTo>
                  <a:lnTo>
                    <a:pt x="403" y="1227"/>
                  </a:lnTo>
                  <a:lnTo>
                    <a:pt x="403" y="1227"/>
                  </a:lnTo>
                  <a:lnTo>
                    <a:pt x="403" y="1227"/>
                  </a:lnTo>
                  <a:close/>
                  <a:moveTo>
                    <a:pt x="430" y="1237"/>
                  </a:moveTo>
                  <a:lnTo>
                    <a:pt x="430" y="1237"/>
                  </a:lnTo>
                  <a:lnTo>
                    <a:pt x="430" y="1235"/>
                  </a:lnTo>
                  <a:lnTo>
                    <a:pt x="430" y="1235"/>
                  </a:lnTo>
                  <a:lnTo>
                    <a:pt x="430" y="1235"/>
                  </a:lnTo>
                  <a:lnTo>
                    <a:pt x="428" y="1235"/>
                  </a:lnTo>
                  <a:lnTo>
                    <a:pt x="428" y="1233"/>
                  </a:lnTo>
                  <a:lnTo>
                    <a:pt x="428" y="1235"/>
                  </a:lnTo>
                  <a:lnTo>
                    <a:pt x="430" y="1235"/>
                  </a:lnTo>
                  <a:lnTo>
                    <a:pt x="430" y="1238"/>
                  </a:lnTo>
                  <a:lnTo>
                    <a:pt x="430" y="1237"/>
                  </a:lnTo>
                  <a:lnTo>
                    <a:pt x="430" y="1237"/>
                  </a:lnTo>
                  <a:lnTo>
                    <a:pt x="430" y="1237"/>
                  </a:lnTo>
                  <a:close/>
                  <a:moveTo>
                    <a:pt x="415" y="1254"/>
                  </a:moveTo>
                  <a:lnTo>
                    <a:pt x="415" y="1254"/>
                  </a:lnTo>
                  <a:lnTo>
                    <a:pt x="413" y="1254"/>
                  </a:lnTo>
                  <a:lnTo>
                    <a:pt x="413" y="1254"/>
                  </a:lnTo>
                  <a:lnTo>
                    <a:pt x="413" y="1254"/>
                  </a:lnTo>
                  <a:lnTo>
                    <a:pt x="413" y="1254"/>
                  </a:lnTo>
                  <a:lnTo>
                    <a:pt x="413" y="1255"/>
                  </a:lnTo>
                  <a:lnTo>
                    <a:pt x="415" y="1255"/>
                  </a:lnTo>
                  <a:lnTo>
                    <a:pt x="415" y="1254"/>
                  </a:lnTo>
                  <a:lnTo>
                    <a:pt x="415" y="1254"/>
                  </a:lnTo>
                  <a:lnTo>
                    <a:pt x="415" y="1254"/>
                  </a:lnTo>
                  <a:close/>
                  <a:moveTo>
                    <a:pt x="394" y="1286"/>
                  </a:moveTo>
                  <a:lnTo>
                    <a:pt x="394" y="1286"/>
                  </a:lnTo>
                  <a:lnTo>
                    <a:pt x="394" y="1286"/>
                  </a:lnTo>
                  <a:lnTo>
                    <a:pt x="394" y="1286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6"/>
                  </a:lnTo>
                  <a:lnTo>
                    <a:pt x="392" y="1286"/>
                  </a:lnTo>
                  <a:lnTo>
                    <a:pt x="392" y="1286"/>
                  </a:lnTo>
                  <a:lnTo>
                    <a:pt x="392" y="1284"/>
                  </a:lnTo>
                  <a:lnTo>
                    <a:pt x="390" y="1284"/>
                  </a:lnTo>
                  <a:lnTo>
                    <a:pt x="390" y="1284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88" y="1286"/>
                  </a:lnTo>
                  <a:lnTo>
                    <a:pt x="388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2" y="1288"/>
                  </a:lnTo>
                  <a:lnTo>
                    <a:pt x="392" y="1288"/>
                  </a:lnTo>
                  <a:lnTo>
                    <a:pt x="392" y="1288"/>
                  </a:lnTo>
                  <a:lnTo>
                    <a:pt x="392" y="1286"/>
                  </a:lnTo>
                  <a:lnTo>
                    <a:pt x="394" y="1286"/>
                  </a:lnTo>
                  <a:lnTo>
                    <a:pt x="394" y="1286"/>
                  </a:lnTo>
                  <a:close/>
                  <a:moveTo>
                    <a:pt x="392" y="1312"/>
                  </a:moveTo>
                  <a:lnTo>
                    <a:pt x="392" y="1312"/>
                  </a:lnTo>
                  <a:lnTo>
                    <a:pt x="390" y="1312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2" y="1314"/>
                  </a:lnTo>
                  <a:lnTo>
                    <a:pt x="392" y="1314"/>
                  </a:lnTo>
                  <a:lnTo>
                    <a:pt x="392" y="1314"/>
                  </a:lnTo>
                  <a:lnTo>
                    <a:pt x="392" y="1312"/>
                  </a:lnTo>
                  <a:lnTo>
                    <a:pt x="392" y="1312"/>
                  </a:lnTo>
                  <a:close/>
                  <a:moveTo>
                    <a:pt x="390" y="1348"/>
                  </a:moveTo>
                  <a:lnTo>
                    <a:pt x="390" y="1348"/>
                  </a:lnTo>
                  <a:lnTo>
                    <a:pt x="390" y="1348"/>
                  </a:lnTo>
                  <a:lnTo>
                    <a:pt x="390" y="1350"/>
                  </a:lnTo>
                  <a:lnTo>
                    <a:pt x="390" y="1350"/>
                  </a:lnTo>
                  <a:lnTo>
                    <a:pt x="390" y="1350"/>
                  </a:lnTo>
                  <a:lnTo>
                    <a:pt x="392" y="1350"/>
                  </a:lnTo>
                  <a:lnTo>
                    <a:pt x="392" y="1350"/>
                  </a:lnTo>
                  <a:lnTo>
                    <a:pt x="390" y="1348"/>
                  </a:lnTo>
                  <a:close/>
                  <a:moveTo>
                    <a:pt x="72" y="1049"/>
                  </a:moveTo>
                  <a:lnTo>
                    <a:pt x="72" y="1049"/>
                  </a:lnTo>
                  <a:lnTo>
                    <a:pt x="70" y="1049"/>
                  </a:lnTo>
                  <a:lnTo>
                    <a:pt x="70" y="1049"/>
                  </a:lnTo>
                  <a:lnTo>
                    <a:pt x="70" y="1051"/>
                  </a:lnTo>
                  <a:lnTo>
                    <a:pt x="70" y="1051"/>
                  </a:lnTo>
                  <a:lnTo>
                    <a:pt x="72" y="1051"/>
                  </a:lnTo>
                  <a:lnTo>
                    <a:pt x="72" y="1051"/>
                  </a:lnTo>
                  <a:lnTo>
                    <a:pt x="72" y="1051"/>
                  </a:lnTo>
                  <a:lnTo>
                    <a:pt x="72" y="1051"/>
                  </a:lnTo>
                  <a:lnTo>
                    <a:pt x="72" y="1049"/>
                  </a:lnTo>
                  <a:close/>
                  <a:moveTo>
                    <a:pt x="428" y="1102"/>
                  </a:moveTo>
                  <a:lnTo>
                    <a:pt x="426" y="1102"/>
                  </a:lnTo>
                  <a:lnTo>
                    <a:pt x="426" y="1102"/>
                  </a:lnTo>
                  <a:lnTo>
                    <a:pt x="426" y="1104"/>
                  </a:lnTo>
                  <a:lnTo>
                    <a:pt x="426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6" y="1108"/>
                  </a:lnTo>
                  <a:lnTo>
                    <a:pt x="428" y="1106"/>
                  </a:lnTo>
                  <a:lnTo>
                    <a:pt x="428" y="1106"/>
                  </a:lnTo>
                  <a:lnTo>
                    <a:pt x="428" y="1104"/>
                  </a:lnTo>
                  <a:lnTo>
                    <a:pt x="428" y="1104"/>
                  </a:lnTo>
                  <a:lnTo>
                    <a:pt x="428" y="1102"/>
                  </a:lnTo>
                  <a:close/>
                  <a:moveTo>
                    <a:pt x="422" y="1163"/>
                  </a:moveTo>
                  <a:lnTo>
                    <a:pt x="422" y="1165"/>
                  </a:lnTo>
                  <a:lnTo>
                    <a:pt x="422" y="1165"/>
                  </a:lnTo>
                  <a:lnTo>
                    <a:pt x="422" y="1165"/>
                  </a:lnTo>
                  <a:lnTo>
                    <a:pt x="424" y="1165"/>
                  </a:lnTo>
                  <a:lnTo>
                    <a:pt x="424" y="1163"/>
                  </a:lnTo>
                  <a:lnTo>
                    <a:pt x="426" y="1163"/>
                  </a:lnTo>
                  <a:lnTo>
                    <a:pt x="426" y="1161"/>
                  </a:lnTo>
                  <a:lnTo>
                    <a:pt x="424" y="1161"/>
                  </a:lnTo>
                  <a:lnTo>
                    <a:pt x="424" y="1161"/>
                  </a:lnTo>
                  <a:lnTo>
                    <a:pt x="422" y="1163"/>
                  </a:lnTo>
                  <a:close/>
                  <a:moveTo>
                    <a:pt x="360" y="1201"/>
                  </a:moveTo>
                  <a:lnTo>
                    <a:pt x="360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62" y="1201"/>
                  </a:lnTo>
                  <a:lnTo>
                    <a:pt x="362" y="1201"/>
                  </a:lnTo>
                  <a:lnTo>
                    <a:pt x="362" y="1201"/>
                  </a:lnTo>
                  <a:lnTo>
                    <a:pt x="360" y="1201"/>
                  </a:lnTo>
                  <a:lnTo>
                    <a:pt x="360" y="1201"/>
                  </a:lnTo>
                  <a:close/>
                  <a:moveTo>
                    <a:pt x="66" y="642"/>
                  </a:moveTo>
                  <a:lnTo>
                    <a:pt x="66" y="640"/>
                  </a:lnTo>
                  <a:lnTo>
                    <a:pt x="66" y="640"/>
                  </a:lnTo>
                  <a:lnTo>
                    <a:pt x="66" y="640"/>
                  </a:lnTo>
                  <a:lnTo>
                    <a:pt x="66" y="642"/>
                  </a:lnTo>
                  <a:lnTo>
                    <a:pt x="66" y="642"/>
                  </a:lnTo>
                  <a:close/>
                  <a:moveTo>
                    <a:pt x="57" y="634"/>
                  </a:moveTo>
                  <a:lnTo>
                    <a:pt x="53" y="627"/>
                  </a:lnTo>
                  <a:lnTo>
                    <a:pt x="53" y="627"/>
                  </a:lnTo>
                  <a:lnTo>
                    <a:pt x="53" y="625"/>
                  </a:lnTo>
                  <a:lnTo>
                    <a:pt x="53" y="625"/>
                  </a:lnTo>
                  <a:lnTo>
                    <a:pt x="53" y="625"/>
                  </a:lnTo>
                  <a:lnTo>
                    <a:pt x="51" y="623"/>
                  </a:lnTo>
                  <a:lnTo>
                    <a:pt x="51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51" y="627"/>
                  </a:lnTo>
                  <a:lnTo>
                    <a:pt x="55" y="634"/>
                  </a:lnTo>
                  <a:lnTo>
                    <a:pt x="55" y="634"/>
                  </a:lnTo>
                  <a:lnTo>
                    <a:pt x="57" y="636"/>
                  </a:lnTo>
                  <a:lnTo>
                    <a:pt x="57" y="640"/>
                  </a:lnTo>
                  <a:lnTo>
                    <a:pt x="57" y="640"/>
                  </a:lnTo>
                  <a:lnTo>
                    <a:pt x="57" y="640"/>
                  </a:lnTo>
                  <a:lnTo>
                    <a:pt x="57" y="638"/>
                  </a:lnTo>
                  <a:lnTo>
                    <a:pt x="57" y="634"/>
                  </a:lnTo>
                  <a:close/>
                  <a:moveTo>
                    <a:pt x="102" y="988"/>
                  </a:moveTo>
                  <a:lnTo>
                    <a:pt x="102" y="988"/>
                  </a:lnTo>
                  <a:lnTo>
                    <a:pt x="100" y="990"/>
                  </a:lnTo>
                  <a:lnTo>
                    <a:pt x="102" y="990"/>
                  </a:lnTo>
                  <a:lnTo>
                    <a:pt x="102" y="988"/>
                  </a:lnTo>
                  <a:lnTo>
                    <a:pt x="104" y="988"/>
                  </a:lnTo>
                  <a:lnTo>
                    <a:pt x="104" y="987"/>
                  </a:lnTo>
                  <a:lnTo>
                    <a:pt x="104" y="987"/>
                  </a:lnTo>
                  <a:lnTo>
                    <a:pt x="102" y="987"/>
                  </a:lnTo>
                  <a:lnTo>
                    <a:pt x="102" y="988"/>
                  </a:lnTo>
                  <a:close/>
                  <a:moveTo>
                    <a:pt x="178" y="917"/>
                  </a:moveTo>
                  <a:lnTo>
                    <a:pt x="178" y="915"/>
                  </a:lnTo>
                  <a:lnTo>
                    <a:pt x="178" y="915"/>
                  </a:lnTo>
                  <a:lnTo>
                    <a:pt x="178" y="915"/>
                  </a:lnTo>
                  <a:lnTo>
                    <a:pt x="178" y="915"/>
                  </a:lnTo>
                  <a:lnTo>
                    <a:pt x="178" y="915"/>
                  </a:lnTo>
                  <a:lnTo>
                    <a:pt x="176" y="918"/>
                  </a:lnTo>
                  <a:lnTo>
                    <a:pt x="174" y="920"/>
                  </a:lnTo>
                  <a:lnTo>
                    <a:pt x="172" y="922"/>
                  </a:lnTo>
                  <a:lnTo>
                    <a:pt x="172" y="924"/>
                  </a:lnTo>
                  <a:lnTo>
                    <a:pt x="172" y="924"/>
                  </a:lnTo>
                  <a:lnTo>
                    <a:pt x="174" y="924"/>
                  </a:lnTo>
                  <a:lnTo>
                    <a:pt x="176" y="926"/>
                  </a:lnTo>
                  <a:lnTo>
                    <a:pt x="176" y="924"/>
                  </a:lnTo>
                  <a:lnTo>
                    <a:pt x="178" y="922"/>
                  </a:lnTo>
                  <a:lnTo>
                    <a:pt x="180" y="920"/>
                  </a:lnTo>
                  <a:lnTo>
                    <a:pt x="180" y="918"/>
                  </a:lnTo>
                  <a:lnTo>
                    <a:pt x="180" y="918"/>
                  </a:lnTo>
                  <a:lnTo>
                    <a:pt x="178" y="917"/>
                  </a:lnTo>
                  <a:close/>
                  <a:moveTo>
                    <a:pt x="371" y="945"/>
                  </a:moveTo>
                  <a:lnTo>
                    <a:pt x="371" y="943"/>
                  </a:lnTo>
                  <a:lnTo>
                    <a:pt x="371" y="941"/>
                  </a:lnTo>
                  <a:lnTo>
                    <a:pt x="369" y="941"/>
                  </a:lnTo>
                  <a:lnTo>
                    <a:pt x="369" y="941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69" y="943"/>
                  </a:lnTo>
                  <a:lnTo>
                    <a:pt x="369" y="945"/>
                  </a:lnTo>
                  <a:lnTo>
                    <a:pt x="371" y="945"/>
                  </a:lnTo>
                  <a:close/>
                  <a:moveTo>
                    <a:pt x="388" y="1060"/>
                  </a:moveTo>
                  <a:lnTo>
                    <a:pt x="386" y="1060"/>
                  </a:lnTo>
                  <a:lnTo>
                    <a:pt x="386" y="1064"/>
                  </a:lnTo>
                  <a:lnTo>
                    <a:pt x="386" y="1064"/>
                  </a:lnTo>
                  <a:lnTo>
                    <a:pt x="388" y="1064"/>
                  </a:lnTo>
                  <a:lnTo>
                    <a:pt x="388" y="1062"/>
                  </a:lnTo>
                  <a:lnTo>
                    <a:pt x="388" y="1060"/>
                  </a:lnTo>
                  <a:lnTo>
                    <a:pt x="388" y="1060"/>
                  </a:lnTo>
                  <a:lnTo>
                    <a:pt x="388" y="1059"/>
                  </a:lnTo>
                  <a:lnTo>
                    <a:pt x="388" y="1060"/>
                  </a:lnTo>
                  <a:close/>
                  <a:moveTo>
                    <a:pt x="409" y="1149"/>
                  </a:moveTo>
                  <a:lnTo>
                    <a:pt x="409" y="1151"/>
                  </a:lnTo>
                  <a:lnTo>
                    <a:pt x="409" y="1151"/>
                  </a:lnTo>
                  <a:lnTo>
                    <a:pt x="409" y="1153"/>
                  </a:lnTo>
                  <a:lnTo>
                    <a:pt x="411" y="1153"/>
                  </a:lnTo>
                  <a:lnTo>
                    <a:pt x="411" y="1153"/>
                  </a:lnTo>
                  <a:lnTo>
                    <a:pt x="413" y="1151"/>
                  </a:lnTo>
                  <a:lnTo>
                    <a:pt x="411" y="1149"/>
                  </a:lnTo>
                  <a:lnTo>
                    <a:pt x="411" y="1149"/>
                  </a:lnTo>
                  <a:lnTo>
                    <a:pt x="411" y="1148"/>
                  </a:lnTo>
                  <a:lnTo>
                    <a:pt x="411" y="1148"/>
                  </a:lnTo>
                  <a:lnTo>
                    <a:pt x="409" y="1148"/>
                  </a:lnTo>
                  <a:lnTo>
                    <a:pt x="409" y="1149"/>
                  </a:lnTo>
                  <a:lnTo>
                    <a:pt x="409" y="1149"/>
                  </a:lnTo>
                  <a:lnTo>
                    <a:pt x="409" y="1149"/>
                  </a:lnTo>
                  <a:lnTo>
                    <a:pt x="409" y="1149"/>
                  </a:lnTo>
                  <a:close/>
                  <a:moveTo>
                    <a:pt x="415" y="1112"/>
                  </a:moveTo>
                  <a:lnTo>
                    <a:pt x="413" y="1112"/>
                  </a:lnTo>
                  <a:lnTo>
                    <a:pt x="413" y="1113"/>
                  </a:lnTo>
                  <a:lnTo>
                    <a:pt x="413" y="1113"/>
                  </a:lnTo>
                  <a:lnTo>
                    <a:pt x="413" y="1112"/>
                  </a:lnTo>
                  <a:lnTo>
                    <a:pt x="411" y="1104"/>
                  </a:lnTo>
                  <a:lnTo>
                    <a:pt x="411" y="1104"/>
                  </a:lnTo>
                  <a:lnTo>
                    <a:pt x="409" y="1104"/>
                  </a:lnTo>
                  <a:lnTo>
                    <a:pt x="409" y="1104"/>
                  </a:lnTo>
                  <a:lnTo>
                    <a:pt x="409" y="1108"/>
                  </a:lnTo>
                  <a:lnTo>
                    <a:pt x="409" y="1110"/>
                  </a:lnTo>
                  <a:lnTo>
                    <a:pt x="409" y="1110"/>
                  </a:lnTo>
                  <a:lnTo>
                    <a:pt x="411" y="1115"/>
                  </a:lnTo>
                  <a:lnTo>
                    <a:pt x="411" y="1119"/>
                  </a:lnTo>
                  <a:lnTo>
                    <a:pt x="413" y="1121"/>
                  </a:lnTo>
                  <a:lnTo>
                    <a:pt x="413" y="1121"/>
                  </a:lnTo>
                  <a:lnTo>
                    <a:pt x="413" y="1123"/>
                  </a:lnTo>
                  <a:lnTo>
                    <a:pt x="413" y="1125"/>
                  </a:lnTo>
                  <a:lnTo>
                    <a:pt x="415" y="1123"/>
                  </a:lnTo>
                  <a:lnTo>
                    <a:pt x="415" y="1123"/>
                  </a:lnTo>
                  <a:lnTo>
                    <a:pt x="413" y="1119"/>
                  </a:lnTo>
                  <a:lnTo>
                    <a:pt x="413" y="1117"/>
                  </a:lnTo>
                  <a:lnTo>
                    <a:pt x="413" y="1117"/>
                  </a:lnTo>
                  <a:lnTo>
                    <a:pt x="413" y="1115"/>
                  </a:lnTo>
                  <a:lnTo>
                    <a:pt x="413" y="1115"/>
                  </a:lnTo>
                  <a:lnTo>
                    <a:pt x="415" y="1115"/>
                  </a:lnTo>
                  <a:lnTo>
                    <a:pt x="415" y="1115"/>
                  </a:lnTo>
                  <a:lnTo>
                    <a:pt x="415" y="1113"/>
                  </a:lnTo>
                  <a:lnTo>
                    <a:pt x="415" y="1113"/>
                  </a:lnTo>
                  <a:lnTo>
                    <a:pt x="415" y="1113"/>
                  </a:lnTo>
                  <a:lnTo>
                    <a:pt x="415" y="1112"/>
                  </a:lnTo>
                  <a:close/>
                  <a:moveTo>
                    <a:pt x="426" y="1159"/>
                  </a:moveTo>
                  <a:lnTo>
                    <a:pt x="426" y="1159"/>
                  </a:lnTo>
                  <a:lnTo>
                    <a:pt x="428" y="1159"/>
                  </a:lnTo>
                  <a:lnTo>
                    <a:pt x="428" y="1159"/>
                  </a:lnTo>
                  <a:lnTo>
                    <a:pt x="428" y="1155"/>
                  </a:lnTo>
                  <a:lnTo>
                    <a:pt x="428" y="1153"/>
                  </a:lnTo>
                  <a:lnTo>
                    <a:pt x="426" y="1151"/>
                  </a:lnTo>
                  <a:lnTo>
                    <a:pt x="426" y="1153"/>
                  </a:lnTo>
                  <a:lnTo>
                    <a:pt x="424" y="1157"/>
                  </a:lnTo>
                  <a:lnTo>
                    <a:pt x="426" y="1159"/>
                  </a:lnTo>
                  <a:close/>
                  <a:moveTo>
                    <a:pt x="394" y="1161"/>
                  </a:moveTo>
                  <a:lnTo>
                    <a:pt x="394" y="1159"/>
                  </a:lnTo>
                  <a:lnTo>
                    <a:pt x="394" y="1159"/>
                  </a:lnTo>
                  <a:lnTo>
                    <a:pt x="394" y="1159"/>
                  </a:lnTo>
                  <a:lnTo>
                    <a:pt x="392" y="1161"/>
                  </a:lnTo>
                  <a:lnTo>
                    <a:pt x="390" y="1161"/>
                  </a:lnTo>
                  <a:lnTo>
                    <a:pt x="388" y="1163"/>
                  </a:lnTo>
                  <a:lnTo>
                    <a:pt x="388" y="1165"/>
                  </a:lnTo>
                  <a:lnTo>
                    <a:pt x="388" y="1165"/>
                  </a:lnTo>
                  <a:lnTo>
                    <a:pt x="390" y="1163"/>
                  </a:lnTo>
                  <a:lnTo>
                    <a:pt x="390" y="1163"/>
                  </a:lnTo>
                  <a:lnTo>
                    <a:pt x="390" y="1163"/>
                  </a:lnTo>
                  <a:lnTo>
                    <a:pt x="390" y="1163"/>
                  </a:lnTo>
                  <a:lnTo>
                    <a:pt x="390" y="1165"/>
                  </a:lnTo>
                  <a:lnTo>
                    <a:pt x="390" y="1165"/>
                  </a:lnTo>
                  <a:lnTo>
                    <a:pt x="388" y="1166"/>
                  </a:lnTo>
                  <a:lnTo>
                    <a:pt x="390" y="1166"/>
                  </a:lnTo>
                  <a:lnTo>
                    <a:pt x="390" y="1166"/>
                  </a:lnTo>
                  <a:lnTo>
                    <a:pt x="392" y="1166"/>
                  </a:lnTo>
                  <a:lnTo>
                    <a:pt x="392" y="1166"/>
                  </a:lnTo>
                  <a:lnTo>
                    <a:pt x="392" y="1168"/>
                  </a:lnTo>
                  <a:lnTo>
                    <a:pt x="392" y="1168"/>
                  </a:lnTo>
                  <a:lnTo>
                    <a:pt x="394" y="1166"/>
                  </a:lnTo>
                  <a:lnTo>
                    <a:pt x="394" y="1166"/>
                  </a:lnTo>
                  <a:lnTo>
                    <a:pt x="394" y="1166"/>
                  </a:lnTo>
                  <a:lnTo>
                    <a:pt x="394" y="1165"/>
                  </a:lnTo>
                  <a:lnTo>
                    <a:pt x="396" y="1165"/>
                  </a:lnTo>
                  <a:lnTo>
                    <a:pt x="396" y="1165"/>
                  </a:lnTo>
                  <a:lnTo>
                    <a:pt x="398" y="1163"/>
                  </a:lnTo>
                  <a:lnTo>
                    <a:pt x="398" y="1163"/>
                  </a:lnTo>
                  <a:lnTo>
                    <a:pt x="398" y="1163"/>
                  </a:lnTo>
                  <a:lnTo>
                    <a:pt x="398" y="1163"/>
                  </a:lnTo>
                  <a:lnTo>
                    <a:pt x="399" y="1163"/>
                  </a:lnTo>
                  <a:lnTo>
                    <a:pt x="399" y="1163"/>
                  </a:lnTo>
                  <a:lnTo>
                    <a:pt x="399" y="1161"/>
                  </a:lnTo>
                  <a:lnTo>
                    <a:pt x="399" y="1159"/>
                  </a:lnTo>
                  <a:lnTo>
                    <a:pt x="399" y="1159"/>
                  </a:lnTo>
                  <a:lnTo>
                    <a:pt x="398" y="1157"/>
                  </a:lnTo>
                  <a:lnTo>
                    <a:pt x="398" y="1159"/>
                  </a:lnTo>
                  <a:lnTo>
                    <a:pt x="398" y="1159"/>
                  </a:lnTo>
                  <a:lnTo>
                    <a:pt x="398" y="1159"/>
                  </a:lnTo>
                  <a:lnTo>
                    <a:pt x="396" y="1161"/>
                  </a:lnTo>
                  <a:lnTo>
                    <a:pt x="396" y="1161"/>
                  </a:lnTo>
                  <a:lnTo>
                    <a:pt x="396" y="1163"/>
                  </a:lnTo>
                  <a:lnTo>
                    <a:pt x="396" y="1163"/>
                  </a:lnTo>
                  <a:lnTo>
                    <a:pt x="396" y="1163"/>
                  </a:lnTo>
                  <a:lnTo>
                    <a:pt x="394" y="1163"/>
                  </a:lnTo>
                  <a:lnTo>
                    <a:pt x="394" y="1163"/>
                  </a:lnTo>
                  <a:lnTo>
                    <a:pt x="394" y="1163"/>
                  </a:lnTo>
                  <a:lnTo>
                    <a:pt x="394" y="1161"/>
                  </a:lnTo>
                  <a:lnTo>
                    <a:pt x="394" y="1161"/>
                  </a:lnTo>
                  <a:lnTo>
                    <a:pt x="394" y="1161"/>
                  </a:lnTo>
                  <a:close/>
                  <a:moveTo>
                    <a:pt x="382" y="1148"/>
                  </a:moveTo>
                  <a:lnTo>
                    <a:pt x="382" y="1146"/>
                  </a:lnTo>
                  <a:lnTo>
                    <a:pt x="382" y="1146"/>
                  </a:lnTo>
                  <a:lnTo>
                    <a:pt x="382" y="1146"/>
                  </a:lnTo>
                  <a:lnTo>
                    <a:pt x="380" y="1146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8"/>
                  </a:lnTo>
                  <a:lnTo>
                    <a:pt x="382" y="1148"/>
                  </a:lnTo>
                  <a:close/>
                  <a:moveTo>
                    <a:pt x="411" y="1240"/>
                  </a:moveTo>
                  <a:lnTo>
                    <a:pt x="413" y="1240"/>
                  </a:lnTo>
                  <a:lnTo>
                    <a:pt x="413" y="1238"/>
                  </a:lnTo>
                  <a:lnTo>
                    <a:pt x="413" y="1238"/>
                  </a:lnTo>
                  <a:lnTo>
                    <a:pt x="413" y="1238"/>
                  </a:lnTo>
                  <a:lnTo>
                    <a:pt x="411" y="1238"/>
                  </a:lnTo>
                  <a:lnTo>
                    <a:pt x="411" y="1238"/>
                  </a:lnTo>
                  <a:lnTo>
                    <a:pt x="411" y="1238"/>
                  </a:lnTo>
                  <a:lnTo>
                    <a:pt x="411" y="1237"/>
                  </a:lnTo>
                  <a:lnTo>
                    <a:pt x="409" y="1237"/>
                  </a:lnTo>
                  <a:lnTo>
                    <a:pt x="409" y="1237"/>
                  </a:lnTo>
                  <a:lnTo>
                    <a:pt x="407" y="1237"/>
                  </a:lnTo>
                  <a:lnTo>
                    <a:pt x="407" y="1238"/>
                  </a:lnTo>
                  <a:lnTo>
                    <a:pt x="409" y="1238"/>
                  </a:lnTo>
                  <a:lnTo>
                    <a:pt x="409" y="1238"/>
                  </a:lnTo>
                  <a:lnTo>
                    <a:pt x="409" y="1240"/>
                  </a:lnTo>
                  <a:lnTo>
                    <a:pt x="409" y="1240"/>
                  </a:lnTo>
                  <a:lnTo>
                    <a:pt x="411" y="1240"/>
                  </a:lnTo>
                  <a:close/>
                  <a:moveTo>
                    <a:pt x="409" y="1193"/>
                  </a:moveTo>
                  <a:lnTo>
                    <a:pt x="409" y="1193"/>
                  </a:lnTo>
                  <a:lnTo>
                    <a:pt x="411" y="1193"/>
                  </a:lnTo>
                  <a:lnTo>
                    <a:pt x="411" y="1191"/>
                  </a:lnTo>
                  <a:lnTo>
                    <a:pt x="411" y="1191"/>
                  </a:lnTo>
                  <a:lnTo>
                    <a:pt x="411" y="1189"/>
                  </a:lnTo>
                  <a:lnTo>
                    <a:pt x="411" y="1189"/>
                  </a:lnTo>
                  <a:lnTo>
                    <a:pt x="409" y="1189"/>
                  </a:lnTo>
                  <a:lnTo>
                    <a:pt x="409" y="1189"/>
                  </a:lnTo>
                  <a:lnTo>
                    <a:pt x="407" y="1191"/>
                  </a:lnTo>
                  <a:lnTo>
                    <a:pt x="409" y="1193"/>
                  </a:lnTo>
                  <a:close/>
                  <a:moveTo>
                    <a:pt x="369" y="1193"/>
                  </a:moveTo>
                  <a:lnTo>
                    <a:pt x="369" y="1195"/>
                  </a:lnTo>
                  <a:lnTo>
                    <a:pt x="369" y="1197"/>
                  </a:lnTo>
                  <a:lnTo>
                    <a:pt x="369" y="1199"/>
                  </a:lnTo>
                  <a:lnTo>
                    <a:pt x="371" y="1199"/>
                  </a:lnTo>
                  <a:lnTo>
                    <a:pt x="371" y="1199"/>
                  </a:lnTo>
                  <a:lnTo>
                    <a:pt x="371" y="1197"/>
                  </a:lnTo>
                  <a:lnTo>
                    <a:pt x="371" y="1197"/>
                  </a:lnTo>
                  <a:lnTo>
                    <a:pt x="371" y="1195"/>
                  </a:lnTo>
                  <a:lnTo>
                    <a:pt x="371" y="1195"/>
                  </a:lnTo>
                  <a:lnTo>
                    <a:pt x="371" y="1195"/>
                  </a:lnTo>
                  <a:lnTo>
                    <a:pt x="369" y="1193"/>
                  </a:lnTo>
                  <a:close/>
                  <a:moveTo>
                    <a:pt x="398" y="1212"/>
                  </a:moveTo>
                  <a:lnTo>
                    <a:pt x="398" y="1210"/>
                  </a:lnTo>
                  <a:lnTo>
                    <a:pt x="398" y="1210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6" y="1208"/>
                  </a:lnTo>
                  <a:lnTo>
                    <a:pt x="398" y="1208"/>
                  </a:lnTo>
                  <a:lnTo>
                    <a:pt x="398" y="1206"/>
                  </a:lnTo>
                  <a:lnTo>
                    <a:pt x="398" y="1206"/>
                  </a:lnTo>
                  <a:lnTo>
                    <a:pt x="398" y="1206"/>
                  </a:lnTo>
                  <a:lnTo>
                    <a:pt x="396" y="1206"/>
                  </a:lnTo>
                  <a:lnTo>
                    <a:pt x="396" y="1204"/>
                  </a:lnTo>
                  <a:lnTo>
                    <a:pt x="396" y="1202"/>
                  </a:lnTo>
                  <a:lnTo>
                    <a:pt x="396" y="1202"/>
                  </a:lnTo>
                  <a:lnTo>
                    <a:pt x="394" y="1201"/>
                  </a:lnTo>
                  <a:lnTo>
                    <a:pt x="394" y="1201"/>
                  </a:lnTo>
                  <a:lnTo>
                    <a:pt x="394" y="1199"/>
                  </a:lnTo>
                  <a:lnTo>
                    <a:pt x="394" y="1197"/>
                  </a:lnTo>
                  <a:lnTo>
                    <a:pt x="392" y="1199"/>
                  </a:lnTo>
                  <a:lnTo>
                    <a:pt x="394" y="1202"/>
                  </a:lnTo>
                  <a:lnTo>
                    <a:pt x="394" y="1204"/>
                  </a:lnTo>
                  <a:lnTo>
                    <a:pt x="394" y="1204"/>
                  </a:lnTo>
                  <a:lnTo>
                    <a:pt x="394" y="1204"/>
                  </a:lnTo>
                  <a:lnTo>
                    <a:pt x="394" y="1206"/>
                  </a:lnTo>
                  <a:lnTo>
                    <a:pt x="394" y="1206"/>
                  </a:lnTo>
                  <a:lnTo>
                    <a:pt x="394" y="1208"/>
                  </a:lnTo>
                  <a:lnTo>
                    <a:pt x="394" y="1208"/>
                  </a:lnTo>
                  <a:lnTo>
                    <a:pt x="396" y="1208"/>
                  </a:lnTo>
                  <a:lnTo>
                    <a:pt x="396" y="1210"/>
                  </a:lnTo>
                  <a:lnTo>
                    <a:pt x="396" y="1210"/>
                  </a:lnTo>
                  <a:lnTo>
                    <a:pt x="396" y="1210"/>
                  </a:lnTo>
                  <a:lnTo>
                    <a:pt x="398" y="1212"/>
                  </a:lnTo>
                  <a:lnTo>
                    <a:pt x="399" y="1212"/>
                  </a:lnTo>
                  <a:lnTo>
                    <a:pt x="398" y="1212"/>
                  </a:lnTo>
                  <a:close/>
                  <a:moveTo>
                    <a:pt x="411" y="1193"/>
                  </a:moveTo>
                  <a:lnTo>
                    <a:pt x="409" y="1195"/>
                  </a:lnTo>
                  <a:lnTo>
                    <a:pt x="409" y="1197"/>
                  </a:lnTo>
                  <a:lnTo>
                    <a:pt x="411" y="1197"/>
                  </a:lnTo>
                  <a:lnTo>
                    <a:pt x="411" y="1197"/>
                  </a:lnTo>
                  <a:lnTo>
                    <a:pt x="413" y="1197"/>
                  </a:lnTo>
                  <a:lnTo>
                    <a:pt x="413" y="1195"/>
                  </a:lnTo>
                  <a:lnTo>
                    <a:pt x="413" y="1195"/>
                  </a:lnTo>
                  <a:lnTo>
                    <a:pt x="411" y="1193"/>
                  </a:lnTo>
                  <a:lnTo>
                    <a:pt x="411" y="1193"/>
                  </a:lnTo>
                  <a:close/>
                  <a:moveTo>
                    <a:pt x="388" y="1291"/>
                  </a:moveTo>
                  <a:lnTo>
                    <a:pt x="388" y="1291"/>
                  </a:lnTo>
                  <a:lnTo>
                    <a:pt x="388" y="1291"/>
                  </a:lnTo>
                  <a:lnTo>
                    <a:pt x="386" y="1291"/>
                  </a:lnTo>
                  <a:lnTo>
                    <a:pt x="386" y="1291"/>
                  </a:lnTo>
                  <a:lnTo>
                    <a:pt x="386" y="1290"/>
                  </a:lnTo>
                  <a:lnTo>
                    <a:pt x="386" y="1290"/>
                  </a:lnTo>
                  <a:lnTo>
                    <a:pt x="386" y="1291"/>
                  </a:lnTo>
                  <a:lnTo>
                    <a:pt x="386" y="1293"/>
                  </a:lnTo>
                  <a:lnTo>
                    <a:pt x="386" y="1293"/>
                  </a:lnTo>
                  <a:lnTo>
                    <a:pt x="384" y="1295"/>
                  </a:lnTo>
                  <a:lnTo>
                    <a:pt x="386" y="1295"/>
                  </a:lnTo>
                  <a:lnTo>
                    <a:pt x="386" y="1297"/>
                  </a:lnTo>
                  <a:lnTo>
                    <a:pt x="388" y="1295"/>
                  </a:lnTo>
                  <a:lnTo>
                    <a:pt x="388" y="1295"/>
                  </a:lnTo>
                  <a:lnTo>
                    <a:pt x="386" y="1293"/>
                  </a:lnTo>
                  <a:lnTo>
                    <a:pt x="388" y="1293"/>
                  </a:lnTo>
                  <a:lnTo>
                    <a:pt x="388" y="1293"/>
                  </a:lnTo>
                  <a:lnTo>
                    <a:pt x="388" y="1293"/>
                  </a:lnTo>
                  <a:lnTo>
                    <a:pt x="388" y="1293"/>
                  </a:lnTo>
                  <a:lnTo>
                    <a:pt x="388" y="1291"/>
                  </a:lnTo>
                  <a:lnTo>
                    <a:pt x="388" y="1291"/>
                  </a:lnTo>
                  <a:close/>
                  <a:moveTo>
                    <a:pt x="405" y="1312"/>
                  </a:moveTo>
                  <a:lnTo>
                    <a:pt x="405" y="1314"/>
                  </a:lnTo>
                  <a:lnTo>
                    <a:pt x="405" y="1314"/>
                  </a:lnTo>
                  <a:lnTo>
                    <a:pt x="405" y="1314"/>
                  </a:lnTo>
                  <a:lnTo>
                    <a:pt x="405" y="1316"/>
                  </a:lnTo>
                  <a:lnTo>
                    <a:pt x="405" y="1322"/>
                  </a:lnTo>
                  <a:lnTo>
                    <a:pt x="405" y="1318"/>
                  </a:lnTo>
                  <a:lnTo>
                    <a:pt x="407" y="1316"/>
                  </a:lnTo>
                  <a:lnTo>
                    <a:pt x="407" y="1314"/>
                  </a:lnTo>
                  <a:lnTo>
                    <a:pt x="407" y="1314"/>
                  </a:lnTo>
                  <a:lnTo>
                    <a:pt x="409" y="1314"/>
                  </a:lnTo>
                  <a:lnTo>
                    <a:pt x="407" y="1314"/>
                  </a:lnTo>
                  <a:lnTo>
                    <a:pt x="407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7" y="1312"/>
                  </a:lnTo>
                  <a:lnTo>
                    <a:pt x="405" y="1310"/>
                  </a:lnTo>
                  <a:lnTo>
                    <a:pt x="405" y="1310"/>
                  </a:lnTo>
                  <a:lnTo>
                    <a:pt x="405" y="1310"/>
                  </a:lnTo>
                  <a:lnTo>
                    <a:pt x="405" y="1312"/>
                  </a:lnTo>
                  <a:lnTo>
                    <a:pt x="405" y="1312"/>
                  </a:lnTo>
                  <a:lnTo>
                    <a:pt x="405" y="1312"/>
                  </a:lnTo>
                  <a:close/>
                  <a:moveTo>
                    <a:pt x="384" y="1265"/>
                  </a:moveTo>
                  <a:lnTo>
                    <a:pt x="384" y="1267"/>
                  </a:lnTo>
                  <a:lnTo>
                    <a:pt x="386" y="1265"/>
                  </a:lnTo>
                  <a:lnTo>
                    <a:pt x="388" y="1265"/>
                  </a:lnTo>
                  <a:lnTo>
                    <a:pt x="388" y="1263"/>
                  </a:lnTo>
                  <a:lnTo>
                    <a:pt x="390" y="1261"/>
                  </a:lnTo>
                  <a:lnTo>
                    <a:pt x="388" y="1261"/>
                  </a:lnTo>
                  <a:lnTo>
                    <a:pt x="386" y="1261"/>
                  </a:lnTo>
                  <a:lnTo>
                    <a:pt x="386" y="1261"/>
                  </a:lnTo>
                  <a:lnTo>
                    <a:pt x="384" y="1263"/>
                  </a:lnTo>
                  <a:lnTo>
                    <a:pt x="386" y="1265"/>
                  </a:lnTo>
                  <a:lnTo>
                    <a:pt x="386" y="1265"/>
                  </a:lnTo>
                  <a:lnTo>
                    <a:pt x="384" y="1265"/>
                  </a:lnTo>
                  <a:close/>
                  <a:moveTo>
                    <a:pt x="428" y="1254"/>
                  </a:moveTo>
                  <a:lnTo>
                    <a:pt x="426" y="1254"/>
                  </a:lnTo>
                  <a:lnTo>
                    <a:pt x="426" y="1255"/>
                  </a:lnTo>
                  <a:lnTo>
                    <a:pt x="424" y="1255"/>
                  </a:lnTo>
                  <a:lnTo>
                    <a:pt x="424" y="1257"/>
                  </a:lnTo>
                  <a:lnTo>
                    <a:pt x="426" y="1259"/>
                  </a:lnTo>
                  <a:lnTo>
                    <a:pt x="426" y="1259"/>
                  </a:lnTo>
                  <a:lnTo>
                    <a:pt x="428" y="1259"/>
                  </a:lnTo>
                  <a:lnTo>
                    <a:pt x="428" y="1257"/>
                  </a:lnTo>
                  <a:lnTo>
                    <a:pt x="428" y="1257"/>
                  </a:lnTo>
                  <a:lnTo>
                    <a:pt x="428" y="1257"/>
                  </a:lnTo>
                  <a:lnTo>
                    <a:pt x="428" y="1257"/>
                  </a:lnTo>
                  <a:lnTo>
                    <a:pt x="428" y="1259"/>
                  </a:lnTo>
                  <a:lnTo>
                    <a:pt x="428" y="1259"/>
                  </a:lnTo>
                  <a:lnTo>
                    <a:pt x="430" y="1259"/>
                  </a:lnTo>
                  <a:lnTo>
                    <a:pt x="430" y="1257"/>
                  </a:lnTo>
                  <a:lnTo>
                    <a:pt x="430" y="1255"/>
                  </a:lnTo>
                  <a:lnTo>
                    <a:pt x="430" y="1254"/>
                  </a:lnTo>
                  <a:lnTo>
                    <a:pt x="430" y="1254"/>
                  </a:lnTo>
                  <a:lnTo>
                    <a:pt x="430" y="1252"/>
                  </a:lnTo>
                  <a:lnTo>
                    <a:pt x="428" y="1250"/>
                  </a:lnTo>
                  <a:lnTo>
                    <a:pt x="428" y="1250"/>
                  </a:lnTo>
                  <a:lnTo>
                    <a:pt x="428" y="1252"/>
                  </a:lnTo>
                  <a:lnTo>
                    <a:pt x="428" y="1252"/>
                  </a:lnTo>
                  <a:lnTo>
                    <a:pt x="428" y="1252"/>
                  </a:lnTo>
                  <a:lnTo>
                    <a:pt x="428" y="1254"/>
                  </a:lnTo>
                  <a:lnTo>
                    <a:pt x="428" y="1254"/>
                  </a:lnTo>
                  <a:close/>
                  <a:moveTo>
                    <a:pt x="428" y="1269"/>
                  </a:moveTo>
                  <a:lnTo>
                    <a:pt x="428" y="1269"/>
                  </a:lnTo>
                  <a:lnTo>
                    <a:pt x="426" y="1269"/>
                  </a:lnTo>
                  <a:lnTo>
                    <a:pt x="426" y="1269"/>
                  </a:lnTo>
                  <a:lnTo>
                    <a:pt x="428" y="1271"/>
                  </a:lnTo>
                  <a:lnTo>
                    <a:pt x="428" y="1271"/>
                  </a:lnTo>
                  <a:lnTo>
                    <a:pt x="430" y="1269"/>
                  </a:lnTo>
                  <a:lnTo>
                    <a:pt x="430" y="1267"/>
                  </a:lnTo>
                  <a:lnTo>
                    <a:pt x="430" y="1265"/>
                  </a:lnTo>
                  <a:lnTo>
                    <a:pt x="428" y="1263"/>
                  </a:lnTo>
                  <a:lnTo>
                    <a:pt x="426" y="1263"/>
                  </a:lnTo>
                  <a:lnTo>
                    <a:pt x="426" y="1263"/>
                  </a:lnTo>
                  <a:lnTo>
                    <a:pt x="426" y="1265"/>
                  </a:lnTo>
                  <a:lnTo>
                    <a:pt x="426" y="1265"/>
                  </a:lnTo>
                  <a:lnTo>
                    <a:pt x="426" y="1267"/>
                  </a:lnTo>
                  <a:lnTo>
                    <a:pt x="426" y="1267"/>
                  </a:lnTo>
                  <a:lnTo>
                    <a:pt x="428" y="1267"/>
                  </a:lnTo>
                  <a:lnTo>
                    <a:pt x="428" y="1267"/>
                  </a:lnTo>
                  <a:lnTo>
                    <a:pt x="428" y="1267"/>
                  </a:lnTo>
                  <a:lnTo>
                    <a:pt x="428" y="1269"/>
                  </a:lnTo>
                  <a:lnTo>
                    <a:pt x="428" y="1269"/>
                  </a:lnTo>
                  <a:lnTo>
                    <a:pt x="428" y="1269"/>
                  </a:lnTo>
                  <a:close/>
                  <a:moveTo>
                    <a:pt x="396" y="1335"/>
                  </a:moveTo>
                  <a:lnTo>
                    <a:pt x="394" y="1335"/>
                  </a:lnTo>
                  <a:lnTo>
                    <a:pt x="394" y="1335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6" y="1339"/>
                  </a:lnTo>
                  <a:lnTo>
                    <a:pt x="396" y="1337"/>
                  </a:lnTo>
                  <a:lnTo>
                    <a:pt x="396" y="1337"/>
                  </a:lnTo>
                  <a:lnTo>
                    <a:pt x="396" y="1335"/>
                  </a:lnTo>
                  <a:close/>
                  <a:moveTo>
                    <a:pt x="356" y="1201"/>
                  </a:moveTo>
                  <a:lnTo>
                    <a:pt x="356" y="1201"/>
                  </a:lnTo>
                  <a:lnTo>
                    <a:pt x="356" y="1202"/>
                  </a:lnTo>
                  <a:lnTo>
                    <a:pt x="356" y="1202"/>
                  </a:lnTo>
                  <a:lnTo>
                    <a:pt x="358" y="1202"/>
                  </a:lnTo>
                  <a:lnTo>
                    <a:pt x="358" y="1202"/>
                  </a:lnTo>
                  <a:lnTo>
                    <a:pt x="356" y="1201"/>
                  </a:lnTo>
                  <a:close/>
                  <a:moveTo>
                    <a:pt x="407" y="1290"/>
                  </a:moveTo>
                  <a:lnTo>
                    <a:pt x="409" y="1288"/>
                  </a:lnTo>
                  <a:lnTo>
                    <a:pt x="409" y="1288"/>
                  </a:lnTo>
                  <a:lnTo>
                    <a:pt x="409" y="1288"/>
                  </a:lnTo>
                  <a:lnTo>
                    <a:pt x="409" y="1288"/>
                  </a:lnTo>
                  <a:lnTo>
                    <a:pt x="407" y="1288"/>
                  </a:lnTo>
                  <a:lnTo>
                    <a:pt x="407" y="1288"/>
                  </a:lnTo>
                  <a:lnTo>
                    <a:pt x="405" y="1288"/>
                  </a:lnTo>
                  <a:lnTo>
                    <a:pt x="405" y="1290"/>
                  </a:lnTo>
                  <a:lnTo>
                    <a:pt x="405" y="1291"/>
                  </a:lnTo>
                  <a:lnTo>
                    <a:pt x="407" y="1291"/>
                  </a:lnTo>
                  <a:lnTo>
                    <a:pt x="407" y="1290"/>
                  </a:lnTo>
                  <a:close/>
                  <a:moveTo>
                    <a:pt x="422" y="1255"/>
                  </a:moveTo>
                  <a:lnTo>
                    <a:pt x="422" y="1255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24" y="1257"/>
                  </a:lnTo>
                  <a:lnTo>
                    <a:pt x="422" y="1255"/>
                  </a:lnTo>
                  <a:lnTo>
                    <a:pt x="422" y="1255"/>
                  </a:lnTo>
                  <a:close/>
                  <a:moveTo>
                    <a:pt x="382" y="1132"/>
                  </a:moveTo>
                  <a:lnTo>
                    <a:pt x="382" y="1132"/>
                  </a:lnTo>
                  <a:lnTo>
                    <a:pt x="382" y="1132"/>
                  </a:lnTo>
                  <a:lnTo>
                    <a:pt x="382" y="1134"/>
                  </a:lnTo>
                  <a:lnTo>
                    <a:pt x="382" y="1134"/>
                  </a:lnTo>
                  <a:lnTo>
                    <a:pt x="384" y="1134"/>
                  </a:lnTo>
                  <a:lnTo>
                    <a:pt x="384" y="1134"/>
                  </a:lnTo>
                  <a:lnTo>
                    <a:pt x="384" y="1132"/>
                  </a:lnTo>
                  <a:lnTo>
                    <a:pt x="382" y="1132"/>
                  </a:lnTo>
                  <a:close/>
                  <a:moveTo>
                    <a:pt x="98" y="665"/>
                  </a:moveTo>
                  <a:lnTo>
                    <a:pt x="100" y="667"/>
                  </a:lnTo>
                  <a:lnTo>
                    <a:pt x="100" y="668"/>
                  </a:lnTo>
                  <a:lnTo>
                    <a:pt x="102" y="668"/>
                  </a:lnTo>
                  <a:lnTo>
                    <a:pt x="104" y="668"/>
                  </a:lnTo>
                  <a:lnTo>
                    <a:pt x="104" y="670"/>
                  </a:lnTo>
                  <a:lnTo>
                    <a:pt x="106" y="670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4"/>
                  </a:lnTo>
                  <a:lnTo>
                    <a:pt x="106" y="674"/>
                  </a:lnTo>
                  <a:lnTo>
                    <a:pt x="106" y="676"/>
                  </a:lnTo>
                  <a:lnTo>
                    <a:pt x="106" y="676"/>
                  </a:lnTo>
                  <a:lnTo>
                    <a:pt x="108" y="678"/>
                  </a:lnTo>
                  <a:lnTo>
                    <a:pt x="108" y="680"/>
                  </a:lnTo>
                  <a:lnTo>
                    <a:pt x="110" y="680"/>
                  </a:lnTo>
                  <a:lnTo>
                    <a:pt x="110" y="680"/>
                  </a:lnTo>
                  <a:lnTo>
                    <a:pt x="112" y="680"/>
                  </a:lnTo>
                  <a:lnTo>
                    <a:pt x="112" y="680"/>
                  </a:lnTo>
                  <a:lnTo>
                    <a:pt x="114" y="680"/>
                  </a:lnTo>
                  <a:lnTo>
                    <a:pt x="114" y="680"/>
                  </a:lnTo>
                  <a:lnTo>
                    <a:pt x="114" y="680"/>
                  </a:lnTo>
                  <a:lnTo>
                    <a:pt x="114" y="678"/>
                  </a:lnTo>
                  <a:lnTo>
                    <a:pt x="114" y="678"/>
                  </a:lnTo>
                  <a:lnTo>
                    <a:pt x="114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7" y="678"/>
                  </a:lnTo>
                  <a:lnTo>
                    <a:pt x="119" y="674"/>
                  </a:lnTo>
                  <a:lnTo>
                    <a:pt x="119" y="674"/>
                  </a:lnTo>
                  <a:lnTo>
                    <a:pt x="121" y="674"/>
                  </a:lnTo>
                  <a:lnTo>
                    <a:pt x="121" y="672"/>
                  </a:lnTo>
                  <a:lnTo>
                    <a:pt x="121" y="670"/>
                  </a:lnTo>
                  <a:lnTo>
                    <a:pt x="121" y="670"/>
                  </a:lnTo>
                  <a:lnTo>
                    <a:pt x="119" y="668"/>
                  </a:lnTo>
                  <a:lnTo>
                    <a:pt x="117" y="667"/>
                  </a:lnTo>
                  <a:lnTo>
                    <a:pt x="115" y="667"/>
                  </a:lnTo>
                  <a:lnTo>
                    <a:pt x="115" y="665"/>
                  </a:lnTo>
                  <a:lnTo>
                    <a:pt x="114" y="665"/>
                  </a:lnTo>
                  <a:lnTo>
                    <a:pt x="112" y="665"/>
                  </a:lnTo>
                  <a:lnTo>
                    <a:pt x="110" y="667"/>
                  </a:lnTo>
                  <a:lnTo>
                    <a:pt x="110" y="665"/>
                  </a:lnTo>
                  <a:lnTo>
                    <a:pt x="106" y="663"/>
                  </a:lnTo>
                  <a:lnTo>
                    <a:pt x="106" y="663"/>
                  </a:lnTo>
                  <a:lnTo>
                    <a:pt x="106" y="661"/>
                  </a:lnTo>
                  <a:lnTo>
                    <a:pt x="106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2" y="661"/>
                  </a:lnTo>
                  <a:lnTo>
                    <a:pt x="102" y="659"/>
                  </a:lnTo>
                  <a:lnTo>
                    <a:pt x="102" y="659"/>
                  </a:lnTo>
                  <a:lnTo>
                    <a:pt x="98" y="663"/>
                  </a:lnTo>
                  <a:lnTo>
                    <a:pt x="100" y="665"/>
                  </a:lnTo>
                  <a:lnTo>
                    <a:pt x="100" y="665"/>
                  </a:lnTo>
                  <a:lnTo>
                    <a:pt x="98" y="665"/>
                  </a:lnTo>
                  <a:lnTo>
                    <a:pt x="98" y="665"/>
                  </a:lnTo>
                  <a:close/>
                  <a:moveTo>
                    <a:pt x="91" y="646"/>
                  </a:moveTo>
                  <a:lnTo>
                    <a:pt x="91" y="644"/>
                  </a:lnTo>
                  <a:lnTo>
                    <a:pt x="89" y="642"/>
                  </a:lnTo>
                  <a:lnTo>
                    <a:pt x="89" y="640"/>
                  </a:lnTo>
                  <a:lnTo>
                    <a:pt x="89" y="638"/>
                  </a:lnTo>
                  <a:lnTo>
                    <a:pt x="89" y="636"/>
                  </a:lnTo>
                  <a:lnTo>
                    <a:pt x="89" y="636"/>
                  </a:lnTo>
                  <a:lnTo>
                    <a:pt x="87" y="634"/>
                  </a:lnTo>
                  <a:lnTo>
                    <a:pt x="87" y="634"/>
                  </a:lnTo>
                  <a:lnTo>
                    <a:pt x="87" y="634"/>
                  </a:lnTo>
                  <a:lnTo>
                    <a:pt x="85" y="634"/>
                  </a:lnTo>
                  <a:lnTo>
                    <a:pt x="85" y="633"/>
                  </a:lnTo>
                  <a:lnTo>
                    <a:pt x="83" y="633"/>
                  </a:lnTo>
                  <a:lnTo>
                    <a:pt x="83" y="633"/>
                  </a:lnTo>
                  <a:lnTo>
                    <a:pt x="83" y="634"/>
                  </a:lnTo>
                  <a:lnTo>
                    <a:pt x="85" y="642"/>
                  </a:lnTo>
                  <a:lnTo>
                    <a:pt x="87" y="644"/>
                  </a:lnTo>
                  <a:lnTo>
                    <a:pt x="89" y="646"/>
                  </a:lnTo>
                  <a:lnTo>
                    <a:pt x="91" y="646"/>
                  </a:lnTo>
                  <a:close/>
                  <a:moveTo>
                    <a:pt x="106" y="714"/>
                  </a:moveTo>
                  <a:lnTo>
                    <a:pt x="106" y="714"/>
                  </a:lnTo>
                  <a:lnTo>
                    <a:pt x="106" y="714"/>
                  </a:lnTo>
                  <a:lnTo>
                    <a:pt x="106" y="710"/>
                  </a:lnTo>
                  <a:lnTo>
                    <a:pt x="106" y="710"/>
                  </a:lnTo>
                  <a:lnTo>
                    <a:pt x="106" y="708"/>
                  </a:lnTo>
                  <a:lnTo>
                    <a:pt x="102" y="708"/>
                  </a:lnTo>
                  <a:lnTo>
                    <a:pt x="102" y="708"/>
                  </a:lnTo>
                  <a:lnTo>
                    <a:pt x="100" y="708"/>
                  </a:lnTo>
                  <a:lnTo>
                    <a:pt x="100" y="708"/>
                  </a:lnTo>
                  <a:lnTo>
                    <a:pt x="98" y="708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8"/>
                  </a:lnTo>
                  <a:lnTo>
                    <a:pt x="95" y="708"/>
                  </a:lnTo>
                  <a:lnTo>
                    <a:pt x="87" y="708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95" y="720"/>
                  </a:lnTo>
                  <a:lnTo>
                    <a:pt x="97" y="720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100" y="723"/>
                  </a:lnTo>
                  <a:lnTo>
                    <a:pt x="102" y="723"/>
                  </a:lnTo>
                  <a:lnTo>
                    <a:pt x="104" y="723"/>
                  </a:lnTo>
                  <a:lnTo>
                    <a:pt x="104" y="721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18"/>
                  </a:lnTo>
                  <a:lnTo>
                    <a:pt x="106" y="716"/>
                  </a:lnTo>
                  <a:lnTo>
                    <a:pt x="106" y="714"/>
                  </a:lnTo>
                  <a:close/>
                  <a:moveTo>
                    <a:pt x="81" y="1040"/>
                  </a:moveTo>
                  <a:lnTo>
                    <a:pt x="81" y="1040"/>
                  </a:lnTo>
                  <a:lnTo>
                    <a:pt x="81" y="1040"/>
                  </a:lnTo>
                  <a:lnTo>
                    <a:pt x="81" y="1045"/>
                  </a:lnTo>
                  <a:lnTo>
                    <a:pt x="81" y="1043"/>
                  </a:lnTo>
                  <a:lnTo>
                    <a:pt x="81" y="1043"/>
                  </a:lnTo>
                  <a:lnTo>
                    <a:pt x="81" y="1040"/>
                  </a:lnTo>
                  <a:lnTo>
                    <a:pt x="81" y="1040"/>
                  </a:lnTo>
                  <a:close/>
                  <a:moveTo>
                    <a:pt x="163" y="909"/>
                  </a:moveTo>
                  <a:lnTo>
                    <a:pt x="165" y="905"/>
                  </a:lnTo>
                  <a:lnTo>
                    <a:pt x="167" y="901"/>
                  </a:lnTo>
                  <a:lnTo>
                    <a:pt x="168" y="899"/>
                  </a:lnTo>
                  <a:lnTo>
                    <a:pt x="167" y="896"/>
                  </a:lnTo>
                  <a:lnTo>
                    <a:pt x="167" y="894"/>
                  </a:lnTo>
                  <a:lnTo>
                    <a:pt x="165" y="896"/>
                  </a:lnTo>
                  <a:lnTo>
                    <a:pt x="159" y="899"/>
                  </a:lnTo>
                  <a:lnTo>
                    <a:pt x="157" y="901"/>
                  </a:lnTo>
                  <a:lnTo>
                    <a:pt x="157" y="903"/>
                  </a:lnTo>
                  <a:lnTo>
                    <a:pt x="157" y="905"/>
                  </a:lnTo>
                  <a:lnTo>
                    <a:pt x="155" y="907"/>
                  </a:lnTo>
                  <a:lnTo>
                    <a:pt x="153" y="909"/>
                  </a:lnTo>
                  <a:lnTo>
                    <a:pt x="151" y="909"/>
                  </a:lnTo>
                  <a:lnTo>
                    <a:pt x="150" y="911"/>
                  </a:lnTo>
                  <a:lnTo>
                    <a:pt x="148" y="913"/>
                  </a:lnTo>
                  <a:lnTo>
                    <a:pt x="150" y="917"/>
                  </a:lnTo>
                  <a:lnTo>
                    <a:pt x="151" y="920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1" y="920"/>
                  </a:lnTo>
                  <a:lnTo>
                    <a:pt x="153" y="918"/>
                  </a:lnTo>
                  <a:lnTo>
                    <a:pt x="151" y="918"/>
                  </a:lnTo>
                  <a:lnTo>
                    <a:pt x="153" y="917"/>
                  </a:lnTo>
                  <a:lnTo>
                    <a:pt x="155" y="915"/>
                  </a:lnTo>
                  <a:lnTo>
                    <a:pt x="155" y="915"/>
                  </a:lnTo>
                  <a:lnTo>
                    <a:pt x="155" y="915"/>
                  </a:lnTo>
                  <a:lnTo>
                    <a:pt x="155" y="913"/>
                  </a:lnTo>
                  <a:lnTo>
                    <a:pt x="155" y="913"/>
                  </a:lnTo>
                  <a:lnTo>
                    <a:pt x="155" y="913"/>
                  </a:lnTo>
                  <a:lnTo>
                    <a:pt x="157" y="913"/>
                  </a:lnTo>
                  <a:lnTo>
                    <a:pt x="161" y="911"/>
                  </a:lnTo>
                  <a:lnTo>
                    <a:pt x="161" y="911"/>
                  </a:lnTo>
                  <a:lnTo>
                    <a:pt x="163" y="909"/>
                  </a:lnTo>
                  <a:close/>
                  <a:moveTo>
                    <a:pt x="365" y="892"/>
                  </a:moveTo>
                  <a:lnTo>
                    <a:pt x="363" y="890"/>
                  </a:lnTo>
                  <a:lnTo>
                    <a:pt x="363" y="890"/>
                  </a:lnTo>
                  <a:lnTo>
                    <a:pt x="363" y="888"/>
                  </a:lnTo>
                  <a:lnTo>
                    <a:pt x="363" y="888"/>
                  </a:lnTo>
                  <a:lnTo>
                    <a:pt x="365" y="888"/>
                  </a:lnTo>
                  <a:lnTo>
                    <a:pt x="365" y="886"/>
                  </a:lnTo>
                  <a:lnTo>
                    <a:pt x="365" y="886"/>
                  </a:lnTo>
                  <a:lnTo>
                    <a:pt x="365" y="882"/>
                  </a:lnTo>
                  <a:lnTo>
                    <a:pt x="365" y="882"/>
                  </a:lnTo>
                  <a:lnTo>
                    <a:pt x="367" y="879"/>
                  </a:lnTo>
                  <a:lnTo>
                    <a:pt x="367" y="877"/>
                  </a:lnTo>
                  <a:lnTo>
                    <a:pt x="365" y="877"/>
                  </a:lnTo>
                  <a:lnTo>
                    <a:pt x="365" y="877"/>
                  </a:lnTo>
                  <a:lnTo>
                    <a:pt x="363" y="877"/>
                  </a:lnTo>
                  <a:lnTo>
                    <a:pt x="360" y="875"/>
                  </a:lnTo>
                  <a:lnTo>
                    <a:pt x="360" y="875"/>
                  </a:lnTo>
                  <a:lnTo>
                    <a:pt x="358" y="875"/>
                  </a:lnTo>
                  <a:lnTo>
                    <a:pt x="356" y="877"/>
                  </a:lnTo>
                  <a:lnTo>
                    <a:pt x="356" y="877"/>
                  </a:lnTo>
                  <a:lnTo>
                    <a:pt x="356" y="879"/>
                  </a:lnTo>
                  <a:lnTo>
                    <a:pt x="356" y="879"/>
                  </a:lnTo>
                  <a:lnTo>
                    <a:pt x="356" y="879"/>
                  </a:lnTo>
                  <a:lnTo>
                    <a:pt x="356" y="879"/>
                  </a:lnTo>
                  <a:lnTo>
                    <a:pt x="356" y="881"/>
                  </a:lnTo>
                  <a:lnTo>
                    <a:pt x="356" y="881"/>
                  </a:lnTo>
                  <a:lnTo>
                    <a:pt x="358" y="882"/>
                  </a:lnTo>
                  <a:lnTo>
                    <a:pt x="358" y="884"/>
                  </a:lnTo>
                  <a:lnTo>
                    <a:pt x="358" y="884"/>
                  </a:lnTo>
                  <a:lnTo>
                    <a:pt x="358" y="886"/>
                  </a:lnTo>
                  <a:lnTo>
                    <a:pt x="356" y="888"/>
                  </a:lnTo>
                  <a:lnTo>
                    <a:pt x="358" y="888"/>
                  </a:lnTo>
                  <a:lnTo>
                    <a:pt x="360" y="892"/>
                  </a:lnTo>
                  <a:lnTo>
                    <a:pt x="360" y="894"/>
                  </a:lnTo>
                  <a:lnTo>
                    <a:pt x="362" y="894"/>
                  </a:lnTo>
                  <a:lnTo>
                    <a:pt x="362" y="894"/>
                  </a:lnTo>
                  <a:lnTo>
                    <a:pt x="363" y="894"/>
                  </a:lnTo>
                  <a:lnTo>
                    <a:pt x="365" y="892"/>
                  </a:lnTo>
                  <a:close/>
                  <a:moveTo>
                    <a:pt x="424" y="1155"/>
                  </a:moveTo>
                  <a:lnTo>
                    <a:pt x="424" y="1153"/>
                  </a:lnTo>
                  <a:lnTo>
                    <a:pt x="424" y="1151"/>
                  </a:lnTo>
                  <a:lnTo>
                    <a:pt x="424" y="1149"/>
                  </a:lnTo>
                  <a:lnTo>
                    <a:pt x="424" y="1148"/>
                  </a:lnTo>
                  <a:lnTo>
                    <a:pt x="422" y="1146"/>
                  </a:lnTo>
                  <a:lnTo>
                    <a:pt x="422" y="1148"/>
                  </a:lnTo>
                  <a:lnTo>
                    <a:pt x="422" y="1149"/>
                  </a:lnTo>
                  <a:lnTo>
                    <a:pt x="422" y="1151"/>
                  </a:lnTo>
                  <a:lnTo>
                    <a:pt x="420" y="1148"/>
                  </a:lnTo>
                  <a:lnTo>
                    <a:pt x="420" y="1148"/>
                  </a:lnTo>
                  <a:lnTo>
                    <a:pt x="420" y="1144"/>
                  </a:lnTo>
                  <a:lnTo>
                    <a:pt x="420" y="1144"/>
                  </a:lnTo>
                  <a:lnTo>
                    <a:pt x="418" y="1142"/>
                  </a:lnTo>
                  <a:lnTo>
                    <a:pt x="415" y="1142"/>
                  </a:lnTo>
                  <a:lnTo>
                    <a:pt x="415" y="1140"/>
                  </a:lnTo>
                  <a:lnTo>
                    <a:pt x="413" y="1142"/>
                  </a:lnTo>
                  <a:lnTo>
                    <a:pt x="413" y="1146"/>
                  </a:lnTo>
                  <a:lnTo>
                    <a:pt x="415" y="1149"/>
                  </a:lnTo>
                  <a:lnTo>
                    <a:pt x="415" y="1151"/>
                  </a:lnTo>
                  <a:lnTo>
                    <a:pt x="415" y="1151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5"/>
                  </a:lnTo>
                  <a:lnTo>
                    <a:pt x="415" y="1155"/>
                  </a:lnTo>
                  <a:lnTo>
                    <a:pt x="415" y="1157"/>
                  </a:lnTo>
                  <a:lnTo>
                    <a:pt x="415" y="1157"/>
                  </a:lnTo>
                  <a:lnTo>
                    <a:pt x="415" y="1161"/>
                  </a:lnTo>
                  <a:lnTo>
                    <a:pt x="415" y="1163"/>
                  </a:lnTo>
                  <a:lnTo>
                    <a:pt x="413" y="1163"/>
                  </a:lnTo>
                  <a:lnTo>
                    <a:pt x="413" y="1165"/>
                  </a:lnTo>
                  <a:lnTo>
                    <a:pt x="416" y="1165"/>
                  </a:lnTo>
                  <a:lnTo>
                    <a:pt x="418" y="1163"/>
                  </a:lnTo>
                  <a:lnTo>
                    <a:pt x="424" y="1155"/>
                  </a:lnTo>
                  <a:close/>
                  <a:moveTo>
                    <a:pt x="399" y="1172"/>
                  </a:moveTo>
                  <a:lnTo>
                    <a:pt x="399" y="1172"/>
                  </a:lnTo>
                  <a:lnTo>
                    <a:pt x="401" y="1172"/>
                  </a:lnTo>
                  <a:lnTo>
                    <a:pt x="401" y="1172"/>
                  </a:lnTo>
                  <a:lnTo>
                    <a:pt x="401" y="1170"/>
                  </a:lnTo>
                  <a:lnTo>
                    <a:pt x="401" y="1170"/>
                  </a:lnTo>
                  <a:lnTo>
                    <a:pt x="401" y="1168"/>
                  </a:lnTo>
                  <a:lnTo>
                    <a:pt x="399" y="1168"/>
                  </a:lnTo>
                  <a:lnTo>
                    <a:pt x="399" y="1166"/>
                  </a:lnTo>
                  <a:lnTo>
                    <a:pt x="398" y="1166"/>
                  </a:lnTo>
                  <a:lnTo>
                    <a:pt x="396" y="1168"/>
                  </a:lnTo>
                  <a:lnTo>
                    <a:pt x="396" y="1168"/>
                  </a:lnTo>
                  <a:lnTo>
                    <a:pt x="396" y="1170"/>
                  </a:lnTo>
                  <a:lnTo>
                    <a:pt x="396" y="1172"/>
                  </a:lnTo>
                  <a:lnTo>
                    <a:pt x="396" y="1172"/>
                  </a:lnTo>
                  <a:lnTo>
                    <a:pt x="396" y="1174"/>
                  </a:lnTo>
                  <a:lnTo>
                    <a:pt x="398" y="1176"/>
                  </a:lnTo>
                  <a:lnTo>
                    <a:pt x="398" y="1176"/>
                  </a:lnTo>
                  <a:lnTo>
                    <a:pt x="398" y="1176"/>
                  </a:lnTo>
                  <a:lnTo>
                    <a:pt x="398" y="1176"/>
                  </a:lnTo>
                  <a:lnTo>
                    <a:pt x="399" y="1176"/>
                  </a:lnTo>
                  <a:lnTo>
                    <a:pt x="401" y="1176"/>
                  </a:lnTo>
                  <a:lnTo>
                    <a:pt x="401" y="1176"/>
                  </a:lnTo>
                  <a:lnTo>
                    <a:pt x="401" y="1178"/>
                  </a:lnTo>
                  <a:lnTo>
                    <a:pt x="401" y="1178"/>
                  </a:lnTo>
                  <a:lnTo>
                    <a:pt x="401" y="1174"/>
                  </a:lnTo>
                  <a:lnTo>
                    <a:pt x="401" y="1174"/>
                  </a:lnTo>
                  <a:lnTo>
                    <a:pt x="401" y="1174"/>
                  </a:lnTo>
                  <a:lnTo>
                    <a:pt x="399" y="1174"/>
                  </a:lnTo>
                  <a:lnTo>
                    <a:pt x="399" y="1174"/>
                  </a:lnTo>
                  <a:lnTo>
                    <a:pt x="399" y="1174"/>
                  </a:lnTo>
                  <a:lnTo>
                    <a:pt x="399" y="1172"/>
                  </a:lnTo>
                  <a:close/>
                  <a:moveTo>
                    <a:pt x="422" y="1218"/>
                  </a:moveTo>
                  <a:lnTo>
                    <a:pt x="422" y="1218"/>
                  </a:lnTo>
                  <a:lnTo>
                    <a:pt x="424" y="1216"/>
                  </a:lnTo>
                  <a:lnTo>
                    <a:pt x="424" y="1216"/>
                  </a:lnTo>
                  <a:lnTo>
                    <a:pt x="424" y="1216"/>
                  </a:lnTo>
                  <a:lnTo>
                    <a:pt x="426" y="1218"/>
                  </a:lnTo>
                  <a:lnTo>
                    <a:pt x="426" y="1218"/>
                  </a:lnTo>
                  <a:lnTo>
                    <a:pt x="428" y="1218"/>
                  </a:lnTo>
                  <a:lnTo>
                    <a:pt x="428" y="1219"/>
                  </a:lnTo>
                  <a:lnTo>
                    <a:pt x="428" y="1219"/>
                  </a:lnTo>
                  <a:lnTo>
                    <a:pt x="428" y="1218"/>
                  </a:lnTo>
                  <a:lnTo>
                    <a:pt x="428" y="1218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30" y="1214"/>
                  </a:lnTo>
                  <a:lnTo>
                    <a:pt x="430" y="1214"/>
                  </a:lnTo>
                  <a:lnTo>
                    <a:pt x="430" y="1208"/>
                  </a:lnTo>
                  <a:lnTo>
                    <a:pt x="430" y="1206"/>
                  </a:lnTo>
                  <a:lnTo>
                    <a:pt x="430" y="1204"/>
                  </a:lnTo>
                  <a:lnTo>
                    <a:pt x="430" y="1202"/>
                  </a:lnTo>
                  <a:lnTo>
                    <a:pt x="430" y="1202"/>
                  </a:lnTo>
                  <a:lnTo>
                    <a:pt x="430" y="1201"/>
                  </a:lnTo>
                  <a:lnTo>
                    <a:pt x="430" y="1201"/>
                  </a:lnTo>
                  <a:lnTo>
                    <a:pt x="428" y="1201"/>
                  </a:lnTo>
                  <a:lnTo>
                    <a:pt x="428" y="1201"/>
                  </a:lnTo>
                  <a:lnTo>
                    <a:pt x="426" y="1201"/>
                  </a:lnTo>
                  <a:lnTo>
                    <a:pt x="426" y="1201"/>
                  </a:lnTo>
                  <a:lnTo>
                    <a:pt x="424" y="1201"/>
                  </a:lnTo>
                  <a:lnTo>
                    <a:pt x="422" y="1201"/>
                  </a:lnTo>
                  <a:lnTo>
                    <a:pt x="422" y="1201"/>
                  </a:lnTo>
                  <a:lnTo>
                    <a:pt x="422" y="1201"/>
                  </a:lnTo>
                  <a:lnTo>
                    <a:pt x="424" y="1202"/>
                  </a:lnTo>
                  <a:lnTo>
                    <a:pt x="422" y="1202"/>
                  </a:lnTo>
                  <a:lnTo>
                    <a:pt x="418" y="1201"/>
                  </a:lnTo>
                  <a:lnTo>
                    <a:pt x="418" y="1202"/>
                  </a:lnTo>
                  <a:lnTo>
                    <a:pt x="418" y="1202"/>
                  </a:lnTo>
                  <a:lnTo>
                    <a:pt x="418" y="1202"/>
                  </a:lnTo>
                  <a:lnTo>
                    <a:pt x="418" y="1202"/>
                  </a:lnTo>
                  <a:lnTo>
                    <a:pt x="420" y="1202"/>
                  </a:lnTo>
                  <a:lnTo>
                    <a:pt x="420" y="1202"/>
                  </a:lnTo>
                  <a:lnTo>
                    <a:pt x="420" y="1202"/>
                  </a:lnTo>
                  <a:lnTo>
                    <a:pt x="420" y="1202"/>
                  </a:lnTo>
                  <a:lnTo>
                    <a:pt x="420" y="1204"/>
                  </a:lnTo>
                  <a:lnTo>
                    <a:pt x="418" y="1204"/>
                  </a:lnTo>
                  <a:lnTo>
                    <a:pt x="418" y="1204"/>
                  </a:lnTo>
                  <a:lnTo>
                    <a:pt x="418" y="1204"/>
                  </a:lnTo>
                  <a:lnTo>
                    <a:pt x="418" y="1204"/>
                  </a:lnTo>
                  <a:lnTo>
                    <a:pt x="418" y="1206"/>
                  </a:lnTo>
                  <a:lnTo>
                    <a:pt x="420" y="1206"/>
                  </a:lnTo>
                  <a:lnTo>
                    <a:pt x="420" y="1206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10"/>
                  </a:lnTo>
                  <a:lnTo>
                    <a:pt x="420" y="1210"/>
                  </a:lnTo>
                  <a:lnTo>
                    <a:pt x="420" y="1212"/>
                  </a:lnTo>
                  <a:lnTo>
                    <a:pt x="420" y="1212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2" y="1214"/>
                  </a:lnTo>
                  <a:lnTo>
                    <a:pt x="422" y="1216"/>
                  </a:lnTo>
                  <a:lnTo>
                    <a:pt x="422" y="1218"/>
                  </a:lnTo>
                  <a:close/>
                  <a:moveTo>
                    <a:pt x="437" y="1191"/>
                  </a:moveTo>
                  <a:lnTo>
                    <a:pt x="435" y="1189"/>
                  </a:lnTo>
                  <a:lnTo>
                    <a:pt x="433" y="1189"/>
                  </a:lnTo>
                  <a:lnTo>
                    <a:pt x="432" y="1187"/>
                  </a:lnTo>
                  <a:lnTo>
                    <a:pt x="430" y="1187"/>
                  </a:lnTo>
                  <a:lnTo>
                    <a:pt x="430" y="1187"/>
                  </a:lnTo>
                  <a:lnTo>
                    <a:pt x="428" y="1187"/>
                  </a:lnTo>
                  <a:lnTo>
                    <a:pt x="428" y="1185"/>
                  </a:lnTo>
                  <a:lnTo>
                    <a:pt x="426" y="1183"/>
                  </a:lnTo>
                  <a:lnTo>
                    <a:pt x="424" y="1182"/>
                  </a:lnTo>
                  <a:lnTo>
                    <a:pt x="422" y="1180"/>
                  </a:lnTo>
                  <a:lnTo>
                    <a:pt x="422" y="1180"/>
                  </a:lnTo>
                  <a:lnTo>
                    <a:pt x="422" y="1180"/>
                  </a:lnTo>
                  <a:lnTo>
                    <a:pt x="422" y="1182"/>
                  </a:lnTo>
                  <a:lnTo>
                    <a:pt x="422" y="1183"/>
                  </a:lnTo>
                  <a:lnTo>
                    <a:pt x="422" y="1185"/>
                  </a:lnTo>
                  <a:lnTo>
                    <a:pt x="422" y="1185"/>
                  </a:lnTo>
                  <a:lnTo>
                    <a:pt x="422" y="1187"/>
                  </a:lnTo>
                  <a:lnTo>
                    <a:pt x="422" y="1187"/>
                  </a:lnTo>
                  <a:lnTo>
                    <a:pt x="424" y="1187"/>
                  </a:lnTo>
                  <a:lnTo>
                    <a:pt x="424" y="1187"/>
                  </a:lnTo>
                  <a:lnTo>
                    <a:pt x="424" y="1187"/>
                  </a:lnTo>
                  <a:lnTo>
                    <a:pt x="424" y="1189"/>
                  </a:lnTo>
                  <a:lnTo>
                    <a:pt x="424" y="1189"/>
                  </a:lnTo>
                  <a:lnTo>
                    <a:pt x="424" y="1191"/>
                  </a:lnTo>
                  <a:lnTo>
                    <a:pt x="424" y="1191"/>
                  </a:lnTo>
                  <a:lnTo>
                    <a:pt x="424" y="1191"/>
                  </a:lnTo>
                  <a:lnTo>
                    <a:pt x="424" y="1193"/>
                  </a:lnTo>
                  <a:lnTo>
                    <a:pt x="424" y="1195"/>
                  </a:lnTo>
                  <a:lnTo>
                    <a:pt x="426" y="1195"/>
                  </a:lnTo>
                  <a:lnTo>
                    <a:pt x="428" y="1195"/>
                  </a:lnTo>
                  <a:lnTo>
                    <a:pt x="428" y="1193"/>
                  </a:lnTo>
                  <a:lnTo>
                    <a:pt x="430" y="1193"/>
                  </a:lnTo>
                  <a:lnTo>
                    <a:pt x="432" y="1191"/>
                  </a:lnTo>
                  <a:lnTo>
                    <a:pt x="435" y="1191"/>
                  </a:lnTo>
                  <a:lnTo>
                    <a:pt x="437" y="1191"/>
                  </a:lnTo>
                  <a:lnTo>
                    <a:pt x="437" y="1191"/>
                  </a:lnTo>
                  <a:lnTo>
                    <a:pt x="437" y="1191"/>
                  </a:lnTo>
                  <a:close/>
                  <a:moveTo>
                    <a:pt x="405" y="1223"/>
                  </a:moveTo>
                  <a:lnTo>
                    <a:pt x="405" y="1223"/>
                  </a:lnTo>
                  <a:lnTo>
                    <a:pt x="403" y="1223"/>
                  </a:lnTo>
                  <a:lnTo>
                    <a:pt x="403" y="1223"/>
                  </a:lnTo>
                  <a:lnTo>
                    <a:pt x="403" y="1225"/>
                  </a:lnTo>
                  <a:lnTo>
                    <a:pt x="405" y="1225"/>
                  </a:lnTo>
                  <a:lnTo>
                    <a:pt x="405" y="1225"/>
                  </a:lnTo>
                  <a:lnTo>
                    <a:pt x="405" y="1225"/>
                  </a:lnTo>
                  <a:lnTo>
                    <a:pt x="407" y="1225"/>
                  </a:lnTo>
                  <a:lnTo>
                    <a:pt x="407" y="1225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1"/>
                  </a:lnTo>
                  <a:lnTo>
                    <a:pt x="407" y="1221"/>
                  </a:lnTo>
                  <a:lnTo>
                    <a:pt x="409" y="1221"/>
                  </a:lnTo>
                  <a:lnTo>
                    <a:pt x="409" y="1221"/>
                  </a:lnTo>
                  <a:lnTo>
                    <a:pt x="409" y="1223"/>
                  </a:lnTo>
                  <a:lnTo>
                    <a:pt x="411" y="1223"/>
                  </a:lnTo>
                  <a:lnTo>
                    <a:pt x="411" y="1223"/>
                  </a:lnTo>
                  <a:lnTo>
                    <a:pt x="411" y="1223"/>
                  </a:lnTo>
                  <a:lnTo>
                    <a:pt x="411" y="1223"/>
                  </a:lnTo>
                  <a:lnTo>
                    <a:pt x="411" y="1221"/>
                  </a:lnTo>
                  <a:lnTo>
                    <a:pt x="411" y="1223"/>
                  </a:lnTo>
                  <a:lnTo>
                    <a:pt x="411" y="1221"/>
                  </a:lnTo>
                  <a:lnTo>
                    <a:pt x="411" y="1218"/>
                  </a:lnTo>
                  <a:lnTo>
                    <a:pt x="413" y="1216"/>
                  </a:lnTo>
                  <a:lnTo>
                    <a:pt x="413" y="1214"/>
                  </a:lnTo>
                  <a:lnTo>
                    <a:pt x="413" y="1212"/>
                  </a:lnTo>
                  <a:lnTo>
                    <a:pt x="413" y="1210"/>
                  </a:lnTo>
                  <a:lnTo>
                    <a:pt x="413" y="1208"/>
                  </a:lnTo>
                  <a:lnTo>
                    <a:pt x="413" y="1206"/>
                  </a:lnTo>
                  <a:lnTo>
                    <a:pt x="413" y="1206"/>
                  </a:lnTo>
                  <a:lnTo>
                    <a:pt x="415" y="1206"/>
                  </a:lnTo>
                  <a:lnTo>
                    <a:pt x="415" y="1206"/>
                  </a:lnTo>
                  <a:lnTo>
                    <a:pt x="415" y="1206"/>
                  </a:lnTo>
                  <a:lnTo>
                    <a:pt x="415" y="1204"/>
                  </a:lnTo>
                  <a:lnTo>
                    <a:pt x="413" y="1202"/>
                  </a:lnTo>
                  <a:lnTo>
                    <a:pt x="413" y="1201"/>
                  </a:lnTo>
                  <a:lnTo>
                    <a:pt x="411" y="1201"/>
                  </a:lnTo>
                  <a:lnTo>
                    <a:pt x="411" y="1202"/>
                  </a:lnTo>
                  <a:lnTo>
                    <a:pt x="411" y="1204"/>
                  </a:lnTo>
                  <a:lnTo>
                    <a:pt x="409" y="1208"/>
                  </a:lnTo>
                  <a:lnTo>
                    <a:pt x="409" y="1210"/>
                  </a:lnTo>
                  <a:lnTo>
                    <a:pt x="409" y="1210"/>
                  </a:lnTo>
                  <a:lnTo>
                    <a:pt x="409" y="1212"/>
                  </a:lnTo>
                  <a:lnTo>
                    <a:pt x="409" y="1212"/>
                  </a:lnTo>
                  <a:lnTo>
                    <a:pt x="409" y="1214"/>
                  </a:lnTo>
                  <a:lnTo>
                    <a:pt x="409" y="1214"/>
                  </a:lnTo>
                  <a:lnTo>
                    <a:pt x="407" y="1214"/>
                  </a:lnTo>
                  <a:lnTo>
                    <a:pt x="407" y="1214"/>
                  </a:lnTo>
                  <a:lnTo>
                    <a:pt x="407" y="1216"/>
                  </a:lnTo>
                  <a:lnTo>
                    <a:pt x="405" y="1216"/>
                  </a:lnTo>
                  <a:lnTo>
                    <a:pt x="407" y="1216"/>
                  </a:lnTo>
                  <a:lnTo>
                    <a:pt x="407" y="1218"/>
                  </a:lnTo>
                  <a:lnTo>
                    <a:pt x="407" y="1218"/>
                  </a:lnTo>
                  <a:lnTo>
                    <a:pt x="407" y="1218"/>
                  </a:lnTo>
                  <a:lnTo>
                    <a:pt x="407" y="1218"/>
                  </a:lnTo>
                  <a:lnTo>
                    <a:pt x="405" y="1218"/>
                  </a:lnTo>
                  <a:lnTo>
                    <a:pt x="405" y="1219"/>
                  </a:lnTo>
                  <a:lnTo>
                    <a:pt x="405" y="1219"/>
                  </a:lnTo>
                  <a:lnTo>
                    <a:pt x="405" y="1219"/>
                  </a:lnTo>
                  <a:lnTo>
                    <a:pt x="405" y="1221"/>
                  </a:lnTo>
                  <a:lnTo>
                    <a:pt x="405" y="1221"/>
                  </a:lnTo>
                  <a:lnTo>
                    <a:pt x="405" y="1223"/>
                  </a:lnTo>
                  <a:lnTo>
                    <a:pt x="405" y="1223"/>
                  </a:lnTo>
                  <a:close/>
                  <a:moveTo>
                    <a:pt x="411" y="1320"/>
                  </a:moveTo>
                  <a:lnTo>
                    <a:pt x="411" y="1320"/>
                  </a:lnTo>
                  <a:lnTo>
                    <a:pt x="409" y="1320"/>
                  </a:lnTo>
                  <a:lnTo>
                    <a:pt x="409" y="1320"/>
                  </a:lnTo>
                  <a:lnTo>
                    <a:pt x="407" y="1322"/>
                  </a:lnTo>
                  <a:lnTo>
                    <a:pt x="405" y="1324"/>
                  </a:lnTo>
                  <a:lnTo>
                    <a:pt x="405" y="1324"/>
                  </a:lnTo>
                  <a:lnTo>
                    <a:pt x="403" y="1324"/>
                  </a:lnTo>
                  <a:lnTo>
                    <a:pt x="403" y="1324"/>
                  </a:lnTo>
                  <a:lnTo>
                    <a:pt x="403" y="1325"/>
                  </a:lnTo>
                  <a:lnTo>
                    <a:pt x="403" y="1325"/>
                  </a:lnTo>
                  <a:lnTo>
                    <a:pt x="403" y="1325"/>
                  </a:lnTo>
                  <a:lnTo>
                    <a:pt x="403" y="1325"/>
                  </a:lnTo>
                  <a:lnTo>
                    <a:pt x="401" y="1325"/>
                  </a:lnTo>
                  <a:lnTo>
                    <a:pt x="401" y="1325"/>
                  </a:lnTo>
                  <a:lnTo>
                    <a:pt x="401" y="1327"/>
                  </a:lnTo>
                  <a:lnTo>
                    <a:pt x="401" y="1329"/>
                  </a:lnTo>
                  <a:lnTo>
                    <a:pt x="401" y="1329"/>
                  </a:lnTo>
                  <a:lnTo>
                    <a:pt x="401" y="1331"/>
                  </a:lnTo>
                  <a:lnTo>
                    <a:pt x="401" y="1333"/>
                  </a:lnTo>
                  <a:lnTo>
                    <a:pt x="401" y="1333"/>
                  </a:lnTo>
                  <a:lnTo>
                    <a:pt x="401" y="1335"/>
                  </a:lnTo>
                  <a:lnTo>
                    <a:pt x="403" y="1333"/>
                  </a:lnTo>
                  <a:lnTo>
                    <a:pt x="405" y="1331"/>
                  </a:lnTo>
                  <a:lnTo>
                    <a:pt x="403" y="1329"/>
                  </a:lnTo>
                  <a:lnTo>
                    <a:pt x="403" y="1329"/>
                  </a:lnTo>
                  <a:lnTo>
                    <a:pt x="405" y="1329"/>
                  </a:lnTo>
                  <a:lnTo>
                    <a:pt x="405" y="1327"/>
                  </a:lnTo>
                  <a:lnTo>
                    <a:pt x="405" y="1327"/>
                  </a:lnTo>
                  <a:lnTo>
                    <a:pt x="407" y="1327"/>
                  </a:lnTo>
                  <a:lnTo>
                    <a:pt x="409" y="1325"/>
                  </a:lnTo>
                  <a:lnTo>
                    <a:pt x="409" y="1325"/>
                  </a:lnTo>
                  <a:lnTo>
                    <a:pt x="411" y="1325"/>
                  </a:lnTo>
                  <a:lnTo>
                    <a:pt x="411" y="1324"/>
                  </a:lnTo>
                  <a:lnTo>
                    <a:pt x="413" y="1324"/>
                  </a:lnTo>
                  <a:lnTo>
                    <a:pt x="413" y="1322"/>
                  </a:lnTo>
                  <a:lnTo>
                    <a:pt x="413" y="1322"/>
                  </a:lnTo>
                  <a:lnTo>
                    <a:pt x="411" y="1322"/>
                  </a:lnTo>
                  <a:lnTo>
                    <a:pt x="411" y="1322"/>
                  </a:lnTo>
                  <a:lnTo>
                    <a:pt x="411" y="1322"/>
                  </a:lnTo>
                  <a:lnTo>
                    <a:pt x="411" y="1320"/>
                  </a:lnTo>
                  <a:lnTo>
                    <a:pt x="411" y="1320"/>
                  </a:lnTo>
                  <a:lnTo>
                    <a:pt x="413" y="1320"/>
                  </a:lnTo>
                  <a:lnTo>
                    <a:pt x="413" y="1320"/>
                  </a:lnTo>
                  <a:lnTo>
                    <a:pt x="411" y="1320"/>
                  </a:lnTo>
                  <a:lnTo>
                    <a:pt x="411" y="1320"/>
                  </a:lnTo>
                  <a:close/>
                  <a:moveTo>
                    <a:pt x="413" y="1271"/>
                  </a:moveTo>
                  <a:lnTo>
                    <a:pt x="411" y="1271"/>
                  </a:lnTo>
                  <a:lnTo>
                    <a:pt x="411" y="1269"/>
                  </a:lnTo>
                  <a:lnTo>
                    <a:pt x="411" y="1269"/>
                  </a:lnTo>
                  <a:lnTo>
                    <a:pt x="411" y="1267"/>
                  </a:lnTo>
                  <a:lnTo>
                    <a:pt x="411" y="1265"/>
                  </a:lnTo>
                  <a:lnTo>
                    <a:pt x="409" y="1265"/>
                  </a:lnTo>
                  <a:lnTo>
                    <a:pt x="409" y="1265"/>
                  </a:lnTo>
                  <a:lnTo>
                    <a:pt x="407" y="1263"/>
                  </a:lnTo>
                  <a:lnTo>
                    <a:pt x="407" y="1261"/>
                  </a:lnTo>
                  <a:lnTo>
                    <a:pt x="407" y="1261"/>
                  </a:lnTo>
                  <a:lnTo>
                    <a:pt x="407" y="1259"/>
                  </a:lnTo>
                  <a:lnTo>
                    <a:pt x="407" y="1257"/>
                  </a:lnTo>
                  <a:lnTo>
                    <a:pt x="405" y="1257"/>
                  </a:lnTo>
                  <a:lnTo>
                    <a:pt x="405" y="1257"/>
                  </a:lnTo>
                  <a:lnTo>
                    <a:pt x="403" y="1257"/>
                  </a:lnTo>
                  <a:lnTo>
                    <a:pt x="401" y="1257"/>
                  </a:lnTo>
                  <a:lnTo>
                    <a:pt x="401" y="1257"/>
                  </a:lnTo>
                  <a:lnTo>
                    <a:pt x="401" y="1259"/>
                  </a:lnTo>
                  <a:lnTo>
                    <a:pt x="401" y="1259"/>
                  </a:lnTo>
                  <a:lnTo>
                    <a:pt x="401" y="1259"/>
                  </a:lnTo>
                  <a:lnTo>
                    <a:pt x="399" y="1259"/>
                  </a:lnTo>
                  <a:lnTo>
                    <a:pt x="399" y="1261"/>
                  </a:lnTo>
                  <a:lnTo>
                    <a:pt x="398" y="1261"/>
                  </a:lnTo>
                  <a:lnTo>
                    <a:pt x="398" y="1263"/>
                  </a:lnTo>
                  <a:lnTo>
                    <a:pt x="399" y="1263"/>
                  </a:lnTo>
                  <a:lnTo>
                    <a:pt x="399" y="1263"/>
                  </a:lnTo>
                  <a:lnTo>
                    <a:pt x="401" y="1263"/>
                  </a:lnTo>
                  <a:lnTo>
                    <a:pt x="401" y="1261"/>
                  </a:lnTo>
                  <a:lnTo>
                    <a:pt x="401" y="1261"/>
                  </a:lnTo>
                  <a:lnTo>
                    <a:pt x="403" y="1261"/>
                  </a:lnTo>
                  <a:lnTo>
                    <a:pt x="403" y="1261"/>
                  </a:lnTo>
                  <a:lnTo>
                    <a:pt x="403" y="1261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7" y="1265"/>
                  </a:lnTo>
                  <a:lnTo>
                    <a:pt x="407" y="1265"/>
                  </a:lnTo>
                  <a:lnTo>
                    <a:pt x="407" y="1265"/>
                  </a:lnTo>
                  <a:lnTo>
                    <a:pt x="407" y="1267"/>
                  </a:lnTo>
                  <a:lnTo>
                    <a:pt x="407" y="1267"/>
                  </a:lnTo>
                  <a:lnTo>
                    <a:pt x="409" y="1267"/>
                  </a:lnTo>
                  <a:lnTo>
                    <a:pt x="409" y="1267"/>
                  </a:lnTo>
                  <a:lnTo>
                    <a:pt x="409" y="1269"/>
                  </a:lnTo>
                  <a:lnTo>
                    <a:pt x="409" y="1271"/>
                  </a:lnTo>
                  <a:lnTo>
                    <a:pt x="409" y="1271"/>
                  </a:lnTo>
                  <a:lnTo>
                    <a:pt x="409" y="1272"/>
                  </a:lnTo>
                  <a:lnTo>
                    <a:pt x="409" y="1272"/>
                  </a:lnTo>
                  <a:lnTo>
                    <a:pt x="409" y="1274"/>
                  </a:lnTo>
                  <a:lnTo>
                    <a:pt x="409" y="1272"/>
                  </a:lnTo>
                  <a:lnTo>
                    <a:pt x="409" y="1272"/>
                  </a:lnTo>
                  <a:lnTo>
                    <a:pt x="409" y="1276"/>
                  </a:lnTo>
                  <a:lnTo>
                    <a:pt x="409" y="1276"/>
                  </a:lnTo>
                  <a:lnTo>
                    <a:pt x="409" y="1276"/>
                  </a:lnTo>
                  <a:lnTo>
                    <a:pt x="411" y="1276"/>
                  </a:lnTo>
                  <a:lnTo>
                    <a:pt x="411" y="1276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2"/>
                  </a:lnTo>
                  <a:lnTo>
                    <a:pt x="411" y="1272"/>
                  </a:lnTo>
                  <a:lnTo>
                    <a:pt x="413" y="1271"/>
                  </a:lnTo>
                  <a:lnTo>
                    <a:pt x="413" y="1271"/>
                  </a:lnTo>
                  <a:close/>
                  <a:moveTo>
                    <a:pt x="606" y="513"/>
                  </a:moveTo>
                  <a:lnTo>
                    <a:pt x="606" y="513"/>
                  </a:lnTo>
                  <a:lnTo>
                    <a:pt x="606" y="511"/>
                  </a:lnTo>
                  <a:lnTo>
                    <a:pt x="606" y="511"/>
                  </a:lnTo>
                  <a:lnTo>
                    <a:pt x="606" y="509"/>
                  </a:lnTo>
                  <a:lnTo>
                    <a:pt x="606" y="508"/>
                  </a:lnTo>
                  <a:lnTo>
                    <a:pt x="604" y="508"/>
                  </a:lnTo>
                  <a:lnTo>
                    <a:pt x="604" y="508"/>
                  </a:lnTo>
                  <a:lnTo>
                    <a:pt x="604" y="504"/>
                  </a:lnTo>
                  <a:lnTo>
                    <a:pt x="604" y="502"/>
                  </a:lnTo>
                  <a:lnTo>
                    <a:pt x="600" y="502"/>
                  </a:lnTo>
                  <a:lnTo>
                    <a:pt x="600" y="502"/>
                  </a:lnTo>
                  <a:lnTo>
                    <a:pt x="598" y="502"/>
                  </a:lnTo>
                  <a:lnTo>
                    <a:pt x="598" y="504"/>
                  </a:lnTo>
                  <a:lnTo>
                    <a:pt x="594" y="506"/>
                  </a:lnTo>
                  <a:lnTo>
                    <a:pt x="593" y="506"/>
                  </a:lnTo>
                  <a:lnTo>
                    <a:pt x="587" y="508"/>
                  </a:lnTo>
                  <a:lnTo>
                    <a:pt x="583" y="509"/>
                  </a:lnTo>
                  <a:lnTo>
                    <a:pt x="581" y="511"/>
                  </a:lnTo>
                  <a:lnTo>
                    <a:pt x="579" y="515"/>
                  </a:lnTo>
                  <a:lnTo>
                    <a:pt x="575" y="519"/>
                  </a:lnTo>
                  <a:lnTo>
                    <a:pt x="572" y="521"/>
                  </a:lnTo>
                  <a:lnTo>
                    <a:pt x="572" y="521"/>
                  </a:lnTo>
                  <a:lnTo>
                    <a:pt x="572" y="523"/>
                  </a:lnTo>
                  <a:lnTo>
                    <a:pt x="570" y="523"/>
                  </a:lnTo>
                  <a:lnTo>
                    <a:pt x="566" y="525"/>
                  </a:lnTo>
                  <a:lnTo>
                    <a:pt x="564" y="525"/>
                  </a:lnTo>
                  <a:lnTo>
                    <a:pt x="560" y="525"/>
                  </a:lnTo>
                  <a:lnTo>
                    <a:pt x="560" y="525"/>
                  </a:lnTo>
                  <a:lnTo>
                    <a:pt x="558" y="525"/>
                  </a:lnTo>
                  <a:lnTo>
                    <a:pt x="557" y="523"/>
                  </a:lnTo>
                  <a:lnTo>
                    <a:pt x="557" y="523"/>
                  </a:lnTo>
                  <a:lnTo>
                    <a:pt x="557" y="521"/>
                  </a:lnTo>
                  <a:lnTo>
                    <a:pt x="555" y="519"/>
                  </a:lnTo>
                  <a:lnTo>
                    <a:pt x="553" y="519"/>
                  </a:lnTo>
                  <a:lnTo>
                    <a:pt x="553" y="519"/>
                  </a:lnTo>
                  <a:lnTo>
                    <a:pt x="551" y="519"/>
                  </a:lnTo>
                  <a:lnTo>
                    <a:pt x="549" y="519"/>
                  </a:lnTo>
                  <a:lnTo>
                    <a:pt x="549" y="521"/>
                  </a:lnTo>
                  <a:lnTo>
                    <a:pt x="547" y="521"/>
                  </a:lnTo>
                  <a:lnTo>
                    <a:pt x="547" y="521"/>
                  </a:lnTo>
                  <a:lnTo>
                    <a:pt x="547" y="521"/>
                  </a:lnTo>
                  <a:lnTo>
                    <a:pt x="547" y="523"/>
                  </a:lnTo>
                  <a:lnTo>
                    <a:pt x="545" y="523"/>
                  </a:lnTo>
                  <a:lnTo>
                    <a:pt x="543" y="523"/>
                  </a:lnTo>
                  <a:lnTo>
                    <a:pt x="543" y="525"/>
                  </a:lnTo>
                  <a:lnTo>
                    <a:pt x="541" y="526"/>
                  </a:lnTo>
                  <a:lnTo>
                    <a:pt x="539" y="526"/>
                  </a:lnTo>
                  <a:lnTo>
                    <a:pt x="538" y="526"/>
                  </a:lnTo>
                  <a:lnTo>
                    <a:pt x="536" y="523"/>
                  </a:lnTo>
                  <a:lnTo>
                    <a:pt x="534" y="521"/>
                  </a:lnTo>
                  <a:lnTo>
                    <a:pt x="534" y="521"/>
                  </a:lnTo>
                  <a:lnTo>
                    <a:pt x="534" y="519"/>
                  </a:lnTo>
                  <a:lnTo>
                    <a:pt x="534" y="517"/>
                  </a:lnTo>
                  <a:lnTo>
                    <a:pt x="534" y="517"/>
                  </a:lnTo>
                  <a:lnTo>
                    <a:pt x="534" y="515"/>
                  </a:lnTo>
                  <a:lnTo>
                    <a:pt x="534" y="513"/>
                  </a:lnTo>
                  <a:lnTo>
                    <a:pt x="534" y="513"/>
                  </a:lnTo>
                  <a:lnTo>
                    <a:pt x="536" y="511"/>
                  </a:lnTo>
                  <a:lnTo>
                    <a:pt x="536" y="511"/>
                  </a:lnTo>
                  <a:lnTo>
                    <a:pt x="536" y="511"/>
                  </a:lnTo>
                  <a:lnTo>
                    <a:pt x="538" y="511"/>
                  </a:lnTo>
                  <a:lnTo>
                    <a:pt x="538" y="509"/>
                  </a:lnTo>
                  <a:lnTo>
                    <a:pt x="538" y="509"/>
                  </a:lnTo>
                  <a:lnTo>
                    <a:pt x="536" y="509"/>
                  </a:lnTo>
                  <a:lnTo>
                    <a:pt x="536" y="508"/>
                  </a:lnTo>
                  <a:lnTo>
                    <a:pt x="534" y="508"/>
                  </a:lnTo>
                  <a:lnTo>
                    <a:pt x="528" y="508"/>
                  </a:lnTo>
                  <a:lnTo>
                    <a:pt x="524" y="506"/>
                  </a:lnTo>
                  <a:lnTo>
                    <a:pt x="524" y="506"/>
                  </a:lnTo>
                  <a:lnTo>
                    <a:pt x="522" y="502"/>
                  </a:lnTo>
                  <a:lnTo>
                    <a:pt x="522" y="498"/>
                  </a:lnTo>
                  <a:lnTo>
                    <a:pt x="522" y="498"/>
                  </a:lnTo>
                  <a:lnTo>
                    <a:pt x="522" y="496"/>
                  </a:lnTo>
                  <a:lnTo>
                    <a:pt x="524" y="490"/>
                  </a:lnTo>
                  <a:lnTo>
                    <a:pt x="524" y="487"/>
                  </a:lnTo>
                  <a:lnTo>
                    <a:pt x="524" y="485"/>
                  </a:lnTo>
                  <a:lnTo>
                    <a:pt x="524" y="485"/>
                  </a:lnTo>
                  <a:lnTo>
                    <a:pt x="522" y="483"/>
                  </a:lnTo>
                  <a:lnTo>
                    <a:pt x="522" y="483"/>
                  </a:lnTo>
                  <a:lnTo>
                    <a:pt x="524" y="481"/>
                  </a:lnTo>
                  <a:lnTo>
                    <a:pt x="519" y="481"/>
                  </a:lnTo>
                  <a:lnTo>
                    <a:pt x="517" y="481"/>
                  </a:lnTo>
                  <a:lnTo>
                    <a:pt x="517" y="481"/>
                  </a:lnTo>
                  <a:lnTo>
                    <a:pt x="517" y="483"/>
                  </a:lnTo>
                  <a:lnTo>
                    <a:pt x="517" y="483"/>
                  </a:lnTo>
                  <a:lnTo>
                    <a:pt x="515" y="483"/>
                  </a:lnTo>
                  <a:lnTo>
                    <a:pt x="515" y="483"/>
                  </a:lnTo>
                  <a:lnTo>
                    <a:pt x="515" y="483"/>
                  </a:lnTo>
                  <a:lnTo>
                    <a:pt x="515" y="483"/>
                  </a:lnTo>
                  <a:lnTo>
                    <a:pt x="509" y="479"/>
                  </a:lnTo>
                  <a:lnTo>
                    <a:pt x="509" y="479"/>
                  </a:lnTo>
                  <a:lnTo>
                    <a:pt x="507" y="481"/>
                  </a:lnTo>
                  <a:lnTo>
                    <a:pt x="507" y="481"/>
                  </a:lnTo>
                  <a:lnTo>
                    <a:pt x="505" y="483"/>
                  </a:lnTo>
                  <a:lnTo>
                    <a:pt x="505" y="481"/>
                  </a:lnTo>
                  <a:lnTo>
                    <a:pt x="505" y="481"/>
                  </a:lnTo>
                  <a:lnTo>
                    <a:pt x="504" y="479"/>
                  </a:lnTo>
                  <a:lnTo>
                    <a:pt x="504" y="479"/>
                  </a:lnTo>
                  <a:lnTo>
                    <a:pt x="504" y="479"/>
                  </a:lnTo>
                  <a:lnTo>
                    <a:pt x="496" y="477"/>
                  </a:lnTo>
                  <a:lnTo>
                    <a:pt x="494" y="477"/>
                  </a:lnTo>
                  <a:lnTo>
                    <a:pt x="492" y="477"/>
                  </a:lnTo>
                  <a:lnTo>
                    <a:pt x="490" y="475"/>
                  </a:lnTo>
                  <a:lnTo>
                    <a:pt x="488" y="475"/>
                  </a:lnTo>
                  <a:lnTo>
                    <a:pt x="485" y="477"/>
                  </a:lnTo>
                  <a:lnTo>
                    <a:pt x="483" y="477"/>
                  </a:lnTo>
                  <a:lnTo>
                    <a:pt x="477" y="477"/>
                  </a:lnTo>
                  <a:lnTo>
                    <a:pt x="475" y="477"/>
                  </a:lnTo>
                  <a:lnTo>
                    <a:pt x="471" y="475"/>
                  </a:lnTo>
                  <a:lnTo>
                    <a:pt x="469" y="473"/>
                  </a:lnTo>
                  <a:lnTo>
                    <a:pt x="471" y="473"/>
                  </a:lnTo>
                  <a:lnTo>
                    <a:pt x="471" y="472"/>
                  </a:lnTo>
                  <a:lnTo>
                    <a:pt x="471" y="470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5" y="462"/>
                  </a:lnTo>
                  <a:lnTo>
                    <a:pt x="475" y="462"/>
                  </a:lnTo>
                  <a:lnTo>
                    <a:pt x="477" y="460"/>
                  </a:lnTo>
                  <a:lnTo>
                    <a:pt x="477" y="458"/>
                  </a:lnTo>
                  <a:lnTo>
                    <a:pt x="477" y="458"/>
                  </a:lnTo>
                  <a:lnTo>
                    <a:pt x="477" y="458"/>
                  </a:lnTo>
                  <a:lnTo>
                    <a:pt x="475" y="456"/>
                  </a:lnTo>
                  <a:lnTo>
                    <a:pt x="477" y="456"/>
                  </a:lnTo>
                  <a:lnTo>
                    <a:pt x="479" y="455"/>
                  </a:lnTo>
                  <a:lnTo>
                    <a:pt x="483" y="451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3" y="447"/>
                  </a:lnTo>
                  <a:lnTo>
                    <a:pt x="483" y="447"/>
                  </a:lnTo>
                  <a:lnTo>
                    <a:pt x="483" y="445"/>
                  </a:lnTo>
                  <a:lnTo>
                    <a:pt x="485" y="443"/>
                  </a:lnTo>
                  <a:lnTo>
                    <a:pt x="485" y="441"/>
                  </a:lnTo>
                  <a:lnTo>
                    <a:pt x="481" y="432"/>
                  </a:lnTo>
                  <a:lnTo>
                    <a:pt x="481" y="430"/>
                  </a:lnTo>
                  <a:lnTo>
                    <a:pt x="481" y="430"/>
                  </a:lnTo>
                  <a:lnTo>
                    <a:pt x="483" y="430"/>
                  </a:lnTo>
                  <a:lnTo>
                    <a:pt x="483" y="430"/>
                  </a:lnTo>
                  <a:lnTo>
                    <a:pt x="483" y="430"/>
                  </a:lnTo>
                  <a:lnTo>
                    <a:pt x="485" y="428"/>
                  </a:lnTo>
                  <a:lnTo>
                    <a:pt x="486" y="426"/>
                  </a:lnTo>
                  <a:lnTo>
                    <a:pt x="486" y="424"/>
                  </a:lnTo>
                  <a:lnTo>
                    <a:pt x="488" y="422"/>
                  </a:lnTo>
                  <a:lnTo>
                    <a:pt x="488" y="420"/>
                  </a:lnTo>
                  <a:lnTo>
                    <a:pt x="488" y="419"/>
                  </a:lnTo>
                  <a:lnTo>
                    <a:pt x="488" y="417"/>
                  </a:lnTo>
                  <a:lnTo>
                    <a:pt x="488" y="417"/>
                  </a:lnTo>
                  <a:lnTo>
                    <a:pt x="492" y="419"/>
                  </a:lnTo>
                  <a:lnTo>
                    <a:pt x="494" y="419"/>
                  </a:lnTo>
                  <a:lnTo>
                    <a:pt x="496" y="417"/>
                  </a:lnTo>
                  <a:lnTo>
                    <a:pt x="496" y="417"/>
                  </a:lnTo>
                  <a:lnTo>
                    <a:pt x="494" y="413"/>
                  </a:lnTo>
                  <a:lnTo>
                    <a:pt x="492" y="411"/>
                  </a:lnTo>
                  <a:lnTo>
                    <a:pt x="494" y="411"/>
                  </a:lnTo>
                  <a:lnTo>
                    <a:pt x="494" y="409"/>
                  </a:lnTo>
                  <a:lnTo>
                    <a:pt x="494" y="407"/>
                  </a:lnTo>
                  <a:lnTo>
                    <a:pt x="492" y="407"/>
                  </a:lnTo>
                  <a:lnTo>
                    <a:pt x="486" y="407"/>
                  </a:lnTo>
                  <a:lnTo>
                    <a:pt x="486" y="407"/>
                  </a:lnTo>
                  <a:lnTo>
                    <a:pt x="485" y="403"/>
                  </a:lnTo>
                  <a:lnTo>
                    <a:pt x="483" y="403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79" y="405"/>
                  </a:lnTo>
                  <a:lnTo>
                    <a:pt x="479" y="405"/>
                  </a:lnTo>
                  <a:lnTo>
                    <a:pt x="479" y="405"/>
                  </a:lnTo>
                  <a:lnTo>
                    <a:pt x="477" y="40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73" y="407"/>
                  </a:lnTo>
                  <a:lnTo>
                    <a:pt x="473" y="407"/>
                  </a:lnTo>
                  <a:lnTo>
                    <a:pt x="473" y="407"/>
                  </a:lnTo>
                  <a:lnTo>
                    <a:pt x="473" y="405"/>
                  </a:lnTo>
                  <a:lnTo>
                    <a:pt x="473" y="405"/>
                  </a:lnTo>
                  <a:lnTo>
                    <a:pt x="473" y="405"/>
                  </a:lnTo>
                  <a:lnTo>
                    <a:pt x="473" y="405"/>
                  </a:lnTo>
                  <a:lnTo>
                    <a:pt x="471" y="405"/>
                  </a:lnTo>
                  <a:lnTo>
                    <a:pt x="471" y="405"/>
                  </a:lnTo>
                  <a:lnTo>
                    <a:pt x="469" y="405"/>
                  </a:lnTo>
                  <a:lnTo>
                    <a:pt x="469" y="405"/>
                  </a:lnTo>
                  <a:lnTo>
                    <a:pt x="466" y="405"/>
                  </a:lnTo>
                  <a:lnTo>
                    <a:pt x="466" y="405"/>
                  </a:lnTo>
                  <a:lnTo>
                    <a:pt x="464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62" y="400"/>
                  </a:lnTo>
                  <a:lnTo>
                    <a:pt x="460" y="400"/>
                  </a:lnTo>
                  <a:lnTo>
                    <a:pt x="460" y="402"/>
                  </a:lnTo>
                  <a:lnTo>
                    <a:pt x="458" y="400"/>
                  </a:lnTo>
                  <a:lnTo>
                    <a:pt x="456" y="400"/>
                  </a:lnTo>
                  <a:lnTo>
                    <a:pt x="451" y="400"/>
                  </a:lnTo>
                  <a:lnTo>
                    <a:pt x="451" y="396"/>
                  </a:lnTo>
                  <a:lnTo>
                    <a:pt x="454" y="390"/>
                  </a:lnTo>
                  <a:lnTo>
                    <a:pt x="452" y="388"/>
                  </a:lnTo>
                  <a:lnTo>
                    <a:pt x="451" y="388"/>
                  </a:lnTo>
                  <a:lnTo>
                    <a:pt x="451" y="388"/>
                  </a:lnTo>
                  <a:lnTo>
                    <a:pt x="451" y="388"/>
                  </a:lnTo>
                  <a:lnTo>
                    <a:pt x="451" y="388"/>
                  </a:lnTo>
                  <a:lnTo>
                    <a:pt x="452" y="386"/>
                  </a:lnTo>
                  <a:lnTo>
                    <a:pt x="452" y="386"/>
                  </a:lnTo>
                  <a:lnTo>
                    <a:pt x="452" y="384"/>
                  </a:lnTo>
                  <a:lnTo>
                    <a:pt x="452" y="384"/>
                  </a:lnTo>
                  <a:lnTo>
                    <a:pt x="452" y="383"/>
                  </a:lnTo>
                  <a:lnTo>
                    <a:pt x="452" y="379"/>
                  </a:lnTo>
                  <a:lnTo>
                    <a:pt x="451" y="379"/>
                  </a:lnTo>
                  <a:lnTo>
                    <a:pt x="451" y="377"/>
                  </a:lnTo>
                  <a:lnTo>
                    <a:pt x="449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5" y="373"/>
                  </a:lnTo>
                  <a:lnTo>
                    <a:pt x="445" y="373"/>
                  </a:lnTo>
                  <a:lnTo>
                    <a:pt x="447" y="371"/>
                  </a:lnTo>
                  <a:lnTo>
                    <a:pt x="449" y="369"/>
                  </a:lnTo>
                  <a:lnTo>
                    <a:pt x="451" y="369"/>
                  </a:lnTo>
                  <a:lnTo>
                    <a:pt x="451" y="367"/>
                  </a:lnTo>
                  <a:lnTo>
                    <a:pt x="451" y="367"/>
                  </a:lnTo>
                  <a:lnTo>
                    <a:pt x="451" y="367"/>
                  </a:lnTo>
                  <a:lnTo>
                    <a:pt x="447" y="364"/>
                  </a:lnTo>
                  <a:lnTo>
                    <a:pt x="447" y="362"/>
                  </a:lnTo>
                  <a:lnTo>
                    <a:pt x="447" y="358"/>
                  </a:lnTo>
                  <a:lnTo>
                    <a:pt x="447" y="356"/>
                  </a:lnTo>
                  <a:lnTo>
                    <a:pt x="445" y="356"/>
                  </a:lnTo>
                  <a:lnTo>
                    <a:pt x="443" y="356"/>
                  </a:lnTo>
                  <a:lnTo>
                    <a:pt x="441" y="354"/>
                  </a:lnTo>
                  <a:lnTo>
                    <a:pt x="439" y="354"/>
                  </a:lnTo>
                  <a:lnTo>
                    <a:pt x="437" y="354"/>
                  </a:lnTo>
                  <a:lnTo>
                    <a:pt x="437" y="354"/>
                  </a:lnTo>
                  <a:lnTo>
                    <a:pt x="437" y="354"/>
                  </a:lnTo>
                  <a:lnTo>
                    <a:pt x="437" y="352"/>
                  </a:lnTo>
                  <a:lnTo>
                    <a:pt x="437" y="352"/>
                  </a:lnTo>
                  <a:lnTo>
                    <a:pt x="437" y="347"/>
                  </a:lnTo>
                  <a:lnTo>
                    <a:pt x="437" y="347"/>
                  </a:lnTo>
                  <a:lnTo>
                    <a:pt x="437" y="345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37" y="341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41" y="339"/>
                  </a:lnTo>
                  <a:lnTo>
                    <a:pt x="445" y="337"/>
                  </a:lnTo>
                  <a:lnTo>
                    <a:pt x="451" y="333"/>
                  </a:lnTo>
                  <a:lnTo>
                    <a:pt x="452" y="331"/>
                  </a:lnTo>
                  <a:lnTo>
                    <a:pt x="451" y="328"/>
                  </a:lnTo>
                  <a:lnTo>
                    <a:pt x="451" y="328"/>
                  </a:lnTo>
                  <a:lnTo>
                    <a:pt x="451" y="330"/>
                  </a:lnTo>
                  <a:lnTo>
                    <a:pt x="449" y="330"/>
                  </a:lnTo>
                  <a:lnTo>
                    <a:pt x="441" y="330"/>
                  </a:lnTo>
                  <a:lnTo>
                    <a:pt x="439" y="331"/>
                  </a:lnTo>
                  <a:lnTo>
                    <a:pt x="435" y="331"/>
                  </a:lnTo>
                  <a:lnTo>
                    <a:pt x="433" y="333"/>
                  </a:lnTo>
                  <a:lnTo>
                    <a:pt x="433" y="333"/>
                  </a:lnTo>
                  <a:lnTo>
                    <a:pt x="432" y="333"/>
                  </a:lnTo>
                  <a:lnTo>
                    <a:pt x="432" y="333"/>
                  </a:lnTo>
                  <a:lnTo>
                    <a:pt x="430" y="331"/>
                  </a:lnTo>
                  <a:lnTo>
                    <a:pt x="426" y="330"/>
                  </a:lnTo>
                  <a:lnTo>
                    <a:pt x="424" y="330"/>
                  </a:lnTo>
                  <a:lnTo>
                    <a:pt x="422" y="330"/>
                  </a:lnTo>
                  <a:lnTo>
                    <a:pt x="418" y="330"/>
                  </a:lnTo>
                  <a:lnTo>
                    <a:pt x="418" y="330"/>
                  </a:lnTo>
                  <a:lnTo>
                    <a:pt x="416" y="331"/>
                  </a:lnTo>
                  <a:lnTo>
                    <a:pt x="415" y="331"/>
                  </a:lnTo>
                  <a:lnTo>
                    <a:pt x="413" y="331"/>
                  </a:lnTo>
                  <a:lnTo>
                    <a:pt x="407" y="330"/>
                  </a:lnTo>
                  <a:lnTo>
                    <a:pt x="405" y="330"/>
                  </a:lnTo>
                  <a:lnTo>
                    <a:pt x="399" y="331"/>
                  </a:lnTo>
                  <a:lnTo>
                    <a:pt x="384" y="337"/>
                  </a:lnTo>
                  <a:lnTo>
                    <a:pt x="384" y="337"/>
                  </a:lnTo>
                  <a:lnTo>
                    <a:pt x="382" y="341"/>
                  </a:lnTo>
                  <a:lnTo>
                    <a:pt x="380" y="343"/>
                  </a:lnTo>
                  <a:lnTo>
                    <a:pt x="379" y="343"/>
                  </a:lnTo>
                  <a:lnTo>
                    <a:pt x="379" y="343"/>
                  </a:lnTo>
                  <a:lnTo>
                    <a:pt x="377" y="343"/>
                  </a:lnTo>
                  <a:lnTo>
                    <a:pt x="375" y="345"/>
                  </a:lnTo>
                  <a:lnTo>
                    <a:pt x="373" y="347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3" y="347"/>
                  </a:lnTo>
                  <a:lnTo>
                    <a:pt x="362" y="345"/>
                  </a:lnTo>
                  <a:lnTo>
                    <a:pt x="360" y="343"/>
                  </a:lnTo>
                  <a:lnTo>
                    <a:pt x="373" y="330"/>
                  </a:lnTo>
                  <a:lnTo>
                    <a:pt x="373" y="328"/>
                  </a:lnTo>
                  <a:lnTo>
                    <a:pt x="375" y="326"/>
                  </a:lnTo>
                  <a:lnTo>
                    <a:pt x="373" y="326"/>
                  </a:lnTo>
                  <a:lnTo>
                    <a:pt x="373" y="324"/>
                  </a:lnTo>
                  <a:lnTo>
                    <a:pt x="373" y="324"/>
                  </a:lnTo>
                  <a:lnTo>
                    <a:pt x="373" y="322"/>
                  </a:lnTo>
                  <a:lnTo>
                    <a:pt x="373" y="322"/>
                  </a:lnTo>
                  <a:lnTo>
                    <a:pt x="373" y="322"/>
                  </a:lnTo>
                  <a:lnTo>
                    <a:pt x="375" y="322"/>
                  </a:lnTo>
                  <a:lnTo>
                    <a:pt x="373" y="318"/>
                  </a:lnTo>
                  <a:lnTo>
                    <a:pt x="369" y="316"/>
                  </a:lnTo>
                  <a:lnTo>
                    <a:pt x="367" y="314"/>
                  </a:lnTo>
                  <a:lnTo>
                    <a:pt x="369" y="314"/>
                  </a:lnTo>
                  <a:lnTo>
                    <a:pt x="371" y="314"/>
                  </a:lnTo>
                  <a:lnTo>
                    <a:pt x="371" y="314"/>
                  </a:lnTo>
                  <a:lnTo>
                    <a:pt x="371" y="313"/>
                  </a:lnTo>
                  <a:lnTo>
                    <a:pt x="371" y="311"/>
                  </a:lnTo>
                  <a:lnTo>
                    <a:pt x="369" y="311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7"/>
                  </a:lnTo>
                  <a:lnTo>
                    <a:pt x="369" y="307"/>
                  </a:lnTo>
                  <a:lnTo>
                    <a:pt x="367" y="307"/>
                  </a:lnTo>
                  <a:lnTo>
                    <a:pt x="365" y="307"/>
                  </a:lnTo>
                  <a:lnTo>
                    <a:pt x="360" y="307"/>
                  </a:lnTo>
                  <a:lnTo>
                    <a:pt x="360" y="307"/>
                  </a:lnTo>
                  <a:lnTo>
                    <a:pt x="360" y="305"/>
                  </a:lnTo>
                  <a:lnTo>
                    <a:pt x="362" y="295"/>
                  </a:lnTo>
                  <a:lnTo>
                    <a:pt x="362" y="286"/>
                  </a:lnTo>
                  <a:lnTo>
                    <a:pt x="362" y="284"/>
                  </a:lnTo>
                  <a:lnTo>
                    <a:pt x="365" y="280"/>
                  </a:lnTo>
                  <a:lnTo>
                    <a:pt x="369" y="278"/>
                  </a:lnTo>
                  <a:lnTo>
                    <a:pt x="369" y="278"/>
                  </a:lnTo>
                  <a:lnTo>
                    <a:pt x="371" y="278"/>
                  </a:lnTo>
                  <a:lnTo>
                    <a:pt x="375" y="278"/>
                  </a:lnTo>
                  <a:lnTo>
                    <a:pt x="375" y="278"/>
                  </a:lnTo>
                  <a:lnTo>
                    <a:pt x="377" y="278"/>
                  </a:lnTo>
                  <a:lnTo>
                    <a:pt x="377" y="277"/>
                  </a:lnTo>
                  <a:lnTo>
                    <a:pt x="377" y="275"/>
                  </a:lnTo>
                  <a:lnTo>
                    <a:pt x="375" y="273"/>
                  </a:lnTo>
                  <a:lnTo>
                    <a:pt x="373" y="271"/>
                  </a:lnTo>
                  <a:lnTo>
                    <a:pt x="373" y="269"/>
                  </a:lnTo>
                  <a:lnTo>
                    <a:pt x="373" y="263"/>
                  </a:lnTo>
                  <a:lnTo>
                    <a:pt x="373" y="26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75" y="259"/>
                  </a:lnTo>
                  <a:lnTo>
                    <a:pt x="377" y="258"/>
                  </a:lnTo>
                  <a:lnTo>
                    <a:pt x="377" y="254"/>
                  </a:lnTo>
                  <a:lnTo>
                    <a:pt x="379" y="248"/>
                  </a:lnTo>
                  <a:lnTo>
                    <a:pt x="380" y="246"/>
                  </a:lnTo>
                  <a:lnTo>
                    <a:pt x="382" y="248"/>
                  </a:lnTo>
                  <a:lnTo>
                    <a:pt x="384" y="248"/>
                  </a:lnTo>
                  <a:lnTo>
                    <a:pt x="384" y="250"/>
                  </a:lnTo>
                  <a:lnTo>
                    <a:pt x="384" y="250"/>
                  </a:lnTo>
                  <a:lnTo>
                    <a:pt x="386" y="250"/>
                  </a:lnTo>
                  <a:lnTo>
                    <a:pt x="388" y="250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6" y="242"/>
                  </a:lnTo>
                  <a:lnTo>
                    <a:pt x="396" y="242"/>
                  </a:lnTo>
                  <a:lnTo>
                    <a:pt x="398" y="239"/>
                  </a:lnTo>
                  <a:lnTo>
                    <a:pt x="398" y="237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399" y="235"/>
                  </a:lnTo>
                  <a:lnTo>
                    <a:pt x="399" y="233"/>
                  </a:lnTo>
                  <a:lnTo>
                    <a:pt x="399" y="231"/>
                  </a:lnTo>
                  <a:lnTo>
                    <a:pt x="399" y="231"/>
                  </a:lnTo>
                  <a:lnTo>
                    <a:pt x="399" y="229"/>
                  </a:lnTo>
                  <a:lnTo>
                    <a:pt x="399" y="227"/>
                  </a:lnTo>
                  <a:lnTo>
                    <a:pt x="399" y="227"/>
                  </a:lnTo>
                  <a:lnTo>
                    <a:pt x="401" y="227"/>
                  </a:lnTo>
                  <a:lnTo>
                    <a:pt x="401" y="225"/>
                  </a:lnTo>
                  <a:lnTo>
                    <a:pt x="401" y="225"/>
                  </a:lnTo>
                  <a:lnTo>
                    <a:pt x="401" y="222"/>
                  </a:lnTo>
                  <a:lnTo>
                    <a:pt x="401" y="220"/>
                  </a:lnTo>
                  <a:lnTo>
                    <a:pt x="403" y="220"/>
                  </a:lnTo>
                  <a:lnTo>
                    <a:pt x="409" y="222"/>
                  </a:lnTo>
                  <a:lnTo>
                    <a:pt x="409" y="222"/>
                  </a:lnTo>
                  <a:lnTo>
                    <a:pt x="411" y="224"/>
                  </a:lnTo>
                  <a:lnTo>
                    <a:pt x="413" y="225"/>
                  </a:lnTo>
                  <a:lnTo>
                    <a:pt x="413" y="224"/>
                  </a:lnTo>
                  <a:lnTo>
                    <a:pt x="415" y="224"/>
                  </a:lnTo>
                  <a:lnTo>
                    <a:pt x="416" y="222"/>
                  </a:lnTo>
                  <a:lnTo>
                    <a:pt x="416" y="222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20" y="214"/>
                  </a:lnTo>
                  <a:lnTo>
                    <a:pt x="420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20" y="210"/>
                  </a:lnTo>
                  <a:lnTo>
                    <a:pt x="422" y="210"/>
                  </a:lnTo>
                  <a:lnTo>
                    <a:pt x="422" y="210"/>
                  </a:lnTo>
                  <a:lnTo>
                    <a:pt x="422" y="208"/>
                  </a:lnTo>
                  <a:lnTo>
                    <a:pt x="424" y="206"/>
                  </a:lnTo>
                  <a:lnTo>
                    <a:pt x="424" y="205"/>
                  </a:lnTo>
                  <a:lnTo>
                    <a:pt x="426" y="203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2" y="205"/>
                  </a:lnTo>
                  <a:lnTo>
                    <a:pt x="433" y="206"/>
                  </a:lnTo>
                  <a:lnTo>
                    <a:pt x="433" y="206"/>
                  </a:lnTo>
                  <a:lnTo>
                    <a:pt x="435" y="205"/>
                  </a:lnTo>
                  <a:lnTo>
                    <a:pt x="439" y="203"/>
                  </a:lnTo>
                  <a:lnTo>
                    <a:pt x="439" y="203"/>
                  </a:lnTo>
                  <a:lnTo>
                    <a:pt x="439" y="201"/>
                  </a:lnTo>
                  <a:lnTo>
                    <a:pt x="439" y="201"/>
                  </a:lnTo>
                  <a:lnTo>
                    <a:pt x="439" y="199"/>
                  </a:lnTo>
                  <a:lnTo>
                    <a:pt x="439" y="199"/>
                  </a:lnTo>
                  <a:lnTo>
                    <a:pt x="437" y="199"/>
                  </a:lnTo>
                  <a:lnTo>
                    <a:pt x="437" y="199"/>
                  </a:lnTo>
                  <a:lnTo>
                    <a:pt x="437" y="197"/>
                  </a:lnTo>
                  <a:lnTo>
                    <a:pt x="435" y="193"/>
                  </a:lnTo>
                  <a:lnTo>
                    <a:pt x="433" y="193"/>
                  </a:lnTo>
                  <a:lnTo>
                    <a:pt x="433" y="193"/>
                  </a:lnTo>
                  <a:lnTo>
                    <a:pt x="432" y="193"/>
                  </a:lnTo>
                  <a:lnTo>
                    <a:pt x="432" y="193"/>
                  </a:lnTo>
                  <a:lnTo>
                    <a:pt x="432" y="191"/>
                  </a:lnTo>
                  <a:lnTo>
                    <a:pt x="432" y="189"/>
                  </a:lnTo>
                  <a:lnTo>
                    <a:pt x="432" y="188"/>
                  </a:lnTo>
                  <a:lnTo>
                    <a:pt x="430" y="186"/>
                  </a:lnTo>
                  <a:lnTo>
                    <a:pt x="430" y="184"/>
                  </a:lnTo>
                  <a:lnTo>
                    <a:pt x="430" y="184"/>
                  </a:lnTo>
                  <a:lnTo>
                    <a:pt x="430" y="182"/>
                  </a:lnTo>
                  <a:lnTo>
                    <a:pt x="430" y="182"/>
                  </a:lnTo>
                  <a:lnTo>
                    <a:pt x="433" y="180"/>
                  </a:lnTo>
                  <a:lnTo>
                    <a:pt x="433" y="180"/>
                  </a:lnTo>
                  <a:lnTo>
                    <a:pt x="435" y="180"/>
                  </a:lnTo>
                  <a:lnTo>
                    <a:pt x="435" y="184"/>
                  </a:lnTo>
                  <a:lnTo>
                    <a:pt x="435" y="184"/>
                  </a:lnTo>
                  <a:lnTo>
                    <a:pt x="435" y="184"/>
                  </a:lnTo>
                  <a:lnTo>
                    <a:pt x="439" y="182"/>
                  </a:lnTo>
                  <a:lnTo>
                    <a:pt x="439" y="182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41" y="178"/>
                  </a:lnTo>
                  <a:lnTo>
                    <a:pt x="439" y="176"/>
                  </a:lnTo>
                  <a:lnTo>
                    <a:pt x="439" y="172"/>
                  </a:lnTo>
                  <a:lnTo>
                    <a:pt x="437" y="172"/>
                  </a:lnTo>
                  <a:lnTo>
                    <a:pt x="435" y="172"/>
                  </a:lnTo>
                  <a:lnTo>
                    <a:pt x="435" y="172"/>
                  </a:lnTo>
                  <a:lnTo>
                    <a:pt x="435" y="171"/>
                  </a:lnTo>
                  <a:lnTo>
                    <a:pt x="437" y="169"/>
                  </a:lnTo>
                  <a:lnTo>
                    <a:pt x="437" y="169"/>
                  </a:lnTo>
                  <a:lnTo>
                    <a:pt x="439" y="165"/>
                  </a:lnTo>
                  <a:lnTo>
                    <a:pt x="441" y="163"/>
                  </a:lnTo>
                  <a:lnTo>
                    <a:pt x="441" y="161"/>
                  </a:lnTo>
                  <a:lnTo>
                    <a:pt x="441" y="161"/>
                  </a:lnTo>
                  <a:lnTo>
                    <a:pt x="441" y="152"/>
                  </a:lnTo>
                  <a:lnTo>
                    <a:pt x="441" y="148"/>
                  </a:lnTo>
                  <a:lnTo>
                    <a:pt x="443" y="146"/>
                  </a:lnTo>
                  <a:lnTo>
                    <a:pt x="443" y="144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41" y="138"/>
                  </a:lnTo>
                  <a:lnTo>
                    <a:pt x="443" y="136"/>
                  </a:lnTo>
                  <a:lnTo>
                    <a:pt x="443" y="133"/>
                  </a:lnTo>
                  <a:lnTo>
                    <a:pt x="443" y="131"/>
                  </a:lnTo>
                  <a:lnTo>
                    <a:pt x="443" y="131"/>
                  </a:lnTo>
                  <a:lnTo>
                    <a:pt x="441" y="127"/>
                  </a:lnTo>
                  <a:lnTo>
                    <a:pt x="441" y="127"/>
                  </a:lnTo>
                  <a:lnTo>
                    <a:pt x="441" y="125"/>
                  </a:lnTo>
                  <a:lnTo>
                    <a:pt x="443" y="125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1" y="116"/>
                  </a:lnTo>
                  <a:lnTo>
                    <a:pt x="441" y="116"/>
                  </a:lnTo>
                  <a:lnTo>
                    <a:pt x="441" y="114"/>
                  </a:lnTo>
                  <a:lnTo>
                    <a:pt x="443" y="112"/>
                  </a:lnTo>
                  <a:lnTo>
                    <a:pt x="441" y="110"/>
                  </a:lnTo>
                  <a:lnTo>
                    <a:pt x="441" y="110"/>
                  </a:lnTo>
                  <a:lnTo>
                    <a:pt x="439" y="110"/>
                  </a:lnTo>
                  <a:lnTo>
                    <a:pt x="439" y="110"/>
                  </a:lnTo>
                  <a:lnTo>
                    <a:pt x="439" y="108"/>
                  </a:lnTo>
                  <a:lnTo>
                    <a:pt x="437" y="102"/>
                  </a:lnTo>
                  <a:lnTo>
                    <a:pt x="437" y="100"/>
                  </a:lnTo>
                  <a:lnTo>
                    <a:pt x="439" y="99"/>
                  </a:lnTo>
                  <a:lnTo>
                    <a:pt x="439" y="93"/>
                  </a:lnTo>
                  <a:lnTo>
                    <a:pt x="441" y="91"/>
                  </a:lnTo>
                  <a:lnTo>
                    <a:pt x="439" y="89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7" y="87"/>
                  </a:lnTo>
                  <a:lnTo>
                    <a:pt x="437" y="80"/>
                  </a:lnTo>
                  <a:lnTo>
                    <a:pt x="437" y="78"/>
                  </a:lnTo>
                  <a:lnTo>
                    <a:pt x="439" y="74"/>
                  </a:lnTo>
                  <a:lnTo>
                    <a:pt x="439" y="72"/>
                  </a:lnTo>
                  <a:lnTo>
                    <a:pt x="437" y="72"/>
                  </a:lnTo>
                  <a:lnTo>
                    <a:pt x="437" y="70"/>
                  </a:lnTo>
                  <a:lnTo>
                    <a:pt x="437" y="70"/>
                  </a:lnTo>
                  <a:lnTo>
                    <a:pt x="435" y="70"/>
                  </a:lnTo>
                  <a:lnTo>
                    <a:pt x="435" y="70"/>
                  </a:lnTo>
                  <a:lnTo>
                    <a:pt x="435" y="70"/>
                  </a:lnTo>
                  <a:lnTo>
                    <a:pt x="433" y="70"/>
                  </a:lnTo>
                  <a:lnTo>
                    <a:pt x="433" y="72"/>
                  </a:lnTo>
                  <a:lnTo>
                    <a:pt x="432" y="72"/>
                  </a:lnTo>
                  <a:lnTo>
                    <a:pt x="430" y="70"/>
                  </a:lnTo>
                  <a:lnTo>
                    <a:pt x="430" y="68"/>
                  </a:lnTo>
                  <a:lnTo>
                    <a:pt x="428" y="66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6"/>
                  </a:lnTo>
                  <a:lnTo>
                    <a:pt x="420" y="68"/>
                  </a:lnTo>
                  <a:lnTo>
                    <a:pt x="418" y="72"/>
                  </a:lnTo>
                  <a:lnTo>
                    <a:pt x="418" y="74"/>
                  </a:lnTo>
                  <a:lnTo>
                    <a:pt x="416" y="76"/>
                  </a:lnTo>
                  <a:lnTo>
                    <a:pt x="415" y="76"/>
                  </a:lnTo>
                  <a:lnTo>
                    <a:pt x="413" y="76"/>
                  </a:lnTo>
                  <a:lnTo>
                    <a:pt x="411" y="72"/>
                  </a:lnTo>
                  <a:lnTo>
                    <a:pt x="409" y="66"/>
                  </a:lnTo>
                  <a:lnTo>
                    <a:pt x="409" y="64"/>
                  </a:lnTo>
                  <a:lnTo>
                    <a:pt x="407" y="61"/>
                  </a:lnTo>
                  <a:lnTo>
                    <a:pt x="407" y="61"/>
                  </a:lnTo>
                  <a:lnTo>
                    <a:pt x="407" y="59"/>
                  </a:lnTo>
                  <a:lnTo>
                    <a:pt x="407" y="59"/>
                  </a:lnTo>
                  <a:lnTo>
                    <a:pt x="407" y="57"/>
                  </a:lnTo>
                  <a:lnTo>
                    <a:pt x="405" y="57"/>
                  </a:lnTo>
                  <a:lnTo>
                    <a:pt x="405" y="55"/>
                  </a:lnTo>
                  <a:lnTo>
                    <a:pt x="407" y="55"/>
                  </a:lnTo>
                  <a:lnTo>
                    <a:pt x="405" y="53"/>
                  </a:lnTo>
                  <a:lnTo>
                    <a:pt x="403" y="53"/>
                  </a:lnTo>
                  <a:lnTo>
                    <a:pt x="403" y="51"/>
                  </a:lnTo>
                  <a:lnTo>
                    <a:pt x="401" y="49"/>
                  </a:lnTo>
                  <a:lnTo>
                    <a:pt x="403" y="49"/>
                  </a:lnTo>
                  <a:lnTo>
                    <a:pt x="405" y="47"/>
                  </a:lnTo>
                  <a:lnTo>
                    <a:pt x="405" y="47"/>
                  </a:lnTo>
                  <a:lnTo>
                    <a:pt x="403" y="46"/>
                  </a:lnTo>
                  <a:lnTo>
                    <a:pt x="403" y="44"/>
                  </a:lnTo>
                  <a:lnTo>
                    <a:pt x="399" y="44"/>
                  </a:lnTo>
                  <a:lnTo>
                    <a:pt x="399" y="42"/>
                  </a:lnTo>
                  <a:lnTo>
                    <a:pt x="401" y="40"/>
                  </a:lnTo>
                  <a:lnTo>
                    <a:pt x="401" y="40"/>
                  </a:lnTo>
                  <a:lnTo>
                    <a:pt x="401" y="32"/>
                  </a:lnTo>
                  <a:lnTo>
                    <a:pt x="401" y="30"/>
                  </a:lnTo>
                  <a:lnTo>
                    <a:pt x="401" y="30"/>
                  </a:lnTo>
                  <a:lnTo>
                    <a:pt x="396" y="25"/>
                  </a:lnTo>
                  <a:lnTo>
                    <a:pt x="394" y="25"/>
                  </a:lnTo>
                  <a:lnTo>
                    <a:pt x="392" y="25"/>
                  </a:lnTo>
                  <a:lnTo>
                    <a:pt x="392" y="23"/>
                  </a:lnTo>
                  <a:lnTo>
                    <a:pt x="392" y="21"/>
                  </a:lnTo>
                  <a:lnTo>
                    <a:pt x="392" y="19"/>
                  </a:lnTo>
                  <a:lnTo>
                    <a:pt x="392" y="19"/>
                  </a:lnTo>
                  <a:lnTo>
                    <a:pt x="388" y="17"/>
                  </a:lnTo>
                  <a:lnTo>
                    <a:pt x="386" y="13"/>
                  </a:lnTo>
                  <a:lnTo>
                    <a:pt x="382" y="11"/>
                  </a:lnTo>
                  <a:lnTo>
                    <a:pt x="379" y="13"/>
                  </a:lnTo>
                  <a:lnTo>
                    <a:pt x="377" y="13"/>
                  </a:lnTo>
                  <a:lnTo>
                    <a:pt x="375" y="11"/>
                  </a:lnTo>
                  <a:lnTo>
                    <a:pt x="373" y="4"/>
                  </a:lnTo>
                  <a:lnTo>
                    <a:pt x="371" y="2"/>
                  </a:lnTo>
                  <a:lnTo>
                    <a:pt x="369" y="2"/>
                  </a:lnTo>
                  <a:lnTo>
                    <a:pt x="367" y="4"/>
                  </a:lnTo>
                  <a:lnTo>
                    <a:pt x="365" y="2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58" y="6"/>
                  </a:lnTo>
                  <a:lnTo>
                    <a:pt x="358" y="8"/>
                  </a:lnTo>
                  <a:lnTo>
                    <a:pt x="358" y="10"/>
                  </a:lnTo>
                  <a:lnTo>
                    <a:pt x="356" y="10"/>
                  </a:lnTo>
                  <a:lnTo>
                    <a:pt x="356" y="10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6" y="13"/>
                  </a:lnTo>
                  <a:lnTo>
                    <a:pt x="356" y="13"/>
                  </a:lnTo>
                  <a:lnTo>
                    <a:pt x="356" y="15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48" y="23"/>
                  </a:lnTo>
                  <a:lnTo>
                    <a:pt x="346" y="25"/>
                  </a:lnTo>
                  <a:lnTo>
                    <a:pt x="346" y="27"/>
                  </a:lnTo>
                  <a:lnTo>
                    <a:pt x="345" y="30"/>
                  </a:lnTo>
                  <a:lnTo>
                    <a:pt x="345" y="32"/>
                  </a:lnTo>
                  <a:lnTo>
                    <a:pt x="346" y="34"/>
                  </a:lnTo>
                  <a:lnTo>
                    <a:pt x="348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8" y="47"/>
                  </a:lnTo>
                  <a:lnTo>
                    <a:pt x="348" y="47"/>
                  </a:lnTo>
                  <a:lnTo>
                    <a:pt x="348" y="49"/>
                  </a:lnTo>
                  <a:lnTo>
                    <a:pt x="346" y="49"/>
                  </a:lnTo>
                  <a:lnTo>
                    <a:pt x="345" y="49"/>
                  </a:lnTo>
                  <a:lnTo>
                    <a:pt x="345" y="49"/>
                  </a:lnTo>
                  <a:lnTo>
                    <a:pt x="345" y="47"/>
                  </a:lnTo>
                  <a:lnTo>
                    <a:pt x="345" y="47"/>
                  </a:lnTo>
                  <a:lnTo>
                    <a:pt x="343" y="47"/>
                  </a:lnTo>
                  <a:lnTo>
                    <a:pt x="341" y="47"/>
                  </a:lnTo>
                  <a:lnTo>
                    <a:pt x="341" y="47"/>
                  </a:lnTo>
                  <a:lnTo>
                    <a:pt x="339" y="49"/>
                  </a:lnTo>
                  <a:lnTo>
                    <a:pt x="339" y="49"/>
                  </a:lnTo>
                  <a:lnTo>
                    <a:pt x="337" y="51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1" y="57"/>
                  </a:lnTo>
                  <a:lnTo>
                    <a:pt x="331" y="57"/>
                  </a:lnTo>
                  <a:lnTo>
                    <a:pt x="329" y="57"/>
                  </a:lnTo>
                  <a:lnTo>
                    <a:pt x="329" y="57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6" y="61"/>
                  </a:lnTo>
                  <a:lnTo>
                    <a:pt x="324" y="61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18" y="66"/>
                  </a:lnTo>
                  <a:lnTo>
                    <a:pt x="318" y="68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6" y="72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6" y="76"/>
                  </a:lnTo>
                  <a:lnTo>
                    <a:pt x="318" y="76"/>
                  </a:lnTo>
                  <a:lnTo>
                    <a:pt x="318" y="78"/>
                  </a:lnTo>
                  <a:lnTo>
                    <a:pt x="318" y="78"/>
                  </a:lnTo>
                  <a:lnTo>
                    <a:pt x="318" y="80"/>
                  </a:lnTo>
                  <a:lnTo>
                    <a:pt x="316" y="82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29" y="100"/>
                  </a:lnTo>
                  <a:lnTo>
                    <a:pt x="331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3" y="104"/>
                  </a:lnTo>
                  <a:lnTo>
                    <a:pt x="333" y="106"/>
                  </a:lnTo>
                  <a:lnTo>
                    <a:pt x="335" y="106"/>
                  </a:lnTo>
                  <a:lnTo>
                    <a:pt x="333" y="106"/>
                  </a:lnTo>
                  <a:lnTo>
                    <a:pt x="333" y="108"/>
                  </a:lnTo>
                  <a:lnTo>
                    <a:pt x="333" y="110"/>
                  </a:lnTo>
                  <a:lnTo>
                    <a:pt x="333" y="110"/>
                  </a:lnTo>
                  <a:lnTo>
                    <a:pt x="331" y="110"/>
                  </a:lnTo>
                  <a:lnTo>
                    <a:pt x="331" y="110"/>
                  </a:lnTo>
                  <a:lnTo>
                    <a:pt x="329" y="108"/>
                  </a:lnTo>
                  <a:lnTo>
                    <a:pt x="329" y="108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316" y="102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9"/>
                  </a:lnTo>
                  <a:lnTo>
                    <a:pt x="316" y="99"/>
                  </a:lnTo>
                  <a:lnTo>
                    <a:pt x="316" y="97"/>
                  </a:lnTo>
                  <a:lnTo>
                    <a:pt x="312" y="95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1"/>
                  </a:lnTo>
                  <a:lnTo>
                    <a:pt x="309" y="91"/>
                  </a:lnTo>
                  <a:lnTo>
                    <a:pt x="307" y="89"/>
                  </a:lnTo>
                  <a:lnTo>
                    <a:pt x="305" y="89"/>
                  </a:lnTo>
                  <a:lnTo>
                    <a:pt x="305" y="89"/>
                  </a:lnTo>
                  <a:lnTo>
                    <a:pt x="303" y="89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91"/>
                  </a:lnTo>
                  <a:lnTo>
                    <a:pt x="299" y="89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5" y="91"/>
                  </a:lnTo>
                  <a:lnTo>
                    <a:pt x="295" y="93"/>
                  </a:lnTo>
                  <a:lnTo>
                    <a:pt x="293" y="93"/>
                  </a:lnTo>
                  <a:lnTo>
                    <a:pt x="291" y="95"/>
                  </a:lnTo>
                  <a:lnTo>
                    <a:pt x="291" y="95"/>
                  </a:lnTo>
                  <a:lnTo>
                    <a:pt x="290" y="93"/>
                  </a:lnTo>
                  <a:lnTo>
                    <a:pt x="286" y="93"/>
                  </a:lnTo>
                  <a:lnTo>
                    <a:pt x="267" y="97"/>
                  </a:lnTo>
                  <a:lnTo>
                    <a:pt x="263" y="99"/>
                  </a:lnTo>
                  <a:lnTo>
                    <a:pt x="259" y="102"/>
                  </a:lnTo>
                  <a:lnTo>
                    <a:pt x="256" y="106"/>
                  </a:lnTo>
                  <a:lnTo>
                    <a:pt x="254" y="110"/>
                  </a:lnTo>
                  <a:lnTo>
                    <a:pt x="252" y="112"/>
                  </a:lnTo>
                  <a:lnTo>
                    <a:pt x="250" y="114"/>
                  </a:lnTo>
                  <a:lnTo>
                    <a:pt x="248" y="116"/>
                  </a:lnTo>
                  <a:lnTo>
                    <a:pt x="244" y="116"/>
                  </a:lnTo>
                  <a:lnTo>
                    <a:pt x="242" y="116"/>
                  </a:lnTo>
                  <a:lnTo>
                    <a:pt x="240" y="119"/>
                  </a:lnTo>
                  <a:lnTo>
                    <a:pt x="238" y="123"/>
                  </a:lnTo>
                  <a:lnTo>
                    <a:pt x="237" y="123"/>
                  </a:lnTo>
                  <a:lnTo>
                    <a:pt x="237" y="125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231" y="125"/>
                  </a:lnTo>
                  <a:lnTo>
                    <a:pt x="231" y="127"/>
                  </a:lnTo>
                  <a:lnTo>
                    <a:pt x="231" y="129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5" y="129"/>
                  </a:lnTo>
                  <a:lnTo>
                    <a:pt x="223" y="131"/>
                  </a:lnTo>
                  <a:lnTo>
                    <a:pt x="221" y="133"/>
                  </a:lnTo>
                  <a:lnTo>
                    <a:pt x="220" y="136"/>
                  </a:lnTo>
                  <a:lnTo>
                    <a:pt x="218" y="138"/>
                  </a:lnTo>
                  <a:lnTo>
                    <a:pt x="216" y="138"/>
                  </a:lnTo>
                  <a:lnTo>
                    <a:pt x="212" y="140"/>
                  </a:lnTo>
                  <a:lnTo>
                    <a:pt x="208" y="142"/>
                  </a:lnTo>
                  <a:lnTo>
                    <a:pt x="208" y="142"/>
                  </a:lnTo>
                  <a:lnTo>
                    <a:pt x="206" y="142"/>
                  </a:lnTo>
                  <a:lnTo>
                    <a:pt x="204" y="140"/>
                  </a:lnTo>
                  <a:lnTo>
                    <a:pt x="204" y="140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1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50"/>
                  </a:lnTo>
                  <a:lnTo>
                    <a:pt x="197" y="150"/>
                  </a:lnTo>
                  <a:lnTo>
                    <a:pt x="197" y="152"/>
                  </a:lnTo>
                  <a:lnTo>
                    <a:pt x="195" y="153"/>
                  </a:lnTo>
                  <a:lnTo>
                    <a:pt x="193" y="153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5" y="159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3" y="165"/>
                  </a:lnTo>
                  <a:lnTo>
                    <a:pt x="193" y="167"/>
                  </a:lnTo>
                  <a:lnTo>
                    <a:pt x="193" y="169"/>
                  </a:lnTo>
                  <a:lnTo>
                    <a:pt x="193" y="172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5" y="178"/>
                  </a:lnTo>
                  <a:lnTo>
                    <a:pt x="195" y="178"/>
                  </a:lnTo>
                  <a:lnTo>
                    <a:pt x="197" y="184"/>
                  </a:lnTo>
                  <a:lnTo>
                    <a:pt x="197" y="184"/>
                  </a:lnTo>
                  <a:lnTo>
                    <a:pt x="199" y="186"/>
                  </a:lnTo>
                  <a:lnTo>
                    <a:pt x="201" y="186"/>
                  </a:lnTo>
                  <a:lnTo>
                    <a:pt x="201" y="188"/>
                  </a:lnTo>
                  <a:lnTo>
                    <a:pt x="199" y="189"/>
                  </a:lnTo>
                  <a:lnTo>
                    <a:pt x="197" y="191"/>
                  </a:lnTo>
                  <a:lnTo>
                    <a:pt x="195" y="195"/>
                  </a:lnTo>
                  <a:lnTo>
                    <a:pt x="193" y="195"/>
                  </a:lnTo>
                  <a:lnTo>
                    <a:pt x="191" y="197"/>
                  </a:lnTo>
                  <a:lnTo>
                    <a:pt x="191" y="197"/>
                  </a:lnTo>
                  <a:lnTo>
                    <a:pt x="189" y="199"/>
                  </a:lnTo>
                  <a:lnTo>
                    <a:pt x="189" y="201"/>
                  </a:lnTo>
                  <a:lnTo>
                    <a:pt x="191" y="208"/>
                  </a:lnTo>
                  <a:lnTo>
                    <a:pt x="191" y="208"/>
                  </a:lnTo>
                  <a:lnTo>
                    <a:pt x="191" y="210"/>
                  </a:lnTo>
                  <a:lnTo>
                    <a:pt x="189" y="210"/>
                  </a:lnTo>
                  <a:lnTo>
                    <a:pt x="189" y="210"/>
                  </a:lnTo>
                  <a:lnTo>
                    <a:pt x="187" y="212"/>
                  </a:lnTo>
                  <a:lnTo>
                    <a:pt x="187" y="212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0" y="224"/>
                  </a:lnTo>
                  <a:lnTo>
                    <a:pt x="178" y="224"/>
                  </a:lnTo>
                  <a:lnTo>
                    <a:pt x="178" y="224"/>
                  </a:lnTo>
                  <a:lnTo>
                    <a:pt x="178" y="225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9"/>
                  </a:lnTo>
                  <a:lnTo>
                    <a:pt x="167" y="231"/>
                  </a:lnTo>
                  <a:lnTo>
                    <a:pt x="165" y="233"/>
                  </a:lnTo>
                  <a:lnTo>
                    <a:pt x="165" y="237"/>
                  </a:lnTo>
                  <a:lnTo>
                    <a:pt x="159" y="246"/>
                  </a:lnTo>
                  <a:lnTo>
                    <a:pt x="161" y="250"/>
                  </a:lnTo>
                  <a:lnTo>
                    <a:pt x="161" y="252"/>
                  </a:lnTo>
                  <a:lnTo>
                    <a:pt x="165" y="254"/>
                  </a:lnTo>
                  <a:lnTo>
                    <a:pt x="167" y="254"/>
                  </a:lnTo>
                  <a:lnTo>
                    <a:pt x="168" y="256"/>
                  </a:lnTo>
                  <a:lnTo>
                    <a:pt x="170" y="258"/>
                  </a:lnTo>
                  <a:lnTo>
                    <a:pt x="170" y="259"/>
                  </a:lnTo>
                  <a:lnTo>
                    <a:pt x="170" y="263"/>
                  </a:lnTo>
                  <a:lnTo>
                    <a:pt x="168" y="265"/>
                  </a:lnTo>
                  <a:lnTo>
                    <a:pt x="168" y="267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3" y="278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4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61" y="286"/>
                  </a:lnTo>
                  <a:lnTo>
                    <a:pt x="159" y="288"/>
                  </a:lnTo>
                  <a:lnTo>
                    <a:pt x="159" y="288"/>
                  </a:lnTo>
                  <a:lnTo>
                    <a:pt x="157" y="288"/>
                  </a:lnTo>
                  <a:lnTo>
                    <a:pt x="157" y="288"/>
                  </a:lnTo>
                  <a:lnTo>
                    <a:pt x="155" y="294"/>
                  </a:lnTo>
                  <a:lnTo>
                    <a:pt x="155" y="295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0" y="299"/>
                  </a:lnTo>
                  <a:lnTo>
                    <a:pt x="150" y="303"/>
                  </a:lnTo>
                  <a:lnTo>
                    <a:pt x="148" y="303"/>
                  </a:lnTo>
                  <a:lnTo>
                    <a:pt x="148" y="303"/>
                  </a:lnTo>
                  <a:lnTo>
                    <a:pt x="148" y="305"/>
                  </a:lnTo>
                  <a:lnTo>
                    <a:pt x="148" y="307"/>
                  </a:lnTo>
                  <a:lnTo>
                    <a:pt x="146" y="309"/>
                  </a:lnTo>
                  <a:lnTo>
                    <a:pt x="146" y="309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4" y="313"/>
                  </a:lnTo>
                  <a:lnTo>
                    <a:pt x="144" y="314"/>
                  </a:lnTo>
                  <a:lnTo>
                    <a:pt x="142" y="314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2" y="320"/>
                  </a:lnTo>
                  <a:lnTo>
                    <a:pt x="138" y="328"/>
                  </a:lnTo>
                  <a:lnTo>
                    <a:pt x="138" y="330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6" y="335"/>
                  </a:lnTo>
                  <a:lnTo>
                    <a:pt x="136" y="335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2" y="343"/>
                  </a:lnTo>
                  <a:lnTo>
                    <a:pt x="132" y="345"/>
                  </a:lnTo>
                  <a:lnTo>
                    <a:pt x="132" y="347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1" y="350"/>
                  </a:lnTo>
                  <a:lnTo>
                    <a:pt x="129" y="350"/>
                  </a:lnTo>
                  <a:lnTo>
                    <a:pt x="129" y="350"/>
                  </a:lnTo>
                  <a:lnTo>
                    <a:pt x="127" y="348"/>
                  </a:lnTo>
                  <a:lnTo>
                    <a:pt x="127" y="347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19" y="345"/>
                  </a:lnTo>
                  <a:lnTo>
                    <a:pt x="117" y="343"/>
                  </a:lnTo>
                  <a:lnTo>
                    <a:pt x="115" y="343"/>
                  </a:lnTo>
                  <a:lnTo>
                    <a:pt x="110" y="343"/>
                  </a:lnTo>
                  <a:lnTo>
                    <a:pt x="108" y="343"/>
                  </a:lnTo>
                  <a:lnTo>
                    <a:pt x="106" y="339"/>
                  </a:lnTo>
                  <a:lnTo>
                    <a:pt x="104" y="339"/>
                  </a:lnTo>
                  <a:lnTo>
                    <a:pt x="100" y="339"/>
                  </a:lnTo>
                  <a:lnTo>
                    <a:pt x="97" y="339"/>
                  </a:lnTo>
                  <a:lnTo>
                    <a:pt x="95" y="339"/>
                  </a:lnTo>
                  <a:lnTo>
                    <a:pt x="95" y="341"/>
                  </a:lnTo>
                  <a:lnTo>
                    <a:pt x="95" y="341"/>
                  </a:lnTo>
                  <a:lnTo>
                    <a:pt x="95" y="341"/>
                  </a:lnTo>
                  <a:lnTo>
                    <a:pt x="95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1" y="341"/>
                  </a:lnTo>
                  <a:lnTo>
                    <a:pt x="89" y="343"/>
                  </a:lnTo>
                  <a:lnTo>
                    <a:pt x="87" y="343"/>
                  </a:lnTo>
                  <a:lnTo>
                    <a:pt x="85" y="343"/>
                  </a:lnTo>
                  <a:lnTo>
                    <a:pt x="85" y="341"/>
                  </a:lnTo>
                  <a:lnTo>
                    <a:pt x="85" y="341"/>
                  </a:lnTo>
                  <a:lnTo>
                    <a:pt x="85" y="339"/>
                  </a:lnTo>
                  <a:lnTo>
                    <a:pt x="83" y="337"/>
                  </a:lnTo>
                  <a:lnTo>
                    <a:pt x="81" y="337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78" y="333"/>
                  </a:lnTo>
                  <a:lnTo>
                    <a:pt x="76" y="335"/>
                  </a:lnTo>
                  <a:lnTo>
                    <a:pt x="76" y="335"/>
                  </a:lnTo>
                  <a:lnTo>
                    <a:pt x="76" y="337"/>
                  </a:lnTo>
                  <a:lnTo>
                    <a:pt x="76" y="339"/>
                  </a:lnTo>
                  <a:lnTo>
                    <a:pt x="76" y="341"/>
                  </a:lnTo>
                  <a:lnTo>
                    <a:pt x="76" y="343"/>
                  </a:lnTo>
                  <a:lnTo>
                    <a:pt x="78" y="345"/>
                  </a:lnTo>
                  <a:lnTo>
                    <a:pt x="79" y="345"/>
                  </a:lnTo>
                  <a:lnTo>
                    <a:pt x="79" y="345"/>
                  </a:lnTo>
                  <a:lnTo>
                    <a:pt x="79" y="347"/>
                  </a:lnTo>
                  <a:lnTo>
                    <a:pt x="79" y="347"/>
                  </a:lnTo>
                  <a:lnTo>
                    <a:pt x="79" y="350"/>
                  </a:lnTo>
                  <a:lnTo>
                    <a:pt x="81" y="358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3" y="362"/>
                  </a:lnTo>
                  <a:lnTo>
                    <a:pt x="85" y="362"/>
                  </a:lnTo>
                  <a:lnTo>
                    <a:pt x="85" y="366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83" y="384"/>
                  </a:lnTo>
                  <a:lnTo>
                    <a:pt x="83" y="386"/>
                  </a:lnTo>
                  <a:lnTo>
                    <a:pt x="83" y="386"/>
                  </a:lnTo>
                  <a:lnTo>
                    <a:pt x="83" y="388"/>
                  </a:lnTo>
                  <a:lnTo>
                    <a:pt x="81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81" y="396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81" y="402"/>
                  </a:lnTo>
                  <a:lnTo>
                    <a:pt x="81" y="403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76" y="411"/>
                  </a:lnTo>
                  <a:lnTo>
                    <a:pt x="74" y="411"/>
                  </a:lnTo>
                  <a:lnTo>
                    <a:pt x="72" y="411"/>
                  </a:lnTo>
                  <a:lnTo>
                    <a:pt x="70" y="411"/>
                  </a:lnTo>
                  <a:lnTo>
                    <a:pt x="70" y="409"/>
                  </a:lnTo>
                  <a:lnTo>
                    <a:pt x="68" y="409"/>
                  </a:lnTo>
                  <a:lnTo>
                    <a:pt x="68" y="407"/>
                  </a:lnTo>
                  <a:lnTo>
                    <a:pt x="66" y="409"/>
                  </a:lnTo>
                  <a:lnTo>
                    <a:pt x="64" y="409"/>
                  </a:lnTo>
                  <a:lnTo>
                    <a:pt x="64" y="411"/>
                  </a:lnTo>
                  <a:lnTo>
                    <a:pt x="64" y="415"/>
                  </a:lnTo>
                  <a:lnTo>
                    <a:pt x="66" y="415"/>
                  </a:lnTo>
                  <a:lnTo>
                    <a:pt x="66" y="419"/>
                  </a:lnTo>
                  <a:lnTo>
                    <a:pt x="68" y="419"/>
                  </a:lnTo>
                  <a:lnTo>
                    <a:pt x="66" y="420"/>
                  </a:lnTo>
                  <a:lnTo>
                    <a:pt x="66" y="422"/>
                  </a:lnTo>
                  <a:lnTo>
                    <a:pt x="64" y="426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1" y="428"/>
                  </a:lnTo>
                  <a:lnTo>
                    <a:pt x="61" y="434"/>
                  </a:lnTo>
                  <a:lnTo>
                    <a:pt x="61" y="436"/>
                  </a:lnTo>
                  <a:lnTo>
                    <a:pt x="61" y="437"/>
                  </a:lnTo>
                  <a:lnTo>
                    <a:pt x="62" y="439"/>
                  </a:lnTo>
                  <a:lnTo>
                    <a:pt x="62" y="441"/>
                  </a:lnTo>
                  <a:lnTo>
                    <a:pt x="62" y="443"/>
                  </a:lnTo>
                  <a:lnTo>
                    <a:pt x="62" y="447"/>
                  </a:lnTo>
                  <a:lnTo>
                    <a:pt x="62" y="447"/>
                  </a:lnTo>
                  <a:lnTo>
                    <a:pt x="62" y="451"/>
                  </a:lnTo>
                  <a:lnTo>
                    <a:pt x="62" y="451"/>
                  </a:lnTo>
                  <a:lnTo>
                    <a:pt x="66" y="455"/>
                  </a:lnTo>
                  <a:lnTo>
                    <a:pt x="66" y="456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4" y="468"/>
                  </a:lnTo>
                  <a:lnTo>
                    <a:pt x="64" y="468"/>
                  </a:lnTo>
                  <a:lnTo>
                    <a:pt x="64" y="468"/>
                  </a:lnTo>
                  <a:lnTo>
                    <a:pt x="64" y="470"/>
                  </a:lnTo>
                  <a:lnTo>
                    <a:pt x="64" y="472"/>
                  </a:lnTo>
                  <a:lnTo>
                    <a:pt x="62" y="472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9" y="470"/>
                  </a:lnTo>
                  <a:lnTo>
                    <a:pt x="59" y="470"/>
                  </a:lnTo>
                  <a:lnTo>
                    <a:pt x="57" y="470"/>
                  </a:lnTo>
                  <a:lnTo>
                    <a:pt x="57" y="472"/>
                  </a:lnTo>
                  <a:lnTo>
                    <a:pt x="57" y="472"/>
                  </a:lnTo>
                  <a:lnTo>
                    <a:pt x="57" y="475"/>
                  </a:lnTo>
                  <a:lnTo>
                    <a:pt x="57" y="477"/>
                  </a:lnTo>
                  <a:lnTo>
                    <a:pt x="55" y="477"/>
                  </a:lnTo>
                  <a:lnTo>
                    <a:pt x="55" y="477"/>
                  </a:lnTo>
                  <a:lnTo>
                    <a:pt x="55" y="477"/>
                  </a:lnTo>
                  <a:lnTo>
                    <a:pt x="53" y="481"/>
                  </a:lnTo>
                  <a:lnTo>
                    <a:pt x="53" y="481"/>
                  </a:lnTo>
                  <a:lnTo>
                    <a:pt x="53" y="483"/>
                  </a:lnTo>
                  <a:lnTo>
                    <a:pt x="53" y="483"/>
                  </a:lnTo>
                  <a:lnTo>
                    <a:pt x="53" y="483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7"/>
                  </a:lnTo>
                  <a:lnTo>
                    <a:pt x="53" y="485"/>
                  </a:lnTo>
                  <a:lnTo>
                    <a:pt x="51" y="485"/>
                  </a:lnTo>
                  <a:lnTo>
                    <a:pt x="51" y="485"/>
                  </a:lnTo>
                  <a:lnTo>
                    <a:pt x="49" y="483"/>
                  </a:lnTo>
                  <a:lnTo>
                    <a:pt x="49" y="483"/>
                  </a:lnTo>
                  <a:lnTo>
                    <a:pt x="49" y="485"/>
                  </a:lnTo>
                  <a:lnTo>
                    <a:pt x="47" y="487"/>
                  </a:lnTo>
                  <a:lnTo>
                    <a:pt x="47" y="489"/>
                  </a:lnTo>
                  <a:lnTo>
                    <a:pt x="45" y="487"/>
                  </a:lnTo>
                  <a:lnTo>
                    <a:pt x="45" y="485"/>
                  </a:lnTo>
                  <a:lnTo>
                    <a:pt x="45" y="483"/>
                  </a:lnTo>
                  <a:lnTo>
                    <a:pt x="44" y="481"/>
                  </a:lnTo>
                  <a:lnTo>
                    <a:pt x="40" y="477"/>
                  </a:lnTo>
                  <a:lnTo>
                    <a:pt x="36" y="473"/>
                  </a:lnTo>
                  <a:lnTo>
                    <a:pt x="34" y="473"/>
                  </a:lnTo>
                  <a:lnTo>
                    <a:pt x="34" y="473"/>
                  </a:lnTo>
                  <a:lnTo>
                    <a:pt x="32" y="475"/>
                  </a:lnTo>
                  <a:lnTo>
                    <a:pt x="34" y="477"/>
                  </a:lnTo>
                  <a:lnTo>
                    <a:pt x="34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32" y="479"/>
                  </a:lnTo>
                  <a:lnTo>
                    <a:pt x="32" y="481"/>
                  </a:lnTo>
                  <a:lnTo>
                    <a:pt x="32" y="481"/>
                  </a:lnTo>
                  <a:lnTo>
                    <a:pt x="32" y="483"/>
                  </a:lnTo>
                  <a:lnTo>
                    <a:pt x="32" y="483"/>
                  </a:lnTo>
                  <a:lnTo>
                    <a:pt x="30" y="483"/>
                  </a:lnTo>
                  <a:lnTo>
                    <a:pt x="30" y="485"/>
                  </a:lnTo>
                  <a:lnTo>
                    <a:pt x="30" y="485"/>
                  </a:lnTo>
                  <a:lnTo>
                    <a:pt x="28" y="485"/>
                  </a:lnTo>
                  <a:lnTo>
                    <a:pt x="28" y="485"/>
                  </a:lnTo>
                  <a:lnTo>
                    <a:pt x="28" y="487"/>
                  </a:lnTo>
                  <a:lnTo>
                    <a:pt x="26" y="487"/>
                  </a:lnTo>
                  <a:lnTo>
                    <a:pt x="26" y="487"/>
                  </a:lnTo>
                  <a:lnTo>
                    <a:pt x="28" y="490"/>
                  </a:lnTo>
                  <a:lnTo>
                    <a:pt x="28" y="492"/>
                  </a:lnTo>
                  <a:lnTo>
                    <a:pt x="26" y="504"/>
                  </a:lnTo>
                  <a:lnTo>
                    <a:pt x="28" y="521"/>
                  </a:lnTo>
                  <a:lnTo>
                    <a:pt x="28" y="523"/>
                  </a:lnTo>
                  <a:lnTo>
                    <a:pt x="28" y="526"/>
                  </a:lnTo>
                  <a:lnTo>
                    <a:pt x="30" y="534"/>
                  </a:lnTo>
                  <a:lnTo>
                    <a:pt x="30" y="536"/>
                  </a:lnTo>
                  <a:lnTo>
                    <a:pt x="30" y="536"/>
                  </a:lnTo>
                  <a:lnTo>
                    <a:pt x="28" y="538"/>
                  </a:lnTo>
                  <a:lnTo>
                    <a:pt x="28" y="540"/>
                  </a:lnTo>
                  <a:lnTo>
                    <a:pt x="26" y="540"/>
                  </a:lnTo>
                  <a:lnTo>
                    <a:pt x="25" y="538"/>
                  </a:lnTo>
                  <a:lnTo>
                    <a:pt x="25" y="536"/>
                  </a:lnTo>
                  <a:lnTo>
                    <a:pt x="25" y="534"/>
                  </a:lnTo>
                  <a:lnTo>
                    <a:pt x="23" y="530"/>
                  </a:lnTo>
                  <a:lnTo>
                    <a:pt x="21" y="530"/>
                  </a:lnTo>
                  <a:lnTo>
                    <a:pt x="19" y="530"/>
                  </a:lnTo>
                  <a:lnTo>
                    <a:pt x="17" y="530"/>
                  </a:lnTo>
                  <a:lnTo>
                    <a:pt x="15" y="530"/>
                  </a:lnTo>
                  <a:lnTo>
                    <a:pt x="13" y="530"/>
                  </a:lnTo>
                  <a:lnTo>
                    <a:pt x="13" y="528"/>
                  </a:lnTo>
                  <a:lnTo>
                    <a:pt x="13" y="528"/>
                  </a:lnTo>
                  <a:lnTo>
                    <a:pt x="13" y="526"/>
                  </a:lnTo>
                  <a:lnTo>
                    <a:pt x="13" y="526"/>
                  </a:lnTo>
                  <a:lnTo>
                    <a:pt x="11" y="525"/>
                  </a:lnTo>
                  <a:lnTo>
                    <a:pt x="9" y="525"/>
                  </a:lnTo>
                  <a:lnTo>
                    <a:pt x="8" y="526"/>
                  </a:lnTo>
                  <a:lnTo>
                    <a:pt x="6" y="526"/>
                  </a:lnTo>
                  <a:lnTo>
                    <a:pt x="4" y="526"/>
                  </a:lnTo>
                  <a:lnTo>
                    <a:pt x="4" y="528"/>
                  </a:lnTo>
                  <a:lnTo>
                    <a:pt x="2" y="532"/>
                  </a:lnTo>
                  <a:lnTo>
                    <a:pt x="0" y="53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0" y="540"/>
                  </a:lnTo>
                  <a:lnTo>
                    <a:pt x="0" y="542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5"/>
                  </a:lnTo>
                  <a:lnTo>
                    <a:pt x="0" y="547"/>
                  </a:lnTo>
                  <a:lnTo>
                    <a:pt x="2" y="547"/>
                  </a:lnTo>
                  <a:lnTo>
                    <a:pt x="2" y="549"/>
                  </a:lnTo>
                  <a:lnTo>
                    <a:pt x="4" y="551"/>
                  </a:lnTo>
                  <a:lnTo>
                    <a:pt x="6" y="553"/>
                  </a:lnTo>
                  <a:lnTo>
                    <a:pt x="6" y="553"/>
                  </a:lnTo>
                  <a:lnTo>
                    <a:pt x="8" y="561"/>
                  </a:lnTo>
                  <a:lnTo>
                    <a:pt x="8" y="561"/>
                  </a:lnTo>
                  <a:lnTo>
                    <a:pt x="8" y="562"/>
                  </a:lnTo>
                  <a:lnTo>
                    <a:pt x="11" y="574"/>
                  </a:lnTo>
                  <a:lnTo>
                    <a:pt x="13" y="578"/>
                  </a:lnTo>
                  <a:lnTo>
                    <a:pt x="13" y="578"/>
                  </a:lnTo>
                  <a:lnTo>
                    <a:pt x="15" y="579"/>
                  </a:lnTo>
                  <a:lnTo>
                    <a:pt x="15" y="579"/>
                  </a:lnTo>
                  <a:lnTo>
                    <a:pt x="17" y="579"/>
                  </a:lnTo>
                  <a:lnTo>
                    <a:pt x="17" y="581"/>
                  </a:lnTo>
                  <a:lnTo>
                    <a:pt x="19" y="581"/>
                  </a:lnTo>
                  <a:lnTo>
                    <a:pt x="19" y="581"/>
                  </a:lnTo>
                  <a:lnTo>
                    <a:pt x="19" y="581"/>
                  </a:lnTo>
                  <a:lnTo>
                    <a:pt x="19" y="583"/>
                  </a:lnTo>
                  <a:lnTo>
                    <a:pt x="23" y="585"/>
                  </a:lnTo>
                  <a:lnTo>
                    <a:pt x="23" y="587"/>
                  </a:lnTo>
                  <a:lnTo>
                    <a:pt x="23" y="589"/>
                  </a:lnTo>
                  <a:lnTo>
                    <a:pt x="25" y="591"/>
                  </a:lnTo>
                  <a:lnTo>
                    <a:pt x="30" y="597"/>
                  </a:lnTo>
                  <a:lnTo>
                    <a:pt x="32" y="598"/>
                  </a:lnTo>
                  <a:lnTo>
                    <a:pt x="34" y="606"/>
                  </a:lnTo>
                  <a:lnTo>
                    <a:pt x="36" y="608"/>
                  </a:lnTo>
                  <a:lnTo>
                    <a:pt x="36" y="610"/>
                  </a:lnTo>
                  <a:lnTo>
                    <a:pt x="38" y="610"/>
                  </a:lnTo>
                  <a:lnTo>
                    <a:pt x="38" y="608"/>
                  </a:lnTo>
                  <a:lnTo>
                    <a:pt x="38" y="600"/>
                  </a:lnTo>
                  <a:lnTo>
                    <a:pt x="38" y="598"/>
                  </a:lnTo>
                  <a:lnTo>
                    <a:pt x="38" y="597"/>
                  </a:lnTo>
                  <a:lnTo>
                    <a:pt x="36" y="593"/>
                  </a:lnTo>
                  <a:lnTo>
                    <a:pt x="36" y="587"/>
                  </a:lnTo>
                  <a:lnTo>
                    <a:pt x="36" y="587"/>
                  </a:lnTo>
                  <a:lnTo>
                    <a:pt x="32" y="581"/>
                  </a:lnTo>
                  <a:lnTo>
                    <a:pt x="30" y="579"/>
                  </a:lnTo>
                  <a:lnTo>
                    <a:pt x="32" y="579"/>
                  </a:lnTo>
                  <a:lnTo>
                    <a:pt x="36" y="585"/>
                  </a:lnTo>
                  <a:lnTo>
                    <a:pt x="36" y="587"/>
                  </a:lnTo>
                  <a:lnTo>
                    <a:pt x="38" y="589"/>
                  </a:lnTo>
                  <a:lnTo>
                    <a:pt x="38" y="591"/>
                  </a:lnTo>
                  <a:lnTo>
                    <a:pt x="38" y="593"/>
                  </a:lnTo>
                  <a:lnTo>
                    <a:pt x="40" y="595"/>
                  </a:lnTo>
                  <a:lnTo>
                    <a:pt x="40" y="595"/>
                  </a:lnTo>
                  <a:lnTo>
                    <a:pt x="40" y="595"/>
                  </a:lnTo>
                  <a:lnTo>
                    <a:pt x="40" y="597"/>
                  </a:lnTo>
                  <a:lnTo>
                    <a:pt x="42" y="595"/>
                  </a:lnTo>
                  <a:lnTo>
                    <a:pt x="42" y="595"/>
                  </a:lnTo>
                  <a:lnTo>
                    <a:pt x="42" y="593"/>
                  </a:lnTo>
                  <a:lnTo>
                    <a:pt x="44" y="593"/>
                  </a:lnTo>
                  <a:lnTo>
                    <a:pt x="44" y="593"/>
                  </a:lnTo>
                  <a:lnTo>
                    <a:pt x="44" y="595"/>
                  </a:lnTo>
                  <a:lnTo>
                    <a:pt x="45" y="600"/>
                  </a:lnTo>
                  <a:lnTo>
                    <a:pt x="45" y="602"/>
                  </a:lnTo>
                  <a:lnTo>
                    <a:pt x="45" y="602"/>
                  </a:lnTo>
                  <a:lnTo>
                    <a:pt x="47" y="604"/>
                  </a:lnTo>
                  <a:lnTo>
                    <a:pt x="47" y="604"/>
                  </a:lnTo>
                  <a:lnTo>
                    <a:pt x="47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51" y="606"/>
                  </a:lnTo>
                  <a:lnTo>
                    <a:pt x="51" y="606"/>
                  </a:lnTo>
                  <a:lnTo>
                    <a:pt x="51" y="606"/>
                  </a:lnTo>
                  <a:lnTo>
                    <a:pt x="49" y="606"/>
                  </a:lnTo>
                  <a:lnTo>
                    <a:pt x="45" y="608"/>
                  </a:lnTo>
                  <a:lnTo>
                    <a:pt x="42" y="610"/>
                  </a:lnTo>
                  <a:lnTo>
                    <a:pt x="42" y="612"/>
                  </a:lnTo>
                  <a:lnTo>
                    <a:pt x="40" y="61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15"/>
                  </a:lnTo>
                  <a:lnTo>
                    <a:pt x="45" y="619"/>
                  </a:lnTo>
                  <a:lnTo>
                    <a:pt x="45" y="619"/>
                  </a:lnTo>
                  <a:lnTo>
                    <a:pt x="45" y="619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9" y="619"/>
                  </a:lnTo>
                  <a:lnTo>
                    <a:pt x="51" y="614"/>
                  </a:lnTo>
                  <a:lnTo>
                    <a:pt x="55" y="608"/>
                  </a:lnTo>
                  <a:lnTo>
                    <a:pt x="57" y="606"/>
                  </a:lnTo>
                  <a:lnTo>
                    <a:pt x="57" y="602"/>
                  </a:lnTo>
                  <a:lnTo>
                    <a:pt x="57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9" y="593"/>
                  </a:lnTo>
                  <a:lnTo>
                    <a:pt x="59" y="593"/>
                  </a:lnTo>
                  <a:lnTo>
                    <a:pt x="61" y="591"/>
                  </a:lnTo>
                  <a:lnTo>
                    <a:pt x="61" y="589"/>
                  </a:lnTo>
                  <a:lnTo>
                    <a:pt x="61" y="591"/>
                  </a:lnTo>
                  <a:lnTo>
                    <a:pt x="61" y="593"/>
                  </a:lnTo>
                  <a:lnTo>
                    <a:pt x="57" y="598"/>
                  </a:lnTo>
                  <a:lnTo>
                    <a:pt x="57" y="598"/>
                  </a:lnTo>
                  <a:lnTo>
                    <a:pt x="57" y="600"/>
                  </a:lnTo>
                  <a:lnTo>
                    <a:pt x="59" y="602"/>
                  </a:lnTo>
                  <a:lnTo>
                    <a:pt x="59" y="602"/>
                  </a:lnTo>
                  <a:lnTo>
                    <a:pt x="61" y="602"/>
                  </a:lnTo>
                  <a:lnTo>
                    <a:pt x="61" y="598"/>
                  </a:lnTo>
                  <a:lnTo>
                    <a:pt x="62" y="598"/>
                  </a:lnTo>
                  <a:lnTo>
                    <a:pt x="61" y="602"/>
                  </a:lnTo>
                  <a:lnTo>
                    <a:pt x="61" y="602"/>
                  </a:lnTo>
                  <a:lnTo>
                    <a:pt x="59" y="604"/>
                  </a:lnTo>
                  <a:lnTo>
                    <a:pt x="59" y="604"/>
                  </a:lnTo>
                  <a:lnTo>
                    <a:pt x="57" y="610"/>
                  </a:lnTo>
                  <a:lnTo>
                    <a:pt x="55" y="612"/>
                  </a:lnTo>
                  <a:lnTo>
                    <a:pt x="55" y="615"/>
                  </a:lnTo>
                  <a:lnTo>
                    <a:pt x="55" y="617"/>
                  </a:lnTo>
                  <a:lnTo>
                    <a:pt x="57" y="617"/>
                  </a:lnTo>
                  <a:lnTo>
                    <a:pt x="59" y="617"/>
                  </a:lnTo>
                  <a:lnTo>
                    <a:pt x="61" y="614"/>
                  </a:lnTo>
                  <a:lnTo>
                    <a:pt x="64" y="614"/>
                  </a:lnTo>
                  <a:lnTo>
                    <a:pt x="64" y="614"/>
                  </a:lnTo>
                  <a:lnTo>
                    <a:pt x="62" y="614"/>
                  </a:lnTo>
                  <a:lnTo>
                    <a:pt x="62" y="617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61" y="615"/>
                  </a:lnTo>
                  <a:lnTo>
                    <a:pt x="61" y="617"/>
                  </a:lnTo>
                  <a:lnTo>
                    <a:pt x="59" y="619"/>
                  </a:lnTo>
                  <a:lnTo>
                    <a:pt x="59" y="619"/>
                  </a:lnTo>
                  <a:lnTo>
                    <a:pt x="55" y="619"/>
                  </a:lnTo>
                  <a:lnTo>
                    <a:pt x="53" y="619"/>
                  </a:lnTo>
                  <a:lnTo>
                    <a:pt x="53" y="619"/>
                  </a:lnTo>
                  <a:lnTo>
                    <a:pt x="53" y="623"/>
                  </a:lnTo>
                  <a:lnTo>
                    <a:pt x="55" y="623"/>
                  </a:lnTo>
                  <a:lnTo>
                    <a:pt x="55" y="623"/>
                  </a:lnTo>
                  <a:lnTo>
                    <a:pt x="57" y="625"/>
                  </a:lnTo>
                  <a:lnTo>
                    <a:pt x="59" y="627"/>
                  </a:lnTo>
                  <a:lnTo>
                    <a:pt x="59" y="629"/>
                  </a:lnTo>
                  <a:lnTo>
                    <a:pt x="59" y="631"/>
                  </a:lnTo>
                  <a:lnTo>
                    <a:pt x="59" y="633"/>
                  </a:lnTo>
                  <a:lnTo>
                    <a:pt x="62" y="638"/>
                  </a:lnTo>
                  <a:lnTo>
                    <a:pt x="64" y="640"/>
                  </a:lnTo>
                  <a:lnTo>
                    <a:pt x="64" y="640"/>
                  </a:lnTo>
                  <a:lnTo>
                    <a:pt x="64" y="640"/>
                  </a:lnTo>
                  <a:lnTo>
                    <a:pt x="66" y="640"/>
                  </a:lnTo>
                  <a:lnTo>
                    <a:pt x="64" y="640"/>
                  </a:lnTo>
                  <a:lnTo>
                    <a:pt x="64" y="638"/>
                  </a:lnTo>
                  <a:lnTo>
                    <a:pt x="64" y="636"/>
                  </a:lnTo>
                  <a:lnTo>
                    <a:pt x="62" y="634"/>
                  </a:lnTo>
                  <a:lnTo>
                    <a:pt x="62" y="631"/>
                  </a:lnTo>
                  <a:lnTo>
                    <a:pt x="62" y="629"/>
                  </a:lnTo>
                  <a:lnTo>
                    <a:pt x="64" y="629"/>
                  </a:lnTo>
                  <a:lnTo>
                    <a:pt x="66" y="629"/>
                  </a:lnTo>
                  <a:lnTo>
                    <a:pt x="66" y="631"/>
                  </a:lnTo>
                  <a:lnTo>
                    <a:pt x="68" y="634"/>
                  </a:lnTo>
                  <a:lnTo>
                    <a:pt x="68" y="638"/>
                  </a:lnTo>
                  <a:lnTo>
                    <a:pt x="70" y="640"/>
                  </a:lnTo>
                  <a:lnTo>
                    <a:pt x="72" y="642"/>
                  </a:lnTo>
                  <a:lnTo>
                    <a:pt x="72" y="640"/>
                  </a:lnTo>
                  <a:lnTo>
                    <a:pt x="68" y="633"/>
                  </a:lnTo>
                  <a:lnTo>
                    <a:pt x="66" y="627"/>
                  </a:lnTo>
                  <a:lnTo>
                    <a:pt x="64" y="625"/>
                  </a:lnTo>
                  <a:lnTo>
                    <a:pt x="64" y="623"/>
                  </a:lnTo>
                  <a:lnTo>
                    <a:pt x="64" y="621"/>
                  </a:lnTo>
                  <a:lnTo>
                    <a:pt x="64" y="623"/>
                  </a:lnTo>
                  <a:lnTo>
                    <a:pt x="64" y="623"/>
                  </a:lnTo>
                  <a:lnTo>
                    <a:pt x="66" y="625"/>
                  </a:lnTo>
                  <a:lnTo>
                    <a:pt x="68" y="625"/>
                  </a:lnTo>
                  <a:lnTo>
                    <a:pt x="68" y="623"/>
                  </a:lnTo>
                  <a:lnTo>
                    <a:pt x="70" y="625"/>
                  </a:lnTo>
                  <a:lnTo>
                    <a:pt x="72" y="625"/>
                  </a:lnTo>
                  <a:lnTo>
                    <a:pt x="74" y="625"/>
                  </a:lnTo>
                  <a:lnTo>
                    <a:pt x="76" y="625"/>
                  </a:lnTo>
                  <a:lnTo>
                    <a:pt x="76" y="623"/>
                  </a:lnTo>
                  <a:lnTo>
                    <a:pt x="78" y="623"/>
                  </a:lnTo>
                  <a:lnTo>
                    <a:pt x="78" y="621"/>
                  </a:lnTo>
                  <a:lnTo>
                    <a:pt x="78" y="621"/>
                  </a:lnTo>
                  <a:lnTo>
                    <a:pt x="79" y="625"/>
                  </a:lnTo>
                  <a:lnTo>
                    <a:pt x="79" y="627"/>
                  </a:lnTo>
                  <a:lnTo>
                    <a:pt x="81" y="627"/>
                  </a:lnTo>
                  <a:lnTo>
                    <a:pt x="81" y="625"/>
                  </a:lnTo>
                  <a:lnTo>
                    <a:pt x="81" y="623"/>
                  </a:lnTo>
                  <a:lnTo>
                    <a:pt x="81" y="623"/>
                  </a:lnTo>
                  <a:lnTo>
                    <a:pt x="81" y="623"/>
                  </a:lnTo>
                  <a:lnTo>
                    <a:pt x="83" y="627"/>
                  </a:lnTo>
                  <a:lnTo>
                    <a:pt x="83" y="629"/>
                  </a:lnTo>
                  <a:lnTo>
                    <a:pt x="83" y="631"/>
                  </a:lnTo>
                  <a:lnTo>
                    <a:pt x="83" y="631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7" y="633"/>
                  </a:lnTo>
                  <a:lnTo>
                    <a:pt x="87" y="631"/>
                  </a:lnTo>
                  <a:lnTo>
                    <a:pt x="87" y="629"/>
                  </a:lnTo>
                  <a:lnTo>
                    <a:pt x="87" y="631"/>
                  </a:lnTo>
                  <a:lnTo>
                    <a:pt x="89" y="631"/>
                  </a:lnTo>
                  <a:lnTo>
                    <a:pt x="89" y="631"/>
                  </a:lnTo>
                  <a:lnTo>
                    <a:pt x="89" y="631"/>
                  </a:lnTo>
                  <a:lnTo>
                    <a:pt x="89" y="629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31"/>
                  </a:lnTo>
                  <a:lnTo>
                    <a:pt x="89" y="631"/>
                  </a:lnTo>
                  <a:lnTo>
                    <a:pt x="91" y="631"/>
                  </a:lnTo>
                  <a:lnTo>
                    <a:pt x="91" y="633"/>
                  </a:lnTo>
                  <a:lnTo>
                    <a:pt x="91" y="633"/>
                  </a:lnTo>
                  <a:lnTo>
                    <a:pt x="91" y="634"/>
                  </a:lnTo>
                  <a:lnTo>
                    <a:pt x="93" y="634"/>
                  </a:lnTo>
                  <a:lnTo>
                    <a:pt x="93" y="634"/>
                  </a:lnTo>
                  <a:lnTo>
                    <a:pt x="93" y="634"/>
                  </a:lnTo>
                  <a:lnTo>
                    <a:pt x="93" y="636"/>
                  </a:lnTo>
                  <a:lnTo>
                    <a:pt x="93" y="636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5" y="636"/>
                  </a:lnTo>
                  <a:lnTo>
                    <a:pt x="97" y="636"/>
                  </a:lnTo>
                  <a:lnTo>
                    <a:pt x="97" y="634"/>
                  </a:lnTo>
                  <a:lnTo>
                    <a:pt x="97" y="634"/>
                  </a:lnTo>
                  <a:lnTo>
                    <a:pt x="98" y="634"/>
                  </a:lnTo>
                  <a:lnTo>
                    <a:pt x="98" y="634"/>
                  </a:lnTo>
                  <a:lnTo>
                    <a:pt x="98" y="634"/>
                  </a:lnTo>
                  <a:lnTo>
                    <a:pt x="100" y="634"/>
                  </a:lnTo>
                  <a:lnTo>
                    <a:pt x="102" y="634"/>
                  </a:lnTo>
                  <a:lnTo>
                    <a:pt x="104" y="634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6" y="634"/>
                  </a:lnTo>
                  <a:lnTo>
                    <a:pt x="106" y="634"/>
                  </a:lnTo>
                  <a:lnTo>
                    <a:pt x="104" y="634"/>
                  </a:lnTo>
                  <a:lnTo>
                    <a:pt x="104" y="634"/>
                  </a:lnTo>
                  <a:lnTo>
                    <a:pt x="104" y="636"/>
                  </a:lnTo>
                  <a:lnTo>
                    <a:pt x="106" y="636"/>
                  </a:lnTo>
                  <a:lnTo>
                    <a:pt x="102" y="636"/>
                  </a:lnTo>
                  <a:lnTo>
                    <a:pt x="100" y="636"/>
                  </a:lnTo>
                  <a:lnTo>
                    <a:pt x="100" y="638"/>
                  </a:lnTo>
                  <a:lnTo>
                    <a:pt x="97" y="644"/>
                  </a:lnTo>
                  <a:lnTo>
                    <a:pt x="97" y="644"/>
                  </a:lnTo>
                  <a:lnTo>
                    <a:pt x="97" y="650"/>
                  </a:lnTo>
                  <a:lnTo>
                    <a:pt x="97" y="648"/>
                  </a:lnTo>
                  <a:lnTo>
                    <a:pt x="97" y="648"/>
                  </a:lnTo>
                  <a:lnTo>
                    <a:pt x="98" y="646"/>
                  </a:lnTo>
                  <a:lnTo>
                    <a:pt x="98" y="648"/>
                  </a:lnTo>
                  <a:lnTo>
                    <a:pt x="98" y="648"/>
                  </a:lnTo>
                  <a:lnTo>
                    <a:pt x="102" y="648"/>
                  </a:lnTo>
                  <a:lnTo>
                    <a:pt x="102" y="648"/>
                  </a:lnTo>
                  <a:lnTo>
                    <a:pt x="102" y="646"/>
                  </a:lnTo>
                  <a:lnTo>
                    <a:pt x="104" y="646"/>
                  </a:lnTo>
                  <a:lnTo>
                    <a:pt x="106" y="646"/>
                  </a:lnTo>
                  <a:lnTo>
                    <a:pt x="106" y="646"/>
                  </a:lnTo>
                  <a:lnTo>
                    <a:pt x="104" y="648"/>
                  </a:lnTo>
                  <a:lnTo>
                    <a:pt x="104" y="648"/>
                  </a:lnTo>
                  <a:lnTo>
                    <a:pt x="104" y="650"/>
                  </a:lnTo>
                  <a:lnTo>
                    <a:pt x="104" y="650"/>
                  </a:lnTo>
                  <a:lnTo>
                    <a:pt x="104" y="651"/>
                  </a:lnTo>
                  <a:lnTo>
                    <a:pt x="104" y="651"/>
                  </a:lnTo>
                  <a:lnTo>
                    <a:pt x="106" y="651"/>
                  </a:lnTo>
                  <a:lnTo>
                    <a:pt x="108" y="651"/>
                  </a:lnTo>
                  <a:lnTo>
                    <a:pt x="110" y="650"/>
                  </a:lnTo>
                  <a:lnTo>
                    <a:pt x="110" y="646"/>
                  </a:lnTo>
                  <a:lnTo>
                    <a:pt x="110" y="648"/>
                  </a:lnTo>
                  <a:lnTo>
                    <a:pt x="112" y="650"/>
                  </a:lnTo>
                  <a:lnTo>
                    <a:pt x="110" y="650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53"/>
                  </a:lnTo>
                  <a:lnTo>
                    <a:pt x="108" y="653"/>
                  </a:lnTo>
                  <a:lnTo>
                    <a:pt x="106" y="653"/>
                  </a:lnTo>
                  <a:lnTo>
                    <a:pt x="106" y="653"/>
                  </a:lnTo>
                  <a:lnTo>
                    <a:pt x="104" y="655"/>
                  </a:lnTo>
                  <a:lnTo>
                    <a:pt x="106" y="655"/>
                  </a:lnTo>
                  <a:lnTo>
                    <a:pt x="108" y="657"/>
                  </a:lnTo>
                  <a:lnTo>
                    <a:pt x="108" y="657"/>
                  </a:lnTo>
                  <a:lnTo>
                    <a:pt x="110" y="659"/>
                  </a:lnTo>
                  <a:lnTo>
                    <a:pt x="110" y="661"/>
                  </a:lnTo>
                  <a:lnTo>
                    <a:pt x="114" y="663"/>
                  </a:lnTo>
                  <a:lnTo>
                    <a:pt x="115" y="665"/>
                  </a:lnTo>
                  <a:lnTo>
                    <a:pt x="115" y="665"/>
                  </a:lnTo>
                  <a:lnTo>
                    <a:pt x="117" y="665"/>
                  </a:lnTo>
                  <a:lnTo>
                    <a:pt x="117" y="665"/>
                  </a:lnTo>
                  <a:lnTo>
                    <a:pt x="119" y="665"/>
                  </a:lnTo>
                  <a:lnTo>
                    <a:pt x="117" y="665"/>
                  </a:lnTo>
                  <a:lnTo>
                    <a:pt x="117" y="667"/>
                  </a:lnTo>
                  <a:lnTo>
                    <a:pt x="117" y="667"/>
                  </a:lnTo>
                  <a:lnTo>
                    <a:pt x="119" y="667"/>
                  </a:lnTo>
                  <a:lnTo>
                    <a:pt x="121" y="667"/>
                  </a:lnTo>
                  <a:lnTo>
                    <a:pt x="121" y="667"/>
                  </a:lnTo>
                  <a:lnTo>
                    <a:pt x="123" y="667"/>
                  </a:lnTo>
                  <a:lnTo>
                    <a:pt x="123" y="668"/>
                  </a:lnTo>
                  <a:lnTo>
                    <a:pt x="121" y="668"/>
                  </a:lnTo>
                  <a:lnTo>
                    <a:pt x="121" y="670"/>
                  </a:lnTo>
                  <a:lnTo>
                    <a:pt x="121" y="672"/>
                  </a:lnTo>
                  <a:lnTo>
                    <a:pt x="121" y="674"/>
                  </a:lnTo>
                  <a:lnTo>
                    <a:pt x="121" y="674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7" y="678"/>
                  </a:lnTo>
                  <a:lnTo>
                    <a:pt x="114" y="682"/>
                  </a:lnTo>
                  <a:lnTo>
                    <a:pt x="112" y="684"/>
                  </a:lnTo>
                  <a:lnTo>
                    <a:pt x="110" y="684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104" y="678"/>
                  </a:lnTo>
                  <a:lnTo>
                    <a:pt x="102" y="678"/>
                  </a:lnTo>
                  <a:lnTo>
                    <a:pt x="100" y="678"/>
                  </a:lnTo>
                  <a:lnTo>
                    <a:pt x="97" y="676"/>
                  </a:lnTo>
                  <a:lnTo>
                    <a:pt x="98" y="674"/>
                  </a:lnTo>
                  <a:lnTo>
                    <a:pt x="98" y="674"/>
                  </a:lnTo>
                  <a:lnTo>
                    <a:pt x="97" y="670"/>
                  </a:lnTo>
                  <a:lnTo>
                    <a:pt x="95" y="670"/>
                  </a:lnTo>
                  <a:lnTo>
                    <a:pt x="93" y="670"/>
                  </a:lnTo>
                  <a:lnTo>
                    <a:pt x="93" y="670"/>
                  </a:lnTo>
                  <a:lnTo>
                    <a:pt x="93" y="670"/>
                  </a:lnTo>
                  <a:lnTo>
                    <a:pt x="93" y="668"/>
                  </a:lnTo>
                  <a:lnTo>
                    <a:pt x="91" y="668"/>
                  </a:lnTo>
                  <a:lnTo>
                    <a:pt x="89" y="670"/>
                  </a:lnTo>
                  <a:lnTo>
                    <a:pt x="89" y="670"/>
                  </a:lnTo>
                  <a:lnTo>
                    <a:pt x="87" y="672"/>
                  </a:lnTo>
                  <a:lnTo>
                    <a:pt x="87" y="674"/>
                  </a:lnTo>
                  <a:lnTo>
                    <a:pt x="89" y="676"/>
                  </a:lnTo>
                  <a:lnTo>
                    <a:pt x="89" y="678"/>
                  </a:lnTo>
                  <a:lnTo>
                    <a:pt x="93" y="684"/>
                  </a:lnTo>
                  <a:lnTo>
                    <a:pt x="93" y="684"/>
                  </a:lnTo>
                  <a:lnTo>
                    <a:pt x="95" y="687"/>
                  </a:lnTo>
                  <a:lnTo>
                    <a:pt x="97" y="687"/>
                  </a:lnTo>
                  <a:lnTo>
                    <a:pt x="98" y="689"/>
                  </a:lnTo>
                  <a:lnTo>
                    <a:pt x="98" y="691"/>
                  </a:lnTo>
                  <a:lnTo>
                    <a:pt x="98" y="691"/>
                  </a:lnTo>
                  <a:lnTo>
                    <a:pt x="100" y="693"/>
                  </a:lnTo>
                  <a:lnTo>
                    <a:pt x="100" y="693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0" y="697"/>
                  </a:lnTo>
                  <a:lnTo>
                    <a:pt x="100" y="697"/>
                  </a:lnTo>
                  <a:lnTo>
                    <a:pt x="100" y="699"/>
                  </a:lnTo>
                  <a:lnTo>
                    <a:pt x="102" y="699"/>
                  </a:lnTo>
                  <a:lnTo>
                    <a:pt x="102" y="699"/>
                  </a:lnTo>
                  <a:lnTo>
                    <a:pt x="102" y="699"/>
                  </a:lnTo>
                  <a:lnTo>
                    <a:pt x="104" y="699"/>
                  </a:lnTo>
                  <a:lnTo>
                    <a:pt x="104" y="699"/>
                  </a:lnTo>
                  <a:lnTo>
                    <a:pt x="104" y="701"/>
                  </a:lnTo>
                  <a:lnTo>
                    <a:pt x="104" y="701"/>
                  </a:lnTo>
                  <a:lnTo>
                    <a:pt x="106" y="703"/>
                  </a:lnTo>
                  <a:lnTo>
                    <a:pt x="110" y="703"/>
                  </a:lnTo>
                  <a:lnTo>
                    <a:pt x="110" y="704"/>
                  </a:lnTo>
                  <a:lnTo>
                    <a:pt x="114" y="706"/>
                  </a:lnTo>
                  <a:lnTo>
                    <a:pt x="117" y="708"/>
                  </a:lnTo>
                  <a:lnTo>
                    <a:pt x="117" y="708"/>
                  </a:lnTo>
                  <a:lnTo>
                    <a:pt x="117" y="710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6"/>
                  </a:lnTo>
                  <a:lnTo>
                    <a:pt x="119" y="706"/>
                  </a:lnTo>
                  <a:lnTo>
                    <a:pt x="121" y="704"/>
                  </a:lnTo>
                  <a:lnTo>
                    <a:pt x="121" y="704"/>
                  </a:lnTo>
                  <a:lnTo>
                    <a:pt x="121" y="704"/>
                  </a:lnTo>
                  <a:lnTo>
                    <a:pt x="121" y="703"/>
                  </a:lnTo>
                  <a:lnTo>
                    <a:pt x="121" y="703"/>
                  </a:lnTo>
                  <a:lnTo>
                    <a:pt x="121" y="701"/>
                  </a:lnTo>
                  <a:lnTo>
                    <a:pt x="121" y="699"/>
                  </a:lnTo>
                  <a:lnTo>
                    <a:pt x="119" y="699"/>
                  </a:lnTo>
                  <a:lnTo>
                    <a:pt x="119" y="697"/>
                  </a:lnTo>
                  <a:lnTo>
                    <a:pt x="119" y="693"/>
                  </a:lnTo>
                  <a:lnTo>
                    <a:pt x="119" y="691"/>
                  </a:lnTo>
                  <a:lnTo>
                    <a:pt x="119" y="691"/>
                  </a:lnTo>
                  <a:lnTo>
                    <a:pt x="119" y="691"/>
                  </a:lnTo>
                  <a:lnTo>
                    <a:pt x="119" y="689"/>
                  </a:lnTo>
                  <a:lnTo>
                    <a:pt x="117" y="687"/>
                  </a:lnTo>
                  <a:lnTo>
                    <a:pt x="117" y="687"/>
                  </a:lnTo>
                  <a:lnTo>
                    <a:pt x="117" y="686"/>
                  </a:lnTo>
                  <a:lnTo>
                    <a:pt x="117" y="686"/>
                  </a:lnTo>
                  <a:lnTo>
                    <a:pt x="117" y="686"/>
                  </a:lnTo>
                  <a:lnTo>
                    <a:pt x="119" y="686"/>
                  </a:lnTo>
                  <a:lnTo>
                    <a:pt x="119" y="686"/>
                  </a:lnTo>
                  <a:lnTo>
                    <a:pt x="119" y="687"/>
                  </a:lnTo>
                  <a:lnTo>
                    <a:pt x="119" y="687"/>
                  </a:lnTo>
                  <a:lnTo>
                    <a:pt x="121" y="689"/>
                  </a:lnTo>
                  <a:lnTo>
                    <a:pt x="123" y="689"/>
                  </a:lnTo>
                  <a:lnTo>
                    <a:pt x="123" y="687"/>
                  </a:lnTo>
                  <a:lnTo>
                    <a:pt x="125" y="686"/>
                  </a:lnTo>
                  <a:lnTo>
                    <a:pt x="125" y="686"/>
                  </a:lnTo>
                  <a:lnTo>
                    <a:pt x="125" y="684"/>
                  </a:lnTo>
                  <a:lnTo>
                    <a:pt x="125" y="680"/>
                  </a:lnTo>
                  <a:lnTo>
                    <a:pt x="125" y="678"/>
                  </a:lnTo>
                  <a:lnTo>
                    <a:pt x="127" y="674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27" y="674"/>
                  </a:lnTo>
                  <a:lnTo>
                    <a:pt x="127" y="676"/>
                  </a:lnTo>
                  <a:lnTo>
                    <a:pt x="127" y="676"/>
                  </a:lnTo>
                  <a:lnTo>
                    <a:pt x="127" y="678"/>
                  </a:lnTo>
                  <a:lnTo>
                    <a:pt x="127" y="684"/>
                  </a:lnTo>
                  <a:lnTo>
                    <a:pt x="127" y="686"/>
                  </a:lnTo>
                  <a:lnTo>
                    <a:pt x="125" y="687"/>
                  </a:lnTo>
                  <a:lnTo>
                    <a:pt x="125" y="687"/>
                  </a:lnTo>
                  <a:lnTo>
                    <a:pt x="125" y="689"/>
                  </a:lnTo>
                  <a:lnTo>
                    <a:pt x="125" y="691"/>
                  </a:lnTo>
                  <a:lnTo>
                    <a:pt x="125" y="691"/>
                  </a:lnTo>
                  <a:lnTo>
                    <a:pt x="125" y="693"/>
                  </a:lnTo>
                  <a:lnTo>
                    <a:pt x="125" y="693"/>
                  </a:lnTo>
                  <a:lnTo>
                    <a:pt x="125" y="693"/>
                  </a:lnTo>
                  <a:lnTo>
                    <a:pt x="127" y="693"/>
                  </a:lnTo>
                  <a:lnTo>
                    <a:pt x="127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7" y="695"/>
                  </a:lnTo>
                  <a:lnTo>
                    <a:pt x="127" y="695"/>
                  </a:lnTo>
                  <a:lnTo>
                    <a:pt x="127" y="697"/>
                  </a:lnTo>
                  <a:lnTo>
                    <a:pt x="127" y="697"/>
                  </a:lnTo>
                  <a:lnTo>
                    <a:pt x="127" y="697"/>
                  </a:lnTo>
                  <a:lnTo>
                    <a:pt x="127" y="699"/>
                  </a:lnTo>
                  <a:lnTo>
                    <a:pt x="127" y="699"/>
                  </a:lnTo>
                  <a:lnTo>
                    <a:pt x="125" y="701"/>
                  </a:lnTo>
                  <a:lnTo>
                    <a:pt x="125" y="701"/>
                  </a:lnTo>
                  <a:lnTo>
                    <a:pt x="125" y="703"/>
                  </a:lnTo>
                  <a:lnTo>
                    <a:pt x="127" y="704"/>
                  </a:lnTo>
                  <a:lnTo>
                    <a:pt x="125" y="706"/>
                  </a:lnTo>
                  <a:lnTo>
                    <a:pt x="125" y="708"/>
                  </a:lnTo>
                  <a:lnTo>
                    <a:pt x="125" y="710"/>
                  </a:lnTo>
                  <a:lnTo>
                    <a:pt x="127" y="710"/>
                  </a:lnTo>
                  <a:lnTo>
                    <a:pt x="127" y="710"/>
                  </a:lnTo>
                  <a:lnTo>
                    <a:pt x="127" y="710"/>
                  </a:lnTo>
                  <a:lnTo>
                    <a:pt x="129" y="712"/>
                  </a:lnTo>
                  <a:lnTo>
                    <a:pt x="129" y="712"/>
                  </a:lnTo>
                  <a:lnTo>
                    <a:pt x="131" y="712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32" y="708"/>
                  </a:lnTo>
                  <a:lnTo>
                    <a:pt x="132" y="710"/>
                  </a:lnTo>
                  <a:lnTo>
                    <a:pt x="132" y="712"/>
                  </a:lnTo>
                  <a:lnTo>
                    <a:pt x="134" y="716"/>
                  </a:lnTo>
                  <a:lnTo>
                    <a:pt x="136" y="718"/>
                  </a:lnTo>
                  <a:lnTo>
                    <a:pt x="138" y="718"/>
                  </a:lnTo>
                  <a:lnTo>
                    <a:pt x="140" y="718"/>
                  </a:lnTo>
                  <a:lnTo>
                    <a:pt x="140" y="718"/>
                  </a:lnTo>
                  <a:lnTo>
                    <a:pt x="142" y="718"/>
                  </a:lnTo>
                  <a:lnTo>
                    <a:pt x="136" y="720"/>
                  </a:lnTo>
                  <a:lnTo>
                    <a:pt x="134" y="720"/>
                  </a:lnTo>
                  <a:lnTo>
                    <a:pt x="132" y="718"/>
                  </a:lnTo>
                  <a:lnTo>
                    <a:pt x="132" y="718"/>
                  </a:lnTo>
                  <a:lnTo>
                    <a:pt x="132" y="720"/>
                  </a:lnTo>
                  <a:lnTo>
                    <a:pt x="140" y="725"/>
                  </a:lnTo>
                  <a:lnTo>
                    <a:pt x="140" y="725"/>
                  </a:lnTo>
                  <a:lnTo>
                    <a:pt x="140" y="731"/>
                  </a:lnTo>
                  <a:lnTo>
                    <a:pt x="140" y="733"/>
                  </a:lnTo>
                  <a:lnTo>
                    <a:pt x="140" y="733"/>
                  </a:lnTo>
                  <a:lnTo>
                    <a:pt x="140" y="735"/>
                  </a:lnTo>
                  <a:lnTo>
                    <a:pt x="142" y="737"/>
                  </a:lnTo>
                  <a:lnTo>
                    <a:pt x="146" y="740"/>
                  </a:lnTo>
                  <a:lnTo>
                    <a:pt x="146" y="742"/>
                  </a:lnTo>
                  <a:lnTo>
                    <a:pt x="146" y="742"/>
                  </a:lnTo>
                  <a:lnTo>
                    <a:pt x="146" y="744"/>
                  </a:lnTo>
                  <a:lnTo>
                    <a:pt x="148" y="744"/>
                  </a:lnTo>
                  <a:lnTo>
                    <a:pt x="150" y="744"/>
                  </a:lnTo>
                  <a:lnTo>
                    <a:pt x="150" y="746"/>
                  </a:lnTo>
                  <a:lnTo>
                    <a:pt x="150" y="748"/>
                  </a:lnTo>
                  <a:lnTo>
                    <a:pt x="151" y="748"/>
                  </a:lnTo>
                  <a:lnTo>
                    <a:pt x="150" y="748"/>
                  </a:lnTo>
                  <a:lnTo>
                    <a:pt x="150" y="750"/>
                  </a:lnTo>
                  <a:lnTo>
                    <a:pt x="150" y="750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46" y="750"/>
                  </a:lnTo>
                  <a:lnTo>
                    <a:pt x="146" y="748"/>
                  </a:lnTo>
                  <a:lnTo>
                    <a:pt x="146" y="750"/>
                  </a:lnTo>
                  <a:lnTo>
                    <a:pt x="146" y="750"/>
                  </a:lnTo>
                  <a:lnTo>
                    <a:pt x="144" y="750"/>
                  </a:lnTo>
                  <a:lnTo>
                    <a:pt x="144" y="752"/>
                  </a:lnTo>
                  <a:lnTo>
                    <a:pt x="146" y="752"/>
                  </a:lnTo>
                  <a:lnTo>
                    <a:pt x="146" y="754"/>
                  </a:lnTo>
                  <a:lnTo>
                    <a:pt x="148" y="754"/>
                  </a:lnTo>
                  <a:lnTo>
                    <a:pt x="150" y="752"/>
                  </a:lnTo>
                  <a:lnTo>
                    <a:pt x="151" y="754"/>
                  </a:lnTo>
                  <a:lnTo>
                    <a:pt x="151" y="756"/>
                  </a:lnTo>
                  <a:lnTo>
                    <a:pt x="151" y="757"/>
                  </a:lnTo>
                  <a:lnTo>
                    <a:pt x="153" y="757"/>
                  </a:lnTo>
                  <a:lnTo>
                    <a:pt x="153" y="759"/>
                  </a:lnTo>
                  <a:lnTo>
                    <a:pt x="153" y="759"/>
                  </a:lnTo>
                  <a:lnTo>
                    <a:pt x="153" y="759"/>
                  </a:lnTo>
                  <a:lnTo>
                    <a:pt x="153" y="761"/>
                  </a:lnTo>
                  <a:lnTo>
                    <a:pt x="153" y="761"/>
                  </a:lnTo>
                  <a:lnTo>
                    <a:pt x="155" y="763"/>
                  </a:lnTo>
                  <a:lnTo>
                    <a:pt x="155" y="765"/>
                  </a:lnTo>
                  <a:lnTo>
                    <a:pt x="155" y="767"/>
                  </a:lnTo>
                  <a:lnTo>
                    <a:pt x="155" y="769"/>
                  </a:lnTo>
                  <a:lnTo>
                    <a:pt x="155" y="769"/>
                  </a:lnTo>
                  <a:lnTo>
                    <a:pt x="153" y="771"/>
                  </a:lnTo>
                  <a:lnTo>
                    <a:pt x="153" y="771"/>
                  </a:lnTo>
                  <a:lnTo>
                    <a:pt x="153" y="773"/>
                  </a:lnTo>
                  <a:lnTo>
                    <a:pt x="155" y="776"/>
                  </a:lnTo>
                  <a:lnTo>
                    <a:pt x="155" y="778"/>
                  </a:lnTo>
                  <a:lnTo>
                    <a:pt x="155" y="784"/>
                  </a:lnTo>
                  <a:lnTo>
                    <a:pt x="157" y="786"/>
                  </a:lnTo>
                  <a:lnTo>
                    <a:pt x="159" y="788"/>
                  </a:lnTo>
                  <a:lnTo>
                    <a:pt x="161" y="790"/>
                  </a:lnTo>
                  <a:lnTo>
                    <a:pt x="161" y="793"/>
                  </a:lnTo>
                  <a:lnTo>
                    <a:pt x="161" y="793"/>
                  </a:lnTo>
                  <a:lnTo>
                    <a:pt x="161" y="795"/>
                  </a:lnTo>
                  <a:lnTo>
                    <a:pt x="163" y="797"/>
                  </a:lnTo>
                  <a:lnTo>
                    <a:pt x="163" y="797"/>
                  </a:lnTo>
                  <a:lnTo>
                    <a:pt x="163" y="799"/>
                  </a:lnTo>
                  <a:lnTo>
                    <a:pt x="163" y="799"/>
                  </a:lnTo>
                  <a:lnTo>
                    <a:pt x="165" y="801"/>
                  </a:lnTo>
                  <a:lnTo>
                    <a:pt x="165" y="803"/>
                  </a:lnTo>
                  <a:lnTo>
                    <a:pt x="163" y="801"/>
                  </a:lnTo>
                  <a:lnTo>
                    <a:pt x="161" y="801"/>
                  </a:lnTo>
                  <a:lnTo>
                    <a:pt x="161" y="799"/>
                  </a:lnTo>
                  <a:lnTo>
                    <a:pt x="161" y="801"/>
                  </a:lnTo>
                  <a:lnTo>
                    <a:pt x="161" y="803"/>
                  </a:lnTo>
                  <a:lnTo>
                    <a:pt x="161" y="803"/>
                  </a:lnTo>
                  <a:lnTo>
                    <a:pt x="161" y="803"/>
                  </a:lnTo>
                  <a:lnTo>
                    <a:pt x="161" y="805"/>
                  </a:lnTo>
                  <a:lnTo>
                    <a:pt x="161" y="805"/>
                  </a:lnTo>
                  <a:lnTo>
                    <a:pt x="161" y="807"/>
                  </a:lnTo>
                  <a:lnTo>
                    <a:pt x="161" y="807"/>
                  </a:lnTo>
                  <a:lnTo>
                    <a:pt x="161" y="816"/>
                  </a:lnTo>
                  <a:lnTo>
                    <a:pt x="163" y="820"/>
                  </a:lnTo>
                  <a:lnTo>
                    <a:pt x="163" y="820"/>
                  </a:lnTo>
                  <a:lnTo>
                    <a:pt x="161" y="818"/>
                  </a:lnTo>
                  <a:lnTo>
                    <a:pt x="161" y="818"/>
                  </a:lnTo>
                  <a:lnTo>
                    <a:pt x="159" y="818"/>
                  </a:lnTo>
                  <a:lnTo>
                    <a:pt x="159" y="820"/>
                  </a:lnTo>
                  <a:lnTo>
                    <a:pt x="159" y="820"/>
                  </a:lnTo>
                  <a:lnTo>
                    <a:pt x="157" y="820"/>
                  </a:lnTo>
                  <a:lnTo>
                    <a:pt x="157" y="822"/>
                  </a:lnTo>
                  <a:lnTo>
                    <a:pt x="157" y="824"/>
                  </a:lnTo>
                  <a:lnTo>
                    <a:pt x="157" y="826"/>
                  </a:lnTo>
                  <a:lnTo>
                    <a:pt x="157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9" y="828"/>
                  </a:lnTo>
                  <a:lnTo>
                    <a:pt x="159" y="828"/>
                  </a:lnTo>
                  <a:lnTo>
                    <a:pt x="159" y="828"/>
                  </a:lnTo>
                  <a:lnTo>
                    <a:pt x="157" y="828"/>
                  </a:lnTo>
                  <a:lnTo>
                    <a:pt x="157" y="829"/>
                  </a:lnTo>
                  <a:lnTo>
                    <a:pt x="157" y="829"/>
                  </a:lnTo>
                  <a:lnTo>
                    <a:pt x="153" y="828"/>
                  </a:lnTo>
                  <a:lnTo>
                    <a:pt x="153" y="828"/>
                  </a:lnTo>
                  <a:lnTo>
                    <a:pt x="153" y="829"/>
                  </a:lnTo>
                  <a:lnTo>
                    <a:pt x="153" y="829"/>
                  </a:lnTo>
                  <a:lnTo>
                    <a:pt x="155" y="831"/>
                  </a:lnTo>
                  <a:lnTo>
                    <a:pt x="155" y="831"/>
                  </a:lnTo>
                  <a:lnTo>
                    <a:pt x="155" y="833"/>
                  </a:lnTo>
                  <a:lnTo>
                    <a:pt x="155" y="835"/>
                  </a:lnTo>
                  <a:lnTo>
                    <a:pt x="153" y="835"/>
                  </a:lnTo>
                  <a:lnTo>
                    <a:pt x="153" y="837"/>
                  </a:lnTo>
                  <a:lnTo>
                    <a:pt x="153" y="837"/>
                  </a:lnTo>
                  <a:lnTo>
                    <a:pt x="153" y="843"/>
                  </a:lnTo>
                  <a:lnTo>
                    <a:pt x="153" y="843"/>
                  </a:lnTo>
                  <a:lnTo>
                    <a:pt x="153" y="845"/>
                  </a:lnTo>
                  <a:lnTo>
                    <a:pt x="153" y="845"/>
                  </a:lnTo>
                  <a:lnTo>
                    <a:pt x="151" y="846"/>
                  </a:lnTo>
                  <a:lnTo>
                    <a:pt x="151" y="848"/>
                  </a:lnTo>
                  <a:lnTo>
                    <a:pt x="151" y="848"/>
                  </a:lnTo>
                  <a:lnTo>
                    <a:pt x="150" y="848"/>
                  </a:lnTo>
                  <a:lnTo>
                    <a:pt x="150" y="846"/>
                  </a:lnTo>
                  <a:lnTo>
                    <a:pt x="148" y="848"/>
                  </a:lnTo>
                  <a:lnTo>
                    <a:pt x="148" y="848"/>
                  </a:lnTo>
                  <a:lnTo>
                    <a:pt x="150" y="850"/>
                  </a:lnTo>
                  <a:lnTo>
                    <a:pt x="150" y="852"/>
                  </a:lnTo>
                  <a:lnTo>
                    <a:pt x="150" y="852"/>
                  </a:lnTo>
                  <a:lnTo>
                    <a:pt x="150" y="856"/>
                  </a:lnTo>
                  <a:lnTo>
                    <a:pt x="150" y="856"/>
                  </a:lnTo>
                  <a:lnTo>
                    <a:pt x="148" y="858"/>
                  </a:lnTo>
                  <a:lnTo>
                    <a:pt x="148" y="860"/>
                  </a:lnTo>
                  <a:lnTo>
                    <a:pt x="148" y="860"/>
                  </a:lnTo>
                  <a:lnTo>
                    <a:pt x="148" y="862"/>
                  </a:lnTo>
                  <a:lnTo>
                    <a:pt x="148" y="864"/>
                  </a:lnTo>
                  <a:lnTo>
                    <a:pt x="148" y="865"/>
                  </a:lnTo>
                  <a:lnTo>
                    <a:pt x="146" y="867"/>
                  </a:lnTo>
                  <a:lnTo>
                    <a:pt x="146" y="869"/>
                  </a:lnTo>
                  <a:lnTo>
                    <a:pt x="146" y="869"/>
                  </a:lnTo>
                  <a:lnTo>
                    <a:pt x="146" y="869"/>
                  </a:lnTo>
                  <a:lnTo>
                    <a:pt x="146" y="871"/>
                  </a:lnTo>
                  <a:lnTo>
                    <a:pt x="146" y="873"/>
                  </a:lnTo>
                  <a:lnTo>
                    <a:pt x="146" y="873"/>
                  </a:lnTo>
                  <a:lnTo>
                    <a:pt x="144" y="873"/>
                  </a:lnTo>
                  <a:lnTo>
                    <a:pt x="142" y="873"/>
                  </a:lnTo>
                  <a:lnTo>
                    <a:pt x="140" y="873"/>
                  </a:lnTo>
                  <a:lnTo>
                    <a:pt x="142" y="879"/>
                  </a:lnTo>
                  <a:lnTo>
                    <a:pt x="140" y="884"/>
                  </a:lnTo>
                  <a:lnTo>
                    <a:pt x="140" y="884"/>
                  </a:lnTo>
                  <a:lnTo>
                    <a:pt x="138" y="884"/>
                  </a:lnTo>
                  <a:lnTo>
                    <a:pt x="138" y="886"/>
                  </a:lnTo>
                  <a:lnTo>
                    <a:pt x="138" y="886"/>
                  </a:lnTo>
                  <a:lnTo>
                    <a:pt x="138" y="892"/>
                  </a:lnTo>
                  <a:lnTo>
                    <a:pt x="138" y="899"/>
                  </a:lnTo>
                  <a:lnTo>
                    <a:pt x="136" y="907"/>
                  </a:lnTo>
                  <a:lnTo>
                    <a:pt x="136" y="909"/>
                  </a:lnTo>
                  <a:lnTo>
                    <a:pt x="138" y="909"/>
                  </a:lnTo>
                  <a:lnTo>
                    <a:pt x="138" y="913"/>
                  </a:lnTo>
                  <a:lnTo>
                    <a:pt x="140" y="913"/>
                  </a:lnTo>
                  <a:lnTo>
                    <a:pt x="140" y="913"/>
                  </a:lnTo>
                  <a:lnTo>
                    <a:pt x="142" y="911"/>
                  </a:lnTo>
                  <a:lnTo>
                    <a:pt x="144" y="911"/>
                  </a:lnTo>
                  <a:lnTo>
                    <a:pt x="144" y="911"/>
                  </a:lnTo>
                  <a:lnTo>
                    <a:pt x="146" y="911"/>
                  </a:lnTo>
                  <a:lnTo>
                    <a:pt x="146" y="911"/>
                  </a:lnTo>
                  <a:lnTo>
                    <a:pt x="146" y="909"/>
                  </a:lnTo>
                  <a:lnTo>
                    <a:pt x="148" y="907"/>
                  </a:lnTo>
                  <a:lnTo>
                    <a:pt x="148" y="907"/>
                  </a:lnTo>
                  <a:lnTo>
                    <a:pt x="150" y="907"/>
                  </a:lnTo>
                  <a:lnTo>
                    <a:pt x="151" y="905"/>
                  </a:lnTo>
                  <a:lnTo>
                    <a:pt x="153" y="903"/>
                  </a:lnTo>
                  <a:lnTo>
                    <a:pt x="157" y="898"/>
                  </a:lnTo>
                  <a:lnTo>
                    <a:pt x="157" y="896"/>
                  </a:lnTo>
                  <a:lnTo>
                    <a:pt x="157" y="896"/>
                  </a:lnTo>
                  <a:lnTo>
                    <a:pt x="157" y="894"/>
                  </a:lnTo>
                  <a:lnTo>
                    <a:pt x="157" y="890"/>
                  </a:lnTo>
                  <a:lnTo>
                    <a:pt x="157" y="890"/>
                  </a:lnTo>
                  <a:lnTo>
                    <a:pt x="159" y="890"/>
                  </a:lnTo>
                  <a:lnTo>
                    <a:pt x="159" y="890"/>
                  </a:lnTo>
                  <a:lnTo>
                    <a:pt x="161" y="892"/>
                  </a:lnTo>
                  <a:lnTo>
                    <a:pt x="161" y="892"/>
                  </a:lnTo>
                  <a:lnTo>
                    <a:pt x="161" y="892"/>
                  </a:lnTo>
                  <a:lnTo>
                    <a:pt x="163" y="892"/>
                  </a:lnTo>
                  <a:lnTo>
                    <a:pt x="163" y="890"/>
                  </a:lnTo>
                  <a:lnTo>
                    <a:pt x="163" y="890"/>
                  </a:lnTo>
                  <a:lnTo>
                    <a:pt x="163" y="888"/>
                  </a:lnTo>
                  <a:lnTo>
                    <a:pt x="165" y="886"/>
                  </a:lnTo>
                  <a:lnTo>
                    <a:pt x="165" y="886"/>
                  </a:lnTo>
                  <a:lnTo>
                    <a:pt x="165" y="888"/>
                  </a:lnTo>
                  <a:lnTo>
                    <a:pt x="165" y="890"/>
                  </a:lnTo>
                  <a:lnTo>
                    <a:pt x="163" y="892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5" y="892"/>
                  </a:lnTo>
                  <a:lnTo>
                    <a:pt x="167" y="890"/>
                  </a:lnTo>
                  <a:lnTo>
                    <a:pt x="167" y="890"/>
                  </a:lnTo>
                  <a:lnTo>
                    <a:pt x="167" y="888"/>
                  </a:lnTo>
                  <a:lnTo>
                    <a:pt x="168" y="886"/>
                  </a:lnTo>
                  <a:lnTo>
                    <a:pt x="168" y="884"/>
                  </a:lnTo>
                  <a:lnTo>
                    <a:pt x="168" y="881"/>
                  </a:lnTo>
                  <a:lnTo>
                    <a:pt x="168" y="875"/>
                  </a:lnTo>
                  <a:lnTo>
                    <a:pt x="168" y="873"/>
                  </a:lnTo>
                  <a:lnTo>
                    <a:pt x="168" y="875"/>
                  </a:lnTo>
                  <a:lnTo>
                    <a:pt x="170" y="875"/>
                  </a:lnTo>
                  <a:lnTo>
                    <a:pt x="172" y="875"/>
                  </a:lnTo>
                  <a:lnTo>
                    <a:pt x="172" y="875"/>
                  </a:lnTo>
                  <a:lnTo>
                    <a:pt x="172" y="875"/>
                  </a:lnTo>
                  <a:lnTo>
                    <a:pt x="170" y="875"/>
                  </a:lnTo>
                  <a:lnTo>
                    <a:pt x="170" y="877"/>
                  </a:lnTo>
                  <a:lnTo>
                    <a:pt x="170" y="877"/>
                  </a:lnTo>
                  <a:lnTo>
                    <a:pt x="170" y="877"/>
                  </a:lnTo>
                  <a:lnTo>
                    <a:pt x="172" y="884"/>
                  </a:lnTo>
                  <a:lnTo>
                    <a:pt x="172" y="884"/>
                  </a:lnTo>
                  <a:lnTo>
                    <a:pt x="172" y="886"/>
                  </a:lnTo>
                  <a:lnTo>
                    <a:pt x="172" y="886"/>
                  </a:lnTo>
                  <a:lnTo>
                    <a:pt x="170" y="886"/>
                  </a:lnTo>
                  <a:lnTo>
                    <a:pt x="170" y="886"/>
                  </a:lnTo>
                  <a:lnTo>
                    <a:pt x="168" y="890"/>
                  </a:lnTo>
                  <a:lnTo>
                    <a:pt x="168" y="892"/>
                  </a:lnTo>
                  <a:lnTo>
                    <a:pt x="168" y="892"/>
                  </a:lnTo>
                  <a:lnTo>
                    <a:pt x="168" y="894"/>
                  </a:lnTo>
                  <a:lnTo>
                    <a:pt x="168" y="896"/>
                  </a:lnTo>
                  <a:lnTo>
                    <a:pt x="168" y="899"/>
                  </a:lnTo>
                  <a:lnTo>
                    <a:pt x="168" y="901"/>
                  </a:lnTo>
                  <a:lnTo>
                    <a:pt x="167" y="905"/>
                  </a:lnTo>
                  <a:lnTo>
                    <a:pt x="167" y="907"/>
                  </a:lnTo>
                  <a:lnTo>
                    <a:pt x="163" y="911"/>
                  </a:lnTo>
                  <a:lnTo>
                    <a:pt x="161" y="913"/>
                  </a:lnTo>
                  <a:lnTo>
                    <a:pt x="161" y="915"/>
                  </a:lnTo>
                  <a:lnTo>
                    <a:pt x="163" y="915"/>
                  </a:lnTo>
                  <a:lnTo>
                    <a:pt x="165" y="915"/>
                  </a:lnTo>
                  <a:lnTo>
                    <a:pt x="168" y="911"/>
                  </a:lnTo>
                  <a:lnTo>
                    <a:pt x="168" y="911"/>
                  </a:lnTo>
                  <a:lnTo>
                    <a:pt x="170" y="909"/>
                  </a:lnTo>
                  <a:lnTo>
                    <a:pt x="170" y="907"/>
                  </a:lnTo>
                  <a:lnTo>
                    <a:pt x="172" y="907"/>
                  </a:lnTo>
                  <a:lnTo>
                    <a:pt x="174" y="903"/>
                  </a:lnTo>
                  <a:lnTo>
                    <a:pt x="174" y="901"/>
                  </a:lnTo>
                  <a:lnTo>
                    <a:pt x="174" y="899"/>
                  </a:lnTo>
                  <a:lnTo>
                    <a:pt x="176" y="899"/>
                  </a:lnTo>
                  <a:lnTo>
                    <a:pt x="176" y="899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4" y="901"/>
                  </a:lnTo>
                  <a:lnTo>
                    <a:pt x="174" y="903"/>
                  </a:lnTo>
                  <a:lnTo>
                    <a:pt x="174" y="903"/>
                  </a:lnTo>
                  <a:lnTo>
                    <a:pt x="174" y="903"/>
                  </a:lnTo>
                  <a:lnTo>
                    <a:pt x="174" y="905"/>
                  </a:lnTo>
                  <a:lnTo>
                    <a:pt x="174" y="905"/>
                  </a:lnTo>
                  <a:lnTo>
                    <a:pt x="172" y="905"/>
                  </a:lnTo>
                  <a:lnTo>
                    <a:pt x="172" y="909"/>
                  </a:lnTo>
                  <a:lnTo>
                    <a:pt x="170" y="913"/>
                  </a:lnTo>
                  <a:lnTo>
                    <a:pt x="168" y="913"/>
                  </a:lnTo>
                  <a:lnTo>
                    <a:pt x="165" y="915"/>
                  </a:lnTo>
                  <a:lnTo>
                    <a:pt x="163" y="917"/>
                  </a:lnTo>
                  <a:lnTo>
                    <a:pt x="165" y="917"/>
                  </a:lnTo>
                  <a:lnTo>
                    <a:pt x="165" y="918"/>
                  </a:lnTo>
                  <a:lnTo>
                    <a:pt x="165" y="918"/>
                  </a:lnTo>
                  <a:lnTo>
                    <a:pt x="165" y="917"/>
                  </a:lnTo>
                  <a:lnTo>
                    <a:pt x="167" y="918"/>
                  </a:lnTo>
                  <a:lnTo>
                    <a:pt x="167" y="920"/>
                  </a:lnTo>
                  <a:lnTo>
                    <a:pt x="167" y="920"/>
                  </a:lnTo>
                  <a:lnTo>
                    <a:pt x="168" y="922"/>
                  </a:lnTo>
                  <a:lnTo>
                    <a:pt x="170" y="920"/>
                  </a:lnTo>
                  <a:lnTo>
                    <a:pt x="172" y="920"/>
                  </a:lnTo>
                  <a:lnTo>
                    <a:pt x="172" y="920"/>
                  </a:lnTo>
                  <a:lnTo>
                    <a:pt x="172" y="918"/>
                  </a:lnTo>
                  <a:lnTo>
                    <a:pt x="174" y="915"/>
                  </a:lnTo>
                  <a:lnTo>
                    <a:pt x="176" y="913"/>
                  </a:lnTo>
                  <a:lnTo>
                    <a:pt x="180" y="911"/>
                  </a:lnTo>
                  <a:lnTo>
                    <a:pt x="180" y="909"/>
                  </a:lnTo>
                  <a:lnTo>
                    <a:pt x="180" y="909"/>
                  </a:lnTo>
                  <a:lnTo>
                    <a:pt x="182" y="907"/>
                  </a:lnTo>
                  <a:lnTo>
                    <a:pt x="182" y="907"/>
                  </a:lnTo>
                  <a:lnTo>
                    <a:pt x="182" y="907"/>
                  </a:lnTo>
                  <a:lnTo>
                    <a:pt x="182" y="907"/>
                  </a:lnTo>
                  <a:lnTo>
                    <a:pt x="182" y="905"/>
                  </a:lnTo>
                  <a:lnTo>
                    <a:pt x="180" y="905"/>
                  </a:lnTo>
                  <a:lnTo>
                    <a:pt x="180" y="903"/>
                  </a:lnTo>
                  <a:lnTo>
                    <a:pt x="180" y="901"/>
                  </a:lnTo>
                  <a:lnTo>
                    <a:pt x="180" y="899"/>
                  </a:lnTo>
                  <a:lnTo>
                    <a:pt x="182" y="899"/>
                  </a:lnTo>
                  <a:lnTo>
                    <a:pt x="182" y="898"/>
                  </a:lnTo>
                  <a:lnTo>
                    <a:pt x="184" y="896"/>
                  </a:lnTo>
                  <a:lnTo>
                    <a:pt x="184" y="896"/>
                  </a:lnTo>
                  <a:lnTo>
                    <a:pt x="185" y="896"/>
                  </a:lnTo>
                  <a:lnTo>
                    <a:pt x="185" y="896"/>
                  </a:lnTo>
                  <a:lnTo>
                    <a:pt x="187" y="896"/>
                  </a:lnTo>
                  <a:lnTo>
                    <a:pt x="189" y="896"/>
                  </a:lnTo>
                  <a:lnTo>
                    <a:pt x="189" y="894"/>
                  </a:lnTo>
                  <a:lnTo>
                    <a:pt x="189" y="894"/>
                  </a:lnTo>
                  <a:lnTo>
                    <a:pt x="189" y="894"/>
                  </a:lnTo>
                  <a:lnTo>
                    <a:pt x="189" y="894"/>
                  </a:lnTo>
                  <a:lnTo>
                    <a:pt x="189" y="896"/>
                  </a:lnTo>
                  <a:lnTo>
                    <a:pt x="187" y="896"/>
                  </a:lnTo>
                  <a:lnTo>
                    <a:pt x="185" y="898"/>
                  </a:lnTo>
                  <a:lnTo>
                    <a:pt x="185" y="898"/>
                  </a:lnTo>
                  <a:lnTo>
                    <a:pt x="184" y="898"/>
                  </a:lnTo>
                  <a:lnTo>
                    <a:pt x="182" y="899"/>
                  </a:lnTo>
                  <a:lnTo>
                    <a:pt x="182" y="901"/>
                  </a:lnTo>
                  <a:lnTo>
                    <a:pt x="182" y="901"/>
                  </a:lnTo>
                  <a:lnTo>
                    <a:pt x="182" y="903"/>
                  </a:lnTo>
                  <a:lnTo>
                    <a:pt x="182" y="905"/>
                  </a:lnTo>
                  <a:lnTo>
                    <a:pt x="182" y="909"/>
                  </a:lnTo>
                  <a:lnTo>
                    <a:pt x="184" y="909"/>
                  </a:lnTo>
                  <a:lnTo>
                    <a:pt x="185" y="907"/>
                  </a:lnTo>
                  <a:lnTo>
                    <a:pt x="185" y="909"/>
                  </a:lnTo>
                  <a:lnTo>
                    <a:pt x="184" y="911"/>
                  </a:lnTo>
                  <a:lnTo>
                    <a:pt x="184" y="911"/>
                  </a:lnTo>
                  <a:lnTo>
                    <a:pt x="182" y="911"/>
                  </a:lnTo>
                  <a:lnTo>
                    <a:pt x="182" y="911"/>
                  </a:lnTo>
                  <a:lnTo>
                    <a:pt x="180" y="913"/>
                  </a:lnTo>
                  <a:lnTo>
                    <a:pt x="180" y="913"/>
                  </a:lnTo>
                  <a:lnTo>
                    <a:pt x="180" y="915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80" y="918"/>
                  </a:lnTo>
                  <a:lnTo>
                    <a:pt x="180" y="920"/>
                  </a:lnTo>
                  <a:lnTo>
                    <a:pt x="180" y="922"/>
                  </a:lnTo>
                  <a:lnTo>
                    <a:pt x="182" y="922"/>
                  </a:lnTo>
                  <a:lnTo>
                    <a:pt x="182" y="920"/>
                  </a:lnTo>
                  <a:lnTo>
                    <a:pt x="182" y="920"/>
                  </a:lnTo>
                  <a:lnTo>
                    <a:pt x="184" y="920"/>
                  </a:lnTo>
                  <a:lnTo>
                    <a:pt x="184" y="922"/>
                  </a:lnTo>
                  <a:lnTo>
                    <a:pt x="184" y="922"/>
                  </a:lnTo>
                  <a:lnTo>
                    <a:pt x="184" y="922"/>
                  </a:lnTo>
                  <a:lnTo>
                    <a:pt x="182" y="924"/>
                  </a:lnTo>
                  <a:lnTo>
                    <a:pt x="182" y="924"/>
                  </a:lnTo>
                  <a:lnTo>
                    <a:pt x="180" y="924"/>
                  </a:lnTo>
                  <a:lnTo>
                    <a:pt x="180" y="926"/>
                  </a:lnTo>
                  <a:lnTo>
                    <a:pt x="180" y="926"/>
                  </a:lnTo>
                  <a:lnTo>
                    <a:pt x="184" y="926"/>
                  </a:lnTo>
                  <a:lnTo>
                    <a:pt x="185" y="928"/>
                  </a:lnTo>
                  <a:lnTo>
                    <a:pt x="187" y="928"/>
                  </a:lnTo>
                  <a:lnTo>
                    <a:pt x="189" y="928"/>
                  </a:lnTo>
                  <a:lnTo>
                    <a:pt x="189" y="926"/>
                  </a:lnTo>
                  <a:lnTo>
                    <a:pt x="189" y="926"/>
                  </a:lnTo>
                  <a:lnTo>
                    <a:pt x="189" y="926"/>
                  </a:lnTo>
                  <a:lnTo>
                    <a:pt x="189" y="926"/>
                  </a:lnTo>
                  <a:lnTo>
                    <a:pt x="189" y="924"/>
                  </a:lnTo>
                  <a:lnTo>
                    <a:pt x="191" y="924"/>
                  </a:lnTo>
                  <a:lnTo>
                    <a:pt x="191" y="924"/>
                  </a:lnTo>
                  <a:lnTo>
                    <a:pt x="193" y="924"/>
                  </a:lnTo>
                  <a:lnTo>
                    <a:pt x="193" y="922"/>
                  </a:lnTo>
                  <a:lnTo>
                    <a:pt x="193" y="922"/>
                  </a:lnTo>
                  <a:lnTo>
                    <a:pt x="195" y="913"/>
                  </a:lnTo>
                  <a:lnTo>
                    <a:pt x="195" y="911"/>
                  </a:lnTo>
                  <a:lnTo>
                    <a:pt x="195" y="907"/>
                  </a:lnTo>
                  <a:lnTo>
                    <a:pt x="195" y="905"/>
                  </a:lnTo>
                  <a:lnTo>
                    <a:pt x="197" y="903"/>
                  </a:lnTo>
                  <a:lnTo>
                    <a:pt x="199" y="901"/>
                  </a:lnTo>
                  <a:lnTo>
                    <a:pt x="199" y="899"/>
                  </a:lnTo>
                  <a:lnTo>
                    <a:pt x="199" y="899"/>
                  </a:lnTo>
                  <a:lnTo>
                    <a:pt x="201" y="901"/>
                  </a:lnTo>
                  <a:lnTo>
                    <a:pt x="201" y="901"/>
                  </a:lnTo>
                  <a:lnTo>
                    <a:pt x="201" y="901"/>
                  </a:lnTo>
                  <a:lnTo>
                    <a:pt x="201" y="901"/>
                  </a:lnTo>
                  <a:lnTo>
                    <a:pt x="203" y="901"/>
                  </a:lnTo>
                  <a:lnTo>
                    <a:pt x="203" y="901"/>
                  </a:lnTo>
                  <a:lnTo>
                    <a:pt x="203" y="901"/>
                  </a:lnTo>
                  <a:lnTo>
                    <a:pt x="203" y="901"/>
                  </a:lnTo>
                  <a:lnTo>
                    <a:pt x="204" y="901"/>
                  </a:lnTo>
                  <a:lnTo>
                    <a:pt x="204" y="901"/>
                  </a:lnTo>
                  <a:lnTo>
                    <a:pt x="204" y="901"/>
                  </a:lnTo>
                  <a:lnTo>
                    <a:pt x="206" y="901"/>
                  </a:lnTo>
                  <a:lnTo>
                    <a:pt x="204" y="903"/>
                  </a:lnTo>
                  <a:lnTo>
                    <a:pt x="204" y="903"/>
                  </a:lnTo>
                  <a:lnTo>
                    <a:pt x="203" y="903"/>
                  </a:lnTo>
                  <a:lnTo>
                    <a:pt x="199" y="903"/>
                  </a:lnTo>
                  <a:lnTo>
                    <a:pt x="197" y="905"/>
                  </a:lnTo>
                  <a:lnTo>
                    <a:pt x="197" y="909"/>
                  </a:lnTo>
                  <a:lnTo>
                    <a:pt x="197" y="911"/>
                  </a:lnTo>
                  <a:lnTo>
                    <a:pt x="199" y="907"/>
                  </a:lnTo>
                  <a:lnTo>
                    <a:pt x="199" y="911"/>
                  </a:lnTo>
                  <a:lnTo>
                    <a:pt x="199" y="918"/>
                  </a:lnTo>
                  <a:lnTo>
                    <a:pt x="199" y="920"/>
                  </a:lnTo>
                  <a:lnTo>
                    <a:pt x="199" y="924"/>
                  </a:lnTo>
                  <a:lnTo>
                    <a:pt x="201" y="926"/>
                  </a:lnTo>
                  <a:lnTo>
                    <a:pt x="203" y="926"/>
                  </a:lnTo>
                  <a:lnTo>
                    <a:pt x="204" y="926"/>
                  </a:lnTo>
                  <a:lnTo>
                    <a:pt x="204" y="924"/>
                  </a:lnTo>
                  <a:lnTo>
                    <a:pt x="204" y="918"/>
                  </a:lnTo>
                  <a:lnTo>
                    <a:pt x="204" y="917"/>
                  </a:lnTo>
                  <a:lnTo>
                    <a:pt x="206" y="915"/>
                  </a:lnTo>
                  <a:lnTo>
                    <a:pt x="208" y="911"/>
                  </a:lnTo>
                  <a:lnTo>
                    <a:pt x="208" y="913"/>
                  </a:lnTo>
                  <a:lnTo>
                    <a:pt x="208" y="915"/>
                  </a:lnTo>
                  <a:lnTo>
                    <a:pt x="206" y="917"/>
                  </a:lnTo>
                  <a:lnTo>
                    <a:pt x="206" y="918"/>
                  </a:lnTo>
                  <a:lnTo>
                    <a:pt x="206" y="920"/>
                  </a:lnTo>
                  <a:lnTo>
                    <a:pt x="208" y="918"/>
                  </a:lnTo>
                  <a:lnTo>
                    <a:pt x="210" y="917"/>
                  </a:lnTo>
                  <a:lnTo>
                    <a:pt x="212" y="915"/>
                  </a:lnTo>
                  <a:lnTo>
                    <a:pt x="214" y="911"/>
                  </a:lnTo>
                  <a:lnTo>
                    <a:pt x="214" y="911"/>
                  </a:lnTo>
                  <a:lnTo>
                    <a:pt x="214" y="907"/>
                  </a:lnTo>
                  <a:lnTo>
                    <a:pt x="214" y="907"/>
                  </a:lnTo>
                  <a:lnTo>
                    <a:pt x="212" y="905"/>
                  </a:lnTo>
                  <a:lnTo>
                    <a:pt x="212" y="903"/>
                  </a:lnTo>
                  <a:lnTo>
                    <a:pt x="212" y="901"/>
                  </a:lnTo>
                  <a:lnTo>
                    <a:pt x="214" y="901"/>
                  </a:lnTo>
                  <a:lnTo>
                    <a:pt x="214" y="901"/>
                  </a:lnTo>
                  <a:lnTo>
                    <a:pt x="214" y="899"/>
                  </a:lnTo>
                  <a:lnTo>
                    <a:pt x="214" y="899"/>
                  </a:lnTo>
                  <a:lnTo>
                    <a:pt x="214" y="901"/>
                  </a:lnTo>
                  <a:lnTo>
                    <a:pt x="214" y="903"/>
                  </a:lnTo>
                  <a:lnTo>
                    <a:pt x="214" y="903"/>
                  </a:lnTo>
                  <a:lnTo>
                    <a:pt x="214" y="905"/>
                  </a:lnTo>
                  <a:lnTo>
                    <a:pt x="214" y="907"/>
                  </a:lnTo>
                  <a:lnTo>
                    <a:pt x="216" y="907"/>
                  </a:lnTo>
                  <a:lnTo>
                    <a:pt x="216" y="909"/>
                  </a:lnTo>
                  <a:lnTo>
                    <a:pt x="214" y="911"/>
                  </a:lnTo>
                  <a:lnTo>
                    <a:pt x="214" y="915"/>
                  </a:lnTo>
                  <a:lnTo>
                    <a:pt x="214" y="917"/>
                  </a:lnTo>
                  <a:lnTo>
                    <a:pt x="212" y="918"/>
                  </a:lnTo>
                  <a:lnTo>
                    <a:pt x="212" y="918"/>
                  </a:lnTo>
                  <a:lnTo>
                    <a:pt x="212" y="920"/>
                  </a:lnTo>
                  <a:lnTo>
                    <a:pt x="210" y="920"/>
                  </a:lnTo>
                  <a:lnTo>
                    <a:pt x="210" y="922"/>
                  </a:lnTo>
                  <a:lnTo>
                    <a:pt x="210" y="922"/>
                  </a:lnTo>
                  <a:lnTo>
                    <a:pt x="210" y="928"/>
                  </a:lnTo>
                  <a:lnTo>
                    <a:pt x="210" y="930"/>
                  </a:lnTo>
                  <a:lnTo>
                    <a:pt x="212" y="930"/>
                  </a:lnTo>
                  <a:lnTo>
                    <a:pt x="216" y="930"/>
                  </a:lnTo>
                  <a:lnTo>
                    <a:pt x="218" y="930"/>
                  </a:lnTo>
                  <a:lnTo>
                    <a:pt x="218" y="930"/>
                  </a:lnTo>
                  <a:lnTo>
                    <a:pt x="220" y="930"/>
                  </a:lnTo>
                  <a:lnTo>
                    <a:pt x="221" y="928"/>
                  </a:lnTo>
                  <a:lnTo>
                    <a:pt x="225" y="924"/>
                  </a:lnTo>
                  <a:lnTo>
                    <a:pt x="235" y="915"/>
                  </a:lnTo>
                  <a:lnTo>
                    <a:pt x="237" y="911"/>
                  </a:lnTo>
                  <a:lnTo>
                    <a:pt x="237" y="911"/>
                  </a:lnTo>
                  <a:lnTo>
                    <a:pt x="237" y="907"/>
                  </a:lnTo>
                  <a:lnTo>
                    <a:pt x="237" y="905"/>
                  </a:lnTo>
                  <a:lnTo>
                    <a:pt x="238" y="903"/>
                  </a:lnTo>
                  <a:lnTo>
                    <a:pt x="240" y="901"/>
                  </a:lnTo>
                  <a:lnTo>
                    <a:pt x="238" y="896"/>
                  </a:lnTo>
                  <a:lnTo>
                    <a:pt x="240" y="896"/>
                  </a:lnTo>
                  <a:lnTo>
                    <a:pt x="240" y="898"/>
                  </a:lnTo>
                  <a:lnTo>
                    <a:pt x="240" y="898"/>
                  </a:lnTo>
                  <a:lnTo>
                    <a:pt x="240" y="899"/>
                  </a:lnTo>
                  <a:lnTo>
                    <a:pt x="240" y="901"/>
                  </a:lnTo>
                  <a:lnTo>
                    <a:pt x="242" y="901"/>
                  </a:lnTo>
                  <a:lnTo>
                    <a:pt x="244" y="901"/>
                  </a:lnTo>
                  <a:lnTo>
                    <a:pt x="246" y="898"/>
                  </a:lnTo>
                  <a:lnTo>
                    <a:pt x="250" y="894"/>
                  </a:lnTo>
                  <a:lnTo>
                    <a:pt x="250" y="896"/>
                  </a:lnTo>
                  <a:lnTo>
                    <a:pt x="250" y="896"/>
                  </a:lnTo>
                  <a:lnTo>
                    <a:pt x="252" y="896"/>
                  </a:lnTo>
                  <a:lnTo>
                    <a:pt x="252" y="896"/>
                  </a:lnTo>
                  <a:lnTo>
                    <a:pt x="254" y="894"/>
                  </a:lnTo>
                  <a:lnTo>
                    <a:pt x="254" y="892"/>
                  </a:lnTo>
                  <a:lnTo>
                    <a:pt x="254" y="894"/>
                  </a:lnTo>
                  <a:lnTo>
                    <a:pt x="254" y="896"/>
                  </a:lnTo>
                  <a:lnTo>
                    <a:pt x="254" y="896"/>
                  </a:lnTo>
                  <a:lnTo>
                    <a:pt x="256" y="896"/>
                  </a:lnTo>
                  <a:lnTo>
                    <a:pt x="256" y="896"/>
                  </a:lnTo>
                  <a:lnTo>
                    <a:pt x="259" y="892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57" y="884"/>
                  </a:lnTo>
                  <a:lnTo>
                    <a:pt x="263" y="886"/>
                  </a:lnTo>
                  <a:lnTo>
                    <a:pt x="263" y="886"/>
                  </a:lnTo>
                  <a:lnTo>
                    <a:pt x="265" y="888"/>
                  </a:lnTo>
                  <a:lnTo>
                    <a:pt x="265" y="888"/>
                  </a:lnTo>
                  <a:lnTo>
                    <a:pt x="267" y="888"/>
                  </a:lnTo>
                  <a:lnTo>
                    <a:pt x="269" y="888"/>
                  </a:lnTo>
                  <a:lnTo>
                    <a:pt x="273" y="884"/>
                  </a:lnTo>
                  <a:lnTo>
                    <a:pt x="274" y="884"/>
                  </a:lnTo>
                  <a:lnTo>
                    <a:pt x="278" y="882"/>
                  </a:lnTo>
                  <a:lnTo>
                    <a:pt x="280" y="882"/>
                  </a:lnTo>
                  <a:lnTo>
                    <a:pt x="280" y="881"/>
                  </a:lnTo>
                  <a:lnTo>
                    <a:pt x="280" y="879"/>
                  </a:lnTo>
                  <a:lnTo>
                    <a:pt x="278" y="879"/>
                  </a:lnTo>
                  <a:lnTo>
                    <a:pt x="278" y="877"/>
                  </a:lnTo>
                  <a:lnTo>
                    <a:pt x="274" y="871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3" y="869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5"/>
                  </a:lnTo>
                  <a:lnTo>
                    <a:pt x="273" y="864"/>
                  </a:lnTo>
                  <a:lnTo>
                    <a:pt x="271" y="862"/>
                  </a:lnTo>
                  <a:lnTo>
                    <a:pt x="271" y="860"/>
                  </a:lnTo>
                  <a:lnTo>
                    <a:pt x="271" y="858"/>
                  </a:lnTo>
                  <a:lnTo>
                    <a:pt x="269" y="858"/>
                  </a:lnTo>
                  <a:lnTo>
                    <a:pt x="269" y="856"/>
                  </a:lnTo>
                  <a:lnTo>
                    <a:pt x="271" y="856"/>
                  </a:lnTo>
                  <a:lnTo>
                    <a:pt x="274" y="854"/>
                  </a:lnTo>
                  <a:lnTo>
                    <a:pt x="276" y="854"/>
                  </a:lnTo>
                  <a:lnTo>
                    <a:pt x="276" y="854"/>
                  </a:lnTo>
                  <a:lnTo>
                    <a:pt x="273" y="856"/>
                  </a:lnTo>
                  <a:lnTo>
                    <a:pt x="273" y="858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4" y="862"/>
                  </a:lnTo>
                  <a:lnTo>
                    <a:pt x="274" y="865"/>
                  </a:lnTo>
                  <a:lnTo>
                    <a:pt x="274" y="865"/>
                  </a:lnTo>
                  <a:lnTo>
                    <a:pt x="276" y="867"/>
                  </a:lnTo>
                  <a:lnTo>
                    <a:pt x="276" y="869"/>
                  </a:lnTo>
                  <a:lnTo>
                    <a:pt x="276" y="869"/>
                  </a:lnTo>
                  <a:lnTo>
                    <a:pt x="276" y="871"/>
                  </a:lnTo>
                  <a:lnTo>
                    <a:pt x="282" y="875"/>
                  </a:lnTo>
                  <a:lnTo>
                    <a:pt x="284" y="875"/>
                  </a:lnTo>
                  <a:lnTo>
                    <a:pt x="284" y="875"/>
                  </a:lnTo>
                  <a:lnTo>
                    <a:pt x="290" y="875"/>
                  </a:lnTo>
                  <a:lnTo>
                    <a:pt x="290" y="875"/>
                  </a:lnTo>
                  <a:lnTo>
                    <a:pt x="295" y="873"/>
                  </a:lnTo>
                  <a:lnTo>
                    <a:pt x="297" y="873"/>
                  </a:lnTo>
                  <a:lnTo>
                    <a:pt x="299" y="873"/>
                  </a:lnTo>
                  <a:lnTo>
                    <a:pt x="301" y="869"/>
                  </a:lnTo>
                  <a:lnTo>
                    <a:pt x="303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7" y="865"/>
                  </a:lnTo>
                  <a:lnTo>
                    <a:pt x="307" y="864"/>
                  </a:lnTo>
                  <a:lnTo>
                    <a:pt x="309" y="862"/>
                  </a:lnTo>
                  <a:lnTo>
                    <a:pt x="310" y="862"/>
                  </a:lnTo>
                  <a:lnTo>
                    <a:pt x="312" y="860"/>
                  </a:lnTo>
                  <a:lnTo>
                    <a:pt x="310" y="858"/>
                  </a:lnTo>
                  <a:lnTo>
                    <a:pt x="310" y="858"/>
                  </a:lnTo>
                  <a:lnTo>
                    <a:pt x="312" y="858"/>
                  </a:lnTo>
                  <a:lnTo>
                    <a:pt x="312" y="858"/>
                  </a:lnTo>
                  <a:lnTo>
                    <a:pt x="314" y="854"/>
                  </a:lnTo>
                  <a:lnTo>
                    <a:pt x="314" y="854"/>
                  </a:lnTo>
                  <a:lnTo>
                    <a:pt x="314" y="852"/>
                  </a:lnTo>
                  <a:lnTo>
                    <a:pt x="314" y="850"/>
                  </a:lnTo>
                  <a:lnTo>
                    <a:pt x="314" y="850"/>
                  </a:lnTo>
                  <a:lnTo>
                    <a:pt x="314" y="848"/>
                  </a:lnTo>
                  <a:lnTo>
                    <a:pt x="312" y="848"/>
                  </a:lnTo>
                  <a:lnTo>
                    <a:pt x="312" y="848"/>
                  </a:lnTo>
                  <a:lnTo>
                    <a:pt x="312" y="846"/>
                  </a:lnTo>
                  <a:lnTo>
                    <a:pt x="312" y="846"/>
                  </a:lnTo>
                  <a:lnTo>
                    <a:pt x="314" y="848"/>
                  </a:lnTo>
                  <a:lnTo>
                    <a:pt x="316" y="848"/>
                  </a:lnTo>
                  <a:lnTo>
                    <a:pt x="314" y="846"/>
                  </a:lnTo>
                  <a:lnTo>
                    <a:pt x="314" y="846"/>
                  </a:lnTo>
                  <a:lnTo>
                    <a:pt x="314" y="846"/>
                  </a:lnTo>
                  <a:lnTo>
                    <a:pt x="314" y="845"/>
                  </a:lnTo>
                  <a:lnTo>
                    <a:pt x="316" y="846"/>
                  </a:lnTo>
                  <a:lnTo>
                    <a:pt x="316" y="845"/>
                  </a:lnTo>
                  <a:lnTo>
                    <a:pt x="318" y="843"/>
                  </a:lnTo>
                  <a:lnTo>
                    <a:pt x="318" y="841"/>
                  </a:lnTo>
                  <a:lnTo>
                    <a:pt x="320" y="839"/>
                  </a:lnTo>
                  <a:lnTo>
                    <a:pt x="320" y="835"/>
                  </a:lnTo>
                  <a:lnTo>
                    <a:pt x="318" y="833"/>
                  </a:lnTo>
                  <a:lnTo>
                    <a:pt x="316" y="829"/>
                  </a:lnTo>
                  <a:lnTo>
                    <a:pt x="314" y="826"/>
                  </a:lnTo>
                  <a:lnTo>
                    <a:pt x="316" y="824"/>
                  </a:lnTo>
                  <a:lnTo>
                    <a:pt x="318" y="822"/>
                  </a:lnTo>
                  <a:lnTo>
                    <a:pt x="320" y="820"/>
                  </a:lnTo>
                  <a:lnTo>
                    <a:pt x="320" y="818"/>
                  </a:lnTo>
                  <a:lnTo>
                    <a:pt x="318" y="816"/>
                  </a:lnTo>
                  <a:lnTo>
                    <a:pt x="314" y="816"/>
                  </a:lnTo>
                  <a:lnTo>
                    <a:pt x="314" y="814"/>
                  </a:lnTo>
                  <a:lnTo>
                    <a:pt x="312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6" y="814"/>
                  </a:lnTo>
                  <a:lnTo>
                    <a:pt x="316" y="812"/>
                  </a:lnTo>
                  <a:lnTo>
                    <a:pt x="316" y="810"/>
                  </a:lnTo>
                  <a:lnTo>
                    <a:pt x="318" y="809"/>
                  </a:lnTo>
                  <a:lnTo>
                    <a:pt x="318" y="809"/>
                  </a:lnTo>
                  <a:lnTo>
                    <a:pt x="318" y="812"/>
                  </a:lnTo>
                  <a:lnTo>
                    <a:pt x="318" y="812"/>
                  </a:lnTo>
                  <a:lnTo>
                    <a:pt x="318" y="814"/>
                  </a:lnTo>
                  <a:lnTo>
                    <a:pt x="318" y="814"/>
                  </a:lnTo>
                  <a:lnTo>
                    <a:pt x="326" y="820"/>
                  </a:lnTo>
                  <a:lnTo>
                    <a:pt x="326" y="822"/>
                  </a:lnTo>
                  <a:lnTo>
                    <a:pt x="327" y="822"/>
                  </a:lnTo>
                  <a:lnTo>
                    <a:pt x="327" y="822"/>
                  </a:lnTo>
                  <a:lnTo>
                    <a:pt x="329" y="824"/>
                  </a:lnTo>
                  <a:lnTo>
                    <a:pt x="331" y="824"/>
                  </a:lnTo>
                  <a:lnTo>
                    <a:pt x="331" y="826"/>
                  </a:lnTo>
                  <a:lnTo>
                    <a:pt x="331" y="828"/>
                  </a:lnTo>
                  <a:lnTo>
                    <a:pt x="333" y="828"/>
                  </a:lnTo>
                  <a:lnTo>
                    <a:pt x="333" y="828"/>
                  </a:lnTo>
                  <a:lnTo>
                    <a:pt x="331" y="829"/>
                  </a:lnTo>
                  <a:lnTo>
                    <a:pt x="331" y="831"/>
                  </a:lnTo>
                  <a:lnTo>
                    <a:pt x="333" y="833"/>
                  </a:lnTo>
                  <a:lnTo>
                    <a:pt x="333" y="835"/>
                  </a:lnTo>
                  <a:lnTo>
                    <a:pt x="335" y="833"/>
                  </a:lnTo>
                  <a:lnTo>
                    <a:pt x="335" y="833"/>
                  </a:lnTo>
                  <a:lnTo>
                    <a:pt x="335" y="831"/>
                  </a:lnTo>
                  <a:lnTo>
                    <a:pt x="337" y="831"/>
                  </a:lnTo>
                  <a:lnTo>
                    <a:pt x="339" y="831"/>
                  </a:lnTo>
                  <a:lnTo>
                    <a:pt x="341" y="831"/>
                  </a:lnTo>
                  <a:lnTo>
                    <a:pt x="343" y="833"/>
                  </a:lnTo>
                  <a:lnTo>
                    <a:pt x="341" y="833"/>
                  </a:lnTo>
                  <a:lnTo>
                    <a:pt x="339" y="833"/>
                  </a:lnTo>
                  <a:lnTo>
                    <a:pt x="337" y="833"/>
                  </a:lnTo>
                  <a:lnTo>
                    <a:pt x="335" y="835"/>
                  </a:lnTo>
                  <a:lnTo>
                    <a:pt x="335" y="835"/>
                  </a:lnTo>
                  <a:lnTo>
                    <a:pt x="337" y="837"/>
                  </a:lnTo>
                  <a:lnTo>
                    <a:pt x="337" y="837"/>
                  </a:lnTo>
                  <a:lnTo>
                    <a:pt x="337" y="839"/>
                  </a:lnTo>
                  <a:lnTo>
                    <a:pt x="339" y="839"/>
                  </a:lnTo>
                  <a:lnTo>
                    <a:pt x="339" y="839"/>
                  </a:lnTo>
                  <a:lnTo>
                    <a:pt x="339" y="841"/>
                  </a:lnTo>
                  <a:lnTo>
                    <a:pt x="337" y="845"/>
                  </a:lnTo>
                  <a:lnTo>
                    <a:pt x="337" y="846"/>
                  </a:lnTo>
                  <a:lnTo>
                    <a:pt x="339" y="848"/>
                  </a:lnTo>
                  <a:lnTo>
                    <a:pt x="339" y="846"/>
                  </a:lnTo>
                  <a:lnTo>
                    <a:pt x="339" y="846"/>
                  </a:lnTo>
                  <a:lnTo>
                    <a:pt x="341" y="848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2"/>
                  </a:lnTo>
                  <a:lnTo>
                    <a:pt x="339" y="852"/>
                  </a:lnTo>
                  <a:lnTo>
                    <a:pt x="341" y="852"/>
                  </a:lnTo>
                  <a:lnTo>
                    <a:pt x="341" y="852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2"/>
                  </a:lnTo>
                  <a:lnTo>
                    <a:pt x="341" y="852"/>
                  </a:lnTo>
                  <a:lnTo>
                    <a:pt x="341" y="852"/>
                  </a:lnTo>
                  <a:lnTo>
                    <a:pt x="341" y="854"/>
                  </a:lnTo>
                  <a:lnTo>
                    <a:pt x="343" y="854"/>
                  </a:lnTo>
                  <a:lnTo>
                    <a:pt x="343" y="856"/>
                  </a:lnTo>
                  <a:lnTo>
                    <a:pt x="343" y="858"/>
                  </a:lnTo>
                  <a:lnTo>
                    <a:pt x="343" y="858"/>
                  </a:lnTo>
                  <a:lnTo>
                    <a:pt x="343" y="858"/>
                  </a:lnTo>
                  <a:lnTo>
                    <a:pt x="343" y="858"/>
                  </a:lnTo>
                  <a:lnTo>
                    <a:pt x="345" y="862"/>
                  </a:lnTo>
                  <a:lnTo>
                    <a:pt x="346" y="864"/>
                  </a:lnTo>
                  <a:lnTo>
                    <a:pt x="348" y="864"/>
                  </a:lnTo>
                  <a:lnTo>
                    <a:pt x="348" y="865"/>
                  </a:lnTo>
                  <a:lnTo>
                    <a:pt x="348" y="867"/>
                  </a:lnTo>
                  <a:lnTo>
                    <a:pt x="350" y="877"/>
                  </a:lnTo>
                  <a:lnTo>
                    <a:pt x="352" y="875"/>
                  </a:lnTo>
                  <a:lnTo>
                    <a:pt x="352" y="875"/>
                  </a:lnTo>
                  <a:lnTo>
                    <a:pt x="354" y="875"/>
                  </a:lnTo>
                  <a:lnTo>
                    <a:pt x="356" y="875"/>
                  </a:lnTo>
                  <a:lnTo>
                    <a:pt x="356" y="875"/>
                  </a:lnTo>
                  <a:lnTo>
                    <a:pt x="358" y="875"/>
                  </a:lnTo>
                  <a:lnTo>
                    <a:pt x="358" y="875"/>
                  </a:lnTo>
                  <a:lnTo>
                    <a:pt x="358" y="875"/>
                  </a:lnTo>
                  <a:lnTo>
                    <a:pt x="358" y="875"/>
                  </a:lnTo>
                  <a:lnTo>
                    <a:pt x="358" y="873"/>
                  </a:lnTo>
                  <a:lnTo>
                    <a:pt x="360" y="873"/>
                  </a:lnTo>
                  <a:lnTo>
                    <a:pt x="360" y="873"/>
                  </a:lnTo>
                  <a:lnTo>
                    <a:pt x="362" y="873"/>
                  </a:lnTo>
                  <a:lnTo>
                    <a:pt x="367" y="873"/>
                  </a:lnTo>
                  <a:lnTo>
                    <a:pt x="367" y="873"/>
                  </a:lnTo>
                  <a:lnTo>
                    <a:pt x="369" y="873"/>
                  </a:lnTo>
                  <a:lnTo>
                    <a:pt x="373" y="871"/>
                  </a:lnTo>
                  <a:lnTo>
                    <a:pt x="373" y="871"/>
                  </a:lnTo>
                  <a:lnTo>
                    <a:pt x="375" y="871"/>
                  </a:lnTo>
                  <a:lnTo>
                    <a:pt x="375" y="871"/>
                  </a:lnTo>
                  <a:lnTo>
                    <a:pt x="375" y="871"/>
                  </a:lnTo>
                  <a:lnTo>
                    <a:pt x="373" y="873"/>
                  </a:lnTo>
                  <a:lnTo>
                    <a:pt x="371" y="873"/>
                  </a:lnTo>
                  <a:lnTo>
                    <a:pt x="369" y="875"/>
                  </a:lnTo>
                  <a:lnTo>
                    <a:pt x="367" y="877"/>
                  </a:lnTo>
                  <a:lnTo>
                    <a:pt x="367" y="881"/>
                  </a:lnTo>
                  <a:lnTo>
                    <a:pt x="367" y="882"/>
                  </a:lnTo>
                  <a:lnTo>
                    <a:pt x="367" y="886"/>
                  </a:lnTo>
                  <a:lnTo>
                    <a:pt x="367" y="888"/>
                  </a:lnTo>
                  <a:lnTo>
                    <a:pt x="369" y="890"/>
                  </a:lnTo>
                  <a:lnTo>
                    <a:pt x="369" y="890"/>
                  </a:lnTo>
                  <a:lnTo>
                    <a:pt x="369" y="892"/>
                  </a:lnTo>
                  <a:lnTo>
                    <a:pt x="369" y="892"/>
                  </a:lnTo>
                  <a:lnTo>
                    <a:pt x="369" y="894"/>
                  </a:lnTo>
                  <a:lnTo>
                    <a:pt x="367" y="901"/>
                  </a:lnTo>
                  <a:lnTo>
                    <a:pt x="367" y="903"/>
                  </a:lnTo>
                  <a:lnTo>
                    <a:pt x="365" y="903"/>
                  </a:lnTo>
                  <a:lnTo>
                    <a:pt x="365" y="905"/>
                  </a:lnTo>
                  <a:lnTo>
                    <a:pt x="363" y="905"/>
                  </a:lnTo>
                  <a:lnTo>
                    <a:pt x="363" y="905"/>
                  </a:lnTo>
                  <a:lnTo>
                    <a:pt x="363" y="905"/>
                  </a:lnTo>
                  <a:lnTo>
                    <a:pt x="363" y="907"/>
                  </a:lnTo>
                  <a:lnTo>
                    <a:pt x="363" y="909"/>
                  </a:lnTo>
                  <a:lnTo>
                    <a:pt x="363" y="909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67" y="915"/>
                  </a:lnTo>
                  <a:lnTo>
                    <a:pt x="371" y="917"/>
                  </a:lnTo>
                  <a:lnTo>
                    <a:pt x="373" y="918"/>
                  </a:lnTo>
                  <a:lnTo>
                    <a:pt x="373" y="920"/>
                  </a:lnTo>
                  <a:lnTo>
                    <a:pt x="373" y="920"/>
                  </a:lnTo>
                  <a:lnTo>
                    <a:pt x="375" y="922"/>
                  </a:lnTo>
                  <a:lnTo>
                    <a:pt x="375" y="926"/>
                  </a:lnTo>
                  <a:lnTo>
                    <a:pt x="375" y="926"/>
                  </a:lnTo>
                  <a:lnTo>
                    <a:pt x="373" y="928"/>
                  </a:lnTo>
                  <a:lnTo>
                    <a:pt x="373" y="928"/>
                  </a:lnTo>
                  <a:lnTo>
                    <a:pt x="373" y="928"/>
                  </a:lnTo>
                  <a:lnTo>
                    <a:pt x="375" y="930"/>
                  </a:lnTo>
                  <a:lnTo>
                    <a:pt x="375" y="930"/>
                  </a:lnTo>
                  <a:lnTo>
                    <a:pt x="375" y="930"/>
                  </a:lnTo>
                  <a:lnTo>
                    <a:pt x="375" y="932"/>
                  </a:lnTo>
                  <a:lnTo>
                    <a:pt x="375" y="932"/>
                  </a:lnTo>
                  <a:lnTo>
                    <a:pt x="375" y="932"/>
                  </a:lnTo>
                  <a:lnTo>
                    <a:pt x="375" y="934"/>
                  </a:lnTo>
                  <a:lnTo>
                    <a:pt x="375" y="934"/>
                  </a:lnTo>
                  <a:lnTo>
                    <a:pt x="375" y="935"/>
                  </a:lnTo>
                  <a:lnTo>
                    <a:pt x="375" y="935"/>
                  </a:lnTo>
                  <a:lnTo>
                    <a:pt x="375" y="935"/>
                  </a:lnTo>
                  <a:lnTo>
                    <a:pt x="375" y="937"/>
                  </a:lnTo>
                  <a:lnTo>
                    <a:pt x="375" y="937"/>
                  </a:lnTo>
                  <a:lnTo>
                    <a:pt x="375" y="937"/>
                  </a:lnTo>
                  <a:lnTo>
                    <a:pt x="375" y="937"/>
                  </a:lnTo>
                  <a:lnTo>
                    <a:pt x="377" y="943"/>
                  </a:lnTo>
                  <a:lnTo>
                    <a:pt x="377" y="943"/>
                  </a:lnTo>
                  <a:lnTo>
                    <a:pt x="377" y="945"/>
                  </a:lnTo>
                  <a:lnTo>
                    <a:pt x="377" y="947"/>
                  </a:lnTo>
                  <a:lnTo>
                    <a:pt x="379" y="951"/>
                  </a:lnTo>
                  <a:lnTo>
                    <a:pt x="379" y="952"/>
                  </a:lnTo>
                  <a:lnTo>
                    <a:pt x="377" y="952"/>
                  </a:lnTo>
                  <a:lnTo>
                    <a:pt x="377" y="952"/>
                  </a:lnTo>
                  <a:lnTo>
                    <a:pt x="377" y="952"/>
                  </a:lnTo>
                  <a:lnTo>
                    <a:pt x="377" y="954"/>
                  </a:lnTo>
                  <a:lnTo>
                    <a:pt x="375" y="954"/>
                  </a:lnTo>
                  <a:lnTo>
                    <a:pt x="375" y="956"/>
                  </a:lnTo>
                  <a:lnTo>
                    <a:pt x="375" y="956"/>
                  </a:lnTo>
                  <a:lnTo>
                    <a:pt x="375" y="956"/>
                  </a:lnTo>
                  <a:lnTo>
                    <a:pt x="375" y="958"/>
                  </a:lnTo>
                  <a:lnTo>
                    <a:pt x="375" y="958"/>
                  </a:lnTo>
                  <a:lnTo>
                    <a:pt x="375" y="960"/>
                  </a:lnTo>
                  <a:lnTo>
                    <a:pt x="375" y="962"/>
                  </a:lnTo>
                  <a:lnTo>
                    <a:pt x="375" y="962"/>
                  </a:lnTo>
                  <a:lnTo>
                    <a:pt x="377" y="964"/>
                  </a:lnTo>
                  <a:lnTo>
                    <a:pt x="379" y="966"/>
                  </a:lnTo>
                  <a:lnTo>
                    <a:pt x="379" y="966"/>
                  </a:lnTo>
                  <a:lnTo>
                    <a:pt x="380" y="966"/>
                  </a:lnTo>
                  <a:lnTo>
                    <a:pt x="380" y="968"/>
                  </a:lnTo>
                  <a:lnTo>
                    <a:pt x="380" y="968"/>
                  </a:lnTo>
                  <a:lnTo>
                    <a:pt x="380" y="973"/>
                  </a:lnTo>
                  <a:lnTo>
                    <a:pt x="380" y="975"/>
                  </a:lnTo>
                  <a:lnTo>
                    <a:pt x="379" y="977"/>
                  </a:lnTo>
                  <a:lnTo>
                    <a:pt x="379" y="977"/>
                  </a:lnTo>
                  <a:lnTo>
                    <a:pt x="379" y="977"/>
                  </a:lnTo>
                  <a:lnTo>
                    <a:pt x="380" y="979"/>
                  </a:lnTo>
                  <a:lnTo>
                    <a:pt x="379" y="977"/>
                  </a:lnTo>
                  <a:lnTo>
                    <a:pt x="379" y="979"/>
                  </a:lnTo>
                  <a:lnTo>
                    <a:pt x="379" y="979"/>
                  </a:lnTo>
                  <a:lnTo>
                    <a:pt x="377" y="979"/>
                  </a:lnTo>
                  <a:lnTo>
                    <a:pt x="379" y="979"/>
                  </a:lnTo>
                  <a:lnTo>
                    <a:pt x="379" y="981"/>
                  </a:lnTo>
                  <a:lnTo>
                    <a:pt x="380" y="981"/>
                  </a:lnTo>
                  <a:lnTo>
                    <a:pt x="380" y="983"/>
                  </a:lnTo>
                  <a:lnTo>
                    <a:pt x="380" y="983"/>
                  </a:lnTo>
                  <a:lnTo>
                    <a:pt x="379" y="985"/>
                  </a:lnTo>
                  <a:lnTo>
                    <a:pt x="379" y="985"/>
                  </a:lnTo>
                  <a:lnTo>
                    <a:pt x="379" y="987"/>
                  </a:lnTo>
                  <a:lnTo>
                    <a:pt x="379" y="988"/>
                  </a:lnTo>
                  <a:lnTo>
                    <a:pt x="379" y="988"/>
                  </a:lnTo>
                  <a:lnTo>
                    <a:pt x="380" y="990"/>
                  </a:lnTo>
                  <a:lnTo>
                    <a:pt x="382" y="998"/>
                  </a:lnTo>
                  <a:lnTo>
                    <a:pt x="382" y="1000"/>
                  </a:lnTo>
                  <a:lnTo>
                    <a:pt x="382" y="1000"/>
                  </a:lnTo>
                  <a:lnTo>
                    <a:pt x="382" y="1000"/>
                  </a:lnTo>
                  <a:lnTo>
                    <a:pt x="384" y="1000"/>
                  </a:lnTo>
                  <a:lnTo>
                    <a:pt x="384" y="1000"/>
                  </a:lnTo>
                  <a:lnTo>
                    <a:pt x="384" y="1000"/>
                  </a:lnTo>
                  <a:lnTo>
                    <a:pt x="384" y="1000"/>
                  </a:lnTo>
                  <a:lnTo>
                    <a:pt x="386" y="1000"/>
                  </a:lnTo>
                  <a:lnTo>
                    <a:pt x="386" y="998"/>
                  </a:lnTo>
                  <a:lnTo>
                    <a:pt x="386" y="996"/>
                  </a:lnTo>
                  <a:lnTo>
                    <a:pt x="386" y="994"/>
                  </a:lnTo>
                  <a:lnTo>
                    <a:pt x="386" y="994"/>
                  </a:lnTo>
                  <a:lnTo>
                    <a:pt x="386" y="996"/>
                  </a:lnTo>
                  <a:lnTo>
                    <a:pt x="386" y="996"/>
                  </a:lnTo>
                  <a:lnTo>
                    <a:pt x="388" y="998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4"/>
                  </a:lnTo>
                  <a:lnTo>
                    <a:pt x="390" y="994"/>
                  </a:lnTo>
                  <a:lnTo>
                    <a:pt x="390" y="994"/>
                  </a:lnTo>
                  <a:lnTo>
                    <a:pt x="390" y="994"/>
                  </a:lnTo>
                  <a:lnTo>
                    <a:pt x="390" y="996"/>
                  </a:lnTo>
                  <a:lnTo>
                    <a:pt x="390" y="996"/>
                  </a:lnTo>
                  <a:lnTo>
                    <a:pt x="390" y="996"/>
                  </a:lnTo>
                  <a:lnTo>
                    <a:pt x="390" y="998"/>
                  </a:lnTo>
                  <a:lnTo>
                    <a:pt x="390" y="998"/>
                  </a:lnTo>
                  <a:lnTo>
                    <a:pt x="392" y="1000"/>
                  </a:lnTo>
                  <a:lnTo>
                    <a:pt x="392" y="1000"/>
                  </a:lnTo>
                  <a:lnTo>
                    <a:pt x="392" y="1000"/>
                  </a:lnTo>
                  <a:lnTo>
                    <a:pt x="392" y="1002"/>
                  </a:lnTo>
                  <a:lnTo>
                    <a:pt x="394" y="1006"/>
                  </a:lnTo>
                  <a:lnTo>
                    <a:pt x="392" y="1004"/>
                  </a:lnTo>
                  <a:lnTo>
                    <a:pt x="390" y="1002"/>
                  </a:lnTo>
                  <a:lnTo>
                    <a:pt x="388" y="1000"/>
                  </a:lnTo>
                  <a:lnTo>
                    <a:pt x="386" y="1000"/>
                  </a:lnTo>
                  <a:lnTo>
                    <a:pt x="384" y="1002"/>
                  </a:lnTo>
                  <a:lnTo>
                    <a:pt x="384" y="1004"/>
                  </a:lnTo>
                  <a:lnTo>
                    <a:pt x="386" y="1006"/>
                  </a:lnTo>
                  <a:lnTo>
                    <a:pt x="388" y="1007"/>
                  </a:lnTo>
                  <a:lnTo>
                    <a:pt x="386" y="1009"/>
                  </a:lnTo>
                  <a:lnTo>
                    <a:pt x="388" y="1011"/>
                  </a:lnTo>
                  <a:lnTo>
                    <a:pt x="390" y="1015"/>
                  </a:lnTo>
                  <a:lnTo>
                    <a:pt x="390" y="1019"/>
                  </a:lnTo>
                  <a:lnTo>
                    <a:pt x="390" y="1019"/>
                  </a:lnTo>
                  <a:lnTo>
                    <a:pt x="392" y="1019"/>
                  </a:lnTo>
                  <a:lnTo>
                    <a:pt x="392" y="1019"/>
                  </a:lnTo>
                  <a:lnTo>
                    <a:pt x="392" y="1017"/>
                  </a:lnTo>
                  <a:lnTo>
                    <a:pt x="392" y="1017"/>
                  </a:lnTo>
                  <a:lnTo>
                    <a:pt x="392" y="1019"/>
                  </a:lnTo>
                  <a:lnTo>
                    <a:pt x="392" y="1021"/>
                  </a:lnTo>
                  <a:lnTo>
                    <a:pt x="392" y="1023"/>
                  </a:lnTo>
                  <a:lnTo>
                    <a:pt x="392" y="1023"/>
                  </a:lnTo>
                  <a:lnTo>
                    <a:pt x="392" y="1024"/>
                  </a:lnTo>
                  <a:lnTo>
                    <a:pt x="392" y="1026"/>
                  </a:lnTo>
                  <a:lnTo>
                    <a:pt x="394" y="1028"/>
                  </a:lnTo>
                  <a:lnTo>
                    <a:pt x="396" y="1032"/>
                  </a:lnTo>
                  <a:lnTo>
                    <a:pt x="399" y="1038"/>
                  </a:lnTo>
                  <a:lnTo>
                    <a:pt x="399" y="1036"/>
                  </a:lnTo>
                  <a:lnTo>
                    <a:pt x="399" y="1036"/>
                  </a:lnTo>
                  <a:lnTo>
                    <a:pt x="399" y="1038"/>
                  </a:lnTo>
                  <a:lnTo>
                    <a:pt x="399" y="1038"/>
                  </a:lnTo>
                  <a:lnTo>
                    <a:pt x="399" y="1038"/>
                  </a:lnTo>
                  <a:lnTo>
                    <a:pt x="399" y="1040"/>
                  </a:lnTo>
                  <a:lnTo>
                    <a:pt x="399" y="1041"/>
                  </a:lnTo>
                  <a:lnTo>
                    <a:pt x="399" y="1041"/>
                  </a:lnTo>
                  <a:lnTo>
                    <a:pt x="399" y="1043"/>
                  </a:lnTo>
                  <a:lnTo>
                    <a:pt x="399" y="1043"/>
                  </a:lnTo>
                  <a:lnTo>
                    <a:pt x="399" y="1045"/>
                  </a:lnTo>
                  <a:lnTo>
                    <a:pt x="398" y="1047"/>
                  </a:lnTo>
                  <a:lnTo>
                    <a:pt x="398" y="1049"/>
                  </a:lnTo>
                  <a:lnTo>
                    <a:pt x="398" y="1051"/>
                  </a:lnTo>
                  <a:lnTo>
                    <a:pt x="398" y="1053"/>
                  </a:lnTo>
                  <a:lnTo>
                    <a:pt x="398" y="1055"/>
                  </a:lnTo>
                  <a:lnTo>
                    <a:pt x="398" y="1055"/>
                  </a:lnTo>
                  <a:lnTo>
                    <a:pt x="399" y="1055"/>
                  </a:lnTo>
                  <a:lnTo>
                    <a:pt x="399" y="1057"/>
                  </a:lnTo>
                  <a:lnTo>
                    <a:pt x="399" y="1057"/>
                  </a:lnTo>
                  <a:lnTo>
                    <a:pt x="399" y="1057"/>
                  </a:lnTo>
                  <a:lnTo>
                    <a:pt x="399" y="1057"/>
                  </a:lnTo>
                  <a:lnTo>
                    <a:pt x="399" y="1059"/>
                  </a:lnTo>
                  <a:lnTo>
                    <a:pt x="399" y="1060"/>
                  </a:lnTo>
                  <a:lnTo>
                    <a:pt x="399" y="1064"/>
                  </a:lnTo>
                  <a:lnTo>
                    <a:pt x="399" y="1064"/>
                  </a:lnTo>
                  <a:lnTo>
                    <a:pt x="398" y="1066"/>
                  </a:lnTo>
                  <a:lnTo>
                    <a:pt x="399" y="1068"/>
                  </a:lnTo>
                  <a:lnTo>
                    <a:pt x="401" y="1068"/>
                  </a:lnTo>
                  <a:lnTo>
                    <a:pt x="399" y="1068"/>
                  </a:lnTo>
                  <a:lnTo>
                    <a:pt x="399" y="1070"/>
                  </a:lnTo>
                  <a:lnTo>
                    <a:pt x="399" y="1070"/>
                  </a:lnTo>
                  <a:lnTo>
                    <a:pt x="401" y="1070"/>
                  </a:lnTo>
                  <a:lnTo>
                    <a:pt x="401" y="1070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3" y="1074"/>
                  </a:lnTo>
                  <a:lnTo>
                    <a:pt x="403" y="1074"/>
                  </a:lnTo>
                  <a:lnTo>
                    <a:pt x="403" y="1076"/>
                  </a:lnTo>
                  <a:lnTo>
                    <a:pt x="401" y="1076"/>
                  </a:lnTo>
                  <a:lnTo>
                    <a:pt x="401" y="1076"/>
                  </a:lnTo>
                  <a:lnTo>
                    <a:pt x="403" y="1076"/>
                  </a:lnTo>
                  <a:lnTo>
                    <a:pt x="403" y="1077"/>
                  </a:lnTo>
                  <a:lnTo>
                    <a:pt x="403" y="1077"/>
                  </a:lnTo>
                  <a:lnTo>
                    <a:pt x="401" y="1077"/>
                  </a:lnTo>
                  <a:lnTo>
                    <a:pt x="401" y="1077"/>
                  </a:lnTo>
                  <a:lnTo>
                    <a:pt x="401" y="1079"/>
                  </a:lnTo>
                  <a:lnTo>
                    <a:pt x="401" y="1079"/>
                  </a:lnTo>
                  <a:lnTo>
                    <a:pt x="401" y="1079"/>
                  </a:lnTo>
                  <a:lnTo>
                    <a:pt x="401" y="1081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03" y="1079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05" y="1081"/>
                  </a:lnTo>
                  <a:lnTo>
                    <a:pt x="405" y="1081"/>
                  </a:lnTo>
                  <a:lnTo>
                    <a:pt x="405" y="1081"/>
                  </a:lnTo>
                  <a:lnTo>
                    <a:pt x="405" y="1079"/>
                  </a:lnTo>
                  <a:lnTo>
                    <a:pt x="403" y="1077"/>
                  </a:lnTo>
                  <a:lnTo>
                    <a:pt x="403" y="1077"/>
                  </a:lnTo>
                  <a:lnTo>
                    <a:pt x="405" y="1077"/>
                  </a:lnTo>
                  <a:lnTo>
                    <a:pt x="405" y="1076"/>
                  </a:lnTo>
                  <a:lnTo>
                    <a:pt x="405" y="1076"/>
                  </a:lnTo>
                  <a:lnTo>
                    <a:pt x="405" y="1076"/>
                  </a:lnTo>
                  <a:lnTo>
                    <a:pt x="405" y="1076"/>
                  </a:lnTo>
                  <a:lnTo>
                    <a:pt x="405" y="1074"/>
                  </a:lnTo>
                  <a:lnTo>
                    <a:pt x="405" y="1072"/>
                  </a:lnTo>
                  <a:lnTo>
                    <a:pt x="405" y="1072"/>
                  </a:lnTo>
                  <a:lnTo>
                    <a:pt x="405" y="1068"/>
                  </a:lnTo>
                  <a:lnTo>
                    <a:pt x="405" y="1062"/>
                  </a:lnTo>
                  <a:lnTo>
                    <a:pt x="405" y="1060"/>
                  </a:lnTo>
                  <a:lnTo>
                    <a:pt x="405" y="1059"/>
                  </a:lnTo>
                  <a:lnTo>
                    <a:pt x="405" y="1057"/>
                  </a:lnTo>
                  <a:lnTo>
                    <a:pt x="405" y="1055"/>
                  </a:lnTo>
                  <a:lnTo>
                    <a:pt x="405" y="1053"/>
                  </a:lnTo>
                  <a:lnTo>
                    <a:pt x="405" y="1053"/>
                  </a:lnTo>
                  <a:lnTo>
                    <a:pt x="405" y="1051"/>
                  </a:lnTo>
                  <a:lnTo>
                    <a:pt x="405" y="1049"/>
                  </a:lnTo>
                  <a:lnTo>
                    <a:pt x="405" y="1049"/>
                  </a:lnTo>
                  <a:lnTo>
                    <a:pt x="405" y="1049"/>
                  </a:lnTo>
                  <a:lnTo>
                    <a:pt x="405" y="1049"/>
                  </a:lnTo>
                  <a:lnTo>
                    <a:pt x="405" y="1047"/>
                  </a:lnTo>
                  <a:lnTo>
                    <a:pt x="405" y="1045"/>
                  </a:lnTo>
                  <a:lnTo>
                    <a:pt x="405" y="1045"/>
                  </a:lnTo>
                  <a:lnTo>
                    <a:pt x="405" y="1045"/>
                  </a:lnTo>
                  <a:lnTo>
                    <a:pt x="405" y="1045"/>
                  </a:lnTo>
                  <a:lnTo>
                    <a:pt x="407" y="1047"/>
                  </a:lnTo>
                  <a:lnTo>
                    <a:pt x="407" y="1049"/>
                  </a:lnTo>
                  <a:lnTo>
                    <a:pt x="409" y="1049"/>
                  </a:lnTo>
                  <a:lnTo>
                    <a:pt x="409" y="1049"/>
                  </a:lnTo>
                  <a:lnTo>
                    <a:pt x="407" y="1051"/>
                  </a:lnTo>
                  <a:lnTo>
                    <a:pt x="407" y="1051"/>
                  </a:lnTo>
                  <a:lnTo>
                    <a:pt x="409" y="1051"/>
                  </a:lnTo>
                  <a:lnTo>
                    <a:pt x="409" y="1053"/>
                  </a:lnTo>
                  <a:lnTo>
                    <a:pt x="409" y="1055"/>
                  </a:lnTo>
                  <a:lnTo>
                    <a:pt x="409" y="1059"/>
                  </a:lnTo>
                  <a:lnTo>
                    <a:pt x="409" y="1060"/>
                  </a:lnTo>
                  <a:lnTo>
                    <a:pt x="409" y="1060"/>
                  </a:lnTo>
                  <a:lnTo>
                    <a:pt x="409" y="1062"/>
                  </a:lnTo>
                  <a:lnTo>
                    <a:pt x="409" y="1062"/>
                  </a:lnTo>
                  <a:lnTo>
                    <a:pt x="409" y="1064"/>
                  </a:lnTo>
                  <a:lnTo>
                    <a:pt x="409" y="1064"/>
                  </a:lnTo>
                  <a:lnTo>
                    <a:pt x="409" y="1066"/>
                  </a:lnTo>
                  <a:lnTo>
                    <a:pt x="409" y="1070"/>
                  </a:lnTo>
                  <a:lnTo>
                    <a:pt x="411" y="1070"/>
                  </a:lnTo>
                  <a:lnTo>
                    <a:pt x="411" y="1070"/>
                  </a:lnTo>
                  <a:lnTo>
                    <a:pt x="413" y="1070"/>
                  </a:lnTo>
                  <a:lnTo>
                    <a:pt x="413" y="1072"/>
                  </a:lnTo>
                  <a:lnTo>
                    <a:pt x="413" y="1070"/>
                  </a:lnTo>
                  <a:lnTo>
                    <a:pt x="413" y="1072"/>
                  </a:lnTo>
                  <a:lnTo>
                    <a:pt x="415" y="1076"/>
                  </a:lnTo>
                  <a:lnTo>
                    <a:pt x="415" y="1077"/>
                  </a:lnTo>
                  <a:lnTo>
                    <a:pt x="416" y="1077"/>
                  </a:lnTo>
                  <a:lnTo>
                    <a:pt x="416" y="1079"/>
                  </a:lnTo>
                  <a:lnTo>
                    <a:pt x="416" y="1079"/>
                  </a:lnTo>
                  <a:lnTo>
                    <a:pt x="418" y="1079"/>
                  </a:lnTo>
                  <a:lnTo>
                    <a:pt x="418" y="1081"/>
                  </a:lnTo>
                  <a:lnTo>
                    <a:pt x="418" y="1081"/>
                  </a:lnTo>
                  <a:lnTo>
                    <a:pt x="420" y="1083"/>
                  </a:lnTo>
                  <a:lnTo>
                    <a:pt x="422" y="1085"/>
                  </a:lnTo>
                  <a:lnTo>
                    <a:pt x="422" y="1085"/>
                  </a:lnTo>
                  <a:lnTo>
                    <a:pt x="422" y="1085"/>
                  </a:lnTo>
                  <a:lnTo>
                    <a:pt x="420" y="1087"/>
                  </a:lnTo>
                  <a:lnTo>
                    <a:pt x="420" y="1087"/>
                  </a:lnTo>
                  <a:lnTo>
                    <a:pt x="420" y="1087"/>
                  </a:lnTo>
                  <a:lnTo>
                    <a:pt x="422" y="1089"/>
                  </a:lnTo>
                  <a:lnTo>
                    <a:pt x="422" y="1089"/>
                  </a:lnTo>
                  <a:lnTo>
                    <a:pt x="422" y="1089"/>
                  </a:lnTo>
                  <a:lnTo>
                    <a:pt x="422" y="1089"/>
                  </a:lnTo>
                  <a:lnTo>
                    <a:pt x="422" y="1091"/>
                  </a:lnTo>
                  <a:lnTo>
                    <a:pt x="424" y="1091"/>
                  </a:lnTo>
                  <a:lnTo>
                    <a:pt x="424" y="1093"/>
                  </a:lnTo>
                  <a:lnTo>
                    <a:pt x="424" y="1091"/>
                  </a:lnTo>
                  <a:lnTo>
                    <a:pt x="424" y="1091"/>
                  </a:lnTo>
                  <a:lnTo>
                    <a:pt x="424" y="1091"/>
                  </a:lnTo>
                  <a:lnTo>
                    <a:pt x="424" y="1091"/>
                  </a:lnTo>
                  <a:lnTo>
                    <a:pt x="424" y="1093"/>
                  </a:lnTo>
                  <a:lnTo>
                    <a:pt x="424" y="1093"/>
                  </a:lnTo>
                  <a:lnTo>
                    <a:pt x="424" y="1093"/>
                  </a:lnTo>
                  <a:lnTo>
                    <a:pt x="424" y="1094"/>
                  </a:lnTo>
                  <a:lnTo>
                    <a:pt x="424" y="1096"/>
                  </a:lnTo>
                  <a:lnTo>
                    <a:pt x="424" y="1096"/>
                  </a:lnTo>
                  <a:lnTo>
                    <a:pt x="424" y="1098"/>
                  </a:lnTo>
                  <a:lnTo>
                    <a:pt x="424" y="1098"/>
                  </a:lnTo>
                  <a:lnTo>
                    <a:pt x="424" y="1098"/>
                  </a:lnTo>
                  <a:lnTo>
                    <a:pt x="426" y="1098"/>
                  </a:lnTo>
                  <a:lnTo>
                    <a:pt x="426" y="1098"/>
                  </a:lnTo>
                  <a:lnTo>
                    <a:pt x="426" y="1102"/>
                  </a:lnTo>
                  <a:lnTo>
                    <a:pt x="430" y="1104"/>
                  </a:lnTo>
                  <a:lnTo>
                    <a:pt x="432" y="1104"/>
                  </a:lnTo>
                  <a:lnTo>
                    <a:pt x="432" y="1106"/>
                  </a:lnTo>
                  <a:lnTo>
                    <a:pt x="432" y="1110"/>
                  </a:lnTo>
                  <a:lnTo>
                    <a:pt x="432" y="1113"/>
                  </a:lnTo>
                  <a:lnTo>
                    <a:pt x="432" y="1113"/>
                  </a:lnTo>
                  <a:lnTo>
                    <a:pt x="432" y="1113"/>
                  </a:lnTo>
                  <a:lnTo>
                    <a:pt x="432" y="1117"/>
                  </a:lnTo>
                  <a:lnTo>
                    <a:pt x="432" y="1117"/>
                  </a:lnTo>
                  <a:lnTo>
                    <a:pt x="433" y="1119"/>
                  </a:lnTo>
                  <a:lnTo>
                    <a:pt x="433" y="1121"/>
                  </a:lnTo>
                  <a:lnTo>
                    <a:pt x="433" y="1121"/>
                  </a:lnTo>
                  <a:lnTo>
                    <a:pt x="433" y="1121"/>
                  </a:lnTo>
                  <a:lnTo>
                    <a:pt x="433" y="1123"/>
                  </a:lnTo>
                  <a:lnTo>
                    <a:pt x="432" y="1125"/>
                  </a:lnTo>
                  <a:lnTo>
                    <a:pt x="433" y="1125"/>
                  </a:lnTo>
                  <a:lnTo>
                    <a:pt x="435" y="1127"/>
                  </a:lnTo>
                  <a:lnTo>
                    <a:pt x="435" y="1127"/>
                  </a:lnTo>
                  <a:lnTo>
                    <a:pt x="437" y="1132"/>
                  </a:lnTo>
                  <a:lnTo>
                    <a:pt x="435" y="1132"/>
                  </a:lnTo>
                  <a:lnTo>
                    <a:pt x="435" y="1134"/>
                  </a:lnTo>
                  <a:lnTo>
                    <a:pt x="435" y="1134"/>
                  </a:lnTo>
                  <a:lnTo>
                    <a:pt x="435" y="1134"/>
                  </a:lnTo>
                  <a:lnTo>
                    <a:pt x="433" y="1134"/>
                  </a:lnTo>
                  <a:lnTo>
                    <a:pt x="433" y="1134"/>
                  </a:lnTo>
                  <a:lnTo>
                    <a:pt x="433" y="1134"/>
                  </a:lnTo>
                  <a:lnTo>
                    <a:pt x="435" y="1134"/>
                  </a:lnTo>
                  <a:lnTo>
                    <a:pt x="437" y="1134"/>
                  </a:lnTo>
                  <a:lnTo>
                    <a:pt x="439" y="1134"/>
                  </a:lnTo>
                  <a:lnTo>
                    <a:pt x="437" y="1136"/>
                  </a:lnTo>
                  <a:lnTo>
                    <a:pt x="437" y="1136"/>
                  </a:lnTo>
                  <a:lnTo>
                    <a:pt x="437" y="1136"/>
                  </a:lnTo>
                  <a:lnTo>
                    <a:pt x="435" y="1136"/>
                  </a:lnTo>
                  <a:lnTo>
                    <a:pt x="435" y="1136"/>
                  </a:lnTo>
                  <a:lnTo>
                    <a:pt x="435" y="1138"/>
                  </a:lnTo>
                  <a:lnTo>
                    <a:pt x="435" y="1138"/>
                  </a:lnTo>
                  <a:lnTo>
                    <a:pt x="437" y="1138"/>
                  </a:lnTo>
                  <a:lnTo>
                    <a:pt x="439" y="1138"/>
                  </a:lnTo>
                  <a:lnTo>
                    <a:pt x="439" y="1138"/>
                  </a:lnTo>
                  <a:lnTo>
                    <a:pt x="439" y="1138"/>
                  </a:lnTo>
                  <a:lnTo>
                    <a:pt x="439" y="1138"/>
                  </a:lnTo>
                  <a:lnTo>
                    <a:pt x="439" y="1140"/>
                  </a:lnTo>
                  <a:lnTo>
                    <a:pt x="437" y="1140"/>
                  </a:lnTo>
                  <a:lnTo>
                    <a:pt x="437" y="1140"/>
                  </a:lnTo>
                  <a:lnTo>
                    <a:pt x="437" y="1142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5" y="1146"/>
                  </a:lnTo>
                  <a:lnTo>
                    <a:pt x="435" y="1148"/>
                  </a:lnTo>
                  <a:lnTo>
                    <a:pt x="435" y="1149"/>
                  </a:lnTo>
                  <a:lnTo>
                    <a:pt x="435" y="1149"/>
                  </a:lnTo>
                  <a:lnTo>
                    <a:pt x="435" y="1151"/>
                  </a:lnTo>
                  <a:lnTo>
                    <a:pt x="437" y="1151"/>
                  </a:lnTo>
                  <a:lnTo>
                    <a:pt x="437" y="1151"/>
                  </a:lnTo>
                  <a:lnTo>
                    <a:pt x="437" y="1151"/>
                  </a:lnTo>
                  <a:lnTo>
                    <a:pt x="439" y="1151"/>
                  </a:lnTo>
                  <a:lnTo>
                    <a:pt x="439" y="1151"/>
                  </a:lnTo>
                  <a:lnTo>
                    <a:pt x="439" y="1151"/>
                  </a:lnTo>
                  <a:lnTo>
                    <a:pt x="441" y="1151"/>
                  </a:lnTo>
                  <a:lnTo>
                    <a:pt x="441" y="1153"/>
                  </a:lnTo>
                  <a:lnTo>
                    <a:pt x="439" y="1153"/>
                  </a:lnTo>
                  <a:lnTo>
                    <a:pt x="439" y="1153"/>
                  </a:lnTo>
                  <a:lnTo>
                    <a:pt x="437" y="1153"/>
                  </a:lnTo>
                  <a:lnTo>
                    <a:pt x="435" y="1153"/>
                  </a:lnTo>
                  <a:lnTo>
                    <a:pt x="433" y="1153"/>
                  </a:lnTo>
                  <a:lnTo>
                    <a:pt x="433" y="1155"/>
                  </a:lnTo>
                  <a:lnTo>
                    <a:pt x="433" y="1157"/>
                  </a:lnTo>
                  <a:lnTo>
                    <a:pt x="433" y="1157"/>
                  </a:lnTo>
                  <a:lnTo>
                    <a:pt x="433" y="1159"/>
                  </a:lnTo>
                  <a:lnTo>
                    <a:pt x="435" y="1159"/>
                  </a:lnTo>
                  <a:lnTo>
                    <a:pt x="435" y="1159"/>
                  </a:lnTo>
                  <a:lnTo>
                    <a:pt x="437" y="1161"/>
                  </a:lnTo>
                  <a:lnTo>
                    <a:pt x="439" y="1161"/>
                  </a:lnTo>
                  <a:lnTo>
                    <a:pt x="439" y="1163"/>
                  </a:lnTo>
                  <a:lnTo>
                    <a:pt x="441" y="1163"/>
                  </a:lnTo>
                  <a:lnTo>
                    <a:pt x="439" y="1165"/>
                  </a:lnTo>
                  <a:lnTo>
                    <a:pt x="439" y="1165"/>
                  </a:lnTo>
                  <a:lnTo>
                    <a:pt x="432" y="1166"/>
                  </a:lnTo>
                  <a:lnTo>
                    <a:pt x="432" y="1166"/>
                  </a:lnTo>
                  <a:lnTo>
                    <a:pt x="430" y="1168"/>
                  </a:lnTo>
                  <a:lnTo>
                    <a:pt x="430" y="1168"/>
                  </a:lnTo>
                  <a:lnTo>
                    <a:pt x="430" y="1170"/>
                  </a:lnTo>
                  <a:lnTo>
                    <a:pt x="430" y="1172"/>
                  </a:lnTo>
                  <a:lnTo>
                    <a:pt x="430" y="1172"/>
                  </a:lnTo>
                  <a:lnTo>
                    <a:pt x="432" y="1174"/>
                  </a:lnTo>
                  <a:lnTo>
                    <a:pt x="432" y="1174"/>
                  </a:lnTo>
                  <a:lnTo>
                    <a:pt x="433" y="1174"/>
                  </a:lnTo>
                  <a:lnTo>
                    <a:pt x="435" y="1172"/>
                  </a:lnTo>
                  <a:lnTo>
                    <a:pt x="435" y="1172"/>
                  </a:lnTo>
                  <a:lnTo>
                    <a:pt x="437" y="1170"/>
                  </a:lnTo>
                  <a:lnTo>
                    <a:pt x="439" y="1170"/>
                  </a:lnTo>
                  <a:lnTo>
                    <a:pt x="439" y="1170"/>
                  </a:lnTo>
                  <a:lnTo>
                    <a:pt x="441" y="1172"/>
                  </a:lnTo>
                  <a:lnTo>
                    <a:pt x="441" y="1172"/>
                  </a:lnTo>
                  <a:lnTo>
                    <a:pt x="441" y="1174"/>
                  </a:lnTo>
                  <a:lnTo>
                    <a:pt x="439" y="1174"/>
                  </a:lnTo>
                  <a:lnTo>
                    <a:pt x="437" y="1174"/>
                  </a:lnTo>
                  <a:lnTo>
                    <a:pt x="437" y="1176"/>
                  </a:lnTo>
                  <a:lnTo>
                    <a:pt x="437" y="1176"/>
                  </a:lnTo>
                  <a:lnTo>
                    <a:pt x="437" y="1176"/>
                  </a:lnTo>
                  <a:lnTo>
                    <a:pt x="437" y="1176"/>
                  </a:lnTo>
                  <a:lnTo>
                    <a:pt x="435" y="1176"/>
                  </a:lnTo>
                  <a:lnTo>
                    <a:pt x="435" y="1178"/>
                  </a:lnTo>
                  <a:lnTo>
                    <a:pt x="435" y="1178"/>
                  </a:lnTo>
                  <a:lnTo>
                    <a:pt x="435" y="1178"/>
                  </a:lnTo>
                  <a:lnTo>
                    <a:pt x="435" y="1180"/>
                  </a:lnTo>
                  <a:lnTo>
                    <a:pt x="435" y="1180"/>
                  </a:lnTo>
                  <a:lnTo>
                    <a:pt x="435" y="1182"/>
                  </a:lnTo>
                  <a:lnTo>
                    <a:pt x="435" y="1182"/>
                  </a:lnTo>
                  <a:lnTo>
                    <a:pt x="437" y="1182"/>
                  </a:lnTo>
                  <a:lnTo>
                    <a:pt x="437" y="1183"/>
                  </a:lnTo>
                  <a:lnTo>
                    <a:pt x="441" y="1183"/>
                  </a:lnTo>
                  <a:lnTo>
                    <a:pt x="439" y="1183"/>
                  </a:lnTo>
                  <a:lnTo>
                    <a:pt x="441" y="1185"/>
                  </a:lnTo>
                  <a:lnTo>
                    <a:pt x="441" y="1185"/>
                  </a:lnTo>
                  <a:lnTo>
                    <a:pt x="441" y="1187"/>
                  </a:lnTo>
                  <a:lnTo>
                    <a:pt x="441" y="1187"/>
                  </a:lnTo>
                  <a:lnTo>
                    <a:pt x="441" y="1189"/>
                  </a:lnTo>
                  <a:lnTo>
                    <a:pt x="441" y="1189"/>
                  </a:lnTo>
                  <a:lnTo>
                    <a:pt x="439" y="1189"/>
                  </a:lnTo>
                  <a:lnTo>
                    <a:pt x="439" y="1191"/>
                  </a:lnTo>
                  <a:lnTo>
                    <a:pt x="439" y="1191"/>
                  </a:lnTo>
                  <a:lnTo>
                    <a:pt x="437" y="1193"/>
                  </a:lnTo>
                  <a:lnTo>
                    <a:pt x="435" y="1193"/>
                  </a:lnTo>
                  <a:lnTo>
                    <a:pt x="435" y="1193"/>
                  </a:lnTo>
                  <a:lnTo>
                    <a:pt x="432" y="1193"/>
                  </a:lnTo>
                  <a:lnTo>
                    <a:pt x="430" y="1195"/>
                  </a:lnTo>
                  <a:lnTo>
                    <a:pt x="430" y="1195"/>
                  </a:lnTo>
                  <a:lnTo>
                    <a:pt x="435" y="1195"/>
                  </a:lnTo>
                  <a:lnTo>
                    <a:pt x="437" y="1195"/>
                  </a:lnTo>
                  <a:lnTo>
                    <a:pt x="439" y="1195"/>
                  </a:lnTo>
                  <a:lnTo>
                    <a:pt x="441" y="1195"/>
                  </a:lnTo>
                  <a:lnTo>
                    <a:pt x="439" y="1195"/>
                  </a:lnTo>
                  <a:lnTo>
                    <a:pt x="437" y="1197"/>
                  </a:lnTo>
                  <a:lnTo>
                    <a:pt x="437" y="1199"/>
                  </a:lnTo>
                  <a:lnTo>
                    <a:pt x="437" y="1199"/>
                  </a:lnTo>
                  <a:lnTo>
                    <a:pt x="437" y="1199"/>
                  </a:lnTo>
                  <a:lnTo>
                    <a:pt x="435" y="1199"/>
                  </a:lnTo>
                  <a:lnTo>
                    <a:pt x="435" y="1199"/>
                  </a:lnTo>
                  <a:lnTo>
                    <a:pt x="435" y="1199"/>
                  </a:lnTo>
                  <a:lnTo>
                    <a:pt x="433" y="1199"/>
                  </a:lnTo>
                  <a:lnTo>
                    <a:pt x="433" y="1201"/>
                  </a:lnTo>
                  <a:lnTo>
                    <a:pt x="435" y="1201"/>
                  </a:lnTo>
                  <a:lnTo>
                    <a:pt x="435" y="1201"/>
                  </a:lnTo>
                  <a:lnTo>
                    <a:pt x="435" y="1201"/>
                  </a:lnTo>
                  <a:lnTo>
                    <a:pt x="435" y="1201"/>
                  </a:lnTo>
                  <a:lnTo>
                    <a:pt x="433" y="1202"/>
                  </a:lnTo>
                  <a:lnTo>
                    <a:pt x="433" y="1202"/>
                  </a:lnTo>
                  <a:lnTo>
                    <a:pt x="433" y="1204"/>
                  </a:lnTo>
                  <a:lnTo>
                    <a:pt x="433" y="1204"/>
                  </a:lnTo>
                  <a:lnTo>
                    <a:pt x="433" y="1204"/>
                  </a:lnTo>
                  <a:lnTo>
                    <a:pt x="433" y="1206"/>
                  </a:lnTo>
                  <a:lnTo>
                    <a:pt x="433" y="1206"/>
                  </a:lnTo>
                  <a:lnTo>
                    <a:pt x="435" y="1208"/>
                  </a:lnTo>
                  <a:lnTo>
                    <a:pt x="437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41" y="1206"/>
                  </a:lnTo>
                  <a:lnTo>
                    <a:pt x="441" y="1206"/>
                  </a:lnTo>
                  <a:lnTo>
                    <a:pt x="441" y="1204"/>
                  </a:lnTo>
                  <a:lnTo>
                    <a:pt x="441" y="1204"/>
                  </a:lnTo>
                  <a:lnTo>
                    <a:pt x="441" y="1204"/>
                  </a:lnTo>
                  <a:lnTo>
                    <a:pt x="443" y="1204"/>
                  </a:lnTo>
                  <a:lnTo>
                    <a:pt x="443" y="1204"/>
                  </a:lnTo>
                  <a:lnTo>
                    <a:pt x="443" y="1202"/>
                  </a:lnTo>
                  <a:lnTo>
                    <a:pt x="445" y="1204"/>
                  </a:lnTo>
                  <a:lnTo>
                    <a:pt x="445" y="1204"/>
                  </a:lnTo>
                  <a:lnTo>
                    <a:pt x="447" y="1201"/>
                  </a:lnTo>
                  <a:lnTo>
                    <a:pt x="447" y="1201"/>
                  </a:lnTo>
                  <a:lnTo>
                    <a:pt x="447" y="1199"/>
                  </a:lnTo>
                  <a:lnTo>
                    <a:pt x="447" y="1199"/>
                  </a:lnTo>
                  <a:lnTo>
                    <a:pt x="447" y="1197"/>
                  </a:lnTo>
                  <a:lnTo>
                    <a:pt x="449" y="1199"/>
                  </a:lnTo>
                  <a:lnTo>
                    <a:pt x="447" y="1201"/>
                  </a:lnTo>
                  <a:lnTo>
                    <a:pt x="447" y="1202"/>
                  </a:lnTo>
                  <a:lnTo>
                    <a:pt x="445" y="1204"/>
                  </a:lnTo>
                  <a:lnTo>
                    <a:pt x="447" y="1204"/>
                  </a:lnTo>
                  <a:lnTo>
                    <a:pt x="452" y="1206"/>
                  </a:lnTo>
                  <a:lnTo>
                    <a:pt x="452" y="1208"/>
                  </a:lnTo>
                  <a:lnTo>
                    <a:pt x="452" y="1208"/>
                  </a:lnTo>
                  <a:lnTo>
                    <a:pt x="451" y="1208"/>
                  </a:lnTo>
                  <a:lnTo>
                    <a:pt x="451" y="1206"/>
                  </a:lnTo>
                  <a:lnTo>
                    <a:pt x="449" y="1206"/>
                  </a:lnTo>
                  <a:lnTo>
                    <a:pt x="449" y="1206"/>
                  </a:lnTo>
                  <a:lnTo>
                    <a:pt x="449" y="1208"/>
                  </a:lnTo>
                  <a:lnTo>
                    <a:pt x="449" y="1208"/>
                  </a:lnTo>
                  <a:lnTo>
                    <a:pt x="449" y="1210"/>
                  </a:lnTo>
                  <a:lnTo>
                    <a:pt x="447" y="1210"/>
                  </a:lnTo>
                  <a:lnTo>
                    <a:pt x="447" y="1210"/>
                  </a:lnTo>
                  <a:lnTo>
                    <a:pt x="445" y="1208"/>
                  </a:lnTo>
                  <a:lnTo>
                    <a:pt x="445" y="1208"/>
                  </a:lnTo>
                  <a:lnTo>
                    <a:pt x="445" y="1208"/>
                  </a:lnTo>
                  <a:lnTo>
                    <a:pt x="443" y="1208"/>
                  </a:lnTo>
                  <a:lnTo>
                    <a:pt x="443" y="1210"/>
                  </a:lnTo>
                  <a:lnTo>
                    <a:pt x="443" y="1212"/>
                  </a:lnTo>
                  <a:lnTo>
                    <a:pt x="443" y="1212"/>
                  </a:lnTo>
                  <a:lnTo>
                    <a:pt x="443" y="1216"/>
                  </a:lnTo>
                  <a:lnTo>
                    <a:pt x="443" y="1216"/>
                  </a:lnTo>
                  <a:lnTo>
                    <a:pt x="441" y="1218"/>
                  </a:lnTo>
                  <a:lnTo>
                    <a:pt x="441" y="1218"/>
                  </a:lnTo>
                  <a:lnTo>
                    <a:pt x="441" y="1219"/>
                  </a:lnTo>
                  <a:lnTo>
                    <a:pt x="441" y="1219"/>
                  </a:lnTo>
                  <a:lnTo>
                    <a:pt x="441" y="1219"/>
                  </a:lnTo>
                  <a:lnTo>
                    <a:pt x="443" y="1219"/>
                  </a:lnTo>
                  <a:lnTo>
                    <a:pt x="443" y="1219"/>
                  </a:lnTo>
                  <a:lnTo>
                    <a:pt x="445" y="1221"/>
                  </a:lnTo>
                  <a:lnTo>
                    <a:pt x="445" y="1223"/>
                  </a:lnTo>
                  <a:lnTo>
                    <a:pt x="445" y="1225"/>
                  </a:lnTo>
                  <a:lnTo>
                    <a:pt x="443" y="1225"/>
                  </a:lnTo>
                  <a:lnTo>
                    <a:pt x="441" y="1225"/>
                  </a:lnTo>
                  <a:lnTo>
                    <a:pt x="441" y="1227"/>
                  </a:lnTo>
                  <a:lnTo>
                    <a:pt x="439" y="1229"/>
                  </a:lnTo>
                  <a:lnTo>
                    <a:pt x="439" y="1229"/>
                  </a:lnTo>
                  <a:lnTo>
                    <a:pt x="441" y="1229"/>
                  </a:lnTo>
                  <a:lnTo>
                    <a:pt x="441" y="1231"/>
                  </a:lnTo>
                  <a:lnTo>
                    <a:pt x="441" y="1231"/>
                  </a:lnTo>
                  <a:lnTo>
                    <a:pt x="441" y="1233"/>
                  </a:lnTo>
                  <a:lnTo>
                    <a:pt x="443" y="1237"/>
                  </a:lnTo>
                  <a:lnTo>
                    <a:pt x="443" y="1237"/>
                  </a:lnTo>
                  <a:lnTo>
                    <a:pt x="443" y="1238"/>
                  </a:lnTo>
                  <a:lnTo>
                    <a:pt x="443" y="1238"/>
                  </a:lnTo>
                  <a:lnTo>
                    <a:pt x="443" y="1238"/>
                  </a:lnTo>
                  <a:lnTo>
                    <a:pt x="443" y="1242"/>
                  </a:lnTo>
                  <a:lnTo>
                    <a:pt x="443" y="1244"/>
                  </a:lnTo>
                  <a:lnTo>
                    <a:pt x="441" y="1244"/>
                  </a:lnTo>
                  <a:lnTo>
                    <a:pt x="439" y="1246"/>
                  </a:lnTo>
                  <a:lnTo>
                    <a:pt x="437" y="1246"/>
                  </a:lnTo>
                  <a:lnTo>
                    <a:pt x="437" y="1248"/>
                  </a:lnTo>
                  <a:lnTo>
                    <a:pt x="439" y="1250"/>
                  </a:lnTo>
                  <a:lnTo>
                    <a:pt x="441" y="1248"/>
                  </a:lnTo>
                  <a:lnTo>
                    <a:pt x="441" y="1250"/>
                  </a:lnTo>
                  <a:lnTo>
                    <a:pt x="441" y="1252"/>
                  </a:lnTo>
                  <a:lnTo>
                    <a:pt x="441" y="1252"/>
                  </a:lnTo>
                  <a:lnTo>
                    <a:pt x="441" y="1254"/>
                  </a:lnTo>
                  <a:lnTo>
                    <a:pt x="441" y="1254"/>
                  </a:lnTo>
                  <a:lnTo>
                    <a:pt x="439" y="1254"/>
                  </a:lnTo>
                  <a:lnTo>
                    <a:pt x="439" y="1254"/>
                  </a:lnTo>
                  <a:lnTo>
                    <a:pt x="439" y="1255"/>
                  </a:lnTo>
                  <a:lnTo>
                    <a:pt x="439" y="1255"/>
                  </a:lnTo>
                  <a:lnTo>
                    <a:pt x="441" y="1255"/>
                  </a:lnTo>
                  <a:lnTo>
                    <a:pt x="441" y="1257"/>
                  </a:lnTo>
                  <a:lnTo>
                    <a:pt x="441" y="1257"/>
                  </a:lnTo>
                  <a:lnTo>
                    <a:pt x="441" y="1257"/>
                  </a:lnTo>
                  <a:lnTo>
                    <a:pt x="441" y="1259"/>
                  </a:lnTo>
                  <a:lnTo>
                    <a:pt x="441" y="1261"/>
                  </a:lnTo>
                  <a:lnTo>
                    <a:pt x="441" y="1261"/>
                  </a:lnTo>
                  <a:lnTo>
                    <a:pt x="439" y="1261"/>
                  </a:lnTo>
                  <a:lnTo>
                    <a:pt x="439" y="1261"/>
                  </a:lnTo>
                  <a:lnTo>
                    <a:pt x="437" y="1261"/>
                  </a:lnTo>
                  <a:lnTo>
                    <a:pt x="437" y="1261"/>
                  </a:lnTo>
                  <a:lnTo>
                    <a:pt x="437" y="1261"/>
                  </a:lnTo>
                  <a:lnTo>
                    <a:pt x="437" y="1261"/>
                  </a:lnTo>
                  <a:lnTo>
                    <a:pt x="435" y="1261"/>
                  </a:lnTo>
                  <a:lnTo>
                    <a:pt x="435" y="1261"/>
                  </a:lnTo>
                  <a:lnTo>
                    <a:pt x="435" y="1263"/>
                  </a:lnTo>
                  <a:lnTo>
                    <a:pt x="433" y="1263"/>
                  </a:lnTo>
                  <a:lnTo>
                    <a:pt x="432" y="1263"/>
                  </a:lnTo>
                  <a:lnTo>
                    <a:pt x="432" y="1265"/>
                  </a:lnTo>
                  <a:lnTo>
                    <a:pt x="432" y="1265"/>
                  </a:lnTo>
                  <a:lnTo>
                    <a:pt x="432" y="1265"/>
                  </a:lnTo>
                  <a:lnTo>
                    <a:pt x="433" y="1265"/>
                  </a:lnTo>
                  <a:lnTo>
                    <a:pt x="435" y="1265"/>
                  </a:lnTo>
                  <a:lnTo>
                    <a:pt x="435" y="1265"/>
                  </a:lnTo>
                  <a:lnTo>
                    <a:pt x="435" y="1267"/>
                  </a:lnTo>
                  <a:lnTo>
                    <a:pt x="433" y="1267"/>
                  </a:lnTo>
                  <a:lnTo>
                    <a:pt x="433" y="1267"/>
                  </a:lnTo>
                  <a:lnTo>
                    <a:pt x="433" y="1267"/>
                  </a:lnTo>
                  <a:lnTo>
                    <a:pt x="433" y="1269"/>
                  </a:lnTo>
                  <a:lnTo>
                    <a:pt x="433" y="1269"/>
                  </a:lnTo>
                  <a:lnTo>
                    <a:pt x="432" y="1271"/>
                  </a:lnTo>
                  <a:lnTo>
                    <a:pt x="432" y="1271"/>
                  </a:lnTo>
                  <a:lnTo>
                    <a:pt x="432" y="1272"/>
                  </a:lnTo>
                  <a:lnTo>
                    <a:pt x="430" y="1274"/>
                  </a:lnTo>
                  <a:lnTo>
                    <a:pt x="430" y="1272"/>
                  </a:lnTo>
                  <a:lnTo>
                    <a:pt x="430" y="1272"/>
                  </a:lnTo>
                  <a:lnTo>
                    <a:pt x="428" y="1272"/>
                  </a:lnTo>
                  <a:lnTo>
                    <a:pt x="428" y="1272"/>
                  </a:lnTo>
                  <a:lnTo>
                    <a:pt x="428" y="1274"/>
                  </a:lnTo>
                  <a:lnTo>
                    <a:pt x="430" y="1274"/>
                  </a:lnTo>
                  <a:lnTo>
                    <a:pt x="430" y="1276"/>
                  </a:lnTo>
                  <a:lnTo>
                    <a:pt x="428" y="1276"/>
                  </a:lnTo>
                  <a:lnTo>
                    <a:pt x="428" y="1274"/>
                  </a:lnTo>
                  <a:lnTo>
                    <a:pt x="426" y="1274"/>
                  </a:lnTo>
                  <a:lnTo>
                    <a:pt x="424" y="1274"/>
                  </a:lnTo>
                  <a:lnTo>
                    <a:pt x="424" y="1274"/>
                  </a:lnTo>
                  <a:lnTo>
                    <a:pt x="424" y="1274"/>
                  </a:lnTo>
                  <a:lnTo>
                    <a:pt x="424" y="1278"/>
                  </a:lnTo>
                  <a:lnTo>
                    <a:pt x="424" y="1280"/>
                  </a:lnTo>
                  <a:lnTo>
                    <a:pt x="426" y="1286"/>
                  </a:lnTo>
                  <a:lnTo>
                    <a:pt x="426" y="1290"/>
                  </a:lnTo>
                  <a:lnTo>
                    <a:pt x="426" y="1291"/>
                  </a:lnTo>
                  <a:lnTo>
                    <a:pt x="426" y="1293"/>
                  </a:lnTo>
                  <a:lnTo>
                    <a:pt x="428" y="1295"/>
                  </a:lnTo>
                  <a:lnTo>
                    <a:pt x="428" y="1299"/>
                  </a:lnTo>
                  <a:lnTo>
                    <a:pt x="428" y="1301"/>
                  </a:lnTo>
                  <a:lnTo>
                    <a:pt x="428" y="1303"/>
                  </a:lnTo>
                  <a:lnTo>
                    <a:pt x="428" y="1307"/>
                  </a:lnTo>
                  <a:lnTo>
                    <a:pt x="426" y="1307"/>
                  </a:lnTo>
                  <a:lnTo>
                    <a:pt x="426" y="1310"/>
                  </a:lnTo>
                  <a:lnTo>
                    <a:pt x="426" y="1310"/>
                  </a:lnTo>
                  <a:lnTo>
                    <a:pt x="426" y="1310"/>
                  </a:lnTo>
                  <a:lnTo>
                    <a:pt x="426" y="1312"/>
                  </a:lnTo>
                  <a:lnTo>
                    <a:pt x="428" y="1314"/>
                  </a:lnTo>
                  <a:lnTo>
                    <a:pt x="428" y="1316"/>
                  </a:lnTo>
                  <a:lnTo>
                    <a:pt x="428" y="1320"/>
                  </a:lnTo>
                  <a:lnTo>
                    <a:pt x="428" y="1320"/>
                  </a:lnTo>
                  <a:lnTo>
                    <a:pt x="428" y="1322"/>
                  </a:lnTo>
                  <a:lnTo>
                    <a:pt x="428" y="1322"/>
                  </a:lnTo>
                  <a:lnTo>
                    <a:pt x="428" y="1322"/>
                  </a:lnTo>
                  <a:lnTo>
                    <a:pt x="428" y="1324"/>
                  </a:lnTo>
                  <a:lnTo>
                    <a:pt x="428" y="1324"/>
                  </a:lnTo>
                  <a:lnTo>
                    <a:pt x="430" y="1324"/>
                  </a:lnTo>
                  <a:lnTo>
                    <a:pt x="430" y="1324"/>
                  </a:lnTo>
                  <a:lnTo>
                    <a:pt x="432" y="1322"/>
                  </a:lnTo>
                  <a:lnTo>
                    <a:pt x="435" y="1312"/>
                  </a:lnTo>
                  <a:lnTo>
                    <a:pt x="437" y="1310"/>
                  </a:lnTo>
                  <a:lnTo>
                    <a:pt x="439" y="1310"/>
                  </a:lnTo>
                  <a:lnTo>
                    <a:pt x="439" y="1308"/>
                  </a:lnTo>
                  <a:lnTo>
                    <a:pt x="439" y="1307"/>
                  </a:lnTo>
                  <a:lnTo>
                    <a:pt x="441" y="1303"/>
                  </a:lnTo>
                  <a:lnTo>
                    <a:pt x="441" y="1301"/>
                  </a:lnTo>
                  <a:lnTo>
                    <a:pt x="443" y="1301"/>
                  </a:lnTo>
                  <a:lnTo>
                    <a:pt x="443" y="1301"/>
                  </a:lnTo>
                  <a:lnTo>
                    <a:pt x="443" y="1299"/>
                  </a:lnTo>
                  <a:lnTo>
                    <a:pt x="445" y="1295"/>
                  </a:lnTo>
                  <a:lnTo>
                    <a:pt x="445" y="1291"/>
                  </a:lnTo>
                  <a:lnTo>
                    <a:pt x="447" y="1290"/>
                  </a:lnTo>
                  <a:lnTo>
                    <a:pt x="447" y="1288"/>
                  </a:lnTo>
                  <a:lnTo>
                    <a:pt x="445" y="1284"/>
                  </a:lnTo>
                  <a:lnTo>
                    <a:pt x="445" y="1284"/>
                  </a:lnTo>
                  <a:lnTo>
                    <a:pt x="443" y="1282"/>
                  </a:lnTo>
                  <a:lnTo>
                    <a:pt x="443" y="1282"/>
                  </a:lnTo>
                  <a:lnTo>
                    <a:pt x="443" y="1278"/>
                  </a:lnTo>
                  <a:lnTo>
                    <a:pt x="445" y="1276"/>
                  </a:lnTo>
                  <a:lnTo>
                    <a:pt x="447" y="1272"/>
                  </a:lnTo>
                  <a:lnTo>
                    <a:pt x="449" y="1272"/>
                  </a:lnTo>
                  <a:lnTo>
                    <a:pt x="449" y="1271"/>
                  </a:lnTo>
                  <a:lnTo>
                    <a:pt x="451" y="1271"/>
                  </a:lnTo>
                  <a:lnTo>
                    <a:pt x="451" y="1271"/>
                  </a:lnTo>
                  <a:lnTo>
                    <a:pt x="452" y="1271"/>
                  </a:lnTo>
                  <a:lnTo>
                    <a:pt x="452" y="1269"/>
                  </a:lnTo>
                  <a:lnTo>
                    <a:pt x="452" y="1269"/>
                  </a:lnTo>
                  <a:lnTo>
                    <a:pt x="454" y="1269"/>
                  </a:lnTo>
                  <a:lnTo>
                    <a:pt x="454" y="1269"/>
                  </a:lnTo>
                  <a:lnTo>
                    <a:pt x="454" y="1269"/>
                  </a:lnTo>
                  <a:lnTo>
                    <a:pt x="456" y="1269"/>
                  </a:lnTo>
                  <a:lnTo>
                    <a:pt x="458" y="1267"/>
                  </a:lnTo>
                  <a:lnTo>
                    <a:pt x="458" y="1267"/>
                  </a:lnTo>
                  <a:lnTo>
                    <a:pt x="458" y="1267"/>
                  </a:lnTo>
                  <a:lnTo>
                    <a:pt x="460" y="1267"/>
                  </a:lnTo>
                  <a:lnTo>
                    <a:pt x="460" y="1265"/>
                  </a:lnTo>
                  <a:lnTo>
                    <a:pt x="460" y="1265"/>
                  </a:lnTo>
                  <a:lnTo>
                    <a:pt x="458" y="1263"/>
                  </a:lnTo>
                  <a:lnTo>
                    <a:pt x="458" y="1261"/>
                  </a:lnTo>
                  <a:lnTo>
                    <a:pt x="458" y="1261"/>
                  </a:lnTo>
                  <a:lnTo>
                    <a:pt x="458" y="1261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2" y="1259"/>
                  </a:lnTo>
                  <a:lnTo>
                    <a:pt x="462" y="1259"/>
                  </a:lnTo>
                  <a:lnTo>
                    <a:pt x="464" y="1259"/>
                  </a:lnTo>
                  <a:lnTo>
                    <a:pt x="464" y="1259"/>
                  </a:lnTo>
                  <a:lnTo>
                    <a:pt x="464" y="1259"/>
                  </a:lnTo>
                  <a:lnTo>
                    <a:pt x="466" y="1255"/>
                  </a:lnTo>
                  <a:lnTo>
                    <a:pt x="466" y="1255"/>
                  </a:lnTo>
                  <a:lnTo>
                    <a:pt x="466" y="1255"/>
                  </a:lnTo>
                  <a:lnTo>
                    <a:pt x="469" y="1254"/>
                  </a:lnTo>
                  <a:lnTo>
                    <a:pt x="469" y="1252"/>
                  </a:lnTo>
                  <a:lnTo>
                    <a:pt x="471" y="1252"/>
                  </a:lnTo>
                  <a:lnTo>
                    <a:pt x="471" y="1250"/>
                  </a:lnTo>
                  <a:lnTo>
                    <a:pt x="471" y="1250"/>
                  </a:lnTo>
                  <a:lnTo>
                    <a:pt x="473" y="1250"/>
                  </a:lnTo>
                  <a:lnTo>
                    <a:pt x="473" y="1248"/>
                  </a:lnTo>
                  <a:lnTo>
                    <a:pt x="475" y="1248"/>
                  </a:lnTo>
                  <a:lnTo>
                    <a:pt x="477" y="1242"/>
                  </a:lnTo>
                  <a:lnTo>
                    <a:pt x="477" y="1240"/>
                  </a:lnTo>
                  <a:lnTo>
                    <a:pt x="479" y="1238"/>
                  </a:lnTo>
                  <a:lnTo>
                    <a:pt x="481" y="1237"/>
                  </a:lnTo>
                  <a:lnTo>
                    <a:pt x="481" y="1233"/>
                  </a:lnTo>
                  <a:lnTo>
                    <a:pt x="483" y="1233"/>
                  </a:lnTo>
                  <a:lnTo>
                    <a:pt x="485" y="1229"/>
                  </a:lnTo>
                  <a:lnTo>
                    <a:pt x="485" y="1229"/>
                  </a:lnTo>
                  <a:lnTo>
                    <a:pt x="485" y="1227"/>
                  </a:lnTo>
                  <a:lnTo>
                    <a:pt x="485" y="1225"/>
                  </a:lnTo>
                  <a:lnTo>
                    <a:pt x="486" y="1225"/>
                  </a:lnTo>
                  <a:lnTo>
                    <a:pt x="488" y="1223"/>
                  </a:lnTo>
                  <a:lnTo>
                    <a:pt x="488" y="1221"/>
                  </a:lnTo>
                  <a:lnTo>
                    <a:pt x="490" y="1219"/>
                  </a:lnTo>
                  <a:lnTo>
                    <a:pt x="490" y="1219"/>
                  </a:lnTo>
                  <a:lnTo>
                    <a:pt x="490" y="1216"/>
                  </a:lnTo>
                  <a:lnTo>
                    <a:pt x="490" y="1214"/>
                  </a:lnTo>
                  <a:lnTo>
                    <a:pt x="490" y="1214"/>
                  </a:lnTo>
                  <a:lnTo>
                    <a:pt x="492" y="1212"/>
                  </a:lnTo>
                  <a:lnTo>
                    <a:pt x="492" y="1212"/>
                  </a:lnTo>
                  <a:lnTo>
                    <a:pt x="496" y="1212"/>
                  </a:lnTo>
                  <a:lnTo>
                    <a:pt x="496" y="1212"/>
                  </a:lnTo>
                  <a:lnTo>
                    <a:pt x="502" y="1206"/>
                  </a:lnTo>
                  <a:lnTo>
                    <a:pt x="502" y="1204"/>
                  </a:lnTo>
                  <a:lnTo>
                    <a:pt x="502" y="1201"/>
                  </a:lnTo>
                  <a:lnTo>
                    <a:pt x="502" y="1199"/>
                  </a:lnTo>
                  <a:lnTo>
                    <a:pt x="502" y="1199"/>
                  </a:lnTo>
                  <a:lnTo>
                    <a:pt x="500" y="1199"/>
                  </a:lnTo>
                  <a:lnTo>
                    <a:pt x="498" y="1197"/>
                  </a:lnTo>
                  <a:lnTo>
                    <a:pt x="498" y="1195"/>
                  </a:lnTo>
                  <a:lnTo>
                    <a:pt x="498" y="1195"/>
                  </a:lnTo>
                  <a:lnTo>
                    <a:pt x="498" y="1193"/>
                  </a:lnTo>
                  <a:lnTo>
                    <a:pt x="498" y="1191"/>
                  </a:lnTo>
                  <a:lnTo>
                    <a:pt x="498" y="1189"/>
                  </a:lnTo>
                  <a:lnTo>
                    <a:pt x="498" y="1187"/>
                  </a:lnTo>
                  <a:lnTo>
                    <a:pt x="498" y="1187"/>
                  </a:lnTo>
                  <a:lnTo>
                    <a:pt x="496" y="1185"/>
                  </a:lnTo>
                  <a:lnTo>
                    <a:pt x="494" y="1185"/>
                  </a:lnTo>
                  <a:lnTo>
                    <a:pt x="496" y="1183"/>
                  </a:lnTo>
                  <a:lnTo>
                    <a:pt x="496" y="1180"/>
                  </a:lnTo>
                  <a:lnTo>
                    <a:pt x="496" y="1180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2" y="1178"/>
                  </a:lnTo>
                  <a:lnTo>
                    <a:pt x="490" y="1178"/>
                  </a:lnTo>
                  <a:lnTo>
                    <a:pt x="490" y="1178"/>
                  </a:lnTo>
                  <a:lnTo>
                    <a:pt x="490" y="1176"/>
                  </a:lnTo>
                  <a:lnTo>
                    <a:pt x="492" y="1176"/>
                  </a:lnTo>
                  <a:lnTo>
                    <a:pt x="492" y="1176"/>
                  </a:lnTo>
                  <a:lnTo>
                    <a:pt x="492" y="1174"/>
                  </a:lnTo>
                  <a:lnTo>
                    <a:pt x="492" y="1174"/>
                  </a:lnTo>
                  <a:lnTo>
                    <a:pt x="490" y="1172"/>
                  </a:lnTo>
                  <a:lnTo>
                    <a:pt x="490" y="1172"/>
                  </a:lnTo>
                  <a:lnTo>
                    <a:pt x="490" y="1170"/>
                  </a:lnTo>
                  <a:lnTo>
                    <a:pt x="490" y="1170"/>
                  </a:lnTo>
                  <a:lnTo>
                    <a:pt x="490" y="1168"/>
                  </a:lnTo>
                  <a:lnTo>
                    <a:pt x="490" y="1168"/>
                  </a:lnTo>
                  <a:lnTo>
                    <a:pt x="488" y="1166"/>
                  </a:lnTo>
                  <a:lnTo>
                    <a:pt x="488" y="1166"/>
                  </a:lnTo>
                  <a:lnTo>
                    <a:pt x="488" y="1165"/>
                  </a:lnTo>
                  <a:lnTo>
                    <a:pt x="488" y="1161"/>
                  </a:lnTo>
                  <a:lnTo>
                    <a:pt x="488" y="1159"/>
                  </a:lnTo>
                  <a:lnTo>
                    <a:pt x="486" y="1157"/>
                  </a:lnTo>
                  <a:lnTo>
                    <a:pt x="486" y="1155"/>
                  </a:lnTo>
                  <a:lnTo>
                    <a:pt x="486" y="1155"/>
                  </a:lnTo>
                  <a:lnTo>
                    <a:pt x="486" y="1153"/>
                  </a:lnTo>
                  <a:lnTo>
                    <a:pt x="486" y="1151"/>
                  </a:lnTo>
                  <a:lnTo>
                    <a:pt x="488" y="1151"/>
                  </a:lnTo>
                  <a:lnTo>
                    <a:pt x="488" y="1149"/>
                  </a:lnTo>
                  <a:lnTo>
                    <a:pt x="486" y="1148"/>
                  </a:lnTo>
                  <a:lnTo>
                    <a:pt x="486" y="1148"/>
                  </a:lnTo>
                  <a:lnTo>
                    <a:pt x="483" y="1146"/>
                  </a:lnTo>
                  <a:lnTo>
                    <a:pt x="483" y="1144"/>
                  </a:lnTo>
                  <a:lnTo>
                    <a:pt x="483" y="1144"/>
                  </a:lnTo>
                  <a:lnTo>
                    <a:pt x="481" y="1142"/>
                  </a:lnTo>
                  <a:lnTo>
                    <a:pt x="481" y="1142"/>
                  </a:lnTo>
                  <a:lnTo>
                    <a:pt x="479" y="1142"/>
                  </a:lnTo>
                  <a:lnTo>
                    <a:pt x="479" y="1142"/>
                  </a:lnTo>
                  <a:lnTo>
                    <a:pt x="479" y="1140"/>
                  </a:lnTo>
                  <a:lnTo>
                    <a:pt x="479" y="1140"/>
                  </a:lnTo>
                  <a:lnTo>
                    <a:pt x="479" y="1138"/>
                  </a:lnTo>
                  <a:lnTo>
                    <a:pt x="477" y="1138"/>
                  </a:lnTo>
                  <a:lnTo>
                    <a:pt x="475" y="1138"/>
                  </a:lnTo>
                  <a:lnTo>
                    <a:pt x="475" y="1138"/>
                  </a:lnTo>
                  <a:lnTo>
                    <a:pt x="475" y="1136"/>
                  </a:lnTo>
                  <a:lnTo>
                    <a:pt x="475" y="1136"/>
                  </a:lnTo>
                  <a:lnTo>
                    <a:pt x="475" y="1134"/>
                  </a:lnTo>
                  <a:lnTo>
                    <a:pt x="475" y="1132"/>
                  </a:lnTo>
                  <a:lnTo>
                    <a:pt x="473" y="1132"/>
                  </a:lnTo>
                  <a:lnTo>
                    <a:pt x="473" y="1130"/>
                  </a:lnTo>
                  <a:lnTo>
                    <a:pt x="471" y="1130"/>
                  </a:lnTo>
                  <a:lnTo>
                    <a:pt x="471" y="1129"/>
                  </a:lnTo>
                  <a:lnTo>
                    <a:pt x="471" y="1127"/>
                  </a:lnTo>
                  <a:lnTo>
                    <a:pt x="471" y="1125"/>
                  </a:lnTo>
                  <a:lnTo>
                    <a:pt x="469" y="1125"/>
                  </a:lnTo>
                  <a:lnTo>
                    <a:pt x="471" y="1123"/>
                  </a:lnTo>
                  <a:lnTo>
                    <a:pt x="471" y="1123"/>
                  </a:lnTo>
                  <a:lnTo>
                    <a:pt x="471" y="1123"/>
                  </a:lnTo>
                  <a:lnTo>
                    <a:pt x="471" y="1121"/>
                  </a:lnTo>
                  <a:lnTo>
                    <a:pt x="471" y="1121"/>
                  </a:lnTo>
                  <a:lnTo>
                    <a:pt x="469" y="1119"/>
                  </a:lnTo>
                  <a:lnTo>
                    <a:pt x="469" y="1117"/>
                  </a:lnTo>
                  <a:lnTo>
                    <a:pt x="468" y="1117"/>
                  </a:lnTo>
                  <a:lnTo>
                    <a:pt x="466" y="1115"/>
                  </a:lnTo>
                  <a:lnTo>
                    <a:pt x="466" y="1113"/>
                  </a:lnTo>
                  <a:lnTo>
                    <a:pt x="466" y="1113"/>
                  </a:lnTo>
                  <a:lnTo>
                    <a:pt x="468" y="1112"/>
                  </a:lnTo>
                  <a:lnTo>
                    <a:pt x="468" y="1110"/>
                  </a:lnTo>
                  <a:lnTo>
                    <a:pt x="468" y="1108"/>
                  </a:lnTo>
                  <a:lnTo>
                    <a:pt x="468" y="1106"/>
                  </a:lnTo>
                  <a:lnTo>
                    <a:pt x="468" y="1106"/>
                  </a:lnTo>
                  <a:lnTo>
                    <a:pt x="469" y="1106"/>
                  </a:lnTo>
                  <a:lnTo>
                    <a:pt x="471" y="1104"/>
                  </a:lnTo>
                  <a:lnTo>
                    <a:pt x="473" y="1104"/>
                  </a:lnTo>
                  <a:lnTo>
                    <a:pt x="473" y="1102"/>
                  </a:lnTo>
                  <a:lnTo>
                    <a:pt x="473" y="1102"/>
                  </a:lnTo>
                  <a:lnTo>
                    <a:pt x="471" y="1098"/>
                  </a:lnTo>
                  <a:lnTo>
                    <a:pt x="471" y="1098"/>
                  </a:lnTo>
                  <a:lnTo>
                    <a:pt x="471" y="1096"/>
                  </a:lnTo>
                  <a:lnTo>
                    <a:pt x="473" y="1096"/>
                  </a:lnTo>
                  <a:lnTo>
                    <a:pt x="473" y="1096"/>
                  </a:lnTo>
                  <a:lnTo>
                    <a:pt x="473" y="1094"/>
                  </a:lnTo>
                  <a:lnTo>
                    <a:pt x="473" y="1094"/>
                  </a:lnTo>
                  <a:lnTo>
                    <a:pt x="473" y="1091"/>
                  </a:lnTo>
                  <a:lnTo>
                    <a:pt x="473" y="1089"/>
                  </a:lnTo>
                  <a:lnTo>
                    <a:pt x="469" y="1077"/>
                  </a:lnTo>
                  <a:lnTo>
                    <a:pt x="469" y="1072"/>
                  </a:lnTo>
                  <a:lnTo>
                    <a:pt x="469" y="1072"/>
                  </a:lnTo>
                  <a:lnTo>
                    <a:pt x="469" y="1070"/>
                  </a:lnTo>
                  <a:lnTo>
                    <a:pt x="469" y="1068"/>
                  </a:lnTo>
                  <a:lnTo>
                    <a:pt x="468" y="1066"/>
                  </a:lnTo>
                  <a:lnTo>
                    <a:pt x="468" y="1064"/>
                  </a:lnTo>
                  <a:lnTo>
                    <a:pt x="466" y="1062"/>
                  </a:lnTo>
                  <a:lnTo>
                    <a:pt x="466" y="1060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4" y="1057"/>
                  </a:lnTo>
                  <a:lnTo>
                    <a:pt x="464" y="1057"/>
                  </a:lnTo>
                  <a:lnTo>
                    <a:pt x="464" y="1057"/>
                  </a:lnTo>
                  <a:lnTo>
                    <a:pt x="464" y="1057"/>
                  </a:lnTo>
                  <a:lnTo>
                    <a:pt x="464" y="1055"/>
                  </a:lnTo>
                  <a:lnTo>
                    <a:pt x="462" y="1053"/>
                  </a:lnTo>
                  <a:lnTo>
                    <a:pt x="460" y="1053"/>
                  </a:lnTo>
                  <a:lnTo>
                    <a:pt x="460" y="1051"/>
                  </a:lnTo>
                  <a:lnTo>
                    <a:pt x="458" y="1051"/>
                  </a:lnTo>
                  <a:lnTo>
                    <a:pt x="456" y="1047"/>
                  </a:lnTo>
                  <a:lnTo>
                    <a:pt x="456" y="1047"/>
                  </a:lnTo>
                  <a:lnTo>
                    <a:pt x="456" y="1045"/>
                  </a:lnTo>
                  <a:lnTo>
                    <a:pt x="456" y="1043"/>
                  </a:lnTo>
                  <a:lnTo>
                    <a:pt x="454" y="1043"/>
                  </a:lnTo>
                  <a:lnTo>
                    <a:pt x="452" y="1041"/>
                  </a:lnTo>
                  <a:lnTo>
                    <a:pt x="451" y="1041"/>
                  </a:lnTo>
                  <a:lnTo>
                    <a:pt x="443" y="1036"/>
                  </a:lnTo>
                  <a:lnTo>
                    <a:pt x="441" y="1034"/>
                  </a:lnTo>
                  <a:lnTo>
                    <a:pt x="441" y="1030"/>
                  </a:lnTo>
                  <a:lnTo>
                    <a:pt x="439" y="1030"/>
                  </a:lnTo>
                  <a:lnTo>
                    <a:pt x="439" y="1030"/>
                  </a:lnTo>
                  <a:lnTo>
                    <a:pt x="437" y="1030"/>
                  </a:lnTo>
                  <a:lnTo>
                    <a:pt x="437" y="1030"/>
                  </a:lnTo>
                  <a:lnTo>
                    <a:pt x="437" y="1030"/>
                  </a:lnTo>
                  <a:lnTo>
                    <a:pt x="435" y="1028"/>
                  </a:lnTo>
                  <a:lnTo>
                    <a:pt x="435" y="1028"/>
                  </a:lnTo>
                  <a:lnTo>
                    <a:pt x="435" y="1028"/>
                  </a:lnTo>
                  <a:lnTo>
                    <a:pt x="433" y="1028"/>
                  </a:lnTo>
                  <a:lnTo>
                    <a:pt x="433" y="1028"/>
                  </a:lnTo>
                  <a:lnTo>
                    <a:pt x="433" y="1026"/>
                  </a:lnTo>
                  <a:lnTo>
                    <a:pt x="430" y="1023"/>
                  </a:lnTo>
                  <a:lnTo>
                    <a:pt x="424" y="1013"/>
                  </a:lnTo>
                  <a:lnTo>
                    <a:pt x="424" y="1013"/>
                  </a:lnTo>
                  <a:lnTo>
                    <a:pt x="424" y="1013"/>
                  </a:lnTo>
                  <a:lnTo>
                    <a:pt x="422" y="1011"/>
                  </a:lnTo>
                  <a:lnTo>
                    <a:pt x="422" y="1011"/>
                  </a:lnTo>
                  <a:lnTo>
                    <a:pt x="422" y="1009"/>
                  </a:lnTo>
                  <a:lnTo>
                    <a:pt x="420" y="1007"/>
                  </a:lnTo>
                  <a:lnTo>
                    <a:pt x="413" y="1000"/>
                  </a:lnTo>
                  <a:lnTo>
                    <a:pt x="409" y="994"/>
                  </a:lnTo>
                  <a:lnTo>
                    <a:pt x="409" y="992"/>
                  </a:lnTo>
                  <a:lnTo>
                    <a:pt x="409" y="992"/>
                  </a:lnTo>
                  <a:lnTo>
                    <a:pt x="409" y="990"/>
                  </a:lnTo>
                  <a:lnTo>
                    <a:pt x="409" y="990"/>
                  </a:lnTo>
                  <a:lnTo>
                    <a:pt x="407" y="990"/>
                  </a:lnTo>
                  <a:lnTo>
                    <a:pt x="407" y="990"/>
                  </a:lnTo>
                  <a:lnTo>
                    <a:pt x="407" y="988"/>
                  </a:lnTo>
                  <a:lnTo>
                    <a:pt x="407" y="987"/>
                  </a:lnTo>
                  <a:lnTo>
                    <a:pt x="407" y="985"/>
                  </a:lnTo>
                  <a:lnTo>
                    <a:pt x="405" y="981"/>
                  </a:lnTo>
                  <a:lnTo>
                    <a:pt x="405" y="981"/>
                  </a:lnTo>
                  <a:lnTo>
                    <a:pt x="405" y="981"/>
                  </a:lnTo>
                  <a:lnTo>
                    <a:pt x="405" y="979"/>
                  </a:lnTo>
                  <a:lnTo>
                    <a:pt x="407" y="979"/>
                  </a:lnTo>
                  <a:lnTo>
                    <a:pt x="407" y="979"/>
                  </a:lnTo>
                  <a:lnTo>
                    <a:pt x="405" y="977"/>
                  </a:lnTo>
                  <a:lnTo>
                    <a:pt x="403" y="975"/>
                  </a:lnTo>
                  <a:lnTo>
                    <a:pt x="403" y="973"/>
                  </a:lnTo>
                  <a:lnTo>
                    <a:pt x="403" y="971"/>
                  </a:lnTo>
                  <a:lnTo>
                    <a:pt x="405" y="970"/>
                  </a:lnTo>
                  <a:lnTo>
                    <a:pt x="405" y="968"/>
                  </a:lnTo>
                  <a:lnTo>
                    <a:pt x="405" y="966"/>
                  </a:lnTo>
                  <a:lnTo>
                    <a:pt x="405" y="966"/>
                  </a:lnTo>
                  <a:lnTo>
                    <a:pt x="407" y="966"/>
                  </a:lnTo>
                  <a:lnTo>
                    <a:pt x="409" y="964"/>
                  </a:lnTo>
                  <a:lnTo>
                    <a:pt x="409" y="964"/>
                  </a:lnTo>
                  <a:lnTo>
                    <a:pt x="411" y="960"/>
                  </a:lnTo>
                  <a:lnTo>
                    <a:pt x="413" y="960"/>
                  </a:lnTo>
                  <a:lnTo>
                    <a:pt x="415" y="960"/>
                  </a:lnTo>
                  <a:lnTo>
                    <a:pt x="415" y="960"/>
                  </a:lnTo>
                  <a:lnTo>
                    <a:pt x="418" y="962"/>
                  </a:lnTo>
                  <a:lnTo>
                    <a:pt x="418" y="962"/>
                  </a:lnTo>
                  <a:lnTo>
                    <a:pt x="418" y="962"/>
                  </a:lnTo>
                  <a:lnTo>
                    <a:pt x="418" y="962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58"/>
                  </a:lnTo>
                  <a:lnTo>
                    <a:pt x="418" y="958"/>
                  </a:lnTo>
                  <a:lnTo>
                    <a:pt x="418" y="958"/>
                  </a:lnTo>
                  <a:lnTo>
                    <a:pt x="418" y="958"/>
                  </a:lnTo>
                  <a:lnTo>
                    <a:pt x="420" y="958"/>
                  </a:lnTo>
                  <a:lnTo>
                    <a:pt x="420" y="958"/>
                  </a:lnTo>
                  <a:lnTo>
                    <a:pt x="418" y="956"/>
                  </a:lnTo>
                  <a:lnTo>
                    <a:pt x="420" y="956"/>
                  </a:lnTo>
                  <a:lnTo>
                    <a:pt x="420" y="954"/>
                  </a:lnTo>
                  <a:lnTo>
                    <a:pt x="422" y="954"/>
                  </a:lnTo>
                  <a:lnTo>
                    <a:pt x="424" y="954"/>
                  </a:lnTo>
                  <a:lnTo>
                    <a:pt x="424" y="954"/>
                  </a:lnTo>
                  <a:lnTo>
                    <a:pt x="426" y="954"/>
                  </a:lnTo>
                  <a:lnTo>
                    <a:pt x="428" y="954"/>
                  </a:lnTo>
                  <a:lnTo>
                    <a:pt x="428" y="956"/>
                  </a:lnTo>
                  <a:lnTo>
                    <a:pt x="428" y="958"/>
                  </a:lnTo>
                  <a:lnTo>
                    <a:pt x="430" y="956"/>
                  </a:lnTo>
                  <a:lnTo>
                    <a:pt x="432" y="952"/>
                  </a:lnTo>
                  <a:lnTo>
                    <a:pt x="432" y="949"/>
                  </a:lnTo>
                  <a:lnTo>
                    <a:pt x="430" y="939"/>
                  </a:lnTo>
                  <a:lnTo>
                    <a:pt x="430" y="934"/>
                  </a:lnTo>
                  <a:lnTo>
                    <a:pt x="430" y="930"/>
                  </a:lnTo>
                  <a:lnTo>
                    <a:pt x="430" y="930"/>
                  </a:lnTo>
                  <a:lnTo>
                    <a:pt x="432" y="922"/>
                  </a:lnTo>
                  <a:lnTo>
                    <a:pt x="432" y="920"/>
                  </a:lnTo>
                  <a:lnTo>
                    <a:pt x="432" y="918"/>
                  </a:lnTo>
                  <a:lnTo>
                    <a:pt x="432" y="917"/>
                  </a:lnTo>
                  <a:lnTo>
                    <a:pt x="432" y="913"/>
                  </a:lnTo>
                  <a:lnTo>
                    <a:pt x="432" y="913"/>
                  </a:lnTo>
                  <a:lnTo>
                    <a:pt x="432" y="911"/>
                  </a:lnTo>
                  <a:lnTo>
                    <a:pt x="430" y="909"/>
                  </a:lnTo>
                  <a:lnTo>
                    <a:pt x="430" y="907"/>
                  </a:lnTo>
                  <a:lnTo>
                    <a:pt x="430" y="907"/>
                  </a:lnTo>
                  <a:lnTo>
                    <a:pt x="432" y="907"/>
                  </a:lnTo>
                  <a:lnTo>
                    <a:pt x="432" y="907"/>
                  </a:lnTo>
                  <a:lnTo>
                    <a:pt x="432" y="907"/>
                  </a:lnTo>
                  <a:lnTo>
                    <a:pt x="433" y="907"/>
                  </a:lnTo>
                  <a:lnTo>
                    <a:pt x="433" y="907"/>
                  </a:lnTo>
                  <a:lnTo>
                    <a:pt x="433" y="907"/>
                  </a:lnTo>
                  <a:lnTo>
                    <a:pt x="435" y="907"/>
                  </a:lnTo>
                  <a:lnTo>
                    <a:pt x="435" y="905"/>
                  </a:lnTo>
                  <a:lnTo>
                    <a:pt x="437" y="903"/>
                  </a:lnTo>
                  <a:lnTo>
                    <a:pt x="437" y="903"/>
                  </a:lnTo>
                  <a:lnTo>
                    <a:pt x="439" y="901"/>
                  </a:lnTo>
                  <a:lnTo>
                    <a:pt x="439" y="901"/>
                  </a:lnTo>
                  <a:lnTo>
                    <a:pt x="443" y="903"/>
                  </a:lnTo>
                  <a:lnTo>
                    <a:pt x="445" y="903"/>
                  </a:lnTo>
                  <a:lnTo>
                    <a:pt x="445" y="903"/>
                  </a:lnTo>
                  <a:lnTo>
                    <a:pt x="445" y="903"/>
                  </a:lnTo>
                  <a:lnTo>
                    <a:pt x="447" y="903"/>
                  </a:lnTo>
                  <a:lnTo>
                    <a:pt x="447" y="903"/>
                  </a:lnTo>
                  <a:lnTo>
                    <a:pt x="449" y="901"/>
                  </a:lnTo>
                  <a:lnTo>
                    <a:pt x="449" y="901"/>
                  </a:lnTo>
                  <a:lnTo>
                    <a:pt x="449" y="899"/>
                  </a:lnTo>
                  <a:lnTo>
                    <a:pt x="449" y="898"/>
                  </a:lnTo>
                  <a:lnTo>
                    <a:pt x="449" y="896"/>
                  </a:lnTo>
                  <a:lnTo>
                    <a:pt x="451" y="896"/>
                  </a:lnTo>
                  <a:lnTo>
                    <a:pt x="452" y="892"/>
                  </a:lnTo>
                  <a:lnTo>
                    <a:pt x="452" y="892"/>
                  </a:lnTo>
                  <a:lnTo>
                    <a:pt x="452" y="888"/>
                  </a:lnTo>
                  <a:lnTo>
                    <a:pt x="454" y="884"/>
                  </a:lnTo>
                  <a:lnTo>
                    <a:pt x="454" y="884"/>
                  </a:lnTo>
                  <a:lnTo>
                    <a:pt x="452" y="882"/>
                  </a:lnTo>
                  <a:lnTo>
                    <a:pt x="451" y="881"/>
                  </a:lnTo>
                  <a:lnTo>
                    <a:pt x="449" y="881"/>
                  </a:lnTo>
                  <a:lnTo>
                    <a:pt x="449" y="877"/>
                  </a:lnTo>
                  <a:lnTo>
                    <a:pt x="449" y="879"/>
                  </a:lnTo>
                  <a:lnTo>
                    <a:pt x="447" y="881"/>
                  </a:lnTo>
                  <a:lnTo>
                    <a:pt x="447" y="882"/>
                  </a:lnTo>
                  <a:lnTo>
                    <a:pt x="445" y="884"/>
                  </a:lnTo>
                  <a:lnTo>
                    <a:pt x="441" y="888"/>
                  </a:lnTo>
                  <a:lnTo>
                    <a:pt x="439" y="890"/>
                  </a:lnTo>
                  <a:lnTo>
                    <a:pt x="439" y="892"/>
                  </a:lnTo>
                  <a:lnTo>
                    <a:pt x="437" y="890"/>
                  </a:lnTo>
                  <a:lnTo>
                    <a:pt x="437" y="890"/>
                  </a:lnTo>
                  <a:lnTo>
                    <a:pt x="435" y="884"/>
                  </a:lnTo>
                  <a:lnTo>
                    <a:pt x="435" y="882"/>
                  </a:lnTo>
                  <a:lnTo>
                    <a:pt x="435" y="882"/>
                  </a:lnTo>
                  <a:lnTo>
                    <a:pt x="435" y="881"/>
                  </a:lnTo>
                  <a:lnTo>
                    <a:pt x="435" y="879"/>
                  </a:lnTo>
                  <a:lnTo>
                    <a:pt x="435" y="879"/>
                  </a:lnTo>
                  <a:lnTo>
                    <a:pt x="432" y="873"/>
                  </a:lnTo>
                  <a:lnTo>
                    <a:pt x="430" y="873"/>
                  </a:lnTo>
                  <a:lnTo>
                    <a:pt x="430" y="871"/>
                  </a:lnTo>
                  <a:lnTo>
                    <a:pt x="432" y="871"/>
                  </a:lnTo>
                  <a:lnTo>
                    <a:pt x="432" y="869"/>
                  </a:lnTo>
                  <a:lnTo>
                    <a:pt x="432" y="869"/>
                  </a:lnTo>
                  <a:lnTo>
                    <a:pt x="430" y="869"/>
                  </a:lnTo>
                  <a:lnTo>
                    <a:pt x="430" y="867"/>
                  </a:lnTo>
                  <a:lnTo>
                    <a:pt x="428" y="865"/>
                  </a:lnTo>
                  <a:lnTo>
                    <a:pt x="426" y="864"/>
                  </a:lnTo>
                  <a:lnTo>
                    <a:pt x="426" y="862"/>
                  </a:lnTo>
                  <a:lnTo>
                    <a:pt x="426" y="862"/>
                  </a:lnTo>
                  <a:lnTo>
                    <a:pt x="424" y="860"/>
                  </a:lnTo>
                  <a:lnTo>
                    <a:pt x="424" y="860"/>
                  </a:lnTo>
                  <a:lnTo>
                    <a:pt x="424" y="858"/>
                  </a:lnTo>
                  <a:lnTo>
                    <a:pt x="424" y="856"/>
                  </a:lnTo>
                  <a:lnTo>
                    <a:pt x="426" y="856"/>
                  </a:lnTo>
                  <a:lnTo>
                    <a:pt x="426" y="856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26" y="852"/>
                  </a:lnTo>
                  <a:lnTo>
                    <a:pt x="426" y="852"/>
                  </a:lnTo>
                  <a:lnTo>
                    <a:pt x="426" y="852"/>
                  </a:lnTo>
                  <a:lnTo>
                    <a:pt x="426" y="850"/>
                  </a:lnTo>
                  <a:lnTo>
                    <a:pt x="426" y="850"/>
                  </a:lnTo>
                  <a:lnTo>
                    <a:pt x="428" y="850"/>
                  </a:lnTo>
                  <a:lnTo>
                    <a:pt x="428" y="850"/>
                  </a:lnTo>
                  <a:lnTo>
                    <a:pt x="428" y="848"/>
                  </a:lnTo>
                  <a:lnTo>
                    <a:pt x="428" y="848"/>
                  </a:lnTo>
                  <a:lnTo>
                    <a:pt x="426" y="848"/>
                  </a:lnTo>
                  <a:lnTo>
                    <a:pt x="426" y="846"/>
                  </a:lnTo>
                  <a:lnTo>
                    <a:pt x="426" y="846"/>
                  </a:lnTo>
                  <a:lnTo>
                    <a:pt x="424" y="845"/>
                  </a:lnTo>
                  <a:lnTo>
                    <a:pt x="424" y="845"/>
                  </a:lnTo>
                  <a:lnTo>
                    <a:pt x="424" y="843"/>
                  </a:lnTo>
                  <a:lnTo>
                    <a:pt x="422" y="841"/>
                  </a:lnTo>
                  <a:lnTo>
                    <a:pt x="422" y="841"/>
                  </a:lnTo>
                  <a:lnTo>
                    <a:pt x="420" y="839"/>
                  </a:lnTo>
                  <a:lnTo>
                    <a:pt x="420" y="837"/>
                  </a:lnTo>
                  <a:lnTo>
                    <a:pt x="418" y="837"/>
                  </a:lnTo>
                  <a:lnTo>
                    <a:pt x="415" y="837"/>
                  </a:lnTo>
                  <a:lnTo>
                    <a:pt x="415" y="837"/>
                  </a:lnTo>
                  <a:lnTo>
                    <a:pt x="413" y="837"/>
                  </a:lnTo>
                  <a:lnTo>
                    <a:pt x="413" y="835"/>
                  </a:lnTo>
                  <a:lnTo>
                    <a:pt x="413" y="835"/>
                  </a:lnTo>
                  <a:lnTo>
                    <a:pt x="413" y="833"/>
                  </a:lnTo>
                  <a:lnTo>
                    <a:pt x="413" y="833"/>
                  </a:lnTo>
                  <a:lnTo>
                    <a:pt x="411" y="833"/>
                  </a:lnTo>
                  <a:lnTo>
                    <a:pt x="411" y="833"/>
                  </a:lnTo>
                  <a:lnTo>
                    <a:pt x="411" y="831"/>
                  </a:lnTo>
                  <a:lnTo>
                    <a:pt x="411" y="831"/>
                  </a:lnTo>
                  <a:lnTo>
                    <a:pt x="409" y="829"/>
                  </a:lnTo>
                  <a:lnTo>
                    <a:pt x="407" y="828"/>
                  </a:lnTo>
                  <a:lnTo>
                    <a:pt x="407" y="826"/>
                  </a:lnTo>
                  <a:lnTo>
                    <a:pt x="405" y="826"/>
                  </a:lnTo>
                  <a:lnTo>
                    <a:pt x="399" y="820"/>
                  </a:lnTo>
                  <a:lnTo>
                    <a:pt x="399" y="818"/>
                  </a:lnTo>
                  <a:lnTo>
                    <a:pt x="399" y="818"/>
                  </a:lnTo>
                  <a:lnTo>
                    <a:pt x="399" y="816"/>
                  </a:lnTo>
                  <a:lnTo>
                    <a:pt x="399" y="816"/>
                  </a:lnTo>
                  <a:lnTo>
                    <a:pt x="399" y="814"/>
                  </a:lnTo>
                  <a:lnTo>
                    <a:pt x="398" y="814"/>
                  </a:lnTo>
                  <a:lnTo>
                    <a:pt x="398" y="814"/>
                  </a:lnTo>
                  <a:lnTo>
                    <a:pt x="396" y="812"/>
                  </a:lnTo>
                  <a:lnTo>
                    <a:pt x="396" y="812"/>
                  </a:lnTo>
                  <a:lnTo>
                    <a:pt x="394" y="810"/>
                  </a:lnTo>
                  <a:lnTo>
                    <a:pt x="394" y="809"/>
                  </a:lnTo>
                  <a:lnTo>
                    <a:pt x="392" y="807"/>
                  </a:lnTo>
                  <a:lnTo>
                    <a:pt x="392" y="807"/>
                  </a:lnTo>
                  <a:lnTo>
                    <a:pt x="392" y="805"/>
                  </a:lnTo>
                  <a:lnTo>
                    <a:pt x="390" y="805"/>
                  </a:lnTo>
                  <a:lnTo>
                    <a:pt x="390" y="805"/>
                  </a:lnTo>
                  <a:lnTo>
                    <a:pt x="388" y="803"/>
                  </a:lnTo>
                  <a:lnTo>
                    <a:pt x="377" y="793"/>
                  </a:lnTo>
                  <a:lnTo>
                    <a:pt x="377" y="792"/>
                  </a:lnTo>
                  <a:lnTo>
                    <a:pt x="377" y="792"/>
                  </a:lnTo>
                  <a:lnTo>
                    <a:pt x="377" y="790"/>
                  </a:lnTo>
                  <a:lnTo>
                    <a:pt x="377" y="790"/>
                  </a:lnTo>
                  <a:lnTo>
                    <a:pt x="375" y="790"/>
                  </a:lnTo>
                  <a:lnTo>
                    <a:pt x="375" y="788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4"/>
                  </a:lnTo>
                  <a:lnTo>
                    <a:pt x="373" y="784"/>
                  </a:lnTo>
                  <a:lnTo>
                    <a:pt x="371" y="784"/>
                  </a:lnTo>
                  <a:lnTo>
                    <a:pt x="371" y="782"/>
                  </a:lnTo>
                  <a:lnTo>
                    <a:pt x="373" y="782"/>
                  </a:lnTo>
                  <a:lnTo>
                    <a:pt x="371" y="778"/>
                  </a:lnTo>
                  <a:lnTo>
                    <a:pt x="371" y="778"/>
                  </a:lnTo>
                  <a:lnTo>
                    <a:pt x="373" y="775"/>
                  </a:lnTo>
                  <a:lnTo>
                    <a:pt x="375" y="773"/>
                  </a:lnTo>
                  <a:lnTo>
                    <a:pt x="377" y="773"/>
                  </a:lnTo>
                  <a:lnTo>
                    <a:pt x="377" y="773"/>
                  </a:lnTo>
                  <a:lnTo>
                    <a:pt x="377" y="773"/>
                  </a:lnTo>
                  <a:lnTo>
                    <a:pt x="375" y="771"/>
                  </a:lnTo>
                  <a:lnTo>
                    <a:pt x="375" y="771"/>
                  </a:lnTo>
                  <a:lnTo>
                    <a:pt x="375" y="771"/>
                  </a:lnTo>
                  <a:lnTo>
                    <a:pt x="375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1" y="767"/>
                  </a:lnTo>
                  <a:lnTo>
                    <a:pt x="371" y="765"/>
                  </a:lnTo>
                  <a:lnTo>
                    <a:pt x="371" y="765"/>
                  </a:lnTo>
                  <a:lnTo>
                    <a:pt x="373" y="765"/>
                  </a:lnTo>
                  <a:lnTo>
                    <a:pt x="373" y="763"/>
                  </a:lnTo>
                  <a:lnTo>
                    <a:pt x="373" y="763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71" y="759"/>
                  </a:lnTo>
                  <a:lnTo>
                    <a:pt x="371" y="759"/>
                  </a:lnTo>
                  <a:lnTo>
                    <a:pt x="367" y="756"/>
                  </a:lnTo>
                  <a:lnTo>
                    <a:pt x="367" y="754"/>
                  </a:lnTo>
                  <a:lnTo>
                    <a:pt x="367" y="752"/>
                  </a:lnTo>
                  <a:lnTo>
                    <a:pt x="367" y="752"/>
                  </a:lnTo>
                  <a:lnTo>
                    <a:pt x="369" y="752"/>
                  </a:lnTo>
                  <a:lnTo>
                    <a:pt x="369" y="750"/>
                  </a:lnTo>
                  <a:lnTo>
                    <a:pt x="367" y="748"/>
                  </a:lnTo>
                  <a:lnTo>
                    <a:pt x="367" y="748"/>
                  </a:lnTo>
                  <a:lnTo>
                    <a:pt x="363" y="746"/>
                  </a:lnTo>
                  <a:lnTo>
                    <a:pt x="363" y="748"/>
                  </a:lnTo>
                  <a:lnTo>
                    <a:pt x="363" y="748"/>
                  </a:lnTo>
                  <a:lnTo>
                    <a:pt x="362" y="750"/>
                  </a:lnTo>
                  <a:lnTo>
                    <a:pt x="362" y="752"/>
                  </a:lnTo>
                  <a:lnTo>
                    <a:pt x="362" y="752"/>
                  </a:lnTo>
                  <a:lnTo>
                    <a:pt x="360" y="752"/>
                  </a:lnTo>
                  <a:lnTo>
                    <a:pt x="358" y="750"/>
                  </a:lnTo>
                  <a:lnTo>
                    <a:pt x="356" y="748"/>
                  </a:lnTo>
                  <a:lnTo>
                    <a:pt x="356" y="746"/>
                  </a:lnTo>
                  <a:lnTo>
                    <a:pt x="356" y="744"/>
                  </a:lnTo>
                  <a:lnTo>
                    <a:pt x="356" y="744"/>
                  </a:lnTo>
                  <a:lnTo>
                    <a:pt x="356" y="742"/>
                  </a:lnTo>
                  <a:lnTo>
                    <a:pt x="354" y="739"/>
                  </a:lnTo>
                  <a:lnTo>
                    <a:pt x="352" y="737"/>
                  </a:lnTo>
                  <a:lnTo>
                    <a:pt x="352" y="735"/>
                  </a:lnTo>
                  <a:lnTo>
                    <a:pt x="350" y="733"/>
                  </a:lnTo>
                  <a:lnTo>
                    <a:pt x="348" y="733"/>
                  </a:lnTo>
                  <a:lnTo>
                    <a:pt x="348" y="731"/>
                  </a:lnTo>
                  <a:lnTo>
                    <a:pt x="350" y="731"/>
                  </a:lnTo>
                  <a:lnTo>
                    <a:pt x="352" y="733"/>
                  </a:lnTo>
                  <a:lnTo>
                    <a:pt x="352" y="735"/>
                  </a:lnTo>
                  <a:lnTo>
                    <a:pt x="352" y="735"/>
                  </a:lnTo>
                  <a:lnTo>
                    <a:pt x="354" y="735"/>
                  </a:lnTo>
                  <a:lnTo>
                    <a:pt x="354" y="737"/>
                  </a:lnTo>
                  <a:lnTo>
                    <a:pt x="354" y="737"/>
                  </a:lnTo>
                  <a:lnTo>
                    <a:pt x="356" y="735"/>
                  </a:lnTo>
                  <a:lnTo>
                    <a:pt x="360" y="737"/>
                  </a:lnTo>
                  <a:lnTo>
                    <a:pt x="362" y="735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71" y="731"/>
                  </a:lnTo>
                  <a:lnTo>
                    <a:pt x="375" y="731"/>
                  </a:lnTo>
                  <a:lnTo>
                    <a:pt x="375" y="731"/>
                  </a:lnTo>
                  <a:lnTo>
                    <a:pt x="375" y="731"/>
                  </a:lnTo>
                  <a:lnTo>
                    <a:pt x="377" y="729"/>
                  </a:lnTo>
                  <a:lnTo>
                    <a:pt x="377" y="727"/>
                  </a:lnTo>
                  <a:lnTo>
                    <a:pt x="377" y="723"/>
                  </a:lnTo>
                  <a:lnTo>
                    <a:pt x="375" y="721"/>
                  </a:lnTo>
                  <a:lnTo>
                    <a:pt x="375" y="718"/>
                  </a:lnTo>
                  <a:lnTo>
                    <a:pt x="375" y="716"/>
                  </a:lnTo>
                  <a:lnTo>
                    <a:pt x="375" y="716"/>
                  </a:lnTo>
                  <a:lnTo>
                    <a:pt x="373" y="712"/>
                  </a:lnTo>
                  <a:lnTo>
                    <a:pt x="373" y="712"/>
                  </a:lnTo>
                  <a:lnTo>
                    <a:pt x="375" y="710"/>
                  </a:lnTo>
                  <a:lnTo>
                    <a:pt x="373" y="710"/>
                  </a:lnTo>
                  <a:lnTo>
                    <a:pt x="373" y="708"/>
                  </a:lnTo>
                  <a:lnTo>
                    <a:pt x="371" y="708"/>
                  </a:lnTo>
                  <a:lnTo>
                    <a:pt x="369" y="706"/>
                  </a:lnTo>
                  <a:lnTo>
                    <a:pt x="369" y="704"/>
                  </a:lnTo>
                  <a:lnTo>
                    <a:pt x="371" y="704"/>
                  </a:lnTo>
                  <a:lnTo>
                    <a:pt x="371" y="703"/>
                  </a:lnTo>
                  <a:lnTo>
                    <a:pt x="373" y="703"/>
                  </a:lnTo>
                  <a:lnTo>
                    <a:pt x="373" y="701"/>
                  </a:lnTo>
                  <a:lnTo>
                    <a:pt x="373" y="699"/>
                  </a:lnTo>
                  <a:lnTo>
                    <a:pt x="375" y="697"/>
                  </a:lnTo>
                  <a:lnTo>
                    <a:pt x="379" y="693"/>
                  </a:lnTo>
                  <a:lnTo>
                    <a:pt x="379" y="693"/>
                  </a:lnTo>
                  <a:lnTo>
                    <a:pt x="380" y="691"/>
                  </a:lnTo>
                  <a:lnTo>
                    <a:pt x="380" y="686"/>
                  </a:lnTo>
                  <a:lnTo>
                    <a:pt x="380" y="686"/>
                  </a:lnTo>
                  <a:lnTo>
                    <a:pt x="379" y="684"/>
                  </a:lnTo>
                  <a:lnTo>
                    <a:pt x="379" y="684"/>
                  </a:lnTo>
                  <a:lnTo>
                    <a:pt x="377" y="682"/>
                  </a:lnTo>
                  <a:lnTo>
                    <a:pt x="377" y="680"/>
                  </a:lnTo>
                  <a:lnTo>
                    <a:pt x="377" y="680"/>
                  </a:lnTo>
                  <a:lnTo>
                    <a:pt x="377" y="680"/>
                  </a:lnTo>
                  <a:lnTo>
                    <a:pt x="379" y="680"/>
                  </a:lnTo>
                  <a:lnTo>
                    <a:pt x="379" y="680"/>
                  </a:lnTo>
                  <a:lnTo>
                    <a:pt x="379" y="678"/>
                  </a:lnTo>
                  <a:lnTo>
                    <a:pt x="379" y="678"/>
                  </a:lnTo>
                  <a:lnTo>
                    <a:pt x="379" y="676"/>
                  </a:lnTo>
                  <a:lnTo>
                    <a:pt x="377" y="674"/>
                  </a:lnTo>
                  <a:lnTo>
                    <a:pt x="377" y="674"/>
                  </a:lnTo>
                  <a:lnTo>
                    <a:pt x="377" y="672"/>
                  </a:lnTo>
                  <a:lnTo>
                    <a:pt x="377" y="672"/>
                  </a:lnTo>
                  <a:lnTo>
                    <a:pt x="379" y="668"/>
                  </a:lnTo>
                  <a:lnTo>
                    <a:pt x="380" y="667"/>
                  </a:lnTo>
                  <a:lnTo>
                    <a:pt x="382" y="665"/>
                  </a:lnTo>
                  <a:lnTo>
                    <a:pt x="382" y="665"/>
                  </a:lnTo>
                  <a:lnTo>
                    <a:pt x="382" y="665"/>
                  </a:lnTo>
                  <a:lnTo>
                    <a:pt x="382" y="665"/>
                  </a:lnTo>
                  <a:lnTo>
                    <a:pt x="382" y="663"/>
                  </a:lnTo>
                  <a:lnTo>
                    <a:pt x="382" y="661"/>
                  </a:lnTo>
                  <a:lnTo>
                    <a:pt x="382" y="661"/>
                  </a:lnTo>
                  <a:lnTo>
                    <a:pt x="382" y="659"/>
                  </a:lnTo>
                  <a:lnTo>
                    <a:pt x="384" y="659"/>
                  </a:lnTo>
                  <a:lnTo>
                    <a:pt x="390" y="657"/>
                  </a:lnTo>
                  <a:lnTo>
                    <a:pt x="390" y="657"/>
                  </a:lnTo>
                  <a:lnTo>
                    <a:pt x="390" y="655"/>
                  </a:lnTo>
                  <a:lnTo>
                    <a:pt x="392" y="655"/>
                  </a:lnTo>
                  <a:lnTo>
                    <a:pt x="392" y="655"/>
                  </a:lnTo>
                  <a:lnTo>
                    <a:pt x="392" y="655"/>
                  </a:lnTo>
                  <a:lnTo>
                    <a:pt x="394" y="653"/>
                  </a:lnTo>
                  <a:lnTo>
                    <a:pt x="394" y="653"/>
                  </a:lnTo>
                  <a:lnTo>
                    <a:pt x="394" y="651"/>
                  </a:lnTo>
                  <a:lnTo>
                    <a:pt x="394" y="650"/>
                  </a:lnTo>
                  <a:lnTo>
                    <a:pt x="394" y="648"/>
                  </a:lnTo>
                  <a:lnTo>
                    <a:pt x="394" y="644"/>
                  </a:lnTo>
                  <a:lnTo>
                    <a:pt x="394" y="642"/>
                  </a:lnTo>
                  <a:lnTo>
                    <a:pt x="396" y="642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9" y="644"/>
                  </a:lnTo>
                  <a:lnTo>
                    <a:pt x="401" y="646"/>
                  </a:lnTo>
                  <a:lnTo>
                    <a:pt x="405" y="648"/>
                  </a:lnTo>
                  <a:lnTo>
                    <a:pt x="407" y="648"/>
                  </a:lnTo>
                  <a:lnTo>
                    <a:pt x="407" y="650"/>
                  </a:lnTo>
                  <a:lnTo>
                    <a:pt x="407" y="650"/>
                  </a:lnTo>
                  <a:lnTo>
                    <a:pt x="407" y="651"/>
                  </a:lnTo>
                  <a:lnTo>
                    <a:pt x="407" y="651"/>
                  </a:lnTo>
                  <a:lnTo>
                    <a:pt x="409" y="653"/>
                  </a:lnTo>
                  <a:lnTo>
                    <a:pt x="411" y="651"/>
                  </a:lnTo>
                  <a:lnTo>
                    <a:pt x="413" y="651"/>
                  </a:lnTo>
                  <a:lnTo>
                    <a:pt x="416" y="651"/>
                  </a:lnTo>
                  <a:lnTo>
                    <a:pt x="418" y="651"/>
                  </a:lnTo>
                  <a:lnTo>
                    <a:pt x="422" y="651"/>
                  </a:lnTo>
                  <a:lnTo>
                    <a:pt x="424" y="650"/>
                  </a:lnTo>
                  <a:lnTo>
                    <a:pt x="426" y="650"/>
                  </a:lnTo>
                  <a:lnTo>
                    <a:pt x="426" y="650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1"/>
                  </a:lnTo>
                  <a:lnTo>
                    <a:pt x="428" y="651"/>
                  </a:lnTo>
                  <a:lnTo>
                    <a:pt x="430" y="651"/>
                  </a:lnTo>
                  <a:lnTo>
                    <a:pt x="430" y="650"/>
                  </a:lnTo>
                  <a:lnTo>
                    <a:pt x="432" y="650"/>
                  </a:lnTo>
                  <a:lnTo>
                    <a:pt x="432" y="650"/>
                  </a:lnTo>
                  <a:lnTo>
                    <a:pt x="433" y="650"/>
                  </a:lnTo>
                  <a:lnTo>
                    <a:pt x="433" y="648"/>
                  </a:lnTo>
                  <a:lnTo>
                    <a:pt x="435" y="648"/>
                  </a:lnTo>
                  <a:lnTo>
                    <a:pt x="435" y="648"/>
                  </a:lnTo>
                  <a:lnTo>
                    <a:pt x="441" y="646"/>
                  </a:lnTo>
                  <a:lnTo>
                    <a:pt x="443" y="646"/>
                  </a:lnTo>
                  <a:lnTo>
                    <a:pt x="447" y="642"/>
                  </a:lnTo>
                  <a:lnTo>
                    <a:pt x="449" y="644"/>
                  </a:lnTo>
                  <a:lnTo>
                    <a:pt x="451" y="644"/>
                  </a:lnTo>
                  <a:lnTo>
                    <a:pt x="451" y="644"/>
                  </a:lnTo>
                  <a:lnTo>
                    <a:pt x="452" y="646"/>
                  </a:lnTo>
                  <a:lnTo>
                    <a:pt x="452" y="646"/>
                  </a:lnTo>
                  <a:lnTo>
                    <a:pt x="456" y="644"/>
                  </a:lnTo>
                  <a:lnTo>
                    <a:pt x="458" y="644"/>
                  </a:lnTo>
                  <a:lnTo>
                    <a:pt x="460" y="642"/>
                  </a:lnTo>
                  <a:lnTo>
                    <a:pt x="460" y="642"/>
                  </a:lnTo>
                  <a:lnTo>
                    <a:pt x="460" y="640"/>
                  </a:lnTo>
                  <a:lnTo>
                    <a:pt x="460" y="638"/>
                  </a:lnTo>
                  <a:lnTo>
                    <a:pt x="460" y="636"/>
                  </a:lnTo>
                  <a:lnTo>
                    <a:pt x="460" y="634"/>
                  </a:lnTo>
                  <a:lnTo>
                    <a:pt x="460" y="634"/>
                  </a:lnTo>
                  <a:lnTo>
                    <a:pt x="460" y="634"/>
                  </a:lnTo>
                  <a:lnTo>
                    <a:pt x="460" y="634"/>
                  </a:lnTo>
                  <a:lnTo>
                    <a:pt x="460" y="633"/>
                  </a:lnTo>
                  <a:lnTo>
                    <a:pt x="460" y="633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62" y="625"/>
                  </a:lnTo>
                  <a:lnTo>
                    <a:pt x="462" y="623"/>
                  </a:lnTo>
                  <a:lnTo>
                    <a:pt x="466" y="621"/>
                  </a:lnTo>
                  <a:lnTo>
                    <a:pt x="468" y="619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5" y="621"/>
                  </a:lnTo>
                  <a:lnTo>
                    <a:pt x="475" y="621"/>
                  </a:lnTo>
                  <a:lnTo>
                    <a:pt x="479" y="623"/>
                  </a:lnTo>
                  <a:lnTo>
                    <a:pt x="481" y="625"/>
                  </a:lnTo>
                  <a:lnTo>
                    <a:pt x="481" y="623"/>
                  </a:lnTo>
                  <a:lnTo>
                    <a:pt x="490" y="621"/>
                  </a:lnTo>
                  <a:lnTo>
                    <a:pt x="492" y="619"/>
                  </a:lnTo>
                  <a:lnTo>
                    <a:pt x="492" y="619"/>
                  </a:lnTo>
                  <a:lnTo>
                    <a:pt x="494" y="617"/>
                  </a:lnTo>
                  <a:lnTo>
                    <a:pt x="494" y="617"/>
                  </a:lnTo>
                  <a:lnTo>
                    <a:pt x="496" y="615"/>
                  </a:lnTo>
                  <a:lnTo>
                    <a:pt x="496" y="614"/>
                  </a:lnTo>
                  <a:lnTo>
                    <a:pt x="494" y="614"/>
                  </a:lnTo>
                  <a:lnTo>
                    <a:pt x="492" y="612"/>
                  </a:lnTo>
                  <a:lnTo>
                    <a:pt x="492" y="606"/>
                  </a:lnTo>
                  <a:lnTo>
                    <a:pt x="492" y="606"/>
                  </a:lnTo>
                  <a:lnTo>
                    <a:pt x="488" y="602"/>
                  </a:lnTo>
                  <a:lnTo>
                    <a:pt x="488" y="602"/>
                  </a:lnTo>
                  <a:lnTo>
                    <a:pt x="490" y="600"/>
                  </a:lnTo>
                  <a:lnTo>
                    <a:pt x="490" y="602"/>
                  </a:lnTo>
                  <a:lnTo>
                    <a:pt x="494" y="604"/>
                  </a:lnTo>
                  <a:lnTo>
                    <a:pt x="500" y="606"/>
                  </a:lnTo>
                  <a:lnTo>
                    <a:pt x="500" y="606"/>
                  </a:lnTo>
                  <a:lnTo>
                    <a:pt x="502" y="606"/>
                  </a:lnTo>
                  <a:lnTo>
                    <a:pt x="502" y="606"/>
                  </a:lnTo>
                  <a:lnTo>
                    <a:pt x="502" y="606"/>
                  </a:lnTo>
                  <a:lnTo>
                    <a:pt x="504" y="606"/>
                  </a:lnTo>
                  <a:lnTo>
                    <a:pt x="504" y="606"/>
                  </a:lnTo>
                  <a:lnTo>
                    <a:pt x="505" y="606"/>
                  </a:lnTo>
                  <a:lnTo>
                    <a:pt x="507" y="606"/>
                  </a:lnTo>
                  <a:lnTo>
                    <a:pt x="509" y="604"/>
                  </a:lnTo>
                  <a:lnTo>
                    <a:pt x="511" y="606"/>
                  </a:lnTo>
                  <a:lnTo>
                    <a:pt x="513" y="604"/>
                  </a:lnTo>
                  <a:lnTo>
                    <a:pt x="515" y="604"/>
                  </a:lnTo>
                  <a:lnTo>
                    <a:pt x="515" y="602"/>
                  </a:lnTo>
                  <a:lnTo>
                    <a:pt x="515" y="600"/>
                  </a:lnTo>
                  <a:lnTo>
                    <a:pt x="517" y="598"/>
                  </a:lnTo>
                  <a:lnTo>
                    <a:pt x="519" y="598"/>
                  </a:lnTo>
                  <a:lnTo>
                    <a:pt x="519" y="597"/>
                  </a:lnTo>
                  <a:lnTo>
                    <a:pt x="522" y="597"/>
                  </a:lnTo>
                  <a:lnTo>
                    <a:pt x="522" y="597"/>
                  </a:lnTo>
                  <a:lnTo>
                    <a:pt x="524" y="597"/>
                  </a:lnTo>
                  <a:lnTo>
                    <a:pt x="524" y="597"/>
                  </a:lnTo>
                  <a:lnTo>
                    <a:pt x="524" y="598"/>
                  </a:lnTo>
                  <a:lnTo>
                    <a:pt x="524" y="598"/>
                  </a:lnTo>
                  <a:lnTo>
                    <a:pt x="524" y="598"/>
                  </a:lnTo>
                  <a:lnTo>
                    <a:pt x="526" y="600"/>
                  </a:lnTo>
                  <a:lnTo>
                    <a:pt x="526" y="600"/>
                  </a:lnTo>
                  <a:lnTo>
                    <a:pt x="528" y="600"/>
                  </a:lnTo>
                  <a:lnTo>
                    <a:pt x="528" y="600"/>
                  </a:lnTo>
                  <a:lnTo>
                    <a:pt x="528" y="602"/>
                  </a:lnTo>
                  <a:lnTo>
                    <a:pt x="530" y="602"/>
                  </a:lnTo>
                  <a:lnTo>
                    <a:pt x="530" y="602"/>
                  </a:lnTo>
                  <a:lnTo>
                    <a:pt x="530" y="602"/>
                  </a:lnTo>
                  <a:lnTo>
                    <a:pt x="532" y="604"/>
                  </a:lnTo>
                  <a:lnTo>
                    <a:pt x="534" y="606"/>
                  </a:lnTo>
                  <a:lnTo>
                    <a:pt x="534" y="604"/>
                  </a:lnTo>
                  <a:lnTo>
                    <a:pt x="534" y="604"/>
                  </a:lnTo>
                  <a:lnTo>
                    <a:pt x="534" y="602"/>
                  </a:lnTo>
                  <a:lnTo>
                    <a:pt x="536" y="602"/>
                  </a:lnTo>
                  <a:lnTo>
                    <a:pt x="536" y="600"/>
                  </a:lnTo>
                  <a:lnTo>
                    <a:pt x="536" y="600"/>
                  </a:lnTo>
                  <a:lnTo>
                    <a:pt x="536" y="598"/>
                  </a:lnTo>
                  <a:lnTo>
                    <a:pt x="538" y="597"/>
                  </a:lnTo>
                  <a:lnTo>
                    <a:pt x="538" y="589"/>
                  </a:lnTo>
                  <a:lnTo>
                    <a:pt x="538" y="587"/>
                  </a:lnTo>
                  <a:lnTo>
                    <a:pt x="539" y="585"/>
                  </a:lnTo>
                  <a:lnTo>
                    <a:pt x="539" y="583"/>
                  </a:lnTo>
                  <a:lnTo>
                    <a:pt x="539" y="583"/>
                  </a:lnTo>
                  <a:lnTo>
                    <a:pt x="541" y="581"/>
                  </a:lnTo>
                  <a:lnTo>
                    <a:pt x="541" y="579"/>
                  </a:lnTo>
                  <a:lnTo>
                    <a:pt x="541" y="579"/>
                  </a:lnTo>
                  <a:lnTo>
                    <a:pt x="543" y="578"/>
                  </a:lnTo>
                  <a:lnTo>
                    <a:pt x="543" y="576"/>
                  </a:lnTo>
                  <a:lnTo>
                    <a:pt x="545" y="574"/>
                  </a:lnTo>
                  <a:lnTo>
                    <a:pt x="547" y="574"/>
                  </a:lnTo>
                  <a:lnTo>
                    <a:pt x="549" y="572"/>
                  </a:lnTo>
                  <a:lnTo>
                    <a:pt x="551" y="572"/>
                  </a:lnTo>
                  <a:lnTo>
                    <a:pt x="551" y="570"/>
                  </a:lnTo>
                  <a:lnTo>
                    <a:pt x="553" y="570"/>
                  </a:lnTo>
                  <a:lnTo>
                    <a:pt x="553" y="568"/>
                  </a:lnTo>
                  <a:lnTo>
                    <a:pt x="558" y="570"/>
                  </a:lnTo>
                  <a:lnTo>
                    <a:pt x="562" y="570"/>
                  </a:lnTo>
                  <a:lnTo>
                    <a:pt x="564" y="570"/>
                  </a:lnTo>
                  <a:lnTo>
                    <a:pt x="566" y="570"/>
                  </a:lnTo>
                  <a:lnTo>
                    <a:pt x="568" y="568"/>
                  </a:lnTo>
                  <a:lnTo>
                    <a:pt x="570" y="568"/>
                  </a:lnTo>
                  <a:lnTo>
                    <a:pt x="572" y="566"/>
                  </a:lnTo>
                  <a:lnTo>
                    <a:pt x="572" y="566"/>
                  </a:lnTo>
                  <a:lnTo>
                    <a:pt x="570" y="564"/>
                  </a:lnTo>
                  <a:lnTo>
                    <a:pt x="564" y="566"/>
                  </a:lnTo>
                  <a:lnTo>
                    <a:pt x="562" y="564"/>
                  </a:lnTo>
                  <a:lnTo>
                    <a:pt x="562" y="564"/>
                  </a:lnTo>
                  <a:lnTo>
                    <a:pt x="562" y="561"/>
                  </a:lnTo>
                  <a:lnTo>
                    <a:pt x="562" y="559"/>
                  </a:lnTo>
                  <a:lnTo>
                    <a:pt x="564" y="559"/>
                  </a:lnTo>
                  <a:lnTo>
                    <a:pt x="564" y="559"/>
                  </a:lnTo>
                  <a:lnTo>
                    <a:pt x="566" y="557"/>
                  </a:lnTo>
                  <a:lnTo>
                    <a:pt x="564" y="557"/>
                  </a:lnTo>
                  <a:lnTo>
                    <a:pt x="564" y="555"/>
                  </a:lnTo>
                  <a:lnTo>
                    <a:pt x="566" y="555"/>
                  </a:lnTo>
                  <a:lnTo>
                    <a:pt x="568" y="553"/>
                  </a:lnTo>
                  <a:lnTo>
                    <a:pt x="570" y="553"/>
                  </a:lnTo>
                  <a:lnTo>
                    <a:pt x="570" y="551"/>
                  </a:lnTo>
                  <a:lnTo>
                    <a:pt x="574" y="545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5" y="534"/>
                  </a:lnTo>
                  <a:lnTo>
                    <a:pt x="577" y="534"/>
                  </a:lnTo>
                  <a:lnTo>
                    <a:pt x="577" y="534"/>
                  </a:lnTo>
                  <a:lnTo>
                    <a:pt x="579" y="534"/>
                  </a:lnTo>
                  <a:lnTo>
                    <a:pt x="579" y="534"/>
                  </a:lnTo>
                  <a:lnTo>
                    <a:pt x="579" y="536"/>
                  </a:lnTo>
                  <a:lnTo>
                    <a:pt x="581" y="536"/>
                  </a:lnTo>
                  <a:lnTo>
                    <a:pt x="583" y="536"/>
                  </a:lnTo>
                  <a:lnTo>
                    <a:pt x="585" y="534"/>
                  </a:lnTo>
                  <a:lnTo>
                    <a:pt x="585" y="534"/>
                  </a:lnTo>
                  <a:lnTo>
                    <a:pt x="589" y="532"/>
                  </a:lnTo>
                  <a:lnTo>
                    <a:pt x="589" y="530"/>
                  </a:lnTo>
                  <a:lnTo>
                    <a:pt x="594" y="528"/>
                  </a:lnTo>
                  <a:lnTo>
                    <a:pt x="604" y="521"/>
                  </a:lnTo>
                  <a:lnTo>
                    <a:pt x="606" y="519"/>
                  </a:lnTo>
                  <a:lnTo>
                    <a:pt x="606" y="519"/>
                  </a:lnTo>
                  <a:lnTo>
                    <a:pt x="606" y="517"/>
                  </a:lnTo>
                  <a:lnTo>
                    <a:pt x="606" y="515"/>
                  </a:lnTo>
                  <a:lnTo>
                    <a:pt x="606" y="515"/>
                  </a:lnTo>
                  <a:lnTo>
                    <a:pt x="606" y="51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50254BF-1A5B-420A-93D0-472B0D462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3" y="1906"/>
              <a:ext cx="1325" cy="438"/>
            </a:xfrm>
            <a:custGeom>
              <a:avLst/>
              <a:gdLst>
                <a:gd name="T0" fmla="*/ 327 w 1325"/>
                <a:gd name="T1" fmla="*/ 330 h 438"/>
                <a:gd name="T2" fmla="*/ 1240 w 1325"/>
                <a:gd name="T3" fmla="*/ 84 h 438"/>
                <a:gd name="T4" fmla="*/ 1217 w 1325"/>
                <a:gd name="T5" fmla="*/ 93 h 438"/>
                <a:gd name="T6" fmla="*/ 1238 w 1325"/>
                <a:gd name="T7" fmla="*/ 107 h 438"/>
                <a:gd name="T8" fmla="*/ 1262 w 1325"/>
                <a:gd name="T9" fmla="*/ 161 h 438"/>
                <a:gd name="T10" fmla="*/ 107 w 1325"/>
                <a:gd name="T11" fmla="*/ 296 h 438"/>
                <a:gd name="T12" fmla="*/ 1268 w 1325"/>
                <a:gd name="T13" fmla="*/ 180 h 438"/>
                <a:gd name="T14" fmla="*/ 1200 w 1325"/>
                <a:gd name="T15" fmla="*/ 48 h 438"/>
                <a:gd name="T16" fmla="*/ 1048 w 1325"/>
                <a:gd name="T17" fmla="*/ 141 h 438"/>
                <a:gd name="T18" fmla="*/ 793 w 1325"/>
                <a:gd name="T19" fmla="*/ 334 h 438"/>
                <a:gd name="T20" fmla="*/ 113 w 1325"/>
                <a:gd name="T21" fmla="*/ 290 h 438"/>
                <a:gd name="T22" fmla="*/ 1 w 1325"/>
                <a:gd name="T23" fmla="*/ 67 h 438"/>
                <a:gd name="T24" fmla="*/ 35 w 1325"/>
                <a:gd name="T25" fmla="*/ 131 h 438"/>
                <a:gd name="T26" fmla="*/ 1179 w 1325"/>
                <a:gd name="T27" fmla="*/ 2 h 438"/>
                <a:gd name="T28" fmla="*/ 310 w 1325"/>
                <a:gd name="T29" fmla="*/ 387 h 438"/>
                <a:gd name="T30" fmla="*/ 280 w 1325"/>
                <a:gd name="T31" fmla="*/ 320 h 438"/>
                <a:gd name="T32" fmla="*/ 253 w 1325"/>
                <a:gd name="T33" fmla="*/ 222 h 438"/>
                <a:gd name="T34" fmla="*/ 202 w 1325"/>
                <a:gd name="T35" fmla="*/ 108 h 438"/>
                <a:gd name="T36" fmla="*/ 140 w 1325"/>
                <a:gd name="T37" fmla="*/ 107 h 438"/>
                <a:gd name="T38" fmla="*/ 92 w 1325"/>
                <a:gd name="T39" fmla="*/ 97 h 438"/>
                <a:gd name="T40" fmla="*/ 73 w 1325"/>
                <a:gd name="T41" fmla="*/ 61 h 438"/>
                <a:gd name="T42" fmla="*/ 34 w 1325"/>
                <a:gd name="T43" fmla="*/ 57 h 438"/>
                <a:gd name="T44" fmla="*/ 53 w 1325"/>
                <a:gd name="T45" fmla="*/ 146 h 438"/>
                <a:gd name="T46" fmla="*/ 64 w 1325"/>
                <a:gd name="T47" fmla="*/ 173 h 438"/>
                <a:gd name="T48" fmla="*/ 64 w 1325"/>
                <a:gd name="T49" fmla="*/ 213 h 438"/>
                <a:gd name="T50" fmla="*/ 85 w 1325"/>
                <a:gd name="T51" fmla="*/ 245 h 438"/>
                <a:gd name="T52" fmla="*/ 128 w 1325"/>
                <a:gd name="T53" fmla="*/ 317 h 438"/>
                <a:gd name="T54" fmla="*/ 202 w 1325"/>
                <a:gd name="T55" fmla="*/ 364 h 438"/>
                <a:gd name="T56" fmla="*/ 278 w 1325"/>
                <a:gd name="T57" fmla="*/ 396 h 438"/>
                <a:gd name="T58" fmla="*/ 312 w 1325"/>
                <a:gd name="T59" fmla="*/ 398 h 438"/>
                <a:gd name="T60" fmla="*/ 1279 w 1325"/>
                <a:gd name="T61" fmla="*/ 116 h 438"/>
                <a:gd name="T62" fmla="*/ 1247 w 1325"/>
                <a:gd name="T63" fmla="*/ 112 h 438"/>
                <a:gd name="T64" fmla="*/ 1238 w 1325"/>
                <a:gd name="T65" fmla="*/ 88 h 438"/>
                <a:gd name="T66" fmla="*/ 1211 w 1325"/>
                <a:gd name="T67" fmla="*/ 76 h 438"/>
                <a:gd name="T68" fmla="*/ 1205 w 1325"/>
                <a:gd name="T69" fmla="*/ 50 h 438"/>
                <a:gd name="T70" fmla="*/ 1175 w 1325"/>
                <a:gd name="T71" fmla="*/ 27 h 438"/>
                <a:gd name="T72" fmla="*/ 1156 w 1325"/>
                <a:gd name="T73" fmla="*/ 23 h 438"/>
                <a:gd name="T74" fmla="*/ 1122 w 1325"/>
                <a:gd name="T75" fmla="*/ 71 h 438"/>
                <a:gd name="T76" fmla="*/ 1077 w 1325"/>
                <a:gd name="T77" fmla="*/ 122 h 438"/>
                <a:gd name="T78" fmla="*/ 1065 w 1325"/>
                <a:gd name="T79" fmla="*/ 160 h 438"/>
                <a:gd name="T80" fmla="*/ 1052 w 1325"/>
                <a:gd name="T81" fmla="*/ 203 h 438"/>
                <a:gd name="T82" fmla="*/ 1024 w 1325"/>
                <a:gd name="T83" fmla="*/ 197 h 438"/>
                <a:gd name="T84" fmla="*/ 984 w 1325"/>
                <a:gd name="T85" fmla="*/ 196 h 438"/>
                <a:gd name="T86" fmla="*/ 904 w 1325"/>
                <a:gd name="T87" fmla="*/ 275 h 438"/>
                <a:gd name="T88" fmla="*/ 793 w 1325"/>
                <a:gd name="T89" fmla="*/ 336 h 438"/>
                <a:gd name="T90" fmla="*/ 783 w 1325"/>
                <a:gd name="T91" fmla="*/ 353 h 438"/>
                <a:gd name="T92" fmla="*/ 776 w 1325"/>
                <a:gd name="T93" fmla="*/ 385 h 438"/>
                <a:gd name="T94" fmla="*/ 755 w 1325"/>
                <a:gd name="T95" fmla="*/ 389 h 438"/>
                <a:gd name="T96" fmla="*/ 725 w 1325"/>
                <a:gd name="T97" fmla="*/ 381 h 438"/>
                <a:gd name="T98" fmla="*/ 687 w 1325"/>
                <a:gd name="T99" fmla="*/ 373 h 438"/>
                <a:gd name="T100" fmla="*/ 687 w 1325"/>
                <a:gd name="T101" fmla="*/ 400 h 438"/>
                <a:gd name="T102" fmla="*/ 747 w 1325"/>
                <a:gd name="T103" fmla="*/ 434 h 438"/>
                <a:gd name="T104" fmla="*/ 846 w 1325"/>
                <a:gd name="T105" fmla="*/ 402 h 438"/>
                <a:gd name="T106" fmla="*/ 912 w 1325"/>
                <a:gd name="T107" fmla="*/ 402 h 438"/>
                <a:gd name="T108" fmla="*/ 1014 w 1325"/>
                <a:gd name="T109" fmla="*/ 375 h 438"/>
                <a:gd name="T110" fmla="*/ 1037 w 1325"/>
                <a:gd name="T111" fmla="*/ 334 h 438"/>
                <a:gd name="T112" fmla="*/ 1050 w 1325"/>
                <a:gd name="T113" fmla="*/ 294 h 438"/>
                <a:gd name="T114" fmla="*/ 1075 w 1325"/>
                <a:gd name="T115" fmla="*/ 230 h 438"/>
                <a:gd name="T116" fmla="*/ 1116 w 1325"/>
                <a:gd name="T117" fmla="*/ 201 h 438"/>
                <a:gd name="T118" fmla="*/ 1185 w 1325"/>
                <a:gd name="T119" fmla="*/ 203 h 438"/>
                <a:gd name="T120" fmla="*/ 1224 w 1325"/>
                <a:gd name="T121" fmla="*/ 203 h 438"/>
                <a:gd name="T122" fmla="*/ 1274 w 1325"/>
                <a:gd name="T123" fmla="*/ 192 h 438"/>
                <a:gd name="T124" fmla="*/ 1257 w 1325"/>
                <a:gd name="T125" fmla="*/ 16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5" h="438">
                  <a:moveTo>
                    <a:pt x="210" y="99"/>
                  </a:moveTo>
                  <a:lnTo>
                    <a:pt x="210" y="99"/>
                  </a:lnTo>
                  <a:lnTo>
                    <a:pt x="210" y="99"/>
                  </a:lnTo>
                  <a:lnTo>
                    <a:pt x="210" y="99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10" y="99"/>
                  </a:lnTo>
                  <a:close/>
                  <a:moveTo>
                    <a:pt x="287" y="315"/>
                  </a:moveTo>
                  <a:lnTo>
                    <a:pt x="287" y="315"/>
                  </a:lnTo>
                  <a:lnTo>
                    <a:pt x="287" y="315"/>
                  </a:lnTo>
                  <a:lnTo>
                    <a:pt x="287" y="315"/>
                  </a:lnTo>
                  <a:lnTo>
                    <a:pt x="287" y="315"/>
                  </a:lnTo>
                  <a:lnTo>
                    <a:pt x="287" y="313"/>
                  </a:lnTo>
                  <a:lnTo>
                    <a:pt x="287" y="313"/>
                  </a:lnTo>
                  <a:lnTo>
                    <a:pt x="287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7" y="315"/>
                  </a:lnTo>
                  <a:close/>
                  <a:moveTo>
                    <a:pt x="316" y="320"/>
                  </a:moveTo>
                  <a:lnTo>
                    <a:pt x="316" y="320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16" y="320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8" y="320"/>
                  </a:lnTo>
                  <a:lnTo>
                    <a:pt x="316" y="320"/>
                  </a:lnTo>
                  <a:lnTo>
                    <a:pt x="316" y="320"/>
                  </a:lnTo>
                  <a:close/>
                  <a:moveTo>
                    <a:pt x="329" y="328"/>
                  </a:moveTo>
                  <a:lnTo>
                    <a:pt x="329" y="328"/>
                  </a:lnTo>
                  <a:lnTo>
                    <a:pt x="327" y="328"/>
                  </a:lnTo>
                  <a:lnTo>
                    <a:pt x="327" y="328"/>
                  </a:lnTo>
                  <a:lnTo>
                    <a:pt x="327" y="330"/>
                  </a:lnTo>
                  <a:lnTo>
                    <a:pt x="327" y="330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29" y="332"/>
                  </a:lnTo>
                  <a:lnTo>
                    <a:pt x="329" y="330"/>
                  </a:lnTo>
                  <a:lnTo>
                    <a:pt x="329" y="330"/>
                  </a:lnTo>
                  <a:lnTo>
                    <a:pt x="329" y="328"/>
                  </a:lnTo>
                  <a:lnTo>
                    <a:pt x="329" y="328"/>
                  </a:lnTo>
                  <a:close/>
                  <a:moveTo>
                    <a:pt x="301" y="339"/>
                  </a:moveTo>
                  <a:lnTo>
                    <a:pt x="301" y="339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2" y="341"/>
                  </a:lnTo>
                  <a:lnTo>
                    <a:pt x="302" y="339"/>
                  </a:lnTo>
                  <a:lnTo>
                    <a:pt x="302" y="339"/>
                  </a:lnTo>
                  <a:lnTo>
                    <a:pt x="301" y="339"/>
                  </a:lnTo>
                  <a:lnTo>
                    <a:pt x="301" y="339"/>
                  </a:lnTo>
                  <a:lnTo>
                    <a:pt x="301" y="339"/>
                  </a:lnTo>
                  <a:lnTo>
                    <a:pt x="301" y="339"/>
                  </a:lnTo>
                  <a:lnTo>
                    <a:pt x="299" y="339"/>
                  </a:lnTo>
                  <a:lnTo>
                    <a:pt x="301" y="339"/>
                  </a:lnTo>
                  <a:lnTo>
                    <a:pt x="301" y="339"/>
                  </a:lnTo>
                  <a:close/>
                  <a:moveTo>
                    <a:pt x="253" y="404"/>
                  </a:moveTo>
                  <a:lnTo>
                    <a:pt x="253" y="406"/>
                  </a:lnTo>
                  <a:lnTo>
                    <a:pt x="255" y="406"/>
                  </a:lnTo>
                  <a:lnTo>
                    <a:pt x="255" y="406"/>
                  </a:lnTo>
                  <a:lnTo>
                    <a:pt x="255" y="406"/>
                  </a:lnTo>
                  <a:lnTo>
                    <a:pt x="255" y="406"/>
                  </a:lnTo>
                  <a:lnTo>
                    <a:pt x="255" y="404"/>
                  </a:lnTo>
                  <a:lnTo>
                    <a:pt x="253" y="404"/>
                  </a:lnTo>
                  <a:close/>
                  <a:moveTo>
                    <a:pt x="1241" y="80"/>
                  </a:moveTo>
                  <a:lnTo>
                    <a:pt x="1241" y="80"/>
                  </a:lnTo>
                  <a:lnTo>
                    <a:pt x="1241" y="80"/>
                  </a:lnTo>
                  <a:lnTo>
                    <a:pt x="1241" y="80"/>
                  </a:lnTo>
                  <a:close/>
                  <a:moveTo>
                    <a:pt x="1241" y="82"/>
                  </a:moveTo>
                  <a:lnTo>
                    <a:pt x="1241" y="82"/>
                  </a:lnTo>
                  <a:lnTo>
                    <a:pt x="1241" y="82"/>
                  </a:lnTo>
                  <a:lnTo>
                    <a:pt x="1241" y="82"/>
                  </a:lnTo>
                  <a:close/>
                  <a:moveTo>
                    <a:pt x="1240" y="82"/>
                  </a:moveTo>
                  <a:lnTo>
                    <a:pt x="1240" y="82"/>
                  </a:lnTo>
                  <a:lnTo>
                    <a:pt x="1240" y="84"/>
                  </a:lnTo>
                  <a:lnTo>
                    <a:pt x="1240" y="84"/>
                  </a:lnTo>
                  <a:lnTo>
                    <a:pt x="1240" y="82"/>
                  </a:lnTo>
                  <a:close/>
                  <a:moveTo>
                    <a:pt x="1240" y="84"/>
                  </a:moveTo>
                  <a:lnTo>
                    <a:pt x="1240" y="84"/>
                  </a:lnTo>
                  <a:lnTo>
                    <a:pt x="1240" y="84"/>
                  </a:lnTo>
                  <a:lnTo>
                    <a:pt x="1238" y="84"/>
                  </a:lnTo>
                  <a:lnTo>
                    <a:pt x="1238" y="84"/>
                  </a:lnTo>
                  <a:lnTo>
                    <a:pt x="1238" y="84"/>
                  </a:lnTo>
                  <a:lnTo>
                    <a:pt x="1240" y="84"/>
                  </a:lnTo>
                  <a:close/>
                  <a:moveTo>
                    <a:pt x="1313" y="129"/>
                  </a:moveTo>
                  <a:lnTo>
                    <a:pt x="1313" y="129"/>
                  </a:lnTo>
                  <a:lnTo>
                    <a:pt x="1315" y="129"/>
                  </a:lnTo>
                  <a:lnTo>
                    <a:pt x="1315" y="127"/>
                  </a:lnTo>
                  <a:lnTo>
                    <a:pt x="1315" y="127"/>
                  </a:lnTo>
                  <a:lnTo>
                    <a:pt x="1315" y="127"/>
                  </a:lnTo>
                  <a:lnTo>
                    <a:pt x="1313" y="127"/>
                  </a:lnTo>
                  <a:lnTo>
                    <a:pt x="1311" y="129"/>
                  </a:lnTo>
                  <a:lnTo>
                    <a:pt x="1313" y="129"/>
                  </a:lnTo>
                  <a:lnTo>
                    <a:pt x="1313" y="129"/>
                  </a:lnTo>
                  <a:close/>
                  <a:moveTo>
                    <a:pt x="1291" y="184"/>
                  </a:move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7" y="184"/>
                  </a:lnTo>
                  <a:lnTo>
                    <a:pt x="1287" y="184"/>
                  </a:lnTo>
                  <a:lnTo>
                    <a:pt x="1287" y="186"/>
                  </a:lnTo>
                  <a:lnTo>
                    <a:pt x="1287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91" y="184"/>
                  </a:lnTo>
                  <a:lnTo>
                    <a:pt x="1291" y="184"/>
                  </a:lnTo>
                  <a:lnTo>
                    <a:pt x="1291" y="184"/>
                  </a:lnTo>
                  <a:close/>
                  <a:moveTo>
                    <a:pt x="1245" y="80"/>
                  </a:move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close/>
                  <a:moveTo>
                    <a:pt x="1215" y="95"/>
                  </a:moveTo>
                  <a:lnTo>
                    <a:pt x="1215" y="95"/>
                  </a:lnTo>
                  <a:lnTo>
                    <a:pt x="1217" y="95"/>
                  </a:lnTo>
                  <a:lnTo>
                    <a:pt x="1217" y="95"/>
                  </a:lnTo>
                  <a:lnTo>
                    <a:pt x="1217" y="93"/>
                  </a:lnTo>
                  <a:lnTo>
                    <a:pt x="1219" y="93"/>
                  </a:lnTo>
                  <a:lnTo>
                    <a:pt x="1219" y="93"/>
                  </a:lnTo>
                  <a:lnTo>
                    <a:pt x="1219" y="93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3"/>
                  </a:lnTo>
                  <a:lnTo>
                    <a:pt x="1217" y="93"/>
                  </a:lnTo>
                  <a:lnTo>
                    <a:pt x="1217" y="93"/>
                  </a:lnTo>
                  <a:lnTo>
                    <a:pt x="1215" y="95"/>
                  </a:lnTo>
                  <a:close/>
                  <a:moveTo>
                    <a:pt x="1236" y="107"/>
                  </a:moveTo>
                  <a:lnTo>
                    <a:pt x="1236" y="105"/>
                  </a:lnTo>
                  <a:lnTo>
                    <a:pt x="1234" y="105"/>
                  </a:lnTo>
                  <a:lnTo>
                    <a:pt x="1234" y="105"/>
                  </a:lnTo>
                  <a:lnTo>
                    <a:pt x="1232" y="105"/>
                  </a:lnTo>
                  <a:lnTo>
                    <a:pt x="1232" y="105"/>
                  </a:lnTo>
                  <a:lnTo>
                    <a:pt x="1232" y="107"/>
                  </a:lnTo>
                  <a:lnTo>
                    <a:pt x="1234" y="107"/>
                  </a:lnTo>
                  <a:lnTo>
                    <a:pt x="1234" y="107"/>
                  </a:lnTo>
                  <a:lnTo>
                    <a:pt x="1236" y="107"/>
                  </a:lnTo>
                  <a:lnTo>
                    <a:pt x="1236" y="108"/>
                  </a:lnTo>
                  <a:lnTo>
                    <a:pt x="1238" y="108"/>
                  </a:lnTo>
                  <a:lnTo>
                    <a:pt x="1238" y="108"/>
                  </a:lnTo>
                  <a:lnTo>
                    <a:pt x="1240" y="108"/>
                  </a:lnTo>
                  <a:lnTo>
                    <a:pt x="1240" y="107"/>
                  </a:lnTo>
                  <a:lnTo>
                    <a:pt x="1240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8" y="107"/>
                  </a:lnTo>
                  <a:lnTo>
                    <a:pt x="1236" y="105"/>
                  </a:lnTo>
                  <a:lnTo>
                    <a:pt x="1236" y="107"/>
                  </a:lnTo>
                  <a:lnTo>
                    <a:pt x="1236" y="105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close/>
                  <a:moveTo>
                    <a:pt x="227" y="108"/>
                  </a:moveTo>
                  <a:lnTo>
                    <a:pt x="227" y="108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5" y="105"/>
                  </a:lnTo>
                  <a:lnTo>
                    <a:pt x="225" y="107"/>
                  </a:lnTo>
                  <a:lnTo>
                    <a:pt x="227" y="108"/>
                  </a:lnTo>
                  <a:lnTo>
                    <a:pt x="227" y="108"/>
                  </a:lnTo>
                  <a:close/>
                  <a:moveTo>
                    <a:pt x="1258" y="160"/>
                  </a:move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60" y="161"/>
                  </a:lnTo>
                  <a:lnTo>
                    <a:pt x="1262" y="161"/>
                  </a:lnTo>
                  <a:lnTo>
                    <a:pt x="1264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58" y="160"/>
                  </a:lnTo>
                  <a:lnTo>
                    <a:pt x="1258" y="160"/>
                  </a:lnTo>
                  <a:lnTo>
                    <a:pt x="1258" y="160"/>
                  </a:lnTo>
                  <a:lnTo>
                    <a:pt x="1260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0"/>
                  </a:lnTo>
                  <a:close/>
                  <a:moveTo>
                    <a:pt x="62" y="211"/>
                  </a:moveTo>
                  <a:lnTo>
                    <a:pt x="62" y="211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7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1"/>
                  </a:lnTo>
                  <a:close/>
                  <a:moveTo>
                    <a:pt x="107" y="296"/>
                  </a:moveTo>
                  <a:lnTo>
                    <a:pt x="107" y="298"/>
                  </a:lnTo>
                  <a:lnTo>
                    <a:pt x="107" y="298"/>
                  </a:lnTo>
                  <a:lnTo>
                    <a:pt x="107" y="300"/>
                  </a:lnTo>
                  <a:lnTo>
                    <a:pt x="107" y="300"/>
                  </a:lnTo>
                  <a:lnTo>
                    <a:pt x="107" y="300"/>
                  </a:lnTo>
                  <a:lnTo>
                    <a:pt x="107" y="296"/>
                  </a:lnTo>
                  <a:lnTo>
                    <a:pt x="107" y="296"/>
                  </a:lnTo>
                  <a:lnTo>
                    <a:pt x="107" y="296"/>
                  </a:lnTo>
                  <a:close/>
                  <a:moveTo>
                    <a:pt x="11" y="72"/>
                  </a:moveTo>
                  <a:lnTo>
                    <a:pt x="11" y="74"/>
                  </a:lnTo>
                  <a:lnTo>
                    <a:pt x="11" y="74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1" y="72"/>
                  </a:lnTo>
                  <a:close/>
                  <a:moveTo>
                    <a:pt x="1277" y="184"/>
                  </a:moveTo>
                  <a:lnTo>
                    <a:pt x="1277" y="184"/>
                  </a:lnTo>
                  <a:lnTo>
                    <a:pt x="1277" y="182"/>
                  </a:lnTo>
                  <a:lnTo>
                    <a:pt x="1277" y="182"/>
                  </a:lnTo>
                  <a:lnTo>
                    <a:pt x="1275" y="182"/>
                  </a:lnTo>
                  <a:lnTo>
                    <a:pt x="1274" y="180"/>
                  </a:lnTo>
                  <a:lnTo>
                    <a:pt x="1272" y="182"/>
                  </a:lnTo>
                  <a:lnTo>
                    <a:pt x="1272" y="182"/>
                  </a:lnTo>
                  <a:lnTo>
                    <a:pt x="1270" y="180"/>
                  </a:lnTo>
                  <a:lnTo>
                    <a:pt x="1270" y="178"/>
                  </a:lnTo>
                  <a:lnTo>
                    <a:pt x="1268" y="178"/>
                  </a:lnTo>
                  <a:lnTo>
                    <a:pt x="1268" y="178"/>
                  </a:lnTo>
                  <a:lnTo>
                    <a:pt x="1268" y="180"/>
                  </a:lnTo>
                  <a:lnTo>
                    <a:pt x="1268" y="180"/>
                  </a:lnTo>
                  <a:lnTo>
                    <a:pt x="1266" y="180"/>
                  </a:lnTo>
                  <a:lnTo>
                    <a:pt x="1260" y="180"/>
                  </a:lnTo>
                  <a:lnTo>
                    <a:pt x="1260" y="180"/>
                  </a:lnTo>
                  <a:lnTo>
                    <a:pt x="1266" y="182"/>
                  </a:lnTo>
                  <a:lnTo>
                    <a:pt x="1268" y="182"/>
                  </a:lnTo>
                  <a:lnTo>
                    <a:pt x="1268" y="182"/>
                  </a:lnTo>
                  <a:lnTo>
                    <a:pt x="1270" y="184"/>
                  </a:lnTo>
                  <a:lnTo>
                    <a:pt x="1270" y="184"/>
                  </a:lnTo>
                  <a:lnTo>
                    <a:pt x="1270" y="184"/>
                  </a:lnTo>
                  <a:lnTo>
                    <a:pt x="1272" y="184"/>
                  </a:lnTo>
                  <a:lnTo>
                    <a:pt x="1272" y="184"/>
                  </a:lnTo>
                  <a:lnTo>
                    <a:pt x="1274" y="186"/>
                  </a:lnTo>
                  <a:lnTo>
                    <a:pt x="1274" y="186"/>
                  </a:lnTo>
                  <a:lnTo>
                    <a:pt x="1274" y="186"/>
                  </a:lnTo>
                  <a:lnTo>
                    <a:pt x="1274" y="184"/>
                  </a:lnTo>
                  <a:lnTo>
                    <a:pt x="1275" y="184"/>
                  </a:lnTo>
                  <a:lnTo>
                    <a:pt x="1275" y="184"/>
                  </a:lnTo>
                  <a:lnTo>
                    <a:pt x="1275" y="186"/>
                  </a:lnTo>
                  <a:lnTo>
                    <a:pt x="1275" y="184"/>
                  </a:lnTo>
                  <a:lnTo>
                    <a:pt x="1277" y="184"/>
                  </a:lnTo>
                  <a:lnTo>
                    <a:pt x="1277" y="184"/>
                  </a:lnTo>
                  <a:close/>
                  <a:moveTo>
                    <a:pt x="1287" y="194"/>
                  </a:moveTo>
                  <a:lnTo>
                    <a:pt x="1283" y="192"/>
                  </a:lnTo>
                  <a:lnTo>
                    <a:pt x="1283" y="192"/>
                  </a:lnTo>
                  <a:lnTo>
                    <a:pt x="1281" y="192"/>
                  </a:lnTo>
                  <a:lnTo>
                    <a:pt x="1281" y="194"/>
                  </a:lnTo>
                  <a:lnTo>
                    <a:pt x="1281" y="194"/>
                  </a:lnTo>
                  <a:lnTo>
                    <a:pt x="1281" y="194"/>
                  </a:lnTo>
                  <a:lnTo>
                    <a:pt x="1283" y="194"/>
                  </a:lnTo>
                  <a:lnTo>
                    <a:pt x="1283" y="196"/>
                  </a:lnTo>
                  <a:lnTo>
                    <a:pt x="1283" y="196"/>
                  </a:lnTo>
                  <a:lnTo>
                    <a:pt x="1283" y="196"/>
                  </a:lnTo>
                  <a:lnTo>
                    <a:pt x="1283" y="197"/>
                  </a:lnTo>
                  <a:lnTo>
                    <a:pt x="1283" y="197"/>
                  </a:lnTo>
                  <a:lnTo>
                    <a:pt x="1285" y="196"/>
                  </a:lnTo>
                  <a:lnTo>
                    <a:pt x="1287" y="196"/>
                  </a:lnTo>
                  <a:lnTo>
                    <a:pt x="1289" y="196"/>
                  </a:lnTo>
                  <a:lnTo>
                    <a:pt x="1289" y="194"/>
                  </a:lnTo>
                  <a:lnTo>
                    <a:pt x="1289" y="194"/>
                  </a:lnTo>
                  <a:lnTo>
                    <a:pt x="1287" y="194"/>
                  </a:lnTo>
                  <a:close/>
                  <a:moveTo>
                    <a:pt x="1194" y="48"/>
                  </a:moveTo>
                  <a:lnTo>
                    <a:pt x="1196" y="48"/>
                  </a:lnTo>
                  <a:lnTo>
                    <a:pt x="1198" y="48"/>
                  </a:lnTo>
                  <a:lnTo>
                    <a:pt x="1200" y="48"/>
                  </a:lnTo>
                  <a:lnTo>
                    <a:pt x="1202" y="48"/>
                  </a:lnTo>
                  <a:lnTo>
                    <a:pt x="1204" y="46"/>
                  </a:lnTo>
                  <a:lnTo>
                    <a:pt x="1205" y="44"/>
                  </a:lnTo>
                  <a:lnTo>
                    <a:pt x="1204" y="42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198" y="40"/>
                  </a:lnTo>
                  <a:lnTo>
                    <a:pt x="1198" y="42"/>
                  </a:lnTo>
                  <a:lnTo>
                    <a:pt x="1198" y="42"/>
                  </a:lnTo>
                  <a:lnTo>
                    <a:pt x="1200" y="42"/>
                  </a:lnTo>
                  <a:lnTo>
                    <a:pt x="1200" y="44"/>
                  </a:lnTo>
                  <a:lnTo>
                    <a:pt x="1200" y="44"/>
                  </a:lnTo>
                  <a:lnTo>
                    <a:pt x="1200" y="44"/>
                  </a:lnTo>
                  <a:lnTo>
                    <a:pt x="1198" y="46"/>
                  </a:lnTo>
                  <a:lnTo>
                    <a:pt x="1194" y="46"/>
                  </a:lnTo>
                  <a:lnTo>
                    <a:pt x="1194" y="46"/>
                  </a:lnTo>
                  <a:lnTo>
                    <a:pt x="1194" y="46"/>
                  </a:lnTo>
                  <a:lnTo>
                    <a:pt x="1194" y="46"/>
                  </a:lnTo>
                  <a:lnTo>
                    <a:pt x="1194" y="48"/>
                  </a:lnTo>
                  <a:lnTo>
                    <a:pt x="1194" y="48"/>
                  </a:lnTo>
                  <a:close/>
                  <a:moveTo>
                    <a:pt x="1162" y="12"/>
                  </a:moveTo>
                  <a:lnTo>
                    <a:pt x="1164" y="12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2" y="8"/>
                  </a:lnTo>
                  <a:lnTo>
                    <a:pt x="1169" y="6"/>
                  </a:lnTo>
                  <a:lnTo>
                    <a:pt x="1168" y="6"/>
                  </a:lnTo>
                  <a:lnTo>
                    <a:pt x="1169" y="4"/>
                  </a:lnTo>
                  <a:lnTo>
                    <a:pt x="1169" y="4"/>
                  </a:lnTo>
                  <a:lnTo>
                    <a:pt x="1171" y="4"/>
                  </a:lnTo>
                  <a:lnTo>
                    <a:pt x="1171" y="4"/>
                  </a:lnTo>
                  <a:lnTo>
                    <a:pt x="1171" y="2"/>
                  </a:lnTo>
                  <a:lnTo>
                    <a:pt x="1171" y="0"/>
                  </a:lnTo>
                  <a:lnTo>
                    <a:pt x="1169" y="0"/>
                  </a:lnTo>
                  <a:lnTo>
                    <a:pt x="1168" y="2"/>
                  </a:lnTo>
                  <a:lnTo>
                    <a:pt x="1168" y="4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0" y="10"/>
                  </a:lnTo>
                  <a:lnTo>
                    <a:pt x="1160" y="10"/>
                  </a:lnTo>
                  <a:lnTo>
                    <a:pt x="1162" y="12"/>
                  </a:lnTo>
                  <a:close/>
                  <a:moveTo>
                    <a:pt x="1048" y="141"/>
                  </a:moveTo>
                  <a:lnTo>
                    <a:pt x="1050" y="139"/>
                  </a:lnTo>
                  <a:lnTo>
                    <a:pt x="1050" y="141"/>
                  </a:lnTo>
                  <a:lnTo>
                    <a:pt x="1052" y="141"/>
                  </a:lnTo>
                  <a:lnTo>
                    <a:pt x="1052" y="139"/>
                  </a:lnTo>
                  <a:lnTo>
                    <a:pt x="1052" y="137"/>
                  </a:lnTo>
                  <a:lnTo>
                    <a:pt x="1052" y="135"/>
                  </a:lnTo>
                  <a:lnTo>
                    <a:pt x="1052" y="133"/>
                  </a:lnTo>
                  <a:lnTo>
                    <a:pt x="1050" y="133"/>
                  </a:lnTo>
                  <a:lnTo>
                    <a:pt x="1048" y="135"/>
                  </a:lnTo>
                  <a:lnTo>
                    <a:pt x="1048" y="135"/>
                  </a:lnTo>
                  <a:lnTo>
                    <a:pt x="1046" y="141"/>
                  </a:lnTo>
                  <a:lnTo>
                    <a:pt x="1046" y="142"/>
                  </a:lnTo>
                  <a:lnTo>
                    <a:pt x="1048" y="141"/>
                  </a:lnTo>
                  <a:lnTo>
                    <a:pt x="1048" y="141"/>
                  </a:lnTo>
                  <a:close/>
                  <a:moveTo>
                    <a:pt x="1228" y="213"/>
                  </a:moveTo>
                  <a:lnTo>
                    <a:pt x="1226" y="213"/>
                  </a:lnTo>
                  <a:lnTo>
                    <a:pt x="1226" y="213"/>
                  </a:lnTo>
                  <a:lnTo>
                    <a:pt x="1226" y="213"/>
                  </a:lnTo>
                  <a:lnTo>
                    <a:pt x="1224" y="213"/>
                  </a:lnTo>
                  <a:lnTo>
                    <a:pt x="1224" y="211"/>
                  </a:lnTo>
                  <a:lnTo>
                    <a:pt x="1222" y="209"/>
                  </a:lnTo>
                  <a:lnTo>
                    <a:pt x="1222" y="209"/>
                  </a:lnTo>
                  <a:lnTo>
                    <a:pt x="1221" y="209"/>
                  </a:lnTo>
                  <a:lnTo>
                    <a:pt x="1219" y="209"/>
                  </a:lnTo>
                  <a:lnTo>
                    <a:pt x="1217" y="209"/>
                  </a:lnTo>
                  <a:lnTo>
                    <a:pt x="1217" y="209"/>
                  </a:lnTo>
                  <a:lnTo>
                    <a:pt x="1215" y="209"/>
                  </a:lnTo>
                  <a:lnTo>
                    <a:pt x="1213" y="211"/>
                  </a:lnTo>
                  <a:lnTo>
                    <a:pt x="1213" y="211"/>
                  </a:lnTo>
                  <a:lnTo>
                    <a:pt x="1213" y="211"/>
                  </a:lnTo>
                  <a:lnTo>
                    <a:pt x="1217" y="214"/>
                  </a:lnTo>
                  <a:lnTo>
                    <a:pt x="1230" y="214"/>
                  </a:lnTo>
                  <a:lnTo>
                    <a:pt x="1230" y="214"/>
                  </a:lnTo>
                  <a:lnTo>
                    <a:pt x="1228" y="213"/>
                  </a:lnTo>
                  <a:close/>
                  <a:moveTo>
                    <a:pt x="787" y="326"/>
                  </a:moveTo>
                  <a:lnTo>
                    <a:pt x="787" y="330"/>
                  </a:lnTo>
                  <a:lnTo>
                    <a:pt x="787" y="332"/>
                  </a:lnTo>
                  <a:lnTo>
                    <a:pt x="787" y="332"/>
                  </a:lnTo>
                  <a:lnTo>
                    <a:pt x="789" y="332"/>
                  </a:lnTo>
                  <a:lnTo>
                    <a:pt x="789" y="336"/>
                  </a:lnTo>
                  <a:lnTo>
                    <a:pt x="791" y="336"/>
                  </a:lnTo>
                  <a:lnTo>
                    <a:pt x="791" y="336"/>
                  </a:lnTo>
                  <a:lnTo>
                    <a:pt x="791" y="336"/>
                  </a:lnTo>
                  <a:lnTo>
                    <a:pt x="793" y="334"/>
                  </a:lnTo>
                  <a:lnTo>
                    <a:pt x="793" y="336"/>
                  </a:lnTo>
                  <a:lnTo>
                    <a:pt x="793" y="336"/>
                  </a:lnTo>
                  <a:lnTo>
                    <a:pt x="793" y="336"/>
                  </a:lnTo>
                  <a:lnTo>
                    <a:pt x="793" y="334"/>
                  </a:lnTo>
                  <a:lnTo>
                    <a:pt x="793" y="334"/>
                  </a:lnTo>
                  <a:lnTo>
                    <a:pt x="793" y="330"/>
                  </a:lnTo>
                  <a:lnTo>
                    <a:pt x="791" y="324"/>
                  </a:lnTo>
                  <a:lnTo>
                    <a:pt x="791" y="313"/>
                  </a:lnTo>
                  <a:lnTo>
                    <a:pt x="791" y="311"/>
                  </a:lnTo>
                  <a:lnTo>
                    <a:pt x="789" y="309"/>
                  </a:lnTo>
                  <a:lnTo>
                    <a:pt x="787" y="307"/>
                  </a:lnTo>
                  <a:lnTo>
                    <a:pt x="785" y="309"/>
                  </a:lnTo>
                  <a:lnTo>
                    <a:pt x="785" y="313"/>
                  </a:lnTo>
                  <a:lnTo>
                    <a:pt x="787" y="324"/>
                  </a:lnTo>
                  <a:lnTo>
                    <a:pt x="787" y="326"/>
                  </a:lnTo>
                  <a:close/>
                  <a:moveTo>
                    <a:pt x="1249" y="103"/>
                  </a:moveTo>
                  <a:lnTo>
                    <a:pt x="1249" y="103"/>
                  </a:lnTo>
                  <a:lnTo>
                    <a:pt x="1251" y="103"/>
                  </a:lnTo>
                  <a:lnTo>
                    <a:pt x="1251" y="103"/>
                  </a:lnTo>
                  <a:lnTo>
                    <a:pt x="1253" y="103"/>
                  </a:lnTo>
                  <a:lnTo>
                    <a:pt x="1253" y="103"/>
                  </a:lnTo>
                  <a:lnTo>
                    <a:pt x="1253" y="103"/>
                  </a:lnTo>
                  <a:lnTo>
                    <a:pt x="1253" y="103"/>
                  </a:lnTo>
                  <a:lnTo>
                    <a:pt x="1253" y="101"/>
                  </a:lnTo>
                  <a:lnTo>
                    <a:pt x="1253" y="101"/>
                  </a:lnTo>
                  <a:lnTo>
                    <a:pt x="1251" y="101"/>
                  </a:lnTo>
                  <a:lnTo>
                    <a:pt x="1249" y="101"/>
                  </a:lnTo>
                  <a:lnTo>
                    <a:pt x="1249" y="103"/>
                  </a:lnTo>
                  <a:lnTo>
                    <a:pt x="1249" y="103"/>
                  </a:lnTo>
                  <a:lnTo>
                    <a:pt x="1249" y="103"/>
                  </a:lnTo>
                  <a:lnTo>
                    <a:pt x="1249" y="103"/>
                  </a:lnTo>
                  <a:close/>
                  <a:moveTo>
                    <a:pt x="109" y="290"/>
                  </a:moveTo>
                  <a:lnTo>
                    <a:pt x="109" y="290"/>
                  </a:lnTo>
                  <a:lnTo>
                    <a:pt x="107" y="290"/>
                  </a:lnTo>
                  <a:lnTo>
                    <a:pt x="107" y="290"/>
                  </a:lnTo>
                  <a:lnTo>
                    <a:pt x="107" y="292"/>
                  </a:lnTo>
                  <a:lnTo>
                    <a:pt x="109" y="290"/>
                  </a:lnTo>
                  <a:lnTo>
                    <a:pt x="109" y="290"/>
                  </a:lnTo>
                  <a:lnTo>
                    <a:pt x="109" y="290"/>
                  </a:lnTo>
                  <a:close/>
                  <a:moveTo>
                    <a:pt x="111" y="294"/>
                  </a:moveTo>
                  <a:lnTo>
                    <a:pt x="111" y="294"/>
                  </a:lnTo>
                  <a:lnTo>
                    <a:pt x="113" y="294"/>
                  </a:lnTo>
                  <a:lnTo>
                    <a:pt x="113" y="292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111" y="288"/>
                  </a:lnTo>
                  <a:lnTo>
                    <a:pt x="111" y="290"/>
                  </a:lnTo>
                  <a:lnTo>
                    <a:pt x="109" y="294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1" y="294"/>
                  </a:lnTo>
                  <a:close/>
                  <a:moveTo>
                    <a:pt x="18" y="67"/>
                  </a:moveTo>
                  <a:lnTo>
                    <a:pt x="18" y="67"/>
                  </a:lnTo>
                  <a:lnTo>
                    <a:pt x="18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7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3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39" y="127"/>
                  </a:lnTo>
                  <a:lnTo>
                    <a:pt x="39" y="127"/>
                  </a:lnTo>
                  <a:lnTo>
                    <a:pt x="39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7" y="131"/>
                  </a:lnTo>
                  <a:lnTo>
                    <a:pt x="35" y="135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5" y="141"/>
                  </a:lnTo>
                  <a:lnTo>
                    <a:pt x="35" y="141"/>
                  </a:lnTo>
                  <a:lnTo>
                    <a:pt x="35" y="141"/>
                  </a:lnTo>
                  <a:lnTo>
                    <a:pt x="35" y="141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9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5" y="137"/>
                  </a:lnTo>
                  <a:lnTo>
                    <a:pt x="45" y="135"/>
                  </a:lnTo>
                  <a:lnTo>
                    <a:pt x="45" y="133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close/>
                  <a:moveTo>
                    <a:pt x="1175" y="18"/>
                  </a:moveTo>
                  <a:lnTo>
                    <a:pt x="1175" y="16"/>
                  </a:lnTo>
                  <a:lnTo>
                    <a:pt x="1177" y="16"/>
                  </a:lnTo>
                  <a:lnTo>
                    <a:pt x="1177" y="16"/>
                  </a:lnTo>
                  <a:lnTo>
                    <a:pt x="1177" y="14"/>
                  </a:lnTo>
                  <a:lnTo>
                    <a:pt x="1177" y="14"/>
                  </a:lnTo>
                  <a:lnTo>
                    <a:pt x="1179" y="14"/>
                  </a:lnTo>
                  <a:lnTo>
                    <a:pt x="1179" y="12"/>
                  </a:lnTo>
                  <a:lnTo>
                    <a:pt x="1181" y="12"/>
                  </a:lnTo>
                  <a:lnTo>
                    <a:pt x="1185" y="12"/>
                  </a:lnTo>
                  <a:lnTo>
                    <a:pt x="1187" y="12"/>
                  </a:lnTo>
                  <a:lnTo>
                    <a:pt x="1187" y="12"/>
                  </a:lnTo>
                  <a:lnTo>
                    <a:pt x="1188" y="10"/>
                  </a:lnTo>
                  <a:lnTo>
                    <a:pt x="1188" y="8"/>
                  </a:lnTo>
                  <a:lnTo>
                    <a:pt x="1188" y="2"/>
                  </a:lnTo>
                  <a:lnTo>
                    <a:pt x="1188" y="2"/>
                  </a:lnTo>
                  <a:lnTo>
                    <a:pt x="1188" y="0"/>
                  </a:lnTo>
                  <a:lnTo>
                    <a:pt x="1187" y="0"/>
                  </a:lnTo>
                  <a:lnTo>
                    <a:pt x="1181" y="0"/>
                  </a:lnTo>
                  <a:lnTo>
                    <a:pt x="1181" y="0"/>
                  </a:lnTo>
                  <a:lnTo>
                    <a:pt x="1181" y="0"/>
                  </a:lnTo>
                  <a:lnTo>
                    <a:pt x="1179" y="2"/>
                  </a:lnTo>
                  <a:lnTo>
                    <a:pt x="1177" y="4"/>
                  </a:lnTo>
                  <a:lnTo>
                    <a:pt x="1177" y="4"/>
                  </a:lnTo>
                  <a:lnTo>
                    <a:pt x="1175" y="4"/>
                  </a:lnTo>
                  <a:lnTo>
                    <a:pt x="1175" y="4"/>
                  </a:lnTo>
                  <a:lnTo>
                    <a:pt x="1175" y="6"/>
                  </a:lnTo>
                  <a:lnTo>
                    <a:pt x="1175" y="8"/>
                  </a:lnTo>
                  <a:lnTo>
                    <a:pt x="1175" y="10"/>
                  </a:lnTo>
                  <a:lnTo>
                    <a:pt x="1173" y="10"/>
                  </a:lnTo>
                  <a:lnTo>
                    <a:pt x="1175" y="16"/>
                  </a:lnTo>
                  <a:lnTo>
                    <a:pt x="1175" y="18"/>
                  </a:lnTo>
                  <a:close/>
                  <a:moveTo>
                    <a:pt x="302" y="309"/>
                  </a:moveTo>
                  <a:lnTo>
                    <a:pt x="302" y="311"/>
                  </a:lnTo>
                  <a:lnTo>
                    <a:pt x="302" y="311"/>
                  </a:lnTo>
                  <a:lnTo>
                    <a:pt x="304" y="313"/>
                  </a:lnTo>
                  <a:lnTo>
                    <a:pt x="304" y="313"/>
                  </a:lnTo>
                  <a:lnTo>
                    <a:pt x="306" y="313"/>
                  </a:lnTo>
                  <a:lnTo>
                    <a:pt x="308" y="313"/>
                  </a:lnTo>
                  <a:lnTo>
                    <a:pt x="308" y="311"/>
                  </a:lnTo>
                  <a:lnTo>
                    <a:pt x="308" y="311"/>
                  </a:lnTo>
                  <a:lnTo>
                    <a:pt x="308" y="307"/>
                  </a:lnTo>
                  <a:lnTo>
                    <a:pt x="308" y="305"/>
                  </a:lnTo>
                  <a:lnTo>
                    <a:pt x="306" y="303"/>
                  </a:lnTo>
                  <a:lnTo>
                    <a:pt x="306" y="303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3"/>
                  </a:lnTo>
                  <a:lnTo>
                    <a:pt x="304" y="303"/>
                  </a:lnTo>
                  <a:lnTo>
                    <a:pt x="304" y="305"/>
                  </a:lnTo>
                  <a:lnTo>
                    <a:pt x="304" y="307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9"/>
                  </a:lnTo>
                  <a:lnTo>
                    <a:pt x="302" y="309"/>
                  </a:lnTo>
                  <a:close/>
                  <a:moveTo>
                    <a:pt x="312" y="392"/>
                  </a:moveTo>
                  <a:lnTo>
                    <a:pt x="312" y="389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10" y="385"/>
                  </a:lnTo>
                  <a:lnTo>
                    <a:pt x="310" y="383"/>
                  </a:lnTo>
                  <a:lnTo>
                    <a:pt x="310" y="383"/>
                  </a:lnTo>
                  <a:lnTo>
                    <a:pt x="308" y="381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6" y="377"/>
                  </a:lnTo>
                  <a:lnTo>
                    <a:pt x="306" y="373"/>
                  </a:lnTo>
                  <a:lnTo>
                    <a:pt x="304" y="370"/>
                  </a:lnTo>
                  <a:lnTo>
                    <a:pt x="304" y="370"/>
                  </a:lnTo>
                  <a:lnTo>
                    <a:pt x="304" y="372"/>
                  </a:lnTo>
                  <a:lnTo>
                    <a:pt x="302" y="370"/>
                  </a:lnTo>
                  <a:lnTo>
                    <a:pt x="302" y="370"/>
                  </a:lnTo>
                  <a:lnTo>
                    <a:pt x="301" y="368"/>
                  </a:lnTo>
                  <a:lnTo>
                    <a:pt x="302" y="364"/>
                  </a:lnTo>
                  <a:lnTo>
                    <a:pt x="301" y="364"/>
                  </a:lnTo>
                  <a:lnTo>
                    <a:pt x="301" y="362"/>
                  </a:lnTo>
                  <a:lnTo>
                    <a:pt x="301" y="360"/>
                  </a:lnTo>
                  <a:lnTo>
                    <a:pt x="299" y="360"/>
                  </a:lnTo>
                  <a:lnTo>
                    <a:pt x="299" y="358"/>
                  </a:lnTo>
                  <a:lnTo>
                    <a:pt x="299" y="356"/>
                  </a:lnTo>
                  <a:lnTo>
                    <a:pt x="297" y="355"/>
                  </a:lnTo>
                  <a:lnTo>
                    <a:pt x="295" y="351"/>
                  </a:lnTo>
                  <a:lnTo>
                    <a:pt x="291" y="347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1" y="338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7" y="336"/>
                  </a:lnTo>
                  <a:lnTo>
                    <a:pt x="287" y="336"/>
                  </a:lnTo>
                  <a:lnTo>
                    <a:pt x="282" y="330"/>
                  </a:lnTo>
                  <a:lnTo>
                    <a:pt x="282" y="328"/>
                  </a:lnTo>
                  <a:lnTo>
                    <a:pt x="282" y="326"/>
                  </a:lnTo>
                  <a:lnTo>
                    <a:pt x="282" y="324"/>
                  </a:lnTo>
                  <a:lnTo>
                    <a:pt x="282" y="320"/>
                  </a:lnTo>
                  <a:lnTo>
                    <a:pt x="280" y="320"/>
                  </a:lnTo>
                  <a:lnTo>
                    <a:pt x="278" y="319"/>
                  </a:lnTo>
                  <a:lnTo>
                    <a:pt x="278" y="319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6" y="317"/>
                  </a:lnTo>
                  <a:lnTo>
                    <a:pt x="274" y="317"/>
                  </a:lnTo>
                  <a:lnTo>
                    <a:pt x="274" y="317"/>
                  </a:lnTo>
                  <a:lnTo>
                    <a:pt x="274" y="317"/>
                  </a:lnTo>
                  <a:lnTo>
                    <a:pt x="272" y="317"/>
                  </a:lnTo>
                  <a:lnTo>
                    <a:pt x="272" y="317"/>
                  </a:lnTo>
                  <a:lnTo>
                    <a:pt x="270" y="317"/>
                  </a:lnTo>
                  <a:lnTo>
                    <a:pt x="270" y="315"/>
                  </a:lnTo>
                  <a:lnTo>
                    <a:pt x="268" y="315"/>
                  </a:lnTo>
                  <a:lnTo>
                    <a:pt x="261" y="307"/>
                  </a:lnTo>
                  <a:lnTo>
                    <a:pt x="257" y="303"/>
                  </a:lnTo>
                  <a:lnTo>
                    <a:pt x="255" y="298"/>
                  </a:lnTo>
                  <a:lnTo>
                    <a:pt x="255" y="296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5" y="277"/>
                  </a:lnTo>
                  <a:lnTo>
                    <a:pt x="255" y="269"/>
                  </a:lnTo>
                  <a:lnTo>
                    <a:pt x="255" y="266"/>
                  </a:lnTo>
                  <a:lnTo>
                    <a:pt x="259" y="258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1" y="250"/>
                  </a:lnTo>
                  <a:lnTo>
                    <a:pt x="249" y="245"/>
                  </a:lnTo>
                  <a:lnTo>
                    <a:pt x="249" y="243"/>
                  </a:lnTo>
                  <a:lnTo>
                    <a:pt x="249" y="243"/>
                  </a:lnTo>
                  <a:lnTo>
                    <a:pt x="249" y="241"/>
                  </a:lnTo>
                  <a:lnTo>
                    <a:pt x="249" y="241"/>
                  </a:lnTo>
                  <a:lnTo>
                    <a:pt x="249" y="239"/>
                  </a:lnTo>
                  <a:lnTo>
                    <a:pt x="251" y="239"/>
                  </a:lnTo>
                  <a:lnTo>
                    <a:pt x="251" y="237"/>
                  </a:lnTo>
                  <a:lnTo>
                    <a:pt x="251" y="235"/>
                  </a:lnTo>
                  <a:lnTo>
                    <a:pt x="251" y="233"/>
                  </a:lnTo>
                  <a:lnTo>
                    <a:pt x="253" y="230"/>
                  </a:lnTo>
                  <a:lnTo>
                    <a:pt x="253" y="228"/>
                  </a:lnTo>
                  <a:lnTo>
                    <a:pt x="255" y="230"/>
                  </a:lnTo>
                  <a:lnTo>
                    <a:pt x="255" y="228"/>
                  </a:lnTo>
                  <a:lnTo>
                    <a:pt x="253" y="222"/>
                  </a:lnTo>
                  <a:lnTo>
                    <a:pt x="253" y="220"/>
                  </a:lnTo>
                  <a:lnTo>
                    <a:pt x="253" y="218"/>
                  </a:lnTo>
                  <a:lnTo>
                    <a:pt x="253" y="216"/>
                  </a:lnTo>
                  <a:lnTo>
                    <a:pt x="255" y="214"/>
                  </a:lnTo>
                  <a:lnTo>
                    <a:pt x="255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4"/>
                  </a:lnTo>
                  <a:lnTo>
                    <a:pt x="257" y="213"/>
                  </a:lnTo>
                  <a:lnTo>
                    <a:pt x="257" y="211"/>
                  </a:lnTo>
                  <a:lnTo>
                    <a:pt x="257" y="211"/>
                  </a:lnTo>
                  <a:lnTo>
                    <a:pt x="257" y="211"/>
                  </a:lnTo>
                  <a:lnTo>
                    <a:pt x="257" y="209"/>
                  </a:lnTo>
                  <a:lnTo>
                    <a:pt x="259" y="209"/>
                  </a:lnTo>
                  <a:lnTo>
                    <a:pt x="259" y="207"/>
                  </a:lnTo>
                  <a:lnTo>
                    <a:pt x="259" y="205"/>
                  </a:lnTo>
                  <a:lnTo>
                    <a:pt x="259" y="203"/>
                  </a:lnTo>
                  <a:lnTo>
                    <a:pt x="257" y="197"/>
                  </a:lnTo>
                  <a:lnTo>
                    <a:pt x="257" y="196"/>
                  </a:lnTo>
                  <a:lnTo>
                    <a:pt x="257" y="194"/>
                  </a:lnTo>
                  <a:lnTo>
                    <a:pt x="257" y="192"/>
                  </a:lnTo>
                  <a:lnTo>
                    <a:pt x="257" y="190"/>
                  </a:lnTo>
                  <a:lnTo>
                    <a:pt x="257" y="190"/>
                  </a:lnTo>
                  <a:lnTo>
                    <a:pt x="257" y="178"/>
                  </a:lnTo>
                  <a:lnTo>
                    <a:pt x="255" y="177"/>
                  </a:lnTo>
                  <a:lnTo>
                    <a:pt x="255" y="175"/>
                  </a:lnTo>
                  <a:lnTo>
                    <a:pt x="257" y="173"/>
                  </a:lnTo>
                  <a:lnTo>
                    <a:pt x="257" y="171"/>
                  </a:lnTo>
                  <a:lnTo>
                    <a:pt x="255" y="171"/>
                  </a:lnTo>
                  <a:lnTo>
                    <a:pt x="255" y="169"/>
                  </a:lnTo>
                  <a:lnTo>
                    <a:pt x="255" y="169"/>
                  </a:lnTo>
                  <a:lnTo>
                    <a:pt x="253" y="167"/>
                  </a:lnTo>
                  <a:lnTo>
                    <a:pt x="249" y="161"/>
                  </a:lnTo>
                  <a:lnTo>
                    <a:pt x="244" y="150"/>
                  </a:lnTo>
                  <a:lnTo>
                    <a:pt x="240" y="144"/>
                  </a:lnTo>
                  <a:lnTo>
                    <a:pt x="234" y="133"/>
                  </a:lnTo>
                  <a:lnTo>
                    <a:pt x="229" y="125"/>
                  </a:lnTo>
                  <a:lnTo>
                    <a:pt x="225" y="124"/>
                  </a:lnTo>
                  <a:lnTo>
                    <a:pt x="223" y="122"/>
                  </a:lnTo>
                  <a:lnTo>
                    <a:pt x="221" y="122"/>
                  </a:lnTo>
                  <a:lnTo>
                    <a:pt x="217" y="120"/>
                  </a:lnTo>
                  <a:lnTo>
                    <a:pt x="206" y="110"/>
                  </a:lnTo>
                  <a:lnTo>
                    <a:pt x="204" y="110"/>
                  </a:lnTo>
                  <a:lnTo>
                    <a:pt x="202" y="108"/>
                  </a:lnTo>
                  <a:lnTo>
                    <a:pt x="202" y="107"/>
                  </a:lnTo>
                  <a:lnTo>
                    <a:pt x="200" y="105"/>
                  </a:lnTo>
                  <a:lnTo>
                    <a:pt x="198" y="105"/>
                  </a:lnTo>
                  <a:lnTo>
                    <a:pt x="196" y="101"/>
                  </a:lnTo>
                  <a:lnTo>
                    <a:pt x="193" y="101"/>
                  </a:lnTo>
                  <a:lnTo>
                    <a:pt x="193" y="99"/>
                  </a:lnTo>
                  <a:lnTo>
                    <a:pt x="183" y="82"/>
                  </a:lnTo>
                  <a:lnTo>
                    <a:pt x="181" y="80"/>
                  </a:lnTo>
                  <a:lnTo>
                    <a:pt x="179" y="78"/>
                  </a:lnTo>
                  <a:lnTo>
                    <a:pt x="172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2" y="76"/>
                  </a:lnTo>
                  <a:lnTo>
                    <a:pt x="172" y="78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2" y="86"/>
                  </a:lnTo>
                  <a:lnTo>
                    <a:pt x="160" y="88"/>
                  </a:lnTo>
                  <a:lnTo>
                    <a:pt x="155" y="91"/>
                  </a:lnTo>
                  <a:lnTo>
                    <a:pt x="155" y="93"/>
                  </a:lnTo>
                  <a:lnTo>
                    <a:pt x="153" y="95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1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47" y="107"/>
                  </a:lnTo>
                  <a:lnTo>
                    <a:pt x="145" y="107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3" y="108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40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8" y="108"/>
                  </a:lnTo>
                  <a:lnTo>
                    <a:pt x="136" y="107"/>
                  </a:lnTo>
                  <a:lnTo>
                    <a:pt x="134" y="107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0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7" y="101"/>
                  </a:lnTo>
                  <a:lnTo>
                    <a:pt x="115" y="103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4"/>
                  </a:lnTo>
                  <a:lnTo>
                    <a:pt x="102" y="116"/>
                  </a:lnTo>
                  <a:lnTo>
                    <a:pt x="100" y="116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9" y="107"/>
                  </a:lnTo>
                  <a:lnTo>
                    <a:pt x="89" y="105"/>
                  </a:lnTo>
                  <a:lnTo>
                    <a:pt x="89" y="105"/>
                  </a:lnTo>
                  <a:lnTo>
                    <a:pt x="89" y="105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1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7" y="74"/>
                  </a:lnTo>
                  <a:lnTo>
                    <a:pt x="85" y="76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2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67"/>
                  </a:lnTo>
                  <a:lnTo>
                    <a:pt x="77" y="67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4" y="61"/>
                  </a:lnTo>
                  <a:lnTo>
                    <a:pt x="62" y="61"/>
                  </a:lnTo>
                  <a:lnTo>
                    <a:pt x="58" y="59"/>
                  </a:lnTo>
                  <a:lnTo>
                    <a:pt x="56" y="59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4" y="65"/>
                  </a:lnTo>
                  <a:lnTo>
                    <a:pt x="34" y="69"/>
                  </a:lnTo>
                  <a:lnTo>
                    <a:pt x="35" y="72"/>
                  </a:lnTo>
                  <a:lnTo>
                    <a:pt x="37" y="74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1" y="80"/>
                  </a:lnTo>
                  <a:lnTo>
                    <a:pt x="43" y="84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9"/>
                  </a:lnTo>
                  <a:lnTo>
                    <a:pt x="47" y="91"/>
                  </a:lnTo>
                  <a:lnTo>
                    <a:pt x="49" y="105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20"/>
                  </a:lnTo>
                  <a:lnTo>
                    <a:pt x="47" y="122"/>
                  </a:lnTo>
                  <a:lnTo>
                    <a:pt x="49" y="124"/>
                  </a:lnTo>
                  <a:lnTo>
                    <a:pt x="49" y="125"/>
                  </a:lnTo>
                  <a:lnTo>
                    <a:pt x="49" y="131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3" y="139"/>
                  </a:lnTo>
                  <a:lnTo>
                    <a:pt x="53" y="139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3" y="144"/>
                  </a:lnTo>
                  <a:lnTo>
                    <a:pt x="53" y="144"/>
                  </a:lnTo>
                  <a:lnTo>
                    <a:pt x="53" y="146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51" y="158"/>
                  </a:lnTo>
                  <a:lnTo>
                    <a:pt x="51" y="160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4" y="165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8" y="167"/>
                  </a:lnTo>
                  <a:lnTo>
                    <a:pt x="56" y="167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2" y="173"/>
                  </a:lnTo>
                  <a:lnTo>
                    <a:pt x="62" y="173"/>
                  </a:lnTo>
                  <a:lnTo>
                    <a:pt x="64" y="173"/>
                  </a:lnTo>
                  <a:lnTo>
                    <a:pt x="64" y="173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4" y="177"/>
                  </a:lnTo>
                  <a:lnTo>
                    <a:pt x="64" y="178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64" y="18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66" y="196"/>
                  </a:lnTo>
                  <a:lnTo>
                    <a:pt x="64" y="196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2" y="199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62" y="203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4" y="205"/>
                  </a:lnTo>
                  <a:lnTo>
                    <a:pt x="64" y="207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4" y="211"/>
                  </a:lnTo>
                  <a:lnTo>
                    <a:pt x="64" y="213"/>
                  </a:lnTo>
                  <a:lnTo>
                    <a:pt x="66" y="214"/>
                  </a:lnTo>
                  <a:lnTo>
                    <a:pt x="66" y="216"/>
                  </a:lnTo>
                  <a:lnTo>
                    <a:pt x="68" y="214"/>
                  </a:lnTo>
                  <a:lnTo>
                    <a:pt x="70" y="214"/>
                  </a:lnTo>
                  <a:lnTo>
                    <a:pt x="71" y="216"/>
                  </a:lnTo>
                  <a:lnTo>
                    <a:pt x="71" y="216"/>
                  </a:lnTo>
                  <a:lnTo>
                    <a:pt x="75" y="220"/>
                  </a:lnTo>
                  <a:lnTo>
                    <a:pt x="75" y="220"/>
                  </a:lnTo>
                  <a:lnTo>
                    <a:pt x="75" y="222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7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3" y="224"/>
                  </a:lnTo>
                  <a:lnTo>
                    <a:pt x="81" y="224"/>
                  </a:lnTo>
                  <a:lnTo>
                    <a:pt x="79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7" y="228"/>
                  </a:lnTo>
                  <a:lnTo>
                    <a:pt x="71" y="226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1" y="231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1" y="235"/>
                  </a:lnTo>
                  <a:lnTo>
                    <a:pt x="73" y="235"/>
                  </a:lnTo>
                  <a:lnTo>
                    <a:pt x="75" y="237"/>
                  </a:lnTo>
                  <a:lnTo>
                    <a:pt x="77" y="237"/>
                  </a:lnTo>
                  <a:lnTo>
                    <a:pt x="77" y="237"/>
                  </a:lnTo>
                  <a:lnTo>
                    <a:pt x="77" y="237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1" y="235"/>
                  </a:lnTo>
                  <a:lnTo>
                    <a:pt x="81" y="237"/>
                  </a:lnTo>
                  <a:lnTo>
                    <a:pt x="79" y="237"/>
                  </a:lnTo>
                  <a:lnTo>
                    <a:pt x="79" y="239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3" y="241"/>
                  </a:lnTo>
                  <a:lnTo>
                    <a:pt x="83" y="243"/>
                  </a:lnTo>
                  <a:lnTo>
                    <a:pt x="85" y="245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9" y="249"/>
                  </a:lnTo>
                  <a:lnTo>
                    <a:pt x="94" y="252"/>
                  </a:lnTo>
                  <a:lnTo>
                    <a:pt x="94" y="252"/>
                  </a:lnTo>
                  <a:lnTo>
                    <a:pt x="96" y="254"/>
                  </a:lnTo>
                  <a:lnTo>
                    <a:pt x="96" y="258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100" y="264"/>
                  </a:lnTo>
                  <a:lnTo>
                    <a:pt x="104" y="267"/>
                  </a:lnTo>
                  <a:lnTo>
                    <a:pt x="104" y="269"/>
                  </a:lnTo>
                  <a:lnTo>
                    <a:pt x="104" y="269"/>
                  </a:lnTo>
                  <a:lnTo>
                    <a:pt x="106" y="269"/>
                  </a:lnTo>
                  <a:lnTo>
                    <a:pt x="106" y="269"/>
                  </a:lnTo>
                  <a:lnTo>
                    <a:pt x="107" y="269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9" y="273"/>
                  </a:lnTo>
                  <a:lnTo>
                    <a:pt x="111" y="275"/>
                  </a:lnTo>
                  <a:lnTo>
                    <a:pt x="111" y="277"/>
                  </a:lnTo>
                  <a:lnTo>
                    <a:pt x="113" y="284"/>
                  </a:lnTo>
                  <a:lnTo>
                    <a:pt x="113" y="286"/>
                  </a:lnTo>
                  <a:lnTo>
                    <a:pt x="115" y="286"/>
                  </a:lnTo>
                  <a:lnTo>
                    <a:pt x="115" y="288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5" y="294"/>
                  </a:lnTo>
                  <a:lnTo>
                    <a:pt x="115" y="294"/>
                  </a:lnTo>
                  <a:lnTo>
                    <a:pt x="113" y="296"/>
                  </a:lnTo>
                  <a:lnTo>
                    <a:pt x="109" y="300"/>
                  </a:lnTo>
                  <a:lnTo>
                    <a:pt x="109" y="300"/>
                  </a:lnTo>
                  <a:lnTo>
                    <a:pt x="111" y="300"/>
                  </a:lnTo>
                  <a:lnTo>
                    <a:pt x="109" y="303"/>
                  </a:lnTo>
                  <a:lnTo>
                    <a:pt x="111" y="303"/>
                  </a:lnTo>
                  <a:lnTo>
                    <a:pt x="115" y="305"/>
                  </a:lnTo>
                  <a:lnTo>
                    <a:pt x="119" y="305"/>
                  </a:lnTo>
                  <a:lnTo>
                    <a:pt x="121" y="307"/>
                  </a:lnTo>
                  <a:lnTo>
                    <a:pt x="123" y="313"/>
                  </a:lnTo>
                  <a:lnTo>
                    <a:pt x="124" y="315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32" y="317"/>
                  </a:lnTo>
                  <a:lnTo>
                    <a:pt x="132" y="317"/>
                  </a:lnTo>
                  <a:lnTo>
                    <a:pt x="136" y="319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40" y="320"/>
                  </a:lnTo>
                  <a:lnTo>
                    <a:pt x="142" y="320"/>
                  </a:lnTo>
                  <a:lnTo>
                    <a:pt x="143" y="320"/>
                  </a:lnTo>
                  <a:lnTo>
                    <a:pt x="143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47" y="326"/>
                  </a:lnTo>
                  <a:lnTo>
                    <a:pt x="147" y="328"/>
                  </a:lnTo>
                  <a:lnTo>
                    <a:pt x="149" y="328"/>
                  </a:lnTo>
                  <a:lnTo>
                    <a:pt x="149" y="330"/>
                  </a:lnTo>
                  <a:lnTo>
                    <a:pt x="149" y="332"/>
                  </a:lnTo>
                  <a:lnTo>
                    <a:pt x="149" y="334"/>
                  </a:lnTo>
                  <a:lnTo>
                    <a:pt x="151" y="334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5" y="334"/>
                  </a:lnTo>
                  <a:lnTo>
                    <a:pt x="157" y="334"/>
                  </a:lnTo>
                  <a:lnTo>
                    <a:pt x="159" y="334"/>
                  </a:lnTo>
                  <a:lnTo>
                    <a:pt x="157" y="336"/>
                  </a:lnTo>
                  <a:lnTo>
                    <a:pt x="159" y="336"/>
                  </a:lnTo>
                  <a:lnTo>
                    <a:pt x="160" y="338"/>
                  </a:lnTo>
                  <a:lnTo>
                    <a:pt x="160" y="338"/>
                  </a:lnTo>
                  <a:lnTo>
                    <a:pt x="162" y="338"/>
                  </a:lnTo>
                  <a:lnTo>
                    <a:pt x="166" y="343"/>
                  </a:lnTo>
                  <a:lnTo>
                    <a:pt x="168" y="345"/>
                  </a:lnTo>
                  <a:lnTo>
                    <a:pt x="172" y="345"/>
                  </a:lnTo>
                  <a:lnTo>
                    <a:pt x="181" y="351"/>
                  </a:lnTo>
                  <a:lnTo>
                    <a:pt x="191" y="355"/>
                  </a:lnTo>
                  <a:lnTo>
                    <a:pt x="195" y="355"/>
                  </a:lnTo>
                  <a:lnTo>
                    <a:pt x="195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60"/>
                  </a:lnTo>
                  <a:lnTo>
                    <a:pt x="202" y="364"/>
                  </a:lnTo>
                  <a:lnTo>
                    <a:pt x="204" y="366"/>
                  </a:lnTo>
                  <a:lnTo>
                    <a:pt x="204" y="368"/>
                  </a:lnTo>
                  <a:lnTo>
                    <a:pt x="206" y="370"/>
                  </a:lnTo>
                  <a:lnTo>
                    <a:pt x="208" y="370"/>
                  </a:lnTo>
                  <a:lnTo>
                    <a:pt x="208" y="370"/>
                  </a:lnTo>
                  <a:lnTo>
                    <a:pt x="212" y="370"/>
                  </a:lnTo>
                  <a:lnTo>
                    <a:pt x="213" y="370"/>
                  </a:lnTo>
                  <a:lnTo>
                    <a:pt x="215" y="370"/>
                  </a:lnTo>
                  <a:lnTo>
                    <a:pt x="217" y="372"/>
                  </a:lnTo>
                  <a:lnTo>
                    <a:pt x="219" y="373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1" y="377"/>
                  </a:lnTo>
                  <a:lnTo>
                    <a:pt x="223" y="377"/>
                  </a:lnTo>
                  <a:lnTo>
                    <a:pt x="225" y="377"/>
                  </a:lnTo>
                  <a:lnTo>
                    <a:pt x="225" y="377"/>
                  </a:lnTo>
                  <a:lnTo>
                    <a:pt x="229" y="379"/>
                  </a:lnTo>
                  <a:lnTo>
                    <a:pt x="240" y="387"/>
                  </a:lnTo>
                  <a:lnTo>
                    <a:pt x="248" y="389"/>
                  </a:lnTo>
                  <a:lnTo>
                    <a:pt x="251" y="391"/>
                  </a:lnTo>
                  <a:lnTo>
                    <a:pt x="253" y="392"/>
                  </a:lnTo>
                  <a:lnTo>
                    <a:pt x="253" y="396"/>
                  </a:lnTo>
                  <a:lnTo>
                    <a:pt x="255" y="404"/>
                  </a:lnTo>
                  <a:lnTo>
                    <a:pt x="257" y="404"/>
                  </a:lnTo>
                  <a:lnTo>
                    <a:pt x="257" y="406"/>
                  </a:lnTo>
                  <a:lnTo>
                    <a:pt x="261" y="408"/>
                  </a:lnTo>
                  <a:lnTo>
                    <a:pt x="261" y="409"/>
                  </a:lnTo>
                  <a:lnTo>
                    <a:pt x="261" y="408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6" y="404"/>
                  </a:lnTo>
                  <a:lnTo>
                    <a:pt x="268" y="402"/>
                  </a:lnTo>
                  <a:lnTo>
                    <a:pt x="272" y="398"/>
                  </a:lnTo>
                  <a:lnTo>
                    <a:pt x="272" y="396"/>
                  </a:lnTo>
                  <a:lnTo>
                    <a:pt x="274" y="396"/>
                  </a:lnTo>
                  <a:lnTo>
                    <a:pt x="276" y="398"/>
                  </a:lnTo>
                  <a:lnTo>
                    <a:pt x="278" y="396"/>
                  </a:lnTo>
                  <a:lnTo>
                    <a:pt x="282" y="396"/>
                  </a:lnTo>
                  <a:lnTo>
                    <a:pt x="282" y="396"/>
                  </a:lnTo>
                  <a:lnTo>
                    <a:pt x="289" y="398"/>
                  </a:lnTo>
                  <a:lnTo>
                    <a:pt x="291" y="400"/>
                  </a:lnTo>
                  <a:lnTo>
                    <a:pt x="295" y="398"/>
                  </a:lnTo>
                  <a:lnTo>
                    <a:pt x="295" y="396"/>
                  </a:lnTo>
                  <a:lnTo>
                    <a:pt x="295" y="394"/>
                  </a:lnTo>
                  <a:lnTo>
                    <a:pt x="293" y="394"/>
                  </a:lnTo>
                  <a:lnTo>
                    <a:pt x="293" y="392"/>
                  </a:lnTo>
                  <a:lnTo>
                    <a:pt x="293" y="391"/>
                  </a:lnTo>
                  <a:lnTo>
                    <a:pt x="293" y="391"/>
                  </a:lnTo>
                  <a:lnTo>
                    <a:pt x="291" y="387"/>
                  </a:lnTo>
                  <a:lnTo>
                    <a:pt x="291" y="385"/>
                  </a:lnTo>
                  <a:lnTo>
                    <a:pt x="291" y="383"/>
                  </a:lnTo>
                  <a:lnTo>
                    <a:pt x="293" y="385"/>
                  </a:lnTo>
                  <a:lnTo>
                    <a:pt x="295" y="387"/>
                  </a:lnTo>
                  <a:lnTo>
                    <a:pt x="297" y="392"/>
                  </a:lnTo>
                  <a:lnTo>
                    <a:pt x="297" y="392"/>
                  </a:lnTo>
                  <a:lnTo>
                    <a:pt x="297" y="392"/>
                  </a:lnTo>
                  <a:lnTo>
                    <a:pt x="297" y="392"/>
                  </a:lnTo>
                  <a:lnTo>
                    <a:pt x="301" y="391"/>
                  </a:lnTo>
                  <a:lnTo>
                    <a:pt x="301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2"/>
                  </a:lnTo>
                  <a:lnTo>
                    <a:pt x="299" y="394"/>
                  </a:lnTo>
                  <a:lnTo>
                    <a:pt x="297" y="394"/>
                  </a:lnTo>
                  <a:lnTo>
                    <a:pt x="299" y="398"/>
                  </a:lnTo>
                  <a:lnTo>
                    <a:pt x="299" y="398"/>
                  </a:lnTo>
                  <a:lnTo>
                    <a:pt x="299" y="398"/>
                  </a:lnTo>
                  <a:lnTo>
                    <a:pt x="301" y="400"/>
                  </a:lnTo>
                  <a:lnTo>
                    <a:pt x="301" y="400"/>
                  </a:lnTo>
                  <a:lnTo>
                    <a:pt x="301" y="402"/>
                  </a:lnTo>
                  <a:lnTo>
                    <a:pt x="301" y="402"/>
                  </a:lnTo>
                  <a:lnTo>
                    <a:pt x="301" y="402"/>
                  </a:lnTo>
                  <a:lnTo>
                    <a:pt x="304" y="404"/>
                  </a:lnTo>
                  <a:lnTo>
                    <a:pt x="304" y="404"/>
                  </a:lnTo>
                  <a:lnTo>
                    <a:pt x="308" y="404"/>
                  </a:lnTo>
                  <a:lnTo>
                    <a:pt x="308" y="404"/>
                  </a:lnTo>
                  <a:lnTo>
                    <a:pt x="310" y="404"/>
                  </a:lnTo>
                  <a:lnTo>
                    <a:pt x="310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2" y="398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2" y="392"/>
                  </a:lnTo>
                  <a:close/>
                  <a:moveTo>
                    <a:pt x="1323" y="137"/>
                  </a:moveTo>
                  <a:lnTo>
                    <a:pt x="1325" y="135"/>
                  </a:lnTo>
                  <a:lnTo>
                    <a:pt x="1323" y="135"/>
                  </a:lnTo>
                  <a:lnTo>
                    <a:pt x="1323" y="133"/>
                  </a:lnTo>
                  <a:lnTo>
                    <a:pt x="1321" y="133"/>
                  </a:lnTo>
                  <a:lnTo>
                    <a:pt x="1319" y="129"/>
                  </a:lnTo>
                  <a:lnTo>
                    <a:pt x="1319" y="129"/>
                  </a:lnTo>
                  <a:lnTo>
                    <a:pt x="1317" y="129"/>
                  </a:lnTo>
                  <a:lnTo>
                    <a:pt x="1317" y="129"/>
                  </a:lnTo>
                  <a:lnTo>
                    <a:pt x="1311" y="131"/>
                  </a:lnTo>
                  <a:lnTo>
                    <a:pt x="1310" y="131"/>
                  </a:lnTo>
                  <a:lnTo>
                    <a:pt x="1306" y="129"/>
                  </a:lnTo>
                  <a:lnTo>
                    <a:pt x="1304" y="129"/>
                  </a:lnTo>
                  <a:lnTo>
                    <a:pt x="1304" y="129"/>
                  </a:lnTo>
                  <a:lnTo>
                    <a:pt x="1304" y="131"/>
                  </a:lnTo>
                  <a:lnTo>
                    <a:pt x="1304" y="131"/>
                  </a:lnTo>
                  <a:lnTo>
                    <a:pt x="1304" y="133"/>
                  </a:lnTo>
                  <a:lnTo>
                    <a:pt x="1302" y="133"/>
                  </a:lnTo>
                  <a:lnTo>
                    <a:pt x="1302" y="133"/>
                  </a:lnTo>
                  <a:lnTo>
                    <a:pt x="1300" y="133"/>
                  </a:lnTo>
                  <a:lnTo>
                    <a:pt x="1300" y="131"/>
                  </a:lnTo>
                  <a:lnTo>
                    <a:pt x="1300" y="131"/>
                  </a:lnTo>
                  <a:lnTo>
                    <a:pt x="1300" y="129"/>
                  </a:lnTo>
                  <a:lnTo>
                    <a:pt x="1300" y="127"/>
                  </a:lnTo>
                  <a:lnTo>
                    <a:pt x="1298" y="127"/>
                  </a:lnTo>
                  <a:lnTo>
                    <a:pt x="1296" y="127"/>
                  </a:lnTo>
                  <a:lnTo>
                    <a:pt x="1294" y="125"/>
                  </a:lnTo>
                  <a:lnTo>
                    <a:pt x="1294" y="125"/>
                  </a:lnTo>
                  <a:lnTo>
                    <a:pt x="1294" y="125"/>
                  </a:lnTo>
                  <a:lnTo>
                    <a:pt x="1293" y="125"/>
                  </a:lnTo>
                  <a:lnTo>
                    <a:pt x="1293" y="127"/>
                  </a:lnTo>
                  <a:lnTo>
                    <a:pt x="1293" y="125"/>
                  </a:lnTo>
                  <a:lnTo>
                    <a:pt x="1293" y="124"/>
                  </a:lnTo>
                  <a:lnTo>
                    <a:pt x="1291" y="124"/>
                  </a:lnTo>
                  <a:lnTo>
                    <a:pt x="1289" y="122"/>
                  </a:lnTo>
                  <a:lnTo>
                    <a:pt x="1287" y="122"/>
                  </a:lnTo>
                  <a:lnTo>
                    <a:pt x="1287" y="120"/>
                  </a:lnTo>
                  <a:lnTo>
                    <a:pt x="1283" y="116"/>
                  </a:lnTo>
                  <a:lnTo>
                    <a:pt x="1281" y="116"/>
                  </a:lnTo>
                  <a:lnTo>
                    <a:pt x="1279" y="116"/>
                  </a:lnTo>
                  <a:lnTo>
                    <a:pt x="1279" y="118"/>
                  </a:lnTo>
                  <a:lnTo>
                    <a:pt x="1277" y="118"/>
                  </a:lnTo>
                  <a:lnTo>
                    <a:pt x="1277" y="120"/>
                  </a:lnTo>
                  <a:lnTo>
                    <a:pt x="1277" y="120"/>
                  </a:lnTo>
                  <a:lnTo>
                    <a:pt x="1277" y="122"/>
                  </a:lnTo>
                  <a:lnTo>
                    <a:pt x="1277" y="122"/>
                  </a:lnTo>
                  <a:lnTo>
                    <a:pt x="1275" y="124"/>
                  </a:lnTo>
                  <a:lnTo>
                    <a:pt x="1275" y="124"/>
                  </a:lnTo>
                  <a:lnTo>
                    <a:pt x="1275" y="122"/>
                  </a:lnTo>
                  <a:lnTo>
                    <a:pt x="1275" y="120"/>
                  </a:lnTo>
                  <a:lnTo>
                    <a:pt x="1275" y="120"/>
                  </a:lnTo>
                  <a:lnTo>
                    <a:pt x="1277" y="116"/>
                  </a:lnTo>
                  <a:lnTo>
                    <a:pt x="1277" y="116"/>
                  </a:lnTo>
                  <a:lnTo>
                    <a:pt x="1277" y="114"/>
                  </a:lnTo>
                  <a:lnTo>
                    <a:pt x="1277" y="114"/>
                  </a:lnTo>
                  <a:lnTo>
                    <a:pt x="1277" y="114"/>
                  </a:lnTo>
                  <a:lnTo>
                    <a:pt x="1277" y="112"/>
                  </a:lnTo>
                  <a:lnTo>
                    <a:pt x="1277" y="112"/>
                  </a:lnTo>
                  <a:lnTo>
                    <a:pt x="1275" y="112"/>
                  </a:lnTo>
                  <a:lnTo>
                    <a:pt x="1275" y="110"/>
                  </a:lnTo>
                  <a:lnTo>
                    <a:pt x="1272" y="108"/>
                  </a:lnTo>
                  <a:lnTo>
                    <a:pt x="1266" y="105"/>
                  </a:lnTo>
                  <a:lnTo>
                    <a:pt x="1264" y="105"/>
                  </a:lnTo>
                  <a:lnTo>
                    <a:pt x="1264" y="105"/>
                  </a:lnTo>
                  <a:lnTo>
                    <a:pt x="1262" y="105"/>
                  </a:lnTo>
                  <a:lnTo>
                    <a:pt x="1262" y="105"/>
                  </a:lnTo>
                  <a:lnTo>
                    <a:pt x="1262" y="105"/>
                  </a:lnTo>
                  <a:lnTo>
                    <a:pt x="1260" y="105"/>
                  </a:lnTo>
                  <a:lnTo>
                    <a:pt x="1260" y="105"/>
                  </a:lnTo>
                  <a:lnTo>
                    <a:pt x="1260" y="105"/>
                  </a:lnTo>
                  <a:lnTo>
                    <a:pt x="1257" y="103"/>
                  </a:lnTo>
                  <a:lnTo>
                    <a:pt x="1255" y="103"/>
                  </a:lnTo>
                  <a:lnTo>
                    <a:pt x="1253" y="105"/>
                  </a:lnTo>
                  <a:lnTo>
                    <a:pt x="1249" y="105"/>
                  </a:lnTo>
                  <a:lnTo>
                    <a:pt x="1249" y="105"/>
                  </a:lnTo>
                  <a:lnTo>
                    <a:pt x="1249" y="107"/>
                  </a:lnTo>
                  <a:lnTo>
                    <a:pt x="1249" y="107"/>
                  </a:lnTo>
                  <a:lnTo>
                    <a:pt x="1249" y="108"/>
                  </a:lnTo>
                  <a:lnTo>
                    <a:pt x="1249" y="108"/>
                  </a:lnTo>
                  <a:lnTo>
                    <a:pt x="1247" y="108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47" y="112"/>
                  </a:lnTo>
                  <a:lnTo>
                    <a:pt x="1247" y="112"/>
                  </a:lnTo>
                  <a:lnTo>
                    <a:pt x="1247" y="112"/>
                  </a:lnTo>
                  <a:lnTo>
                    <a:pt x="1247" y="112"/>
                  </a:lnTo>
                  <a:lnTo>
                    <a:pt x="1245" y="110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0"/>
                  </a:lnTo>
                  <a:lnTo>
                    <a:pt x="1241" y="110"/>
                  </a:lnTo>
                  <a:lnTo>
                    <a:pt x="1241" y="110"/>
                  </a:lnTo>
                  <a:lnTo>
                    <a:pt x="1240" y="110"/>
                  </a:lnTo>
                  <a:lnTo>
                    <a:pt x="1238" y="112"/>
                  </a:lnTo>
                  <a:lnTo>
                    <a:pt x="1236" y="112"/>
                  </a:lnTo>
                  <a:lnTo>
                    <a:pt x="1236" y="112"/>
                  </a:lnTo>
                  <a:lnTo>
                    <a:pt x="1236" y="112"/>
                  </a:lnTo>
                  <a:lnTo>
                    <a:pt x="1236" y="112"/>
                  </a:lnTo>
                  <a:lnTo>
                    <a:pt x="1234" y="112"/>
                  </a:lnTo>
                  <a:lnTo>
                    <a:pt x="1232" y="107"/>
                  </a:lnTo>
                  <a:lnTo>
                    <a:pt x="1232" y="107"/>
                  </a:lnTo>
                  <a:lnTo>
                    <a:pt x="1232" y="107"/>
                  </a:lnTo>
                  <a:lnTo>
                    <a:pt x="1232" y="105"/>
                  </a:lnTo>
                  <a:lnTo>
                    <a:pt x="1232" y="105"/>
                  </a:lnTo>
                  <a:lnTo>
                    <a:pt x="1234" y="105"/>
                  </a:lnTo>
                  <a:lnTo>
                    <a:pt x="1238" y="105"/>
                  </a:lnTo>
                  <a:lnTo>
                    <a:pt x="1240" y="105"/>
                  </a:lnTo>
                  <a:lnTo>
                    <a:pt x="1240" y="105"/>
                  </a:lnTo>
                  <a:lnTo>
                    <a:pt x="1241" y="105"/>
                  </a:lnTo>
                  <a:lnTo>
                    <a:pt x="1243" y="105"/>
                  </a:lnTo>
                  <a:lnTo>
                    <a:pt x="1243" y="103"/>
                  </a:lnTo>
                  <a:lnTo>
                    <a:pt x="1245" y="101"/>
                  </a:lnTo>
                  <a:lnTo>
                    <a:pt x="1245" y="101"/>
                  </a:lnTo>
                  <a:lnTo>
                    <a:pt x="1245" y="99"/>
                  </a:lnTo>
                  <a:lnTo>
                    <a:pt x="1243" y="95"/>
                  </a:lnTo>
                  <a:lnTo>
                    <a:pt x="1243" y="95"/>
                  </a:lnTo>
                  <a:lnTo>
                    <a:pt x="1243" y="93"/>
                  </a:lnTo>
                  <a:lnTo>
                    <a:pt x="1243" y="91"/>
                  </a:lnTo>
                  <a:lnTo>
                    <a:pt x="1241" y="91"/>
                  </a:lnTo>
                  <a:lnTo>
                    <a:pt x="1241" y="91"/>
                  </a:lnTo>
                  <a:lnTo>
                    <a:pt x="1241" y="89"/>
                  </a:lnTo>
                  <a:lnTo>
                    <a:pt x="1241" y="89"/>
                  </a:lnTo>
                  <a:lnTo>
                    <a:pt x="1240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6" y="88"/>
                  </a:lnTo>
                  <a:lnTo>
                    <a:pt x="1234" y="91"/>
                  </a:lnTo>
                  <a:lnTo>
                    <a:pt x="1232" y="93"/>
                  </a:lnTo>
                  <a:lnTo>
                    <a:pt x="1230" y="93"/>
                  </a:lnTo>
                  <a:lnTo>
                    <a:pt x="1230" y="93"/>
                  </a:lnTo>
                  <a:lnTo>
                    <a:pt x="1230" y="95"/>
                  </a:lnTo>
                  <a:lnTo>
                    <a:pt x="1226" y="95"/>
                  </a:lnTo>
                  <a:lnTo>
                    <a:pt x="1226" y="95"/>
                  </a:lnTo>
                  <a:lnTo>
                    <a:pt x="1224" y="95"/>
                  </a:lnTo>
                  <a:lnTo>
                    <a:pt x="1224" y="95"/>
                  </a:lnTo>
                  <a:lnTo>
                    <a:pt x="1222" y="95"/>
                  </a:lnTo>
                  <a:lnTo>
                    <a:pt x="1222" y="95"/>
                  </a:lnTo>
                  <a:lnTo>
                    <a:pt x="1222" y="97"/>
                  </a:lnTo>
                  <a:lnTo>
                    <a:pt x="1222" y="97"/>
                  </a:lnTo>
                  <a:lnTo>
                    <a:pt x="1221" y="97"/>
                  </a:lnTo>
                  <a:lnTo>
                    <a:pt x="1219" y="97"/>
                  </a:lnTo>
                  <a:lnTo>
                    <a:pt x="1213" y="97"/>
                  </a:lnTo>
                  <a:lnTo>
                    <a:pt x="1209" y="99"/>
                  </a:lnTo>
                  <a:lnTo>
                    <a:pt x="1207" y="99"/>
                  </a:lnTo>
                  <a:lnTo>
                    <a:pt x="1204" y="101"/>
                  </a:lnTo>
                  <a:lnTo>
                    <a:pt x="1202" y="101"/>
                  </a:lnTo>
                  <a:lnTo>
                    <a:pt x="1204" y="99"/>
                  </a:lnTo>
                  <a:lnTo>
                    <a:pt x="1211" y="95"/>
                  </a:lnTo>
                  <a:lnTo>
                    <a:pt x="1215" y="95"/>
                  </a:lnTo>
                  <a:lnTo>
                    <a:pt x="1215" y="93"/>
                  </a:lnTo>
                  <a:lnTo>
                    <a:pt x="1215" y="91"/>
                  </a:lnTo>
                  <a:lnTo>
                    <a:pt x="1215" y="91"/>
                  </a:lnTo>
                  <a:lnTo>
                    <a:pt x="1215" y="89"/>
                  </a:lnTo>
                  <a:lnTo>
                    <a:pt x="1213" y="89"/>
                  </a:lnTo>
                  <a:lnTo>
                    <a:pt x="1213" y="89"/>
                  </a:lnTo>
                  <a:lnTo>
                    <a:pt x="1213" y="88"/>
                  </a:lnTo>
                  <a:lnTo>
                    <a:pt x="1213" y="88"/>
                  </a:lnTo>
                  <a:lnTo>
                    <a:pt x="1215" y="88"/>
                  </a:lnTo>
                  <a:lnTo>
                    <a:pt x="1215" y="88"/>
                  </a:lnTo>
                  <a:lnTo>
                    <a:pt x="1215" y="86"/>
                  </a:lnTo>
                  <a:lnTo>
                    <a:pt x="1215" y="86"/>
                  </a:lnTo>
                  <a:lnTo>
                    <a:pt x="1215" y="86"/>
                  </a:lnTo>
                  <a:lnTo>
                    <a:pt x="1215" y="84"/>
                  </a:lnTo>
                  <a:lnTo>
                    <a:pt x="1215" y="84"/>
                  </a:lnTo>
                  <a:lnTo>
                    <a:pt x="1213" y="84"/>
                  </a:lnTo>
                  <a:lnTo>
                    <a:pt x="1213" y="80"/>
                  </a:lnTo>
                  <a:lnTo>
                    <a:pt x="1211" y="80"/>
                  </a:lnTo>
                  <a:lnTo>
                    <a:pt x="1211" y="78"/>
                  </a:lnTo>
                  <a:lnTo>
                    <a:pt x="1211" y="76"/>
                  </a:lnTo>
                  <a:lnTo>
                    <a:pt x="1213" y="74"/>
                  </a:lnTo>
                  <a:lnTo>
                    <a:pt x="1215" y="74"/>
                  </a:lnTo>
                  <a:lnTo>
                    <a:pt x="1215" y="74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19" y="72"/>
                  </a:lnTo>
                  <a:lnTo>
                    <a:pt x="1221" y="69"/>
                  </a:lnTo>
                  <a:lnTo>
                    <a:pt x="1219" y="67"/>
                  </a:lnTo>
                  <a:lnTo>
                    <a:pt x="1221" y="67"/>
                  </a:lnTo>
                  <a:lnTo>
                    <a:pt x="1221" y="65"/>
                  </a:lnTo>
                  <a:lnTo>
                    <a:pt x="1221" y="65"/>
                  </a:lnTo>
                  <a:lnTo>
                    <a:pt x="1221" y="65"/>
                  </a:lnTo>
                  <a:lnTo>
                    <a:pt x="1219" y="63"/>
                  </a:lnTo>
                  <a:lnTo>
                    <a:pt x="1219" y="63"/>
                  </a:lnTo>
                  <a:lnTo>
                    <a:pt x="1219" y="63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7" y="61"/>
                  </a:lnTo>
                  <a:lnTo>
                    <a:pt x="1217" y="61"/>
                  </a:lnTo>
                  <a:lnTo>
                    <a:pt x="1217" y="59"/>
                  </a:lnTo>
                  <a:lnTo>
                    <a:pt x="1215" y="59"/>
                  </a:lnTo>
                  <a:lnTo>
                    <a:pt x="1215" y="57"/>
                  </a:lnTo>
                  <a:lnTo>
                    <a:pt x="1213" y="55"/>
                  </a:lnTo>
                  <a:lnTo>
                    <a:pt x="1213" y="57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09" y="55"/>
                  </a:lnTo>
                  <a:lnTo>
                    <a:pt x="1209" y="55"/>
                  </a:lnTo>
                  <a:lnTo>
                    <a:pt x="1207" y="55"/>
                  </a:lnTo>
                  <a:lnTo>
                    <a:pt x="1207" y="55"/>
                  </a:lnTo>
                  <a:lnTo>
                    <a:pt x="1207" y="55"/>
                  </a:lnTo>
                  <a:lnTo>
                    <a:pt x="1207" y="53"/>
                  </a:lnTo>
                  <a:lnTo>
                    <a:pt x="1207" y="53"/>
                  </a:lnTo>
                  <a:lnTo>
                    <a:pt x="1209" y="53"/>
                  </a:lnTo>
                  <a:lnTo>
                    <a:pt x="1207" y="52"/>
                  </a:lnTo>
                  <a:lnTo>
                    <a:pt x="1207" y="52"/>
                  </a:lnTo>
                  <a:lnTo>
                    <a:pt x="1207" y="50"/>
                  </a:lnTo>
                  <a:lnTo>
                    <a:pt x="1205" y="50"/>
                  </a:lnTo>
                  <a:lnTo>
                    <a:pt x="1205" y="50"/>
                  </a:lnTo>
                  <a:lnTo>
                    <a:pt x="1205" y="52"/>
                  </a:lnTo>
                  <a:lnTo>
                    <a:pt x="1204" y="53"/>
                  </a:lnTo>
                  <a:lnTo>
                    <a:pt x="1202" y="53"/>
                  </a:lnTo>
                  <a:lnTo>
                    <a:pt x="1202" y="55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198" y="52"/>
                  </a:lnTo>
                  <a:lnTo>
                    <a:pt x="1196" y="50"/>
                  </a:lnTo>
                  <a:lnTo>
                    <a:pt x="1194" y="50"/>
                  </a:lnTo>
                  <a:lnTo>
                    <a:pt x="1194" y="50"/>
                  </a:lnTo>
                  <a:lnTo>
                    <a:pt x="1190" y="50"/>
                  </a:lnTo>
                  <a:lnTo>
                    <a:pt x="1190" y="48"/>
                  </a:lnTo>
                  <a:lnTo>
                    <a:pt x="1190" y="48"/>
                  </a:lnTo>
                  <a:lnTo>
                    <a:pt x="1188" y="46"/>
                  </a:lnTo>
                  <a:lnTo>
                    <a:pt x="1188" y="42"/>
                  </a:lnTo>
                  <a:lnTo>
                    <a:pt x="1188" y="40"/>
                  </a:lnTo>
                  <a:lnTo>
                    <a:pt x="1187" y="38"/>
                  </a:lnTo>
                  <a:lnTo>
                    <a:pt x="1187" y="36"/>
                  </a:lnTo>
                  <a:lnTo>
                    <a:pt x="1187" y="35"/>
                  </a:lnTo>
                  <a:lnTo>
                    <a:pt x="1187" y="35"/>
                  </a:lnTo>
                  <a:lnTo>
                    <a:pt x="1187" y="33"/>
                  </a:lnTo>
                  <a:lnTo>
                    <a:pt x="1187" y="33"/>
                  </a:lnTo>
                  <a:lnTo>
                    <a:pt x="1188" y="29"/>
                  </a:lnTo>
                  <a:lnTo>
                    <a:pt x="1188" y="29"/>
                  </a:lnTo>
                  <a:lnTo>
                    <a:pt x="1187" y="27"/>
                  </a:lnTo>
                  <a:lnTo>
                    <a:pt x="1187" y="27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1" y="23"/>
                  </a:lnTo>
                  <a:lnTo>
                    <a:pt x="1181" y="23"/>
                  </a:lnTo>
                  <a:lnTo>
                    <a:pt x="1181" y="23"/>
                  </a:lnTo>
                  <a:lnTo>
                    <a:pt x="1179" y="25"/>
                  </a:lnTo>
                  <a:lnTo>
                    <a:pt x="1179" y="25"/>
                  </a:lnTo>
                  <a:lnTo>
                    <a:pt x="1177" y="25"/>
                  </a:lnTo>
                  <a:lnTo>
                    <a:pt x="1177" y="25"/>
                  </a:lnTo>
                  <a:lnTo>
                    <a:pt x="1177" y="25"/>
                  </a:lnTo>
                  <a:lnTo>
                    <a:pt x="1175" y="25"/>
                  </a:lnTo>
                  <a:lnTo>
                    <a:pt x="1175" y="25"/>
                  </a:lnTo>
                  <a:lnTo>
                    <a:pt x="1175" y="25"/>
                  </a:lnTo>
                  <a:lnTo>
                    <a:pt x="1175" y="27"/>
                  </a:lnTo>
                  <a:lnTo>
                    <a:pt x="1175" y="27"/>
                  </a:lnTo>
                  <a:lnTo>
                    <a:pt x="1175" y="27"/>
                  </a:lnTo>
                  <a:lnTo>
                    <a:pt x="1175" y="27"/>
                  </a:lnTo>
                  <a:lnTo>
                    <a:pt x="1175" y="29"/>
                  </a:lnTo>
                  <a:lnTo>
                    <a:pt x="1175" y="29"/>
                  </a:lnTo>
                  <a:lnTo>
                    <a:pt x="1173" y="29"/>
                  </a:lnTo>
                  <a:lnTo>
                    <a:pt x="1173" y="27"/>
                  </a:lnTo>
                  <a:lnTo>
                    <a:pt x="1173" y="27"/>
                  </a:lnTo>
                  <a:lnTo>
                    <a:pt x="1171" y="29"/>
                  </a:lnTo>
                  <a:lnTo>
                    <a:pt x="1171" y="31"/>
                  </a:lnTo>
                  <a:lnTo>
                    <a:pt x="1173" y="33"/>
                  </a:lnTo>
                  <a:lnTo>
                    <a:pt x="1173" y="35"/>
                  </a:lnTo>
                  <a:lnTo>
                    <a:pt x="1173" y="35"/>
                  </a:lnTo>
                  <a:lnTo>
                    <a:pt x="1171" y="38"/>
                  </a:lnTo>
                  <a:lnTo>
                    <a:pt x="1169" y="40"/>
                  </a:lnTo>
                  <a:lnTo>
                    <a:pt x="1169" y="40"/>
                  </a:lnTo>
                  <a:lnTo>
                    <a:pt x="1169" y="40"/>
                  </a:lnTo>
                  <a:lnTo>
                    <a:pt x="1169" y="40"/>
                  </a:lnTo>
                  <a:lnTo>
                    <a:pt x="1169" y="42"/>
                  </a:lnTo>
                  <a:lnTo>
                    <a:pt x="1168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2" y="50"/>
                  </a:lnTo>
                  <a:lnTo>
                    <a:pt x="1160" y="50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56" y="52"/>
                  </a:lnTo>
                  <a:lnTo>
                    <a:pt x="1154" y="50"/>
                  </a:lnTo>
                  <a:lnTo>
                    <a:pt x="1156" y="46"/>
                  </a:lnTo>
                  <a:lnTo>
                    <a:pt x="1158" y="44"/>
                  </a:lnTo>
                  <a:lnTo>
                    <a:pt x="1160" y="40"/>
                  </a:lnTo>
                  <a:lnTo>
                    <a:pt x="1160" y="38"/>
                  </a:lnTo>
                  <a:lnTo>
                    <a:pt x="1160" y="36"/>
                  </a:lnTo>
                  <a:lnTo>
                    <a:pt x="1160" y="35"/>
                  </a:lnTo>
                  <a:lnTo>
                    <a:pt x="1160" y="35"/>
                  </a:lnTo>
                  <a:lnTo>
                    <a:pt x="1158" y="35"/>
                  </a:lnTo>
                  <a:lnTo>
                    <a:pt x="1158" y="33"/>
                  </a:lnTo>
                  <a:lnTo>
                    <a:pt x="1158" y="33"/>
                  </a:lnTo>
                  <a:lnTo>
                    <a:pt x="1158" y="31"/>
                  </a:lnTo>
                  <a:lnTo>
                    <a:pt x="1158" y="31"/>
                  </a:lnTo>
                  <a:lnTo>
                    <a:pt x="1158" y="31"/>
                  </a:lnTo>
                  <a:lnTo>
                    <a:pt x="1160" y="31"/>
                  </a:lnTo>
                  <a:lnTo>
                    <a:pt x="1160" y="27"/>
                  </a:lnTo>
                  <a:lnTo>
                    <a:pt x="1158" y="25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54" y="21"/>
                  </a:lnTo>
                  <a:lnTo>
                    <a:pt x="1154" y="23"/>
                  </a:lnTo>
                  <a:lnTo>
                    <a:pt x="1154" y="23"/>
                  </a:lnTo>
                  <a:lnTo>
                    <a:pt x="1152" y="23"/>
                  </a:lnTo>
                  <a:lnTo>
                    <a:pt x="1152" y="23"/>
                  </a:lnTo>
                  <a:lnTo>
                    <a:pt x="1152" y="25"/>
                  </a:lnTo>
                  <a:lnTo>
                    <a:pt x="1152" y="25"/>
                  </a:lnTo>
                  <a:lnTo>
                    <a:pt x="1151" y="25"/>
                  </a:lnTo>
                  <a:lnTo>
                    <a:pt x="1151" y="27"/>
                  </a:lnTo>
                  <a:lnTo>
                    <a:pt x="1151" y="27"/>
                  </a:lnTo>
                  <a:lnTo>
                    <a:pt x="1151" y="31"/>
                  </a:lnTo>
                  <a:lnTo>
                    <a:pt x="1151" y="31"/>
                  </a:lnTo>
                  <a:lnTo>
                    <a:pt x="1149" y="33"/>
                  </a:lnTo>
                  <a:lnTo>
                    <a:pt x="1147" y="33"/>
                  </a:lnTo>
                  <a:lnTo>
                    <a:pt x="1149" y="36"/>
                  </a:lnTo>
                  <a:lnTo>
                    <a:pt x="1147" y="36"/>
                  </a:lnTo>
                  <a:lnTo>
                    <a:pt x="1147" y="38"/>
                  </a:lnTo>
                  <a:lnTo>
                    <a:pt x="1147" y="38"/>
                  </a:lnTo>
                  <a:lnTo>
                    <a:pt x="1147" y="38"/>
                  </a:lnTo>
                  <a:lnTo>
                    <a:pt x="1147" y="42"/>
                  </a:lnTo>
                  <a:lnTo>
                    <a:pt x="1147" y="44"/>
                  </a:lnTo>
                  <a:lnTo>
                    <a:pt x="1147" y="44"/>
                  </a:lnTo>
                  <a:lnTo>
                    <a:pt x="1145" y="46"/>
                  </a:lnTo>
                  <a:lnTo>
                    <a:pt x="1145" y="46"/>
                  </a:lnTo>
                  <a:lnTo>
                    <a:pt x="1139" y="52"/>
                  </a:lnTo>
                  <a:lnTo>
                    <a:pt x="1139" y="53"/>
                  </a:lnTo>
                  <a:lnTo>
                    <a:pt x="1137" y="53"/>
                  </a:lnTo>
                  <a:lnTo>
                    <a:pt x="1137" y="53"/>
                  </a:lnTo>
                  <a:lnTo>
                    <a:pt x="1137" y="55"/>
                  </a:lnTo>
                  <a:lnTo>
                    <a:pt x="1137" y="57"/>
                  </a:lnTo>
                  <a:lnTo>
                    <a:pt x="1137" y="57"/>
                  </a:lnTo>
                  <a:lnTo>
                    <a:pt x="1135" y="59"/>
                  </a:lnTo>
                  <a:lnTo>
                    <a:pt x="1133" y="59"/>
                  </a:lnTo>
                  <a:lnTo>
                    <a:pt x="1133" y="61"/>
                  </a:lnTo>
                  <a:lnTo>
                    <a:pt x="1132" y="61"/>
                  </a:lnTo>
                  <a:lnTo>
                    <a:pt x="1126" y="67"/>
                  </a:lnTo>
                  <a:lnTo>
                    <a:pt x="1126" y="67"/>
                  </a:lnTo>
                  <a:lnTo>
                    <a:pt x="1126" y="67"/>
                  </a:lnTo>
                  <a:lnTo>
                    <a:pt x="1126" y="67"/>
                  </a:lnTo>
                  <a:lnTo>
                    <a:pt x="1124" y="71"/>
                  </a:lnTo>
                  <a:lnTo>
                    <a:pt x="1124" y="71"/>
                  </a:lnTo>
                  <a:lnTo>
                    <a:pt x="1124" y="71"/>
                  </a:lnTo>
                  <a:lnTo>
                    <a:pt x="1124" y="71"/>
                  </a:lnTo>
                  <a:lnTo>
                    <a:pt x="1122" y="71"/>
                  </a:lnTo>
                  <a:lnTo>
                    <a:pt x="1122" y="71"/>
                  </a:lnTo>
                  <a:lnTo>
                    <a:pt x="1122" y="71"/>
                  </a:lnTo>
                  <a:lnTo>
                    <a:pt x="1120" y="72"/>
                  </a:lnTo>
                  <a:lnTo>
                    <a:pt x="1118" y="72"/>
                  </a:lnTo>
                  <a:lnTo>
                    <a:pt x="1118" y="74"/>
                  </a:lnTo>
                  <a:lnTo>
                    <a:pt x="1120" y="72"/>
                  </a:lnTo>
                  <a:lnTo>
                    <a:pt x="1122" y="72"/>
                  </a:lnTo>
                  <a:lnTo>
                    <a:pt x="1122" y="72"/>
                  </a:lnTo>
                  <a:lnTo>
                    <a:pt x="1122" y="74"/>
                  </a:lnTo>
                  <a:lnTo>
                    <a:pt x="1122" y="76"/>
                  </a:lnTo>
                  <a:lnTo>
                    <a:pt x="1122" y="76"/>
                  </a:lnTo>
                  <a:lnTo>
                    <a:pt x="1120" y="74"/>
                  </a:lnTo>
                  <a:lnTo>
                    <a:pt x="1120" y="74"/>
                  </a:lnTo>
                  <a:lnTo>
                    <a:pt x="1118" y="74"/>
                  </a:lnTo>
                  <a:lnTo>
                    <a:pt x="1118" y="76"/>
                  </a:lnTo>
                  <a:lnTo>
                    <a:pt x="1116" y="76"/>
                  </a:lnTo>
                  <a:lnTo>
                    <a:pt x="1113" y="82"/>
                  </a:lnTo>
                  <a:lnTo>
                    <a:pt x="1113" y="82"/>
                  </a:lnTo>
                  <a:lnTo>
                    <a:pt x="1111" y="84"/>
                  </a:lnTo>
                  <a:lnTo>
                    <a:pt x="1109" y="84"/>
                  </a:lnTo>
                  <a:lnTo>
                    <a:pt x="1109" y="86"/>
                  </a:lnTo>
                  <a:lnTo>
                    <a:pt x="1111" y="84"/>
                  </a:lnTo>
                  <a:lnTo>
                    <a:pt x="1113" y="86"/>
                  </a:lnTo>
                  <a:lnTo>
                    <a:pt x="1111" y="89"/>
                  </a:lnTo>
                  <a:lnTo>
                    <a:pt x="1107" y="97"/>
                  </a:lnTo>
                  <a:lnTo>
                    <a:pt x="1107" y="97"/>
                  </a:lnTo>
                  <a:lnTo>
                    <a:pt x="1107" y="101"/>
                  </a:lnTo>
                  <a:lnTo>
                    <a:pt x="1107" y="103"/>
                  </a:lnTo>
                  <a:lnTo>
                    <a:pt x="1105" y="103"/>
                  </a:lnTo>
                  <a:lnTo>
                    <a:pt x="1099" y="107"/>
                  </a:lnTo>
                  <a:lnTo>
                    <a:pt x="1098" y="107"/>
                  </a:lnTo>
                  <a:lnTo>
                    <a:pt x="1098" y="108"/>
                  </a:lnTo>
                  <a:lnTo>
                    <a:pt x="1098" y="110"/>
                  </a:lnTo>
                  <a:lnTo>
                    <a:pt x="1096" y="112"/>
                  </a:lnTo>
                  <a:lnTo>
                    <a:pt x="1096" y="116"/>
                  </a:lnTo>
                  <a:lnTo>
                    <a:pt x="1094" y="118"/>
                  </a:lnTo>
                  <a:lnTo>
                    <a:pt x="1092" y="122"/>
                  </a:lnTo>
                  <a:lnTo>
                    <a:pt x="1090" y="124"/>
                  </a:lnTo>
                  <a:lnTo>
                    <a:pt x="1088" y="124"/>
                  </a:lnTo>
                  <a:lnTo>
                    <a:pt x="1086" y="124"/>
                  </a:lnTo>
                  <a:lnTo>
                    <a:pt x="1080" y="124"/>
                  </a:lnTo>
                  <a:lnTo>
                    <a:pt x="1079" y="122"/>
                  </a:lnTo>
                  <a:lnTo>
                    <a:pt x="1077" y="120"/>
                  </a:lnTo>
                  <a:lnTo>
                    <a:pt x="1077" y="122"/>
                  </a:lnTo>
                  <a:lnTo>
                    <a:pt x="1077" y="124"/>
                  </a:lnTo>
                  <a:lnTo>
                    <a:pt x="1077" y="124"/>
                  </a:lnTo>
                  <a:lnTo>
                    <a:pt x="1075" y="122"/>
                  </a:lnTo>
                  <a:lnTo>
                    <a:pt x="1077" y="118"/>
                  </a:lnTo>
                  <a:lnTo>
                    <a:pt x="1077" y="116"/>
                  </a:lnTo>
                  <a:lnTo>
                    <a:pt x="1075" y="118"/>
                  </a:lnTo>
                  <a:lnTo>
                    <a:pt x="1073" y="122"/>
                  </a:lnTo>
                  <a:lnTo>
                    <a:pt x="1067" y="125"/>
                  </a:lnTo>
                  <a:lnTo>
                    <a:pt x="1067" y="127"/>
                  </a:lnTo>
                  <a:lnTo>
                    <a:pt x="1065" y="127"/>
                  </a:lnTo>
                  <a:lnTo>
                    <a:pt x="1063" y="131"/>
                  </a:lnTo>
                  <a:lnTo>
                    <a:pt x="1062" y="131"/>
                  </a:lnTo>
                  <a:lnTo>
                    <a:pt x="1062" y="131"/>
                  </a:lnTo>
                  <a:lnTo>
                    <a:pt x="1062" y="133"/>
                  </a:lnTo>
                  <a:lnTo>
                    <a:pt x="1060" y="133"/>
                  </a:lnTo>
                  <a:lnTo>
                    <a:pt x="1060" y="135"/>
                  </a:lnTo>
                  <a:lnTo>
                    <a:pt x="1060" y="137"/>
                  </a:lnTo>
                  <a:lnTo>
                    <a:pt x="1060" y="137"/>
                  </a:lnTo>
                  <a:lnTo>
                    <a:pt x="1060" y="139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39"/>
                  </a:lnTo>
                  <a:lnTo>
                    <a:pt x="1062" y="139"/>
                  </a:lnTo>
                  <a:lnTo>
                    <a:pt x="1069" y="144"/>
                  </a:lnTo>
                  <a:lnTo>
                    <a:pt x="1071" y="144"/>
                  </a:lnTo>
                  <a:lnTo>
                    <a:pt x="1073" y="144"/>
                  </a:lnTo>
                  <a:lnTo>
                    <a:pt x="1075" y="144"/>
                  </a:lnTo>
                  <a:lnTo>
                    <a:pt x="1077" y="144"/>
                  </a:lnTo>
                  <a:lnTo>
                    <a:pt x="1077" y="144"/>
                  </a:lnTo>
                  <a:lnTo>
                    <a:pt x="1075" y="146"/>
                  </a:lnTo>
                  <a:lnTo>
                    <a:pt x="1075" y="146"/>
                  </a:lnTo>
                  <a:lnTo>
                    <a:pt x="1075" y="148"/>
                  </a:lnTo>
                  <a:lnTo>
                    <a:pt x="1073" y="148"/>
                  </a:lnTo>
                  <a:lnTo>
                    <a:pt x="1073" y="150"/>
                  </a:lnTo>
                  <a:lnTo>
                    <a:pt x="1073" y="154"/>
                  </a:lnTo>
                  <a:lnTo>
                    <a:pt x="1073" y="154"/>
                  </a:lnTo>
                  <a:lnTo>
                    <a:pt x="1073" y="156"/>
                  </a:lnTo>
                  <a:lnTo>
                    <a:pt x="1071" y="156"/>
                  </a:lnTo>
                  <a:lnTo>
                    <a:pt x="1069" y="156"/>
                  </a:lnTo>
                  <a:lnTo>
                    <a:pt x="1069" y="156"/>
                  </a:lnTo>
                  <a:lnTo>
                    <a:pt x="1067" y="158"/>
                  </a:lnTo>
                  <a:lnTo>
                    <a:pt x="1065" y="160"/>
                  </a:lnTo>
                  <a:lnTo>
                    <a:pt x="1063" y="161"/>
                  </a:lnTo>
                  <a:lnTo>
                    <a:pt x="1063" y="163"/>
                  </a:lnTo>
                  <a:lnTo>
                    <a:pt x="1060" y="165"/>
                  </a:lnTo>
                  <a:lnTo>
                    <a:pt x="1060" y="165"/>
                  </a:lnTo>
                  <a:lnTo>
                    <a:pt x="1058" y="165"/>
                  </a:lnTo>
                  <a:lnTo>
                    <a:pt x="1058" y="165"/>
                  </a:lnTo>
                  <a:lnTo>
                    <a:pt x="1056" y="165"/>
                  </a:lnTo>
                  <a:lnTo>
                    <a:pt x="1056" y="163"/>
                  </a:lnTo>
                  <a:lnTo>
                    <a:pt x="1054" y="163"/>
                  </a:lnTo>
                  <a:lnTo>
                    <a:pt x="1054" y="163"/>
                  </a:lnTo>
                  <a:lnTo>
                    <a:pt x="1054" y="163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48" y="161"/>
                  </a:lnTo>
                  <a:lnTo>
                    <a:pt x="1048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45" y="165"/>
                  </a:lnTo>
                  <a:lnTo>
                    <a:pt x="1045" y="167"/>
                  </a:lnTo>
                  <a:lnTo>
                    <a:pt x="1046" y="167"/>
                  </a:lnTo>
                  <a:lnTo>
                    <a:pt x="1046" y="167"/>
                  </a:lnTo>
                  <a:lnTo>
                    <a:pt x="1048" y="169"/>
                  </a:lnTo>
                  <a:lnTo>
                    <a:pt x="1050" y="171"/>
                  </a:lnTo>
                  <a:lnTo>
                    <a:pt x="1054" y="184"/>
                  </a:lnTo>
                  <a:lnTo>
                    <a:pt x="1054" y="184"/>
                  </a:lnTo>
                  <a:lnTo>
                    <a:pt x="1054" y="186"/>
                  </a:lnTo>
                  <a:lnTo>
                    <a:pt x="1054" y="188"/>
                  </a:lnTo>
                  <a:lnTo>
                    <a:pt x="1054" y="192"/>
                  </a:lnTo>
                  <a:lnTo>
                    <a:pt x="1054" y="194"/>
                  </a:lnTo>
                  <a:lnTo>
                    <a:pt x="1054" y="197"/>
                  </a:lnTo>
                  <a:lnTo>
                    <a:pt x="1056" y="199"/>
                  </a:lnTo>
                  <a:lnTo>
                    <a:pt x="1058" y="201"/>
                  </a:lnTo>
                  <a:lnTo>
                    <a:pt x="1060" y="203"/>
                  </a:lnTo>
                  <a:lnTo>
                    <a:pt x="1060" y="203"/>
                  </a:lnTo>
                  <a:lnTo>
                    <a:pt x="1058" y="205"/>
                  </a:lnTo>
                  <a:lnTo>
                    <a:pt x="1058" y="205"/>
                  </a:lnTo>
                  <a:lnTo>
                    <a:pt x="1056" y="205"/>
                  </a:lnTo>
                  <a:lnTo>
                    <a:pt x="1054" y="203"/>
                  </a:lnTo>
                  <a:lnTo>
                    <a:pt x="1054" y="203"/>
                  </a:lnTo>
                  <a:lnTo>
                    <a:pt x="1052" y="203"/>
                  </a:lnTo>
                  <a:lnTo>
                    <a:pt x="1052" y="203"/>
                  </a:lnTo>
                  <a:lnTo>
                    <a:pt x="1050" y="201"/>
                  </a:lnTo>
                  <a:lnTo>
                    <a:pt x="1050" y="201"/>
                  </a:lnTo>
                  <a:lnTo>
                    <a:pt x="1048" y="201"/>
                  </a:lnTo>
                  <a:lnTo>
                    <a:pt x="1046" y="201"/>
                  </a:lnTo>
                  <a:lnTo>
                    <a:pt x="1043" y="201"/>
                  </a:lnTo>
                  <a:lnTo>
                    <a:pt x="1043" y="199"/>
                  </a:lnTo>
                  <a:lnTo>
                    <a:pt x="1041" y="199"/>
                  </a:lnTo>
                  <a:lnTo>
                    <a:pt x="1041" y="192"/>
                  </a:lnTo>
                  <a:lnTo>
                    <a:pt x="1041" y="190"/>
                  </a:lnTo>
                  <a:lnTo>
                    <a:pt x="1037" y="184"/>
                  </a:lnTo>
                  <a:lnTo>
                    <a:pt x="1037" y="182"/>
                  </a:lnTo>
                  <a:lnTo>
                    <a:pt x="1037" y="177"/>
                  </a:lnTo>
                  <a:lnTo>
                    <a:pt x="1037" y="171"/>
                  </a:lnTo>
                  <a:lnTo>
                    <a:pt x="1037" y="169"/>
                  </a:lnTo>
                  <a:lnTo>
                    <a:pt x="1037" y="165"/>
                  </a:lnTo>
                  <a:lnTo>
                    <a:pt x="1037" y="165"/>
                  </a:lnTo>
                  <a:lnTo>
                    <a:pt x="1035" y="165"/>
                  </a:lnTo>
                  <a:lnTo>
                    <a:pt x="1035" y="165"/>
                  </a:lnTo>
                  <a:lnTo>
                    <a:pt x="1035" y="165"/>
                  </a:lnTo>
                  <a:lnTo>
                    <a:pt x="1033" y="167"/>
                  </a:lnTo>
                  <a:lnTo>
                    <a:pt x="1033" y="167"/>
                  </a:lnTo>
                  <a:lnTo>
                    <a:pt x="1033" y="169"/>
                  </a:lnTo>
                  <a:lnTo>
                    <a:pt x="1033" y="169"/>
                  </a:lnTo>
                  <a:lnTo>
                    <a:pt x="1031" y="171"/>
                  </a:lnTo>
                  <a:lnTo>
                    <a:pt x="1031" y="171"/>
                  </a:lnTo>
                  <a:lnTo>
                    <a:pt x="1029" y="171"/>
                  </a:lnTo>
                  <a:lnTo>
                    <a:pt x="1027" y="171"/>
                  </a:lnTo>
                  <a:lnTo>
                    <a:pt x="1027" y="171"/>
                  </a:lnTo>
                  <a:lnTo>
                    <a:pt x="1026" y="171"/>
                  </a:lnTo>
                  <a:lnTo>
                    <a:pt x="1024" y="173"/>
                  </a:lnTo>
                  <a:lnTo>
                    <a:pt x="1022" y="175"/>
                  </a:lnTo>
                  <a:lnTo>
                    <a:pt x="1022" y="175"/>
                  </a:lnTo>
                  <a:lnTo>
                    <a:pt x="1018" y="177"/>
                  </a:lnTo>
                  <a:lnTo>
                    <a:pt x="1018" y="177"/>
                  </a:lnTo>
                  <a:lnTo>
                    <a:pt x="1018" y="178"/>
                  </a:lnTo>
                  <a:lnTo>
                    <a:pt x="1018" y="178"/>
                  </a:lnTo>
                  <a:lnTo>
                    <a:pt x="1020" y="182"/>
                  </a:lnTo>
                  <a:lnTo>
                    <a:pt x="1020" y="184"/>
                  </a:lnTo>
                  <a:lnTo>
                    <a:pt x="1020" y="184"/>
                  </a:lnTo>
                  <a:lnTo>
                    <a:pt x="1020" y="192"/>
                  </a:lnTo>
                  <a:lnTo>
                    <a:pt x="1022" y="196"/>
                  </a:lnTo>
                  <a:lnTo>
                    <a:pt x="1022" y="197"/>
                  </a:lnTo>
                  <a:lnTo>
                    <a:pt x="1024" y="197"/>
                  </a:lnTo>
                  <a:lnTo>
                    <a:pt x="1024" y="197"/>
                  </a:lnTo>
                  <a:lnTo>
                    <a:pt x="1026" y="197"/>
                  </a:lnTo>
                  <a:lnTo>
                    <a:pt x="1026" y="199"/>
                  </a:lnTo>
                  <a:lnTo>
                    <a:pt x="1024" y="201"/>
                  </a:lnTo>
                  <a:lnTo>
                    <a:pt x="1024" y="203"/>
                  </a:lnTo>
                  <a:lnTo>
                    <a:pt x="1024" y="205"/>
                  </a:lnTo>
                  <a:lnTo>
                    <a:pt x="1022" y="207"/>
                  </a:lnTo>
                  <a:lnTo>
                    <a:pt x="1020" y="207"/>
                  </a:lnTo>
                  <a:lnTo>
                    <a:pt x="1020" y="209"/>
                  </a:lnTo>
                  <a:lnTo>
                    <a:pt x="1022" y="207"/>
                  </a:lnTo>
                  <a:lnTo>
                    <a:pt x="1024" y="209"/>
                  </a:lnTo>
                  <a:lnTo>
                    <a:pt x="1022" y="211"/>
                  </a:lnTo>
                  <a:lnTo>
                    <a:pt x="1022" y="213"/>
                  </a:lnTo>
                  <a:lnTo>
                    <a:pt x="1020" y="213"/>
                  </a:lnTo>
                  <a:lnTo>
                    <a:pt x="1020" y="216"/>
                  </a:lnTo>
                  <a:lnTo>
                    <a:pt x="1020" y="216"/>
                  </a:lnTo>
                  <a:lnTo>
                    <a:pt x="1014" y="224"/>
                  </a:lnTo>
                  <a:lnTo>
                    <a:pt x="1010" y="226"/>
                  </a:lnTo>
                  <a:lnTo>
                    <a:pt x="1007" y="224"/>
                  </a:lnTo>
                  <a:lnTo>
                    <a:pt x="1007" y="224"/>
                  </a:lnTo>
                  <a:lnTo>
                    <a:pt x="1007" y="222"/>
                  </a:lnTo>
                  <a:lnTo>
                    <a:pt x="1007" y="222"/>
                  </a:lnTo>
                  <a:lnTo>
                    <a:pt x="1005" y="222"/>
                  </a:lnTo>
                  <a:lnTo>
                    <a:pt x="1005" y="220"/>
                  </a:lnTo>
                  <a:lnTo>
                    <a:pt x="999" y="216"/>
                  </a:lnTo>
                  <a:lnTo>
                    <a:pt x="999" y="214"/>
                  </a:lnTo>
                  <a:lnTo>
                    <a:pt x="999" y="214"/>
                  </a:lnTo>
                  <a:lnTo>
                    <a:pt x="997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2" y="209"/>
                  </a:lnTo>
                  <a:lnTo>
                    <a:pt x="990" y="209"/>
                  </a:lnTo>
                  <a:lnTo>
                    <a:pt x="988" y="209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8" y="205"/>
                  </a:lnTo>
                  <a:lnTo>
                    <a:pt x="988" y="205"/>
                  </a:lnTo>
                  <a:lnTo>
                    <a:pt x="988" y="201"/>
                  </a:lnTo>
                  <a:lnTo>
                    <a:pt x="986" y="201"/>
                  </a:lnTo>
                  <a:lnTo>
                    <a:pt x="986" y="199"/>
                  </a:lnTo>
                  <a:lnTo>
                    <a:pt x="986" y="197"/>
                  </a:lnTo>
                  <a:lnTo>
                    <a:pt x="986" y="196"/>
                  </a:lnTo>
                  <a:lnTo>
                    <a:pt x="984" y="196"/>
                  </a:lnTo>
                  <a:lnTo>
                    <a:pt x="984" y="196"/>
                  </a:lnTo>
                  <a:lnTo>
                    <a:pt x="984" y="194"/>
                  </a:lnTo>
                  <a:lnTo>
                    <a:pt x="984" y="194"/>
                  </a:lnTo>
                  <a:lnTo>
                    <a:pt x="984" y="194"/>
                  </a:lnTo>
                  <a:lnTo>
                    <a:pt x="982" y="194"/>
                  </a:lnTo>
                  <a:lnTo>
                    <a:pt x="982" y="194"/>
                  </a:lnTo>
                  <a:lnTo>
                    <a:pt x="982" y="192"/>
                  </a:lnTo>
                  <a:lnTo>
                    <a:pt x="982" y="192"/>
                  </a:lnTo>
                  <a:lnTo>
                    <a:pt x="980" y="190"/>
                  </a:lnTo>
                  <a:lnTo>
                    <a:pt x="976" y="190"/>
                  </a:lnTo>
                  <a:lnTo>
                    <a:pt x="976" y="188"/>
                  </a:lnTo>
                  <a:lnTo>
                    <a:pt x="973" y="188"/>
                  </a:lnTo>
                  <a:lnTo>
                    <a:pt x="967" y="186"/>
                  </a:lnTo>
                  <a:lnTo>
                    <a:pt x="967" y="186"/>
                  </a:lnTo>
                  <a:lnTo>
                    <a:pt x="965" y="188"/>
                  </a:lnTo>
                  <a:lnTo>
                    <a:pt x="967" y="194"/>
                  </a:lnTo>
                  <a:lnTo>
                    <a:pt x="967" y="197"/>
                  </a:lnTo>
                  <a:lnTo>
                    <a:pt x="967" y="199"/>
                  </a:lnTo>
                  <a:lnTo>
                    <a:pt x="965" y="201"/>
                  </a:lnTo>
                  <a:lnTo>
                    <a:pt x="965" y="205"/>
                  </a:lnTo>
                  <a:lnTo>
                    <a:pt x="965" y="207"/>
                  </a:lnTo>
                  <a:lnTo>
                    <a:pt x="950" y="226"/>
                  </a:lnTo>
                  <a:lnTo>
                    <a:pt x="933" y="239"/>
                  </a:lnTo>
                  <a:lnTo>
                    <a:pt x="931" y="241"/>
                  </a:lnTo>
                  <a:lnTo>
                    <a:pt x="929" y="243"/>
                  </a:lnTo>
                  <a:lnTo>
                    <a:pt x="929" y="245"/>
                  </a:lnTo>
                  <a:lnTo>
                    <a:pt x="929" y="245"/>
                  </a:lnTo>
                  <a:lnTo>
                    <a:pt x="929" y="247"/>
                  </a:lnTo>
                  <a:lnTo>
                    <a:pt x="927" y="250"/>
                  </a:lnTo>
                  <a:lnTo>
                    <a:pt x="923" y="252"/>
                  </a:lnTo>
                  <a:lnTo>
                    <a:pt x="923" y="254"/>
                  </a:lnTo>
                  <a:lnTo>
                    <a:pt x="923" y="254"/>
                  </a:lnTo>
                  <a:lnTo>
                    <a:pt x="921" y="256"/>
                  </a:lnTo>
                  <a:lnTo>
                    <a:pt x="921" y="256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0" y="258"/>
                  </a:lnTo>
                  <a:lnTo>
                    <a:pt x="920" y="260"/>
                  </a:lnTo>
                  <a:lnTo>
                    <a:pt x="914" y="266"/>
                  </a:lnTo>
                  <a:lnTo>
                    <a:pt x="912" y="269"/>
                  </a:lnTo>
                  <a:lnTo>
                    <a:pt x="912" y="269"/>
                  </a:lnTo>
                  <a:lnTo>
                    <a:pt x="910" y="269"/>
                  </a:lnTo>
                  <a:lnTo>
                    <a:pt x="908" y="273"/>
                  </a:lnTo>
                  <a:lnTo>
                    <a:pt x="906" y="273"/>
                  </a:lnTo>
                  <a:lnTo>
                    <a:pt x="904" y="275"/>
                  </a:lnTo>
                  <a:lnTo>
                    <a:pt x="906" y="275"/>
                  </a:lnTo>
                  <a:lnTo>
                    <a:pt x="904" y="279"/>
                  </a:lnTo>
                  <a:lnTo>
                    <a:pt x="901" y="283"/>
                  </a:lnTo>
                  <a:lnTo>
                    <a:pt x="899" y="283"/>
                  </a:lnTo>
                  <a:lnTo>
                    <a:pt x="887" y="286"/>
                  </a:lnTo>
                  <a:lnTo>
                    <a:pt x="885" y="286"/>
                  </a:lnTo>
                  <a:lnTo>
                    <a:pt x="882" y="288"/>
                  </a:lnTo>
                  <a:lnTo>
                    <a:pt x="872" y="290"/>
                  </a:lnTo>
                  <a:lnTo>
                    <a:pt x="853" y="296"/>
                  </a:lnTo>
                  <a:lnTo>
                    <a:pt x="834" y="302"/>
                  </a:lnTo>
                  <a:lnTo>
                    <a:pt x="823" y="302"/>
                  </a:lnTo>
                  <a:lnTo>
                    <a:pt x="810" y="303"/>
                  </a:lnTo>
                  <a:lnTo>
                    <a:pt x="808" y="305"/>
                  </a:lnTo>
                  <a:lnTo>
                    <a:pt x="800" y="309"/>
                  </a:lnTo>
                  <a:lnTo>
                    <a:pt x="797" y="313"/>
                  </a:lnTo>
                  <a:lnTo>
                    <a:pt x="797" y="313"/>
                  </a:lnTo>
                  <a:lnTo>
                    <a:pt x="795" y="315"/>
                  </a:lnTo>
                  <a:lnTo>
                    <a:pt x="795" y="317"/>
                  </a:lnTo>
                  <a:lnTo>
                    <a:pt x="793" y="320"/>
                  </a:lnTo>
                  <a:lnTo>
                    <a:pt x="793" y="322"/>
                  </a:lnTo>
                  <a:lnTo>
                    <a:pt x="795" y="324"/>
                  </a:lnTo>
                  <a:lnTo>
                    <a:pt x="795" y="324"/>
                  </a:lnTo>
                  <a:lnTo>
                    <a:pt x="795" y="326"/>
                  </a:lnTo>
                  <a:lnTo>
                    <a:pt x="797" y="326"/>
                  </a:lnTo>
                  <a:lnTo>
                    <a:pt x="798" y="326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798" y="328"/>
                  </a:lnTo>
                  <a:lnTo>
                    <a:pt x="797" y="328"/>
                  </a:lnTo>
                  <a:lnTo>
                    <a:pt x="795" y="328"/>
                  </a:lnTo>
                  <a:lnTo>
                    <a:pt x="793" y="328"/>
                  </a:lnTo>
                  <a:lnTo>
                    <a:pt x="793" y="328"/>
                  </a:lnTo>
                  <a:lnTo>
                    <a:pt x="795" y="332"/>
                  </a:lnTo>
                  <a:lnTo>
                    <a:pt x="795" y="332"/>
                  </a:lnTo>
                  <a:lnTo>
                    <a:pt x="797" y="334"/>
                  </a:lnTo>
                  <a:lnTo>
                    <a:pt x="798" y="336"/>
                  </a:lnTo>
                  <a:lnTo>
                    <a:pt x="798" y="338"/>
                  </a:lnTo>
                  <a:lnTo>
                    <a:pt x="797" y="336"/>
                  </a:lnTo>
                  <a:lnTo>
                    <a:pt x="797" y="336"/>
                  </a:lnTo>
                  <a:lnTo>
                    <a:pt x="797" y="336"/>
                  </a:lnTo>
                  <a:lnTo>
                    <a:pt x="793" y="336"/>
                  </a:lnTo>
                  <a:lnTo>
                    <a:pt x="793" y="336"/>
                  </a:lnTo>
                  <a:lnTo>
                    <a:pt x="791" y="338"/>
                  </a:lnTo>
                  <a:lnTo>
                    <a:pt x="791" y="338"/>
                  </a:lnTo>
                  <a:lnTo>
                    <a:pt x="789" y="338"/>
                  </a:lnTo>
                  <a:lnTo>
                    <a:pt x="789" y="338"/>
                  </a:lnTo>
                  <a:lnTo>
                    <a:pt x="789" y="336"/>
                  </a:lnTo>
                  <a:lnTo>
                    <a:pt x="789" y="336"/>
                  </a:lnTo>
                  <a:lnTo>
                    <a:pt x="787" y="334"/>
                  </a:lnTo>
                  <a:lnTo>
                    <a:pt x="785" y="334"/>
                  </a:lnTo>
                  <a:lnTo>
                    <a:pt x="783" y="332"/>
                  </a:lnTo>
                  <a:lnTo>
                    <a:pt x="783" y="332"/>
                  </a:lnTo>
                  <a:lnTo>
                    <a:pt x="781" y="332"/>
                  </a:lnTo>
                  <a:lnTo>
                    <a:pt x="779" y="332"/>
                  </a:lnTo>
                  <a:lnTo>
                    <a:pt x="779" y="334"/>
                  </a:lnTo>
                  <a:lnTo>
                    <a:pt x="779" y="339"/>
                  </a:lnTo>
                  <a:lnTo>
                    <a:pt x="778" y="341"/>
                  </a:lnTo>
                  <a:lnTo>
                    <a:pt x="778" y="343"/>
                  </a:lnTo>
                  <a:lnTo>
                    <a:pt x="778" y="343"/>
                  </a:lnTo>
                  <a:lnTo>
                    <a:pt x="779" y="343"/>
                  </a:lnTo>
                  <a:lnTo>
                    <a:pt x="781" y="345"/>
                  </a:lnTo>
                  <a:lnTo>
                    <a:pt x="781" y="345"/>
                  </a:lnTo>
                  <a:lnTo>
                    <a:pt x="779" y="345"/>
                  </a:lnTo>
                  <a:lnTo>
                    <a:pt x="779" y="347"/>
                  </a:lnTo>
                  <a:lnTo>
                    <a:pt x="778" y="347"/>
                  </a:lnTo>
                  <a:lnTo>
                    <a:pt x="778" y="349"/>
                  </a:lnTo>
                  <a:lnTo>
                    <a:pt x="778" y="349"/>
                  </a:lnTo>
                  <a:lnTo>
                    <a:pt x="778" y="351"/>
                  </a:lnTo>
                  <a:lnTo>
                    <a:pt x="779" y="351"/>
                  </a:lnTo>
                  <a:lnTo>
                    <a:pt x="783" y="351"/>
                  </a:lnTo>
                  <a:lnTo>
                    <a:pt x="785" y="351"/>
                  </a:lnTo>
                  <a:lnTo>
                    <a:pt x="787" y="351"/>
                  </a:lnTo>
                  <a:lnTo>
                    <a:pt x="787" y="351"/>
                  </a:lnTo>
                  <a:lnTo>
                    <a:pt x="789" y="351"/>
                  </a:lnTo>
                  <a:lnTo>
                    <a:pt x="789" y="349"/>
                  </a:lnTo>
                  <a:lnTo>
                    <a:pt x="789" y="349"/>
                  </a:lnTo>
                  <a:lnTo>
                    <a:pt x="791" y="349"/>
                  </a:lnTo>
                  <a:lnTo>
                    <a:pt x="791" y="349"/>
                  </a:lnTo>
                  <a:lnTo>
                    <a:pt x="791" y="351"/>
                  </a:lnTo>
                  <a:lnTo>
                    <a:pt x="789" y="351"/>
                  </a:lnTo>
                  <a:lnTo>
                    <a:pt x="789" y="353"/>
                  </a:lnTo>
                  <a:lnTo>
                    <a:pt x="789" y="353"/>
                  </a:lnTo>
                  <a:lnTo>
                    <a:pt x="787" y="353"/>
                  </a:lnTo>
                  <a:lnTo>
                    <a:pt x="785" y="353"/>
                  </a:lnTo>
                  <a:lnTo>
                    <a:pt x="783" y="353"/>
                  </a:lnTo>
                  <a:lnTo>
                    <a:pt x="783" y="353"/>
                  </a:lnTo>
                  <a:lnTo>
                    <a:pt x="781" y="353"/>
                  </a:lnTo>
                  <a:lnTo>
                    <a:pt x="781" y="355"/>
                  </a:lnTo>
                  <a:lnTo>
                    <a:pt x="783" y="356"/>
                  </a:lnTo>
                  <a:lnTo>
                    <a:pt x="781" y="356"/>
                  </a:lnTo>
                  <a:lnTo>
                    <a:pt x="781" y="355"/>
                  </a:lnTo>
                  <a:lnTo>
                    <a:pt x="779" y="355"/>
                  </a:lnTo>
                  <a:lnTo>
                    <a:pt x="779" y="356"/>
                  </a:lnTo>
                  <a:lnTo>
                    <a:pt x="779" y="356"/>
                  </a:lnTo>
                  <a:lnTo>
                    <a:pt x="778" y="364"/>
                  </a:lnTo>
                  <a:lnTo>
                    <a:pt x="776" y="368"/>
                  </a:lnTo>
                  <a:lnTo>
                    <a:pt x="774" y="370"/>
                  </a:lnTo>
                  <a:lnTo>
                    <a:pt x="774" y="372"/>
                  </a:lnTo>
                  <a:lnTo>
                    <a:pt x="774" y="373"/>
                  </a:lnTo>
                  <a:lnTo>
                    <a:pt x="774" y="373"/>
                  </a:lnTo>
                  <a:lnTo>
                    <a:pt x="774" y="373"/>
                  </a:lnTo>
                  <a:lnTo>
                    <a:pt x="774" y="373"/>
                  </a:lnTo>
                  <a:lnTo>
                    <a:pt x="774" y="375"/>
                  </a:lnTo>
                  <a:lnTo>
                    <a:pt x="772" y="375"/>
                  </a:lnTo>
                  <a:lnTo>
                    <a:pt x="772" y="375"/>
                  </a:lnTo>
                  <a:lnTo>
                    <a:pt x="772" y="377"/>
                  </a:lnTo>
                  <a:lnTo>
                    <a:pt x="772" y="377"/>
                  </a:lnTo>
                  <a:lnTo>
                    <a:pt x="774" y="379"/>
                  </a:lnTo>
                  <a:lnTo>
                    <a:pt x="774" y="381"/>
                  </a:lnTo>
                  <a:lnTo>
                    <a:pt x="774" y="381"/>
                  </a:lnTo>
                  <a:lnTo>
                    <a:pt x="776" y="381"/>
                  </a:lnTo>
                  <a:lnTo>
                    <a:pt x="776" y="381"/>
                  </a:lnTo>
                  <a:lnTo>
                    <a:pt x="776" y="381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9" y="383"/>
                  </a:lnTo>
                  <a:lnTo>
                    <a:pt x="779" y="383"/>
                  </a:lnTo>
                  <a:lnTo>
                    <a:pt x="779" y="383"/>
                  </a:lnTo>
                  <a:lnTo>
                    <a:pt x="781" y="385"/>
                  </a:lnTo>
                  <a:lnTo>
                    <a:pt x="781" y="385"/>
                  </a:lnTo>
                  <a:lnTo>
                    <a:pt x="783" y="385"/>
                  </a:lnTo>
                  <a:lnTo>
                    <a:pt x="781" y="385"/>
                  </a:lnTo>
                  <a:lnTo>
                    <a:pt x="781" y="385"/>
                  </a:lnTo>
                  <a:lnTo>
                    <a:pt x="779" y="385"/>
                  </a:lnTo>
                  <a:lnTo>
                    <a:pt x="779" y="385"/>
                  </a:lnTo>
                  <a:lnTo>
                    <a:pt x="778" y="385"/>
                  </a:lnTo>
                  <a:lnTo>
                    <a:pt x="776" y="385"/>
                  </a:lnTo>
                  <a:lnTo>
                    <a:pt x="776" y="383"/>
                  </a:lnTo>
                  <a:lnTo>
                    <a:pt x="774" y="381"/>
                  </a:lnTo>
                  <a:lnTo>
                    <a:pt x="774" y="381"/>
                  </a:lnTo>
                  <a:lnTo>
                    <a:pt x="772" y="381"/>
                  </a:lnTo>
                  <a:lnTo>
                    <a:pt x="768" y="381"/>
                  </a:lnTo>
                  <a:lnTo>
                    <a:pt x="768" y="383"/>
                  </a:lnTo>
                  <a:lnTo>
                    <a:pt x="766" y="385"/>
                  </a:lnTo>
                  <a:lnTo>
                    <a:pt x="766" y="387"/>
                  </a:lnTo>
                  <a:lnTo>
                    <a:pt x="766" y="389"/>
                  </a:lnTo>
                  <a:lnTo>
                    <a:pt x="766" y="391"/>
                  </a:lnTo>
                  <a:lnTo>
                    <a:pt x="766" y="391"/>
                  </a:lnTo>
                  <a:lnTo>
                    <a:pt x="768" y="392"/>
                  </a:lnTo>
                  <a:lnTo>
                    <a:pt x="768" y="396"/>
                  </a:lnTo>
                  <a:lnTo>
                    <a:pt x="770" y="396"/>
                  </a:lnTo>
                  <a:lnTo>
                    <a:pt x="772" y="398"/>
                  </a:lnTo>
                  <a:lnTo>
                    <a:pt x="774" y="398"/>
                  </a:lnTo>
                  <a:lnTo>
                    <a:pt x="776" y="400"/>
                  </a:lnTo>
                  <a:lnTo>
                    <a:pt x="776" y="400"/>
                  </a:lnTo>
                  <a:lnTo>
                    <a:pt x="778" y="400"/>
                  </a:lnTo>
                  <a:lnTo>
                    <a:pt x="779" y="400"/>
                  </a:lnTo>
                  <a:lnTo>
                    <a:pt x="781" y="400"/>
                  </a:lnTo>
                  <a:lnTo>
                    <a:pt x="781" y="398"/>
                  </a:lnTo>
                  <a:lnTo>
                    <a:pt x="783" y="400"/>
                  </a:lnTo>
                  <a:lnTo>
                    <a:pt x="785" y="400"/>
                  </a:lnTo>
                  <a:lnTo>
                    <a:pt x="785" y="400"/>
                  </a:lnTo>
                  <a:lnTo>
                    <a:pt x="787" y="400"/>
                  </a:lnTo>
                  <a:lnTo>
                    <a:pt x="787" y="402"/>
                  </a:lnTo>
                  <a:lnTo>
                    <a:pt x="787" y="402"/>
                  </a:lnTo>
                  <a:lnTo>
                    <a:pt x="789" y="402"/>
                  </a:lnTo>
                  <a:lnTo>
                    <a:pt x="791" y="404"/>
                  </a:lnTo>
                  <a:lnTo>
                    <a:pt x="791" y="404"/>
                  </a:lnTo>
                  <a:lnTo>
                    <a:pt x="789" y="406"/>
                  </a:lnTo>
                  <a:lnTo>
                    <a:pt x="785" y="404"/>
                  </a:lnTo>
                  <a:lnTo>
                    <a:pt x="783" y="402"/>
                  </a:lnTo>
                  <a:lnTo>
                    <a:pt x="781" y="400"/>
                  </a:lnTo>
                  <a:lnTo>
                    <a:pt x="779" y="402"/>
                  </a:lnTo>
                  <a:lnTo>
                    <a:pt x="778" y="402"/>
                  </a:lnTo>
                  <a:lnTo>
                    <a:pt x="776" y="402"/>
                  </a:lnTo>
                  <a:lnTo>
                    <a:pt x="776" y="402"/>
                  </a:lnTo>
                  <a:lnTo>
                    <a:pt x="772" y="400"/>
                  </a:lnTo>
                  <a:lnTo>
                    <a:pt x="768" y="398"/>
                  </a:lnTo>
                  <a:lnTo>
                    <a:pt x="762" y="394"/>
                  </a:lnTo>
                  <a:lnTo>
                    <a:pt x="761" y="392"/>
                  </a:lnTo>
                  <a:lnTo>
                    <a:pt x="755" y="389"/>
                  </a:lnTo>
                  <a:lnTo>
                    <a:pt x="751" y="389"/>
                  </a:lnTo>
                  <a:lnTo>
                    <a:pt x="749" y="391"/>
                  </a:lnTo>
                  <a:lnTo>
                    <a:pt x="749" y="391"/>
                  </a:lnTo>
                  <a:lnTo>
                    <a:pt x="749" y="392"/>
                  </a:lnTo>
                  <a:lnTo>
                    <a:pt x="751" y="394"/>
                  </a:lnTo>
                  <a:lnTo>
                    <a:pt x="749" y="394"/>
                  </a:lnTo>
                  <a:lnTo>
                    <a:pt x="747" y="396"/>
                  </a:lnTo>
                  <a:lnTo>
                    <a:pt x="747" y="396"/>
                  </a:lnTo>
                  <a:lnTo>
                    <a:pt x="745" y="396"/>
                  </a:lnTo>
                  <a:lnTo>
                    <a:pt x="744" y="398"/>
                  </a:lnTo>
                  <a:lnTo>
                    <a:pt x="744" y="396"/>
                  </a:lnTo>
                  <a:lnTo>
                    <a:pt x="745" y="394"/>
                  </a:lnTo>
                  <a:lnTo>
                    <a:pt x="747" y="394"/>
                  </a:lnTo>
                  <a:lnTo>
                    <a:pt x="747" y="392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89"/>
                  </a:lnTo>
                  <a:lnTo>
                    <a:pt x="738" y="387"/>
                  </a:lnTo>
                  <a:lnTo>
                    <a:pt x="738" y="387"/>
                  </a:lnTo>
                  <a:lnTo>
                    <a:pt x="738" y="387"/>
                  </a:lnTo>
                  <a:lnTo>
                    <a:pt x="736" y="387"/>
                  </a:lnTo>
                  <a:lnTo>
                    <a:pt x="734" y="387"/>
                  </a:lnTo>
                  <a:lnTo>
                    <a:pt x="734" y="387"/>
                  </a:lnTo>
                  <a:lnTo>
                    <a:pt x="734" y="387"/>
                  </a:lnTo>
                  <a:lnTo>
                    <a:pt x="734" y="387"/>
                  </a:lnTo>
                  <a:lnTo>
                    <a:pt x="734" y="385"/>
                  </a:lnTo>
                  <a:lnTo>
                    <a:pt x="732" y="385"/>
                  </a:lnTo>
                  <a:lnTo>
                    <a:pt x="732" y="385"/>
                  </a:lnTo>
                  <a:lnTo>
                    <a:pt x="730" y="385"/>
                  </a:lnTo>
                  <a:lnTo>
                    <a:pt x="730" y="385"/>
                  </a:lnTo>
                  <a:lnTo>
                    <a:pt x="730" y="383"/>
                  </a:lnTo>
                  <a:lnTo>
                    <a:pt x="732" y="383"/>
                  </a:lnTo>
                  <a:lnTo>
                    <a:pt x="732" y="381"/>
                  </a:lnTo>
                  <a:lnTo>
                    <a:pt x="732" y="381"/>
                  </a:lnTo>
                  <a:lnTo>
                    <a:pt x="732" y="379"/>
                  </a:lnTo>
                  <a:lnTo>
                    <a:pt x="734" y="379"/>
                  </a:lnTo>
                  <a:lnTo>
                    <a:pt x="732" y="377"/>
                  </a:lnTo>
                  <a:lnTo>
                    <a:pt x="730" y="377"/>
                  </a:lnTo>
                  <a:lnTo>
                    <a:pt x="730" y="379"/>
                  </a:lnTo>
                  <a:lnTo>
                    <a:pt x="728" y="379"/>
                  </a:lnTo>
                  <a:lnTo>
                    <a:pt x="726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5" y="381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7"/>
                  </a:lnTo>
                  <a:lnTo>
                    <a:pt x="723" y="377"/>
                  </a:lnTo>
                  <a:lnTo>
                    <a:pt x="723" y="377"/>
                  </a:lnTo>
                  <a:lnTo>
                    <a:pt x="721" y="375"/>
                  </a:lnTo>
                  <a:lnTo>
                    <a:pt x="721" y="373"/>
                  </a:lnTo>
                  <a:lnTo>
                    <a:pt x="721" y="373"/>
                  </a:lnTo>
                  <a:lnTo>
                    <a:pt x="719" y="373"/>
                  </a:lnTo>
                  <a:lnTo>
                    <a:pt x="719" y="375"/>
                  </a:lnTo>
                  <a:lnTo>
                    <a:pt x="719" y="375"/>
                  </a:lnTo>
                  <a:lnTo>
                    <a:pt x="719" y="379"/>
                  </a:lnTo>
                  <a:lnTo>
                    <a:pt x="719" y="379"/>
                  </a:lnTo>
                  <a:lnTo>
                    <a:pt x="719" y="379"/>
                  </a:lnTo>
                  <a:lnTo>
                    <a:pt x="719" y="379"/>
                  </a:lnTo>
                  <a:lnTo>
                    <a:pt x="719" y="381"/>
                  </a:lnTo>
                  <a:lnTo>
                    <a:pt x="719" y="381"/>
                  </a:lnTo>
                  <a:lnTo>
                    <a:pt x="717" y="383"/>
                  </a:lnTo>
                  <a:lnTo>
                    <a:pt x="717" y="381"/>
                  </a:lnTo>
                  <a:lnTo>
                    <a:pt x="715" y="381"/>
                  </a:lnTo>
                  <a:lnTo>
                    <a:pt x="715" y="379"/>
                  </a:lnTo>
                  <a:lnTo>
                    <a:pt x="715" y="379"/>
                  </a:lnTo>
                  <a:lnTo>
                    <a:pt x="713" y="381"/>
                  </a:lnTo>
                  <a:lnTo>
                    <a:pt x="713" y="381"/>
                  </a:lnTo>
                  <a:lnTo>
                    <a:pt x="713" y="381"/>
                  </a:lnTo>
                  <a:lnTo>
                    <a:pt x="713" y="381"/>
                  </a:lnTo>
                  <a:lnTo>
                    <a:pt x="711" y="381"/>
                  </a:lnTo>
                  <a:lnTo>
                    <a:pt x="709" y="381"/>
                  </a:lnTo>
                  <a:lnTo>
                    <a:pt x="709" y="381"/>
                  </a:lnTo>
                  <a:lnTo>
                    <a:pt x="700" y="381"/>
                  </a:lnTo>
                  <a:lnTo>
                    <a:pt x="700" y="381"/>
                  </a:lnTo>
                  <a:lnTo>
                    <a:pt x="698" y="381"/>
                  </a:lnTo>
                  <a:lnTo>
                    <a:pt x="698" y="381"/>
                  </a:lnTo>
                  <a:lnTo>
                    <a:pt x="694" y="381"/>
                  </a:lnTo>
                  <a:lnTo>
                    <a:pt x="692" y="381"/>
                  </a:lnTo>
                  <a:lnTo>
                    <a:pt x="692" y="379"/>
                  </a:lnTo>
                  <a:lnTo>
                    <a:pt x="691" y="377"/>
                  </a:lnTo>
                  <a:lnTo>
                    <a:pt x="691" y="375"/>
                  </a:lnTo>
                  <a:lnTo>
                    <a:pt x="689" y="375"/>
                  </a:lnTo>
                  <a:lnTo>
                    <a:pt x="687" y="373"/>
                  </a:lnTo>
                  <a:lnTo>
                    <a:pt x="685" y="373"/>
                  </a:lnTo>
                  <a:lnTo>
                    <a:pt x="679" y="372"/>
                  </a:lnTo>
                  <a:lnTo>
                    <a:pt x="679" y="370"/>
                  </a:lnTo>
                  <a:lnTo>
                    <a:pt x="677" y="368"/>
                  </a:lnTo>
                  <a:lnTo>
                    <a:pt x="675" y="366"/>
                  </a:lnTo>
                  <a:lnTo>
                    <a:pt x="675" y="364"/>
                  </a:lnTo>
                  <a:lnTo>
                    <a:pt x="675" y="364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75" y="360"/>
                  </a:lnTo>
                  <a:lnTo>
                    <a:pt x="675" y="356"/>
                  </a:lnTo>
                  <a:lnTo>
                    <a:pt x="673" y="356"/>
                  </a:lnTo>
                  <a:lnTo>
                    <a:pt x="673" y="355"/>
                  </a:lnTo>
                  <a:lnTo>
                    <a:pt x="673" y="358"/>
                  </a:lnTo>
                  <a:lnTo>
                    <a:pt x="672" y="362"/>
                  </a:lnTo>
                  <a:lnTo>
                    <a:pt x="670" y="362"/>
                  </a:lnTo>
                  <a:lnTo>
                    <a:pt x="670" y="364"/>
                  </a:lnTo>
                  <a:lnTo>
                    <a:pt x="666" y="366"/>
                  </a:lnTo>
                  <a:lnTo>
                    <a:pt x="666" y="366"/>
                  </a:lnTo>
                  <a:lnTo>
                    <a:pt x="666" y="368"/>
                  </a:lnTo>
                  <a:lnTo>
                    <a:pt x="666" y="370"/>
                  </a:lnTo>
                  <a:lnTo>
                    <a:pt x="666" y="370"/>
                  </a:lnTo>
                  <a:lnTo>
                    <a:pt x="666" y="372"/>
                  </a:lnTo>
                  <a:lnTo>
                    <a:pt x="668" y="372"/>
                  </a:lnTo>
                  <a:lnTo>
                    <a:pt x="668" y="373"/>
                  </a:lnTo>
                  <a:lnTo>
                    <a:pt x="668" y="373"/>
                  </a:lnTo>
                  <a:lnTo>
                    <a:pt x="670" y="373"/>
                  </a:lnTo>
                  <a:lnTo>
                    <a:pt x="670" y="373"/>
                  </a:lnTo>
                  <a:lnTo>
                    <a:pt x="673" y="375"/>
                  </a:lnTo>
                  <a:lnTo>
                    <a:pt x="673" y="375"/>
                  </a:lnTo>
                  <a:lnTo>
                    <a:pt x="673" y="375"/>
                  </a:lnTo>
                  <a:lnTo>
                    <a:pt x="673" y="381"/>
                  </a:lnTo>
                  <a:lnTo>
                    <a:pt x="673" y="385"/>
                  </a:lnTo>
                  <a:lnTo>
                    <a:pt x="673" y="387"/>
                  </a:lnTo>
                  <a:lnTo>
                    <a:pt x="675" y="387"/>
                  </a:lnTo>
                  <a:lnTo>
                    <a:pt x="675" y="389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6"/>
                  </a:lnTo>
                  <a:lnTo>
                    <a:pt x="683" y="396"/>
                  </a:lnTo>
                  <a:lnTo>
                    <a:pt x="685" y="396"/>
                  </a:lnTo>
                  <a:lnTo>
                    <a:pt x="685" y="396"/>
                  </a:lnTo>
                  <a:lnTo>
                    <a:pt x="687" y="400"/>
                  </a:lnTo>
                  <a:lnTo>
                    <a:pt x="687" y="400"/>
                  </a:lnTo>
                  <a:lnTo>
                    <a:pt x="689" y="400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2" y="400"/>
                  </a:lnTo>
                  <a:lnTo>
                    <a:pt x="694" y="402"/>
                  </a:lnTo>
                  <a:lnTo>
                    <a:pt x="694" y="406"/>
                  </a:lnTo>
                  <a:lnTo>
                    <a:pt x="696" y="408"/>
                  </a:lnTo>
                  <a:lnTo>
                    <a:pt x="696" y="408"/>
                  </a:lnTo>
                  <a:lnTo>
                    <a:pt x="698" y="409"/>
                  </a:lnTo>
                  <a:lnTo>
                    <a:pt x="700" y="409"/>
                  </a:lnTo>
                  <a:lnTo>
                    <a:pt x="702" y="413"/>
                  </a:lnTo>
                  <a:lnTo>
                    <a:pt x="704" y="413"/>
                  </a:lnTo>
                  <a:lnTo>
                    <a:pt x="704" y="415"/>
                  </a:lnTo>
                  <a:lnTo>
                    <a:pt x="708" y="415"/>
                  </a:lnTo>
                  <a:lnTo>
                    <a:pt x="709" y="415"/>
                  </a:lnTo>
                  <a:lnTo>
                    <a:pt x="711" y="417"/>
                  </a:lnTo>
                  <a:lnTo>
                    <a:pt x="711" y="419"/>
                  </a:lnTo>
                  <a:lnTo>
                    <a:pt x="715" y="425"/>
                  </a:lnTo>
                  <a:lnTo>
                    <a:pt x="715" y="427"/>
                  </a:lnTo>
                  <a:lnTo>
                    <a:pt x="715" y="428"/>
                  </a:lnTo>
                  <a:lnTo>
                    <a:pt x="717" y="428"/>
                  </a:lnTo>
                  <a:lnTo>
                    <a:pt x="717" y="428"/>
                  </a:lnTo>
                  <a:lnTo>
                    <a:pt x="719" y="427"/>
                  </a:lnTo>
                  <a:lnTo>
                    <a:pt x="721" y="428"/>
                  </a:lnTo>
                  <a:lnTo>
                    <a:pt x="723" y="428"/>
                  </a:lnTo>
                  <a:lnTo>
                    <a:pt x="725" y="430"/>
                  </a:lnTo>
                  <a:lnTo>
                    <a:pt x="726" y="434"/>
                  </a:lnTo>
                  <a:lnTo>
                    <a:pt x="728" y="436"/>
                  </a:lnTo>
                  <a:lnTo>
                    <a:pt x="732" y="436"/>
                  </a:lnTo>
                  <a:lnTo>
                    <a:pt x="736" y="438"/>
                  </a:lnTo>
                  <a:lnTo>
                    <a:pt x="738" y="436"/>
                  </a:lnTo>
                  <a:lnTo>
                    <a:pt x="740" y="436"/>
                  </a:lnTo>
                  <a:lnTo>
                    <a:pt x="740" y="434"/>
                  </a:lnTo>
                  <a:lnTo>
                    <a:pt x="740" y="434"/>
                  </a:lnTo>
                  <a:lnTo>
                    <a:pt x="740" y="434"/>
                  </a:lnTo>
                  <a:lnTo>
                    <a:pt x="740" y="434"/>
                  </a:lnTo>
                  <a:lnTo>
                    <a:pt x="742" y="436"/>
                  </a:lnTo>
                  <a:lnTo>
                    <a:pt x="742" y="436"/>
                  </a:lnTo>
                  <a:lnTo>
                    <a:pt x="744" y="436"/>
                  </a:lnTo>
                  <a:lnTo>
                    <a:pt x="744" y="436"/>
                  </a:lnTo>
                  <a:lnTo>
                    <a:pt x="745" y="434"/>
                  </a:lnTo>
                  <a:lnTo>
                    <a:pt x="745" y="434"/>
                  </a:lnTo>
                  <a:lnTo>
                    <a:pt x="745" y="434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9" y="434"/>
                  </a:lnTo>
                  <a:lnTo>
                    <a:pt x="749" y="432"/>
                  </a:lnTo>
                  <a:lnTo>
                    <a:pt x="749" y="432"/>
                  </a:lnTo>
                  <a:lnTo>
                    <a:pt x="749" y="434"/>
                  </a:lnTo>
                  <a:lnTo>
                    <a:pt x="751" y="434"/>
                  </a:lnTo>
                  <a:lnTo>
                    <a:pt x="751" y="434"/>
                  </a:lnTo>
                  <a:lnTo>
                    <a:pt x="751" y="432"/>
                  </a:lnTo>
                  <a:lnTo>
                    <a:pt x="751" y="432"/>
                  </a:lnTo>
                  <a:lnTo>
                    <a:pt x="751" y="430"/>
                  </a:lnTo>
                  <a:lnTo>
                    <a:pt x="755" y="428"/>
                  </a:lnTo>
                  <a:lnTo>
                    <a:pt x="757" y="427"/>
                  </a:lnTo>
                  <a:lnTo>
                    <a:pt x="759" y="427"/>
                  </a:lnTo>
                  <a:lnTo>
                    <a:pt x="764" y="427"/>
                  </a:lnTo>
                  <a:lnTo>
                    <a:pt x="779" y="423"/>
                  </a:lnTo>
                  <a:lnTo>
                    <a:pt x="779" y="423"/>
                  </a:lnTo>
                  <a:lnTo>
                    <a:pt x="789" y="427"/>
                  </a:lnTo>
                  <a:lnTo>
                    <a:pt x="791" y="427"/>
                  </a:lnTo>
                  <a:lnTo>
                    <a:pt x="793" y="427"/>
                  </a:lnTo>
                  <a:lnTo>
                    <a:pt x="793" y="427"/>
                  </a:lnTo>
                  <a:lnTo>
                    <a:pt x="797" y="427"/>
                  </a:lnTo>
                  <a:lnTo>
                    <a:pt x="797" y="427"/>
                  </a:lnTo>
                  <a:lnTo>
                    <a:pt x="798" y="427"/>
                  </a:lnTo>
                  <a:lnTo>
                    <a:pt x="798" y="427"/>
                  </a:lnTo>
                  <a:lnTo>
                    <a:pt x="798" y="428"/>
                  </a:lnTo>
                  <a:lnTo>
                    <a:pt x="800" y="430"/>
                  </a:lnTo>
                  <a:lnTo>
                    <a:pt x="800" y="430"/>
                  </a:lnTo>
                  <a:lnTo>
                    <a:pt x="802" y="427"/>
                  </a:lnTo>
                  <a:lnTo>
                    <a:pt x="808" y="425"/>
                  </a:lnTo>
                  <a:lnTo>
                    <a:pt x="808" y="425"/>
                  </a:lnTo>
                  <a:lnTo>
                    <a:pt x="810" y="425"/>
                  </a:lnTo>
                  <a:lnTo>
                    <a:pt x="812" y="427"/>
                  </a:lnTo>
                  <a:lnTo>
                    <a:pt x="815" y="427"/>
                  </a:lnTo>
                  <a:lnTo>
                    <a:pt x="817" y="428"/>
                  </a:lnTo>
                  <a:lnTo>
                    <a:pt x="821" y="427"/>
                  </a:lnTo>
                  <a:lnTo>
                    <a:pt x="827" y="419"/>
                  </a:lnTo>
                  <a:lnTo>
                    <a:pt x="831" y="419"/>
                  </a:lnTo>
                  <a:lnTo>
                    <a:pt x="836" y="419"/>
                  </a:lnTo>
                  <a:lnTo>
                    <a:pt x="838" y="419"/>
                  </a:lnTo>
                  <a:lnTo>
                    <a:pt x="840" y="417"/>
                  </a:lnTo>
                  <a:lnTo>
                    <a:pt x="840" y="417"/>
                  </a:lnTo>
                  <a:lnTo>
                    <a:pt x="844" y="408"/>
                  </a:lnTo>
                  <a:lnTo>
                    <a:pt x="846" y="402"/>
                  </a:lnTo>
                  <a:lnTo>
                    <a:pt x="846" y="402"/>
                  </a:lnTo>
                  <a:lnTo>
                    <a:pt x="846" y="402"/>
                  </a:lnTo>
                  <a:lnTo>
                    <a:pt x="846" y="400"/>
                  </a:lnTo>
                  <a:lnTo>
                    <a:pt x="844" y="400"/>
                  </a:lnTo>
                  <a:lnTo>
                    <a:pt x="844" y="400"/>
                  </a:lnTo>
                  <a:lnTo>
                    <a:pt x="844" y="398"/>
                  </a:lnTo>
                  <a:lnTo>
                    <a:pt x="846" y="396"/>
                  </a:lnTo>
                  <a:lnTo>
                    <a:pt x="853" y="394"/>
                  </a:lnTo>
                  <a:lnTo>
                    <a:pt x="855" y="392"/>
                  </a:lnTo>
                  <a:lnTo>
                    <a:pt x="859" y="392"/>
                  </a:lnTo>
                  <a:lnTo>
                    <a:pt x="859" y="392"/>
                  </a:lnTo>
                  <a:lnTo>
                    <a:pt x="861" y="391"/>
                  </a:lnTo>
                  <a:lnTo>
                    <a:pt x="863" y="391"/>
                  </a:lnTo>
                  <a:lnTo>
                    <a:pt x="863" y="389"/>
                  </a:lnTo>
                  <a:lnTo>
                    <a:pt x="865" y="389"/>
                  </a:lnTo>
                  <a:lnTo>
                    <a:pt x="885" y="391"/>
                  </a:lnTo>
                  <a:lnTo>
                    <a:pt x="887" y="391"/>
                  </a:lnTo>
                  <a:lnTo>
                    <a:pt x="887" y="391"/>
                  </a:lnTo>
                  <a:lnTo>
                    <a:pt x="887" y="391"/>
                  </a:lnTo>
                  <a:lnTo>
                    <a:pt x="887" y="391"/>
                  </a:lnTo>
                  <a:lnTo>
                    <a:pt x="889" y="389"/>
                  </a:lnTo>
                  <a:lnTo>
                    <a:pt x="889" y="389"/>
                  </a:lnTo>
                  <a:lnTo>
                    <a:pt x="891" y="389"/>
                  </a:lnTo>
                  <a:lnTo>
                    <a:pt x="891" y="389"/>
                  </a:lnTo>
                  <a:lnTo>
                    <a:pt x="893" y="389"/>
                  </a:lnTo>
                  <a:lnTo>
                    <a:pt x="895" y="389"/>
                  </a:lnTo>
                  <a:lnTo>
                    <a:pt x="897" y="389"/>
                  </a:lnTo>
                  <a:lnTo>
                    <a:pt x="899" y="389"/>
                  </a:lnTo>
                  <a:lnTo>
                    <a:pt x="901" y="391"/>
                  </a:lnTo>
                  <a:lnTo>
                    <a:pt x="901" y="391"/>
                  </a:lnTo>
                  <a:lnTo>
                    <a:pt x="903" y="391"/>
                  </a:lnTo>
                  <a:lnTo>
                    <a:pt x="903" y="392"/>
                  </a:lnTo>
                  <a:lnTo>
                    <a:pt x="903" y="394"/>
                  </a:lnTo>
                  <a:lnTo>
                    <a:pt x="901" y="396"/>
                  </a:lnTo>
                  <a:lnTo>
                    <a:pt x="901" y="396"/>
                  </a:lnTo>
                  <a:lnTo>
                    <a:pt x="897" y="398"/>
                  </a:lnTo>
                  <a:lnTo>
                    <a:pt x="897" y="398"/>
                  </a:lnTo>
                  <a:lnTo>
                    <a:pt x="897" y="400"/>
                  </a:lnTo>
                  <a:lnTo>
                    <a:pt x="899" y="400"/>
                  </a:lnTo>
                  <a:lnTo>
                    <a:pt x="901" y="398"/>
                  </a:lnTo>
                  <a:lnTo>
                    <a:pt x="904" y="398"/>
                  </a:lnTo>
                  <a:lnTo>
                    <a:pt x="906" y="398"/>
                  </a:lnTo>
                  <a:lnTo>
                    <a:pt x="908" y="400"/>
                  </a:lnTo>
                  <a:lnTo>
                    <a:pt x="912" y="402"/>
                  </a:lnTo>
                  <a:lnTo>
                    <a:pt x="912" y="402"/>
                  </a:lnTo>
                  <a:lnTo>
                    <a:pt x="916" y="402"/>
                  </a:lnTo>
                  <a:lnTo>
                    <a:pt x="920" y="402"/>
                  </a:lnTo>
                  <a:lnTo>
                    <a:pt x="921" y="404"/>
                  </a:lnTo>
                  <a:lnTo>
                    <a:pt x="927" y="408"/>
                  </a:lnTo>
                  <a:lnTo>
                    <a:pt x="931" y="408"/>
                  </a:lnTo>
                  <a:lnTo>
                    <a:pt x="933" y="406"/>
                  </a:lnTo>
                  <a:lnTo>
                    <a:pt x="935" y="406"/>
                  </a:lnTo>
                  <a:lnTo>
                    <a:pt x="937" y="406"/>
                  </a:lnTo>
                  <a:lnTo>
                    <a:pt x="937" y="408"/>
                  </a:lnTo>
                  <a:lnTo>
                    <a:pt x="940" y="411"/>
                  </a:lnTo>
                  <a:lnTo>
                    <a:pt x="942" y="411"/>
                  </a:lnTo>
                  <a:lnTo>
                    <a:pt x="944" y="411"/>
                  </a:lnTo>
                  <a:lnTo>
                    <a:pt x="956" y="404"/>
                  </a:lnTo>
                  <a:lnTo>
                    <a:pt x="959" y="400"/>
                  </a:lnTo>
                  <a:lnTo>
                    <a:pt x="961" y="398"/>
                  </a:lnTo>
                  <a:lnTo>
                    <a:pt x="961" y="398"/>
                  </a:lnTo>
                  <a:lnTo>
                    <a:pt x="971" y="396"/>
                  </a:lnTo>
                  <a:lnTo>
                    <a:pt x="974" y="396"/>
                  </a:lnTo>
                  <a:lnTo>
                    <a:pt x="976" y="396"/>
                  </a:lnTo>
                  <a:lnTo>
                    <a:pt x="978" y="398"/>
                  </a:lnTo>
                  <a:lnTo>
                    <a:pt x="978" y="398"/>
                  </a:lnTo>
                  <a:lnTo>
                    <a:pt x="978" y="398"/>
                  </a:lnTo>
                  <a:lnTo>
                    <a:pt x="980" y="400"/>
                  </a:lnTo>
                  <a:lnTo>
                    <a:pt x="980" y="398"/>
                  </a:lnTo>
                  <a:lnTo>
                    <a:pt x="982" y="398"/>
                  </a:lnTo>
                  <a:lnTo>
                    <a:pt x="992" y="394"/>
                  </a:lnTo>
                  <a:lnTo>
                    <a:pt x="993" y="392"/>
                  </a:lnTo>
                  <a:lnTo>
                    <a:pt x="995" y="394"/>
                  </a:lnTo>
                  <a:lnTo>
                    <a:pt x="995" y="394"/>
                  </a:lnTo>
                  <a:lnTo>
                    <a:pt x="1001" y="398"/>
                  </a:lnTo>
                  <a:lnTo>
                    <a:pt x="1003" y="398"/>
                  </a:lnTo>
                  <a:lnTo>
                    <a:pt x="1005" y="398"/>
                  </a:lnTo>
                  <a:lnTo>
                    <a:pt x="1005" y="396"/>
                  </a:lnTo>
                  <a:lnTo>
                    <a:pt x="1007" y="396"/>
                  </a:lnTo>
                  <a:lnTo>
                    <a:pt x="1007" y="394"/>
                  </a:lnTo>
                  <a:lnTo>
                    <a:pt x="1007" y="392"/>
                  </a:lnTo>
                  <a:lnTo>
                    <a:pt x="1007" y="391"/>
                  </a:lnTo>
                  <a:lnTo>
                    <a:pt x="1007" y="391"/>
                  </a:lnTo>
                  <a:lnTo>
                    <a:pt x="1009" y="389"/>
                  </a:lnTo>
                  <a:lnTo>
                    <a:pt x="1010" y="387"/>
                  </a:lnTo>
                  <a:lnTo>
                    <a:pt x="1012" y="385"/>
                  </a:lnTo>
                  <a:lnTo>
                    <a:pt x="1012" y="381"/>
                  </a:lnTo>
                  <a:lnTo>
                    <a:pt x="1014" y="375"/>
                  </a:lnTo>
                  <a:lnTo>
                    <a:pt x="1014" y="373"/>
                  </a:lnTo>
                  <a:lnTo>
                    <a:pt x="1014" y="373"/>
                  </a:lnTo>
                  <a:lnTo>
                    <a:pt x="1012" y="373"/>
                  </a:lnTo>
                  <a:lnTo>
                    <a:pt x="1012" y="372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4" y="370"/>
                  </a:lnTo>
                  <a:lnTo>
                    <a:pt x="1014" y="370"/>
                  </a:lnTo>
                  <a:lnTo>
                    <a:pt x="1016" y="370"/>
                  </a:lnTo>
                  <a:lnTo>
                    <a:pt x="1020" y="370"/>
                  </a:lnTo>
                  <a:lnTo>
                    <a:pt x="1024" y="368"/>
                  </a:lnTo>
                  <a:lnTo>
                    <a:pt x="1024" y="366"/>
                  </a:lnTo>
                  <a:lnTo>
                    <a:pt x="1024" y="366"/>
                  </a:lnTo>
                  <a:lnTo>
                    <a:pt x="1024" y="364"/>
                  </a:lnTo>
                  <a:lnTo>
                    <a:pt x="1024" y="362"/>
                  </a:lnTo>
                  <a:lnTo>
                    <a:pt x="1024" y="362"/>
                  </a:lnTo>
                  <a:lnTo>
                    <a:pt x="1024" y="360"/>
                  </a:lnTo>
                  <a:lnTo>
                    <a:pt x="1026" y="360"/>
                  </a:lnTo>
                  <a:lnTo>
                    <a:pt x="1026" y="358"/>
                  </a:lnTo>
                  <a:lnTo>
                    <a:pt x="1024" y="358"/>
                  </a:lnTo>
                  <a:lnTo>
                    <a:pt x="1024" y="356"/>
                  </a:lnTo>
                  <a:lnTo>
                    <a:pt x="1022" y="356"/>
                  </a:lnTo>
                  <a:lnTo>
                    <a:pt x="1022" y="358"/>
                  </a:lnTo>
                  <a:lnTo>
                    <a:pt x="1020" y="358"/>
                  </a:lnTo>
                  <a:lnTo>
                    <a:pt x="1020" y="356"/>
                  </a:lnTo>
                  <a:lnTo>
                    <a:pt x="1020" y="356"/>
                  </a:lnTo>
                  <a:lnTo>
                    <a:pt x="1020" y="353"/>
                  </a:lnTo>
                  <a:lnTo>
                    <a:pt x="1020" y="353"/>
                  </a:lnTo>
                  <a:lnTo>
                    <a:pt x="1018" y="353"/>
                  </a:lnTo>
                  <a:lnTo>
                    <a:pt x="1018" y="351"/>
                  </a:lnTo>
                  <a:lnTo>
                    <a:pt x="1018" y="351"/>
                  </a:lnTo>
                  <a:lnTo>
                    <a:pt x="1020" y="347"/>
                  </a:lnTo>
                  <a:lnTo>
                    <a:pt x="1020" y="343"/>
                  </a:lnTo>
                  <a:lnTo>
                    <a:pt x="1022" y="343"/>
                  </a:lnTo>
                  <a:lnTo>
                    <a:pt x="1027" y="341"/>
                  </a:lnTo>
                  <a:lnTo>
                    <a:pt x="1029" y="341"/>
                  </a:lnTo>
                  <a:lnTo>
                    <a:pt x="1029" y="341"/>
                  </a:lnTo>
                  <a:lnTo>
                    <a:pt x="1029" y="339"/>
                  </a:lnTo>
                  <a:lnTo>
                    <a:pt x="1029" y="338"/>
                  </a:lnTo>
                  <a:lnTo>
                    <a:pt x="1029" y="336"/>
                  </a:lnTo>
                  <a:lnTo>
                    <a:pt x="1031" y="336"/>
                  </a:lnTo>
                  <a:lnTo>
                    <a:pt x="1033" y="336"/>
                  </a:lnTo>
                  <a:lnTo>
                    <a:pt x="1035" y="336"/>
                  </a:lnTo>
                  <a:lnTo>
                    <a:pt x="1037" y="334"/>
                  </a:lnTo>
                  <a:lnTo>
                    <a:pt x="1039" y="332"/>
                  </a:lnTo>
                  <a:lnTo>
                    <a:pt x="1041" y="332"/>
                  </a:lnTo>
                  <a:lnTo>
                    <a:pt x="1043" y="328"/>
                  </a:lnTo>
                  <a:lnTo>
                    <a:pt x="1045" y="328"/>
                  </a:lnTo>
                  <a:lnTo>
                    <a:pt x="1046" y="328"/>
                  </a:lnTo>
                  <a:lnTo>
                    <a:pt x="1048" y="328"/>
                  </a:lnTo>
                  <a:lnTo>
                    <a:pt x="1048" y="326"/>
                  </a:lnTo>
                  <a:lnTo>
                    <a:pt x="1048" y="324"/>
                  </a:lnTo>
                  <a:lnTo>
                    <a:pt x="1048" y="322"/>
                  </a:lnTo>
                  <a:lnTo>
                    <a:pt x="1046" y="322"/>
                  </a:lnTo>
                  <a:lnTo>
                    <a:pt x="1046" y="320"/>
                  </a:lnTo>
                  <a:lnTo>
                    <a:pt x="1046" y="320"/>
                  </a:lnTo>
                  <a:lnTo>
                    <a:pt x="1045" y="320"/>
                  </a:lnTo>
                  <a:lnTo>
                    <a:pt x="1045" y="320"/>
                  </a:lnTo>
                  <a:lnTo>
                    <a:pt x="1043" y="319"/>
                  </a:lnTo>
                  <a:lnTo>
                    <a:pt x="1043" y="320"/>
                  </a:lnTo>
                  <a:lnTo>
                    <a:pt x="1041" y="320"/>
                  </a:lnTo>
                  <a:lnTo>
                    <a:pt x="1041" y="320"/>
                  </a:lnTo>
                  <a:lnTo>
                    <a:pt x="1039" y="319"/>
                  </a:lnTo>
                  <a:lnTo>
                    <a:pt x="1039" y="319"/>
                  </a:lnTo>
                  <a:lnTo>
                    <a:pt x="1041" y="317"/>
                  </a:lnTo>
                  <a:lnTo>
                    <a:pt x="1041" y="315"/>
                  </a:lnTo>
                  <a:lnTo>
                    <a:pt x="1041" y="315"/>
                  </a:lnTo>
                  <a:lnTo>
                    <a:pt x="1039" y="313"/>
                  </a:lnTo>
                  <a:lnTo>
                    <a:pt x="1039" y="313"/>
                  </a:lnTo>
                  <a:lnTo>
                    <a:pt x="1039" y="311"/>
                  </a:lnTo>
                  <a:lnTo>
                    <a:pt x="1041" y="311"/>
                  </a:lnTo>
                  <a:lnTo>
                    <a:pt x="1041" y="311"/>
                  </a:lnTo>
                  <a:lnTo>
                    <a:pt x="1041" y="311"/>
                  </a:lnTo>
                  <a:lnTo>
                    <a:pt x="1043" y="309"/>
                  </a:lnTo>
                  <a:lnTo>
                    <a:pt x="1043" y="307"/>
                  </a:lnTo>
                  <a:lnTo>
                    <a:pt x="1041" y="305"/>
                  </a:lnTo>
                  <a:lnTo>
                    <a:pt x="1039" y="305"/>
                  </a:lnTo>
                  <a:lnTo>
                    <a:pt x="1041" y="303"/>
                  </a:lnTo>
                  <a:lnTo>
                    <a:pt x="1041" y="303"/>
                  </a:lnTo>
                  <a:lnTo>
                    <a:pt x="1041" y="303"/>
                  </a:lnTo>
                  <a:lnTo>
                    <a:pt x="1043" y="303"/>
                  </a:lnTo>
                  <a:lnTo>
                    <a:pt x="1043" y="302"/>
                  </a:lnTo>
                  <a:lnTo>
                    <a:pt x="1043" y="302"/>
                  </a:lnTo>
                  <a:lnTo>
                    <a:pt x="1043" y="300"/>
                  </a:lnTo>
                  <a:lnTo>
                    <a:pt x="1043" y="300"/>
                  </a:lnTo>
                  <a:lnTo>
                    <a:pt x="1045" y="298"/>
                  </a:lnTo>
                  <a:lnTo>
                    <a:pt x="1048" y="296"/>
                  </a:lnTo>
                  <a:lnTo>
                    <a:pt x="1050" y="294"/>
                  </a:lnTo>
                  <a:lnTo>
                    <a:pt x="1050" y="292"/>
                  </a:lnTo>
                  <a:lnTo>
                    <a:pt x="1052" y="290"/>
                  </a:lnTo>
                  <a:lnTo>
                    <a:pt x="1052" y="290"/>
                  </a:lnTo>
                  <a:lnTo>
                    <a:pt x="1054" y="294"/>
                  </a:lnTo>
                  <a:lnTo>
                    <a:pt x="1056" y="294"/>
                  </a:lnTo>
                  <a:lnTo>
                    <a:pt x="1058" y="294"/>
                  </a:lnTo>
                  <a:lnTo>
                    <a:pt x="1063" y="292"/>
                  </a:lnTo>
                  <a:lnTo>
                    <a:pt x="1065" y="292"/>
                  </a:lnTo>
                  <a:lnTo>
                    <a:pt x="1067" y="290"/>
                  </a:lnTo>
                  <a:lnTo>
                    <a:pt x="1067" y="290"/>
                  </a:lnTo>
                  <a:lnTo>
                    <a:pt x="1067" y="286"/>
                  </a:lnTo>
                  <a:lnTo>
                    <a:pt x="1067" y="286"/>
                  </a:lnTo>
                  <a:lnTo>
                    <a:pt x="1071" y="283"/>
                  </a:lnTo>
                  <a:lnTo>
                    <a:pt x="1069" y="283"/>
                  </a:lnTo>
                  <a:lnTo>
                    <a:pt x="1069" y="283"/>
                  </a:lnTo>
                  <a:lnTo>
                    <a:pt x="1067" y="281"/>
                  </a:lnTo>
                  <a:lnTo>
                    <a:pt x="1067" y="279"/>
                  </a:lnTo>
                  <a:lnTo>
                    <a:pt x="1071" y="269"/>
                  </a:lnTo>
                  <a:lnTo>
                    <a:pt x="1071" y="266"/>
                  </a:lnTo>
                  <a:lnTo>
                    <a:pt x="1073" y="264"/>
                  </a:lnTo>
                  <a:lnTo>
                    <a:pt x="1073" y="266"/>
                  </a:lnTo>
                  <a:lnTo>
                    <a:pt x="1075" y="266"/>
                  </a:lnTo>
                  <a:lnTo>
                    <a:pt x="1075" y="266"/>
                  </a:lnTo>
                  <a:lnTo>
                    <a:pt x="1075" y="266"/>
                  </a:lnTo>
                  <a:lnTo>
                    <a:pt x="1077" y="264"/>
                  </a:lnTo>
                  <a:lnTo>
                    <a:pt x="1077" y="264"/>
                  </a:lnTo>
                  <a:lnTo>
                    <a:pt x="1075" y="262"/>
                  </a:lnTo>
                  <a:lnTo>
                    <a:pt x="1075" y="260"/>
                  </a:lnTo>
                  <a:lnTo>
                    <a:pt x="1075" y="260"/>
                  </a:lnTo>
                  <a:lnTo>
                    <a:pt x="1073" y="258"/>
                  </a:lnTo>
                  <a:lnTo>
                    <a:pt x="1075" y="258"/>
                  </a:lnTo>
                  <a:lnTo>
                    <a:pt x="1075" y="256"/>
                  </a:lnTo>
                  <a:lnTo>
                    <a:pt x="1073" y="252"/>
                  </a:lnTo>
                  <a:lnTo>
                    <a:pt x="1073" y="250"/>
                  </a:lnTo>
                  <a:lnTo>
                    <a:pt x="1073" y="249"/>
                  </a:lnTo>
                  <a:lnTo>
                    <a:pt x="1073" y="245"/>
                  </a:lnTo>
                  <a:lnTo>
                    <a:pt x="1075" y="237"/>
                  </a:lnTo>
                  <a:lnTo>
                    <a:pt x="1075" y="235"/>
                  </a:lnTo>
                  <a:lnTo>
                    <a:pt x="1075" y="235"/>
                  </a:lnTo>
                  <a:lnTo>
                    <a:pt x="1073" y="233"/>
                  </a:lnTo>
                  <a:lnTo>
                    <a:pt x="1071" y="233"/>
                  </a:lnTo>
                  <a:lnTo>
                    <a:pt x="1071" y="231"/>
                  </a:lnTo>
                  <a:lnTo>
                    <a:pt x="1073" y="231"/>
                  </a:lnTo>
                  <a:lnTo>
                    <a:pt x="1075" y="230"/>
                  </a:lnTo>
                  <a:lnTo>
                    <a:pt x="1075" y="230"/>
                  </a:lnTo>
                  <a:lnTo>
                    <a:pt x="1077" y="226"/>
                  </a:lnTo>
                  <a:lnTo>
                    <a:pt x="1077" y="224"/>
                  </a:lnTo>
                  <a:lnTo>
                    <a:pt x="1079" y="218"/>
                  </a:lnTo>
                  <a:lnTo>
                    <a:pt x="1079" y="214"/>
                  </a:lnTo>
                  <a:lnTo>
                    <a:pt x="1079" y="214"/>
                  </a:lnTo>
                  <a:lnTo>
                    <a:pt x="1080" y="214"/>
                  </a:lnTo>
                  <a:lnTo>
                    <a:pt x="1080" y="213"/>
                  </a:lnTo>
                  <a:lnTo>
                    <a:pt x="1082" y="213"/>
                  </a:lnTo>
                  <a:lnTo>
                    <a:pt x="1084" y="211"/>
                  </a:lnTo>
                  <a:lnTo>
                    <a:pt x="1084" y="211"/>
                  </a:lnTo>
                  <a:lnTo>
                    <a:pt x="1086" y="211"/>
                  </a:lnTo>
                  <a:lnTo>
                    <a:pt x="1086" y="211"/>
                  </a:lnTo>
                  <a:lnTo>
                    <a:pt x="1088" y="211"/>
                  </a:lnTo>
                  <a:lnTo>
                    <a:pt x="1088" y="211"/>
                  </a:lnTo>
                  <a:lnTo>
                    <a:pt x="1088" y="209"/>
                  </a:lnTo>
                  <a:lnTo>
                    <a:pt x="1090" y="207"/>
                  </a:lnTo>
                  <a:lnTo>
                    <a:pt x="1090" y="205"/>
                  </a:lnTo>
                  <a:lnTo>
                    <a:pt x="1090" y="203"/>
                  </a:lnTo>
                  <a:lnTo>
                    <a:pt x="1092" y="201"/>
                  </a:lnTo>
                  <a:lnTo>
                    <a:pt x="1092" y="199"/>
                  </a:lnTo>
                  <a:lnTo>
                    <a:pt x="1094" y="199"/>
                  </a:lnTo>
                  <a:lnTo>
                    <a:pt x="1094" y="199"/>
                  </a:lnTo>
                  <a:lnTo>
                    <a:pt x="1094" y="201"/>
                  </a:lnTo>
                  <a:lnTo>
                    <a:pt x="1094" y="203"/>
                  </a:lnTo>
                  <a:lnTo>
                    <a:pt x="1096" y="203"/>
                  </a:lnTo>
                  <a:lnTo>
                    <a:pt x="1099" y="203"/>
                  </a:lnTo>
                  <a:lnTo>
                    <a:pt x="1101" y="203"/>
                  </a:lnTo>
                  <a:lnTo>
                    <a:pt x="1101" y="203"/>
                  </a:lnTo>
                  <a:lnTo>
                    <a:pt x="1101" y="205"/>
                  </a:lnTo>
                  <a:lnTo>
                    <a:pt x="1101" y="205"/>
                  </a:lnTo>
                  <a:lnTo>
                    <a:pt x="1103" y="207"/>
                  </a:lnTo>
                  <a:lnTo>
                    <a:pt x="1103" y="207"/>
                  </a:lnTo>
                  <a:lnTo>
                    <a:pt x="1103" y="207"/>
                  </a:lnTo>
                  <a:lnTo>
                    <a:pt x="1105" y="207"/>
                  </a:lnTo>
                  <a:lnTo>
                    <a:pt x="1109" y="205"/>
                  </a:lnTo>
                  <a:lnTo>
                    <a:pt x="1109" y="203"/>
                  </a:lnTo>
                  <a:lnTo>
                    <a:pt x="1111" y="203"/>
                  </a:lnTo>
                  <a:lnTo>
                    <a:pt x="1111" y="201"/>
                  </a:lnTo>
                  <a:lnTo>
                    <a:pt x="1111" y="201"/>
                  </a:lnTo>
                  <a:lnTo>
                    <a:pt x="1113" y="201"/>
                  </a:lnTo>
                  <a:lnTo>
                    <a:pt x="1113" y="201"/>
                  </a:lnTo>
                  <a:lnTo>
                    <a:pt x="1115" y="201"/>
                  </a:lnTo>
                  <a:lnTo>
                    <a:pt x="1116" y="201"/>
                  </a:lnTo>
                  <a:lnTo>
                    <a:pt x="1118" y="201"/>
                  </a:lnTo>
                  <a:lnTo>
                    <a:pt x="1120" y="201"/>
                  </a:lnTo>
                  <a:lnTo>
                    <a:pt x="1122" y="201"/>
                  </a:lnTo>
                  <a:lnTo>
                    <a:pt x="1124" y="199"/>
                  </a:lnTo>
                  <a:lnTo>
                    <a:pt x="1126" y="201"/>
                  </a:lnTo>
                  <a:lnTo>
                    <a:pt x="1126" y="201"/>
                  </a:lnTo>
                  <a:lnTo>
                    <a:pt x="1126" y="201"/>
                  </a:lnTo>
                  <a:lnTo>
                    <a:pt x="1128" y="201"/>
                  </a:lnTo>
                  <a:lnTo>
                    <a:pt x="1128" y="203"/>
                  </a:lnTo>
                  <a:lnTo>
                    <a:pt x="1128" y="203"/>
                  </a:lnTo>
                  <a:lnTo>
                    <a:pt x="1130" y="207"/>
                  </a:lnTo>
                  <a:lnTo>
                    <a:pt x="1130" y="207"/>
                  </a:lnTo>
                  <a:lnTo>
                    <a:pt x="1130" y="207"/>
                  </a:lnTo>
                  <a:lnTo>
                    <a:pt x="1132" y="207"/>
                  </a:lnTo>
                  <a:lnTo>
                    <a:pt x="1133" y="205"/>
                  </a:lnTo>
                  <a:lnTo>
                    <a:pt x="1133" y="205"/>
                  </a:lnTo>
                  <a:lnTo>
                    <a:pt x="1133" y="205"/>
                  </a:lnTo>
                  <a:lnTo>
                    <a:pt x="1135" y="205"/>
                  </a:lnTo>
                  <a:lnTo>
                    <a:pt x="1135" y="205"/>
                  </a:lnTo>
                  <a:lnTo>
                    <a:pt x="1135" y="203"/>
                  </a:lnTo>
                  <a:lnTo>
                    <a:pt x="1135" y="203"/>
                  </a:lnTo>
                  <a:lnTo>
                    <a:pt x="1135" y="203"/>
                  </a:lnTo>
                  <a:lnTo>
                    <a:pt x="1135" y="201"/>
                  </a:lnTo>
                  <a:lnTo>
                    <a:pt x="1137" y="199"/>
                  </a:lnTo>
                  <a:lnTo>
                    <a:pt x="1137" y="199"/>
                  </a:lnTo>
                  <a:lnTo>
                    <a:pt x="1139" y="199"/>
                  </a:lnTo>
                  <a:lnTo>
                    <a:pt x="1141" y="203"/>
                  </a:lnTo>
                  <a:lnTo>
                    <a:pt x="1143" y="203"/>
                  </a:lnTo>
                  <a:lnTo>
                    <a:pt x="1145" y="203"/>
                  </a:lnTo>
                  <a:lnTo>
                    <a:pt x="1147" y="203"/>
                  </a:lnTo>
                  <a:lnTo>
                    <a:pt x="1147" y="203"/>
                  </a:lnTo>
                  <a:lnTo>
                    <a:pt x="1149" y="203"/>
                  </a:lnTo>
                  <a:lnTo>
                    <a:pt x="1151" y="201"/>
                  </a:lnTo>
                  <a:lnTo>
                    <a:pt x="1152" y="201"/>
                  </a:lnTo>
                  <a:lnTo>
                    <a:pt x="1154" y="203"/>
                  </a:lnTo>
                  <a:lnTo>
                    <a:pt x="1156" y="203"/>
                  </a:lnTo>
                  <a:lnTo>
                    <a:pt x="1162" y="203"/>
                  </a:lnTo>
                  <a:lnTo>
                    <a:pt x="1166" y="203"/>
                  </a:lnTo>
                  <a:lnTo>
                    <a:pt x="1169" y="203"/>
                  </a:lnTo>
                  <a:lnTo>
                    <a:pt x="1181" y="203"/>
                  </a:lnTo>
                  <a:lnTo>
                    <a:pt x="1183" y="203"/>
                  </a:lnTo>
                  <a:lnTo>
                    <a:pt x="1183" y="203"/>
                  </a:lnTo>
                  <a:lnTo>
                    <a:pt x="1185" y="201"/>
                  </a:lnTo>
                  <a:lnTo>
                    <a:pt x="1185" y="203"/>
                  </a:lnTo>
                  <a:lnTo>
                    <a:pt x="1185" y="203"/>
                  </a:lnTo>
                  <a:lnTo>
                    <a:pt x="1187" y="203"/>
                  </a:lnTo>
                  <a:lnTo>
                    <a:pt x="1187" y="203"/>
                  </a:lnTo>
                  <a:lnTo>
                    <a:pt x="1188" y="205"/>
                  </a:lnTo>
                  <a:lnTo>
                    <a:pt x="1194" y="209"/>
                  </a:lnTo>
                  <a:lnTo>
                    <a:pt x="1198" y="213"/>
                  </a:lnTo>
                  <a:lnTo>
                    <a:pt x="1200" y="214"/>
                  </a:lnTo>
                  <a:lnTo>
                    <a:pt x="1202" y="214"/>
                  </a:lnTo>
                  <a:lnTo>
                    <a:pt x="1204" y="214"/>
                  </a:lnTo>
                  <a:lnTo>
                    <a:pt x="1205" y="214"/>
                  </a:lnTo>
                  <a:lnTo>
                    <a:pt x="1207" y="214"/>
                  </a:lnTo>
                  <a:lnTo>
                    <a:pt x="1207" y="214"/>
                  </a:lnTo>
                  <a:lnTo>
                    <a:pt x="1209" y="214"/>
                  </a:lnTo>
                  <a:lnTo>
                    <a:pt x="1211" y="214"/>
                  </a:lnTo>
                  <a:lnTo>
                    <a:pt x="1211" y="214"/>
                  </a:lnTo>
                  <a:lnTo>
                    <a:pt x="1213" y="214"/>
                  </a:lnTo>
                  <a:lnTo>
                    <a:pt x="1211" y="214"/>
                  </a:lnTo>
                  <a:lnTo>
                    <a:pt x="1211" y="213"/>
                  </a:lnTo>
                  <a:lnTo>
                    <a:pt x="1211" y="213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3" y="209"/>
                  </a:lnTo>
                  <a:lnTo>
                    <a:pt x="1215" y="209"/>
                  </a:lnTo>
                  <a:lnTo>
                    <a:pt x="1215" y="207"/>
                  </a:lnTo>
                  <a:lnTo>
                    <a:pt x="1215" y="207"/>
                  </a:lnTo>
                  <a:lnTo>
                    <a:pt x="1213" y="205"/>
                  </a:lnTo>
                  <a:lnTo>
                    <a:pt x="1213" y="205"/>
                  </a:lnTo>
                  <a:lnTo>
                    <a:pt x="1213" y="203"/>
                  </a:lnTo>
                  <a:lnTo>
                    <a:pt x="1213" y="201"/>
                  </a:lnTo>
                  <a:lnTo>
                    <a:pt x="1211" y="201"/>
                  </a:lnTo>
                  <a:lnTo>
                    <a:pt x="1211" y="201"/>
                  </a:lnTo>
                  <a:lnTo>
                    <a:pt x="1211" y="199"/>
                  </a:lnTo>
                  <a:lnTo>
                    <a:pt x="1213" y="199"/>
                  </a:lnTo>
                  <a:lnTo>
                    <a:pt x="1215" y="197"/>
                  </a:lnTo>
                  <a:lnTo>
                    <a:pt x="1215" y="197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19" y="201"/>
                  </a:lnTo>
                  <a:lnTo>
                    <a:pt x="1219" y="203"/>
                  </a:lnTo>
                  <a:lnTo>
                    <a:pt x="1221" y="203"/>
                  </a:lnTo>
                  <a:lnTo>
                    <a:pt x="1222" y="203"/>
                  </a:lnTo>
                  <a:lnTo>
                    <a:pt x="1224" y="203"/>
                  </a:lnTo>
                  <a:lnTo>
                    <a:pt x="1224" y="203"/>
                  </a:lnTo>
                  <a:lnTo>
                    <a:pt x="1224" y="203"/>
                  </a:lnTo>
                  <a:lnTo>
                    <a:pt x="1226" y="205"/>
                  </a:lnTo>
                  <a:lnTo>
                    <a:pt x="1226" y="205"/>
                  </a:lnTo>
                  <a:lnTo>
                    <a:pt x="1226" y="205"/>
                  </a:lnTo>
                  <a:lnTo>
                    <a:pt x="1226" y="205"/>
                  </a:lnTo>
                  <a:lnTo>
                    <a:pt x="1228" y="207"/>
                  </a:lnTo>
                  <a:lnTo>
                    <a:pt x="1230" y="209"/>
                  </a:lnTo>
                  <a:lnTo>
                    <a:pt x="1232" y="209"/>
                  </a:lnTo>
                  <a:lnTo>
                    <a:pt x="1232" y="209"/>
                  </a:lnTo>
                  <a:lnTo>
                    <a:pt x="1236" y="211"/>
                  </a:lnTo>
                  <a:lnTo>
                    <a:pt x="1238" y="211"/>
                  </a:lnTo>
                  <a:lnTo>
                    <a:pt x="1247" y="207"/>
                  </a:lnTo>
                  <a:lnTo>
                    <a:pt x="1249" y="205"/>
                  </a:lnTo>
                  <a:lnTo>
                    <a:pt x="1255" y="205"/>
                  </a:lnTo>
                  <a:lnTo>
                    <a:pt x="1260" y="203"/>
                  </a:lnTo>
                  <a:lnTo>
                    <a:pt x="1260" y="203"/>
                  </a:lnTo>
                  <a:lnTo>
                    <a:pt x="1262" y="201"/>
                  </a:lnTo>
                  <a:lnTo>
                    <a:pt x="1262" y="203"/>
                  </a:lnTo>
                  <a:lnTo>
                    <a:pt x="1264" y="203"/>
                  </a:lnTo>
                  <a:lnTo>
                    <a:pt x="1268" y="203"/>
                  </a:lnTo>
                  <a:lnTo>
                    <a:pt x="1268" y="203"/>
                  </a:lnTo>
                  <a:lnTo>
                    <a:pt x="1270" y="201"/>
                  </a:lnTo>
                  <a:lnTo>
                    <a:pt x="1272" y="201"/>
                  </a:lnTo>
                  <a:lnTo>
                    <a:pt x="1274" y="201"/>
                  </a:lnTo>
                  <a:lnTo>
                    <a:pt x="1275" y="201"/>
                  </a:lnTo>
                  <a:lnTo>
                    <a:pt x="1275" y="201"/>
                  </a:lnTo>
                  <a:lnTo>
                    <a:pt x="1277" y="199"/>
                  </a:lnTo>
                  <a:lnTo>
                    <a:pt x="1277" y="199"/>
                  </a:lnTo>
                  <a:lnTo>
                    <a:pt x="1277" y="197"/>
                  </a:lnTo>
                  <a:lnTo>
                    <a:pt x="1277" y="197"/>
                  </a:lnTo>
                  <a:lnTo>
                    <a:pt x="1279" y="197"/>
                  </a:lnTo>
                  <a:lnTo>
                    <a:pt x="1279" y="197"/>
                  </a:lnTo>
                  <a:lnTo>
                    <a:pt x="1279" y="197"/>
                  </a:lnTo>
                  <a:lnTo>
                    <a:pt x="1281" y="197"/>
                  </a:lnTo>
                  <a:lnTo>
                    <a:pt x="1281" y="197"/>
                  </a:lnTo>
                  <a:lnTo>
                    <a:pt x="1281" y="196"/>
                  </a:lnTo>
                  <a:lnTo>
                    <a:pt x="1279" y="194"/>
                  </a:lnTo>
                  <a:lnTo>
                    <a:pt x="1277" y="192"/>
                  </a:lnTo>
                  <a:lnTo>
                    <a:pt x="1277" y="192"/>
                  </a:lnTo>
                  <a:lnTo>
                    <a:pt x="1277" y="192"/>
                  </a:lnTo>
                  <a:lnTo>
                    <a:pt x="1275" y="190"/>
                  </a:lnTo>
                  <a:lnTo>
                    <a:pt x="1275" y="190"/>
                  </a:lnTo>
                  <a:lnTo>
                    <a:pt x="1274" y="192"/>
                  </a:lnTo>
                  <a:lnTo>
                    <a:pt x="1272" y="192"/>
                  </a:lnTo>
                  <a:lnTo>
                    <a:pt x="1272" y="192"/>
                  </a:lnTo>
                  <a:lnTo>
                    <a:pt x="1270" y="192"/>
                  </a:lnTo>
                  <a:lnTo>
                    <a:pt x="1270" y="190"/>
                  </a:lnTo>
                  <a:lnTo>
                    <a:pt x="1270" y="190"/>
                  </a:lnTo>
                  <a:lnTo>
                    <a:pt x="1270" y="190"/>
                  </a:lnTo>
                  <a:lnTo>
                    <a:pt x="1270" y="188"/>
                  </a:lnTo>
                  <a:lnTo>
                    <a:pt x="1270" y="188"/>
                  </a:lnTo>
                  <a:lnTo>
                    <a:pt x="1270" y="186"/>
                  </a:lnTo>
                  <a:lnTo>
                    <a:pt x="1270" y="186"/>
                  </a:lnTo>
                  <a:lnTo>
                    <a:pt x="1270" y="184"/>
                  </a:lnTo>
                  <a:lnTo>
                    <a:pt x="1268" y="184"/>
                  </a:lnTo>
                  <a:lnTo>
                    <a:pt x="1266" y="184"/>
                  </a:lnTo>
                  <a:lnTo>
                    <a:pt x="1266" y="186"/>
                  </a:lnTo>
                  <a:lnTo>
                    <a:pt x="1266" y="186"/>
                  </a:lnTo>
                  <a:lnTo>
                    <a:pt x="1264" y="186"/>
                  </a:lnTo>
                  <a:lnTo>
                    <a:pt x="1264" y="184"/>
                  </a:lnTo>
                  <a:lnTo>
                    <a:pt x="1264" y="184"/>
                  </a:lnTo>
                  <a:lnTo>
                    <a:pt x="1264" y="184"/>
                  </a:lnTo>
                  <a:lnTo>
                    <a:pt x="1264" y="182"/>
                  </a:lnTo>
                  <a:lnTo>
                    <a:pt x="1262" y="182"/>
                  </a:lnTo>
                  <a:lnTo>
                    <a:pt x="1262" y="182"/>
                  </a:lnTo>
                  <a:lnTo>
                    <a:pt x="1260" y="182"/>
                  </a:lnTo>
                  <a:lnTo>
                    <a:pt x="1260" y="182"/>
                  </a:lnTo>
                  <a:lnTo>
                    <a:pt x="1260" y="182"/>
                  </a:lnTo>
                  <a:lnTo>
                    <a:pt x="1258" y="180"/>
                  </a:lnTo>
                  <a:lnTo>
                    <a:pt x="1257" y="178"/>
                  </a:lnTo>
                  <a:lnTo>
                    <a:pt x="1255" y="177"/>
                  </a:lnTo>
                  <a:lnTo>
                    <a:pt x="1253" y="175"/>
                  </a:lnTo>
                  <a:lnTo>
                    <a:pt x="1251" y="173"/>
                  </a:lnTo>
                  <a:lnTo>
                    <a:pt x="1251" y="171"/>
                  </a:lnTo>
                  <a:lnTo>
                    <a:pt x="1249" y="171"/>
                  </a:lnTo>
                  <a:lnTo>
                    <a:pt x="1249" y="169"/>
                  </a:lnTo>
                  <a:lnTo>
                    <a:pt x="1247" y="169"/>
                  </a:lnTo>
                  <a:lnTo>
                    <a:pt x="1247" y="169"/>
                  </a:lnTo>
                  <a:lnTo>
                    <a:pt x="1247" y="169"/>
                  </a:lnTo>
                  <a:lnTo>
                    <a:pt x="1247" y="167"/>
                  </a:lnTo>
                  <a:lnTo>
                    <a:pt x="1247" y="167"/>
                  </a:lnTo>
                  <a:lnTo>
                    <a:pt x="1247" y="165"/>
                  </a:lnTo>
                  <a:lnTo>
                    <a:pt x="1249" y="165"/>
                  </a:lnTo>
                  <a:lnTo>
                    <a:pt x="1253" y="161"/>
                  </a:lnTo>
                  <a:lnTo>
                    <a:pt x="1255" y="160"/>
                  </a:lnTo>
                  <a:lnTo>
                    <a:pt x="1257" y="160"/>
                  </a:lnTo>
                  <a:lnTo>
                    <a:pt x="1257" y="160"/>
                  </a:lnTo>
                  <a:lnTo>
                    <a:pt x="1257" y="160"/>
                  </a:lnTo>
                  <a:lnTo>
                    <a:pt x="1258" y="158"/>
                  </a:lnTo>
                  <a:lnTo>
                    <a:pt x="1258" y="160"/>
                  </a:lnTo>
                  <a:lnTo>
                    <a:pt x="1260" y="158"/>
                  </a:lnTo>
                  <a:lnTo>
                    <a:pt x="1262" y="156"/>
                  </a:lnTo>
                  <a:lnTo>
                    <a:pt x="1262" y="156"/>
                  </a:lnTo>
                  <a:lnTo>
                    <a:pt x="1262" y="156"/>
                  </a:lnTo>
                  <a:lnTo>
                    <a:pt x="1264" y="156"/>
                  </a:lnTo>
                  <a:lnTo>
                    <a:pt x="1266" y="158"/>
                  </a:lnTo>
                  <a:lnTo>
                    <a:pt x="1270" y="160"/>
                  </a:lnTo>
                  <a:lnTo>
                    <a:pt x="1270" y="161"/>
                  </a:lnTo>
                  <a:lnTo>
                    <a:pt x="1270" y="163"/>
                  </a:lnTo>
                  <a:lnTo>
                    <a:pt x="1272" y="163"/>
                  </a:lnTo>
                  <a:lnTo>
                    <a:pt x="1272" y="163"/>
                  </a:lnTo>
                  <a:lnTo>
                    <a:pt x="1274" y="163"/>
                  </a:lnTo>
                  <a:lnTo>
                    <a:pt x="1275" y="161"/>
                  </a:lnTo>
                  <a:lnTo>
                    <a:pt x="1275" y="161"/>
                  </a:lnTo>
                  <a:lnTo>
                    <a:pt x="1277" y="161"/>
                  </a:lnTo>
                  <a:lnTo>
                    <a:pt x="1279" y="161"/>
                  </a:lnTo>
                  <a:lnTo>
                    <a:pt x="1281" y="161"/>
                  </a:lnTo>
                  <a:lnTo>
                    <a:pt x="1283" y="161"/>
                  </a:lnTo>
                  <a:lnTo>
                    <a:pt x="1283" y="163"/>
                  </a:lnTo>
                  <a:lnTo>
                    <a:pt x="1285" y="163"/>
                  </a:lnTo>
                  <a:lnTo>
                    <a:pt x="1287" y="161"/>
                  </a:lnTo>
                  <a:lnTo>
                    <a:pt x="1289" y="161"/>
                  </a:lnTo>
                  <a:lnTo>
                    <a:pt x="1291" y="160"/>
                  </a:lnTo>
                  <a:lnTo>
                    <a:pt x="1304" y="156"/>
                  </a:lnTo>
                  <a:lnTo>
                    <a:pt x="1315" y="152"/>
                  </a:lnTo>
                  <a:lnTo>
                    <a:pt x="1319" y="150"/>
                  </a:lnTo>
                  <a:lnTo>
                    <a:pt x="1321" y="146"/>
                  </a:lnTo>
                  <a:lnTo>
                    <a:pt x="1323" y="144"/>
                  </a:lnTo>
                  <a:lnTo>
                    <a:pt x="1323" y="144"/>
                  </a:lnTo>
                  <a:lnTo>
                    <a:pt x="1323" y="141"/>
                  </a:lnTo>
                  <a:lnTo>
                    <a:pt x="1323" y="139"/>
                  </a:lnTo>
                  <a:lnTo>
                    <a:pt x="1323" y="13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82EE5F5-E286-46C0-A561-F7A06C8B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852"/>
              <a:ext cx="511" cy="606"/>
            </a:xfrm>
            <a:custGeom>
              <a:avLst/>
              <a:gdLst>
                <a:gd name="T0" fmla="*/ 492 w 511"/>
                <a:gd name="T1" fmla="*/ 498 h 606"/>
                <a:gd name="T2" fmla="*/ 494 w 511"/>
                <a:gd name="T3" fmla="*/ 462 h 606"/>
                <a:gd name="T4" fmla="*/ 469 w 511"/>
                <a:gd name="T5" fmla="*/ 441 h 606"/>
                <a:gd name="T6" fmla="*/ 450 w 511"/>
                <a:gd name="T7" fmla="*/ 430 h 606"/>
                <a:gd name="T8" fmla="*/ 430 w 511"/>
                <a:gd name="T9" fmla="*/ 394 h 606"/>
                <a:gd name="T10" fmla="*/ 414 w 511"/>
                <a:gd name="T11" fmla="*/ 373 h 606"/>
                <a:gd name="T12" fmla="*/ 367 w 511"/>
                <a:gd name="T13" fmla="*/ 318 h 606"/>
                <a:gd name="T14" fmla="*/ 352 w 511"/>
                <a:gd name="T15" fmla="*/ 308 h 606"/>
                <a:gd name="T16" fmla="*/ 341 w 511"/>
                <a:gd name="T17" fmla="*/ 280 h 606"/>
                <a:gd name="T18" fmla="*/ 310 w 511"/>
                <a:gd name="T19" fmla="*/ 263 h 606"/>
                <a:gd name="T20" fmla="*/ 276 w 511"/>
                <a:gd name="T21" fmla="*/ 242 h 606"/>
                <a:gd name="T22" fmla="*/ 267 w 511"/>
                <a:gd name="T23" fmla="*/ 221 h 606"/>
                <a:gd name="T24" fmla="*/ 272 w 511"/>
                <a:gd name="T25" fmla="*/ 202 h 606"/>
                <a:gd name="T26" fmla="*/ 308 w 511"/>
                <a:gd name="T27" fmla="*/ 201 h 606"/>
                <a:gd name="T28" fmla="*/ 327 w 511"/>
                <a:gd name="T29" fmla="*/ 180 h 606"/>
                <a:gd name="T30" fmla="*/ 310 w 511"/>
                <a:gd name="T31" fmla="*/ 159 h 606"/>
                <a:gd name="T32" fmla="*/ 293 w 511"/>
                <a:gd name="T33" fmla="*/ 125 h 606"/>
                <a:gd name="T34" fmla="*/ 272 w 511"/>
                <a:gd name="T35" fmla="*/ 112 h 606"/>
                <a:gd name="T36" fmla="*/ 244 w 511"/>
                <a:gd name="T37" fmla="*/ 129 h 606"/>
                <a:gd name="T38" fmla="*/ 221 w 511"/>
                <a:gd name="T39" fmla="*/ 123 h 606"/>
                <a:gd name="T40" fmla="*/ 191 w 511"/>
                <a:gd name="T41" fmla="*/ 102 h 606"/>
                <a:gd name="T42" fmla="*/ 189 w 511"/>
                <a:gd name="T43" fmla="*/ 76 h 606"/>
                <a:gd name="T44" fmla="*/ 182 w 511"/>
                <a:gd name="T45" fmla="*/ 49 h 606"/>
                <a:gd name="T46" fmla="*/ 157 w 511"/>
                <a:gd name="T47" fmla="*/ 32 h 606"/>
                <a:gd name="T48" fmla="*/ 134 w 511"/>
                <a:gd name="T49" fmla="*/ 4 h 606"/>
                <a:gd name="T50" fmla="*/ 102 w 511"/>
                <a:gd name="T51" fmla="*/ 13 h 606"/>
                <a:gd name="T52" fmla="*/ 108 w 511"/>
                <a:gd name="T53" fmla="*/ 43 h 606"/>
                <a:gd name="T54" fmla="*/ 110 w 511"/>
                <a:gd name="T55" fmla="*/ 81 h 606"/>
                <a:gd name="T56" fmla="*/ 104 w 511"/>
                <a:gd name="T57" fmla="*/ 95 h 606"/>
                <a:gd name="T58" fmla="*/ 76 w 511"/>
                <a:gd name="T59" fmla="*/ 85 h 606"/>
                <a:gd name="T60" fmla="*/ 43 w 511"/>
                <a:gd name="T61" fmla="*/ 85 h 606"/>
                <a:gd name="T62" fmla="*/ 30 w 511"/>
                <a:gd name="T63" fmla="*/ 121 h 606"/>
                <a:gd name="T64" fmla="*/ 0 w 511"/>
                <a:gd name="T65" fmla="*/ 155 h 606"/>
                <a:gd name="T66" fmla="*/ 26 w 511"/>
                <a:gd name="T67" fmla="*/ 166 h 606"/>
                <a:gd name="T68" fmla="*/ 21 w 511"/>
                <a:gd name="T69" fmla="*/ 204 h 606"/>
                <a:gd name="T70" fmla="*/ 53 w 511"/>
                <a:gd name="T71" fmla="*/ 206 h 606"/>
                <a:gd name="T72" fmla="*/ 74 w 511"/>
                <a:gd name="T73" fmla="*/ 227 h 606"/>
                <a:gd name="T74" fmla="*/ 77 w 511"/>
                <a:gd name="T75" fmla="*/ 274 h 606"/>
                <a:gd name="T76" fmla="*/ 70 w 511"/>
                <a:gd name="T77" fmla="*/ 305 h 606"/>
                <a:gd name="T78" fmla="*/ 59 w 511"/>
                <a:gd name="T79" fmla="*/ 337 h 606"/>
                <a:gd name="T80" fmla="*/ 72 w 511"/>
                <a:gd name="T81" fmla="*/ 358 h 606"/>
                <a:gd name="T82" fmla="*/ 93 w 511"/>
                <a:gd name="T83" fmla="*/ 339 h 606"/>
                <a:gd name="T84" fmla="*/ 115 w 511"/>
                <a:gd name="T85" fmla="*/ 318 h 606"/>
                <a:gd name="T86" fmla="*/ 170 w 511"/>
                <a:gd name="T87" fmla="*/ 333 h 606"/>
                <a:gd name="T88" fmla="*/ 200 w 511"/>
                <a:gd name="T89" fmla="*/ 312 h 606"/>
                <a:gd name="T90" fmla="*/ 214 w 511"/>
                <a:gd name="T91" fmla="*/ 293 h 606"/>
                <a:gd name="T92" fmla="*/ 255 w 511"/>
                <a:gd name="T93" fmla="*/ 301 h 606"/>
                <a:gd name="T94" fmla="*/ 291 w 511"/>
                <a:gd name="T95" fmla="*/ 343 h 606"/>
                <a:gd name="T96" fmla="*/ 314 w 511"/>
                <a:gd name="T97" fmla="*/ 401 h 606"/>
                <a:gd name="T98" fmla="*/ 329 w 511"/>
                <a:gd name="T99" fmla="*/ 441 h 606"/>
                <a:gd name="T100" fmla="*/ 361 w 511"/>
                <a:gd name="T101" fmla="*/ 479 h 606"/>
                <a:gd name="T102" fmla="*/ 367 w 511"/>
                <a:gd name="T103" fmla="*/ 513 h 606"/>
                <a:gd name="T104" fmla="*/ 365 w 511"/>
                <a:gd name="T105" fmla="*/ 539 h 606"/>
                <a:gd name="T106" fmla="*/ 354 w 511"/>
                <a:gd name="T107" fmla="*/ 574 h 606"/>
                <a:gd name="T108" fmla="*/ 363 w 511"/>
                <a:gd name="T109" fmla="*/ 591 h 606"/>
                <a:gd name="T110" fmla="*/ 397 w 511"/>
                <a:gd name="T111" fmla="*/ 606 h 606"/>
                <a:gd name="T112" fmla="*/ 397 w 511"/>
                <a:gd name="T113" fmla="*/ 575 h 606"/>
                <a:gd name="T114" fmla="*/ 428 w 511"/>
                <a:gd name="T115" fmla="*/ 566 h 606"/>
                <a:gd name="T116" fmla="*/ 439 w 511"/>
                <a:gd name="T117" fmla="*/ 568 h 606"/>
                <a:gd name="T118" fmla="*/ 467 w 511"/>
                <a:gd name="T119" fmla="*/ 570 h 606"/>
                <a:gd name="T120" fmla="*/ 492 w 511"/>
                <a:gd name="T121" fmla="*/ 562 h 606"/>
                <a:gd name="T122" fmla="*/ 503 w 511"/>
                <a:gd name="T123" fmla="*/ 539 h 606"/>
                <a:gd name="T124" fmla="*/ 509 w 511"/>
                <a:gd name="T125" fmla="*/ 51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1" h="606">
                  <a:moveTo>
                    <a:pt x="509" y="511"/>
                  </a:moveTo>
                  <a:lnTo>
                    <a:pt x="509" y="511"/>
                  </a:lnTo>
                  <a:lnTo>
                    <a:pt x="505" y="509"/>
                  </a:lnTo>
                  <a:lnTo>
                    <a:pt x="505" y="507"/>
                  </a:lnTo>
                  <a:lnTo>
                    <a:pt x="505" y="505"/>
                  </a:lnTo>
                  <a:lnTo>
                    <a:pt x="505" y="503"/>
                  </a:lnTo>
                  <a:lnTo>
                    <a:pt x="503" y="503"/>
                  </a:lnTo>
                  <a:lnTo>
                    <a:pt x="503" y="502"/>
                  </a:lnTo>
                  <a:lnTo>
                    <a:pt x="500" y="503"/>
                  </a:lnTo>
                  <a:lnTo>
                    <a:pt x="500" y="502"/>
                  </a:lnTo>
                  <a:lnTo>
                    <a:pt x="500" y="502"/>
                  </a:lnTo>
                  <a:lnTo>
                    <a:pt x="500" y="500"/>
                  </a:lnTo>
                  <a:lnTo>
                    <a:pt x="498" y="498"/>
                  </a:lnTo>
                  <a:lnTo>
                    <a:pt x="498" y="498"/>
                  </a:lnTo>
                  <a:lnTo>
                    <a:pt x="498" y="498"/>
                  </a:lnTo>
                  <a:lnTo>
                    <a:pt x="496" y="498"/>
                  </a:lnTo>
                  <a:lnTo>
                    <a:pt x="496" y="498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4" y="496"/>
                  </a:lnTo>
                  <a:lnTo>
                    <a:pt x="494" y="496"/>
                  </a:lnTo>
                  <a:lnTo>
                    <a:pt x="492" y="496"/>
                  </a:lnTo>
                  <a:lnTo>
                    <a:pt x="492" y="496"/>
                  </a:lnTo>
                  <a:lnTo>
                    <a:pt x="492" y="498"/>
                  </a:lnTo>
                  <a:lnTo>
                    <a:pt x="492" y="498"/>
                  </a:lnTo>
                  <a:lnTo>
                    <a:pt x="490" y="496"/>
                  </a:lnTo>
                  <a:lnTo>
                    <a:pt x="486" y="490"/>
                  </a:lnTo>
                  <a:lnTo>
                    <a:pt x="486" y="490"/>
                  </a:lnTo>
                  <a:lnTo>
                    <a:pt x="484" y="488"/>
                  </a:lnTo>
                  <a:lnTo>
                    <a:pt x="483" y="486"/>
                  </a:lnTo>
                  <a:lnTo>
                    <a:pt x="483" y="486"/>
                  </a:lnTo>
                  <a:lnTo>
                    <a:pt x="481" y="485"/>
                  </a:lnTo>
                  <a:lnTo>
                    <a:pt x="481" y="483"/>
                  </a:lnTo>
                  <a:lnTo>
                    <a:pt x="481" y="481"/>
                  </a:lnTo>
                  <a:lnTo>
                    <a:pt x="481" y="481"/>
                  </a:lnTo>
                  <a:lnTo>
                    <a:pt x="477" y="479"/>
                  </a:lnTo>
                  <a:lnTo>
                    <a:pt x="475" y="477"/>
                  </a:lnTo>
                  <a:lnTo>
                    <a:pt x="475" y="475"/>
                  </a:lnTo>
                  <a:lnTo>
                    <a:pt x="477" y="471"/>
                  </a:lnTo>
                  <a:lnTo>
                    <a:pt x="479" y="471"/>
                  </a:lnTo>
                  <a:lnTo>
                    <a:pt x="479" y="471"/>
                  </a:lnTo>
                  <a:lnTo>
                    <a:pt x="481" y="471"/>
                  </a:lnTo>
                  <a:lnTo>
                    <a:pt x="481" y="471"/>
                  </a:lnTo>
                  <a:lnTo>
                    <a:pt x="481" y="471"/>
                  </a:lnTo>
                  <a:lnTo>
                    <a:pt x="481" y="471"/>
                  </a:lnTo>
                  <a:lnTo>
                    <a:pt x="486" y="469"/>
                  </a:lnTo>
                  <a:lnTo>
                    <a:pt x="488" y="468"/>
                  </a:lnTo>
                  <a:lnTo>
                    <a:pt x="490" y="468"/>
                  </a:lnTo>
                  <a:lnTo>
                    <a:pt x="490" y="468"/>
                  </a:lnTo>
                  <a:lnTo>
                    <a:pt x="492" y="466"/>
                  </a:lnTo>
                  <a:lnTo>
                    <a:pt x="494" y="462"/>
                  </a:lnTo>
                  <a:lnTo>
                    <a:pt x="494" y="462"/>
                  </a:lnTo>
                  <a:lnTo>
                    <a:pt x="496" y="462"/>
                  </a:lnTo>
                  <a:lnTo>
                    <a:pt x="496" y="460"/>
                  </a:lnTo>
                  <a:lnTo>
                    <a:pt x="496" y="460"/>
                  </a:lnTo>
                  <a:lnTo>
                    <a:pt x="494" y="458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4" y="456"/>
                  </a:lnTo>
                  <a:lnTo>
                    <a:pt x="490" y="458"/>
                  </a:lnTo>
                  <a:lnTo>
                    <a:pt x="488" y="458"/>
                  </a:lnTo>
                  <a:lnTo>
                    <a:pt x="486" y="458"/>
                  </a:lnTo>
                  <a:lnTo>
                    <a:pt x="484" y="456"/>
                  </a:lnTo>
                  <a:lnTo>
                    <a:pt x="483" y="452"/>
                  </a:lnTo>
                  <a:lnTo>
                    <a:pt x="481" y="450"/>
                  </a:lnTo>
                  <a:lnTo>
                    <a:pt x="479" y="450"/>
                  </a:lnTo>
                  <a:lnTo>
                    <a:pt x="479" y="450"/>
                  </a:lnTo>
                  <a:lnTo>
                    <a:pt x="477" y="450"/>
                  </a:lnTo>
                  <a:lnTo>
                    <a:pt x="477" y="450"/>
                  </a:lnTo>
                  <a:lnTo>
                    <a:pt x="475" y="449"/>
                  </a:lnTo>
                  <a:lnTo>
                    <a:pt x="475" y="449"/>
                  </a:lnTo>
                  <a:lnTo>
                    <a:pt x="475" y="447"/>
                  </a:lnTo>
                  <a:lnTo>
                    <a:pt x="473" y="445"/>
                  </a:lnTo>
                  <a:lnTo>
                    <a:pt x="473" y="443"/>
                  </a:lnTo>
                  <a:lnTo>
                    <a:pt x="471" y="443"/>
                  </a:lnTo>
                  <a:lnTo>
                    <a:pt x="471" y="441"/>
                  </a:lnTo>
                  <a:lnTo>
                    <a:pt x="469" y="441"/>
                  </a:lnTo>
                  <a:lnTo>
                    <a:pt x="467" y="441"/>
                  </a:lnTo>
                  <a:lnTo>
                    <a:pt x="464" y="441"/>
                  </a:lnTo>
                  <a:lnTo>
                    <a:pt x="464" y="441"/>
                  </a:lnTo>
                  <a:lnTo>
                    <a:pt x="464" y="441"/>
                  </a:lnTo>
                  <a:lnTo>
                    <a:pt x="462" y="439"/>
                  </a:lnTo>
                  <a:lnTo>
                    <a:pt x="462" y="437"/>
                  </a:lnTo>
                  <a:lnTo>
                    <a:pt x="462" y="437"/>
                  </a:lnTo>
                  <a:lnTo>
                    <a:pt x="462" y="437"/>
                  </a:lnTo>
                  <a:lnTo>
                    <a:pt x="460" y="435"/>
                  </a:lnTo>
                  <a:lnTo>
                    <a:pt x="458" y="435"/>
                  </a:lnTo>
                  <a:lnTo>
                    <a:pt x="458" y="433"/>
                  </a:lnTo>
                  <a:lnTo>
                    <a:pt x="458" y="432"/>
                  </a:lnTo>
                  <a:lnTo>
                    <a:pt x="458" y="432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0"/>
                  </a:lnTo>
                  <a:lnTo>
                    <a:pt x="456" y="426"/>
                  </a:lnTo>
                  <a:lnTo>
                    <a:pt x="456" y="424"/>
                  </a:lnTo>
                  <a:lnTo>
                    <a:pt x="454" y="424"/>
                  </a:lnTo>
                  <a:lnTo>
                    <a:pt x="452" y="428"/>
                  </a:lnTo>
                  <a:lnTo>
                    <a:pt x="452" y="428"/>
                  </a:lnTo>
                  <a:lnTo>
                    <a:pt x="450" y="430"/>
                  </a:lnTo>
                  <a:lnTo>
                    <a:pt x="448" y="430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7" y="433"/>
                  </a:lnTo>
                  <a:lnTo>
                    <a:pt x="447" y="432"/>
                  </a:lnTo>
                  <a:lnTo>
                    <a:pt x="447" y="432"/>
                  </a:lnTo>
                  <a:lnTo>
                    <a:pt x="445" y="432"/>
                  </a:lnTo>
                  <a:lnTo>
                    <a:pt x="443" y="430"/>
                  </a:lnTo>
                  <a:lnTo>
                    <a:pt x="443" y="430"/>
                  </a:lnTo>
                  <a:lnTo>
                    <a:pt x="441" y="426"/>
                  </a:lnTo>
                  <a:lnTo>
                    <a:pt x="441" y="426"/>
                  </a:lnTo>
                  <a:lnTo>
                    <a:pt x="441" y="422"/>
                  </a:lnTo>
                  <a:lnTo>
                    <a:pt x="441" y="420"/>
                  </a:lnTo>
                  <a:lnTo>
                    <a:pt x="441" y="420"/>
                  </a:lnTo>
                  <a:lnTo>
                    <a:pt x="439" y="420"/>
                  </a:lnTo>
                  <a:lnTo>
                    <a:pt x="439" y="420"/>
                  </a:lnTo>
                  <a:lnTo>
                    <a:pt x="437" y="418"/>
                  </a:lnTo>
                  <a:lnTo>
                    <a:pt x="435" y="416"/>
                  </a:lnTo>
                  <a:lnTo>
                    <a:pt x="435" y="416"/>
                  </a:lnTo>
                  <a:lnTo>
                    <a:pt x="433" y="415"/>
                  </a:lnTo>
                  <a:lnTo>
                    <a:pt x="433" y="394"/>
                  </a:lnTo>
                  <a:lnTo>
                    <a:pt x="433" y="392"/>
                  </a:lnTo>
                  <a:lnTo>
                    <a:pt x="431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28" y="394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4" y="388"/>
                  </a:lnTo>
                  <a:lnTo>
                    <a:pt x="424" y="388"/>
                  </a:lnTo>
                  <a:lnTo>
                    <a:pt x="424" y="388"/>
                  </a:lnTo>
                  <a:lnTo>
                    <a:pt x="424" y="386"/>
                  </a:lnTo>
                  <a:lnTo>
                    <a:pt x="424" y="386"/>
                  </a:lnTo>
                  <a:lnTo>
                    <a:pt x="420" y="382"/>
                  </a:lnTo>
                  <a:lnTo>
                    <a:pt x="418" y="379"/>
                  </a:lnTo>
                  <a:lnTo>
                    <a:pt x="418" y="379"/>
                  </a:lnTo>
                  <a:lnTo>
                    <a:pt x="418" y="377"/>
                  </a:lnTo>
                  <a:lnTo>
                    <a:pt x="418" y="377"/>
                  </a:lnTo>
                  <a:lnTo>
                    <a:pt x="418" y="377"/>
                  </a:lnTo>
                  <a:lnTo>
                    <a:pt x="418" y="375"/>
                  </a:lnTo>
                  <a:lnTo>
                    <a:pt x="418" y="375"/>
                  </a:lnTo>
                  <a:lnTo>
                    <a:pt x="418" y="375"/>
                  </a:lnTo>
                  <a:lnTo>
                    <a:pt x="418" y="373"/>
                  </a:lnTo>
                  <a:lnTo>
                    <a:pt x="418" y="373"/>
                  </a:lnTo>
                  <a:lnTo>
                    <a:pt x="418" y="371"/>
                  </a:lnTo>
                  <a:lnTo>
                    <a:pt x="416" y="371"/>
                  </a:lnTo>
                  <a:lnTo>
                    <a:pt x="416" y="371"/>
                  </a:lnTo>
                  <a:lnTo>
                    <a:pt x="416" y="371"/>
                  </a:lnTo>
                  <a:lnTo>
                    <a:pt x="414" y="373"/>
                  </a:lnTo>
                  <a:lnTo>
                    <a:pt x="414" y="373"/>
                  </a:lnTo>
                  <a:lnTo>
                    <a:pt x="414" y="375"/>
                  </a:lnTo>
                  <a:lnTo>
                    <a:pt x="413" y="375"/>
                  </a:lnTo>
                  <a:lnTo>
                    <a:pt x="413" y="375"/>
                  </a:lnTo>
                  <a:lnTo>
                    <a:pt x="411" y="373"/>
                  </a:lnTo>
                  <a:lnTo>
                    <a:pt x="399" y="363"/>
                  </a:lnTo>
                  <a:lnTo>
                    <a:pt x="394" y="358"/>
                  </a:lnTo>
                  <a:lnTo>
                    <a:pt x="392" y="356"/>
                  </a:lnTo>
                  <a:lnTo>
                    <a:pt x="388" y="350"/>
                  </a:lnTo>
                  <a:lnTo>
                    <a:pt x="386" y="348"/>
                  </a:lnTo>
                  <a:lnTo>
                    <a:pt x="384" y="346"/>
                  </a:lnTo>
                  <a:lnTo>
                    <a:pt x="380" y="344"/>
                  </a:lnTo>
                  <a:lnTo>
                    <a:pt x="380" y="344"/>
                  </a:lnTo>
                  <a:lnTo>
                    <a:pt x="378" y="343"/>
                  </a:lnTo>
                  <a:lnTo>
                    <a:pt x="378" y="341"/>
                  </a:lnTo>
                  <a:lnTo>
                    <a:pt x="377" y="339"/>
                  </a:lnTo>
                  <a:lnTo>
                    <a:pt x="377" y="337"/>
                  </a:lnTo>
                  <a:lnTo>
                    <a:pt x="375" y="335"/>
                  </a:lnTo>
                  <a:lnTo>
                    <a:pt x="371" y="331"/>
                  </a:lnTo>
                  <a:lnTo>
                    <a:pt x="371" y="329"/>
                  </a:lnTo>
                  <a:lnTo>
                    <a:pt x="371" y="324"/>
                  </a:lnTo>
                  <a:lnTo>
                    <a:pt x="371" y="322"/>
                  </a:lnTo>
                  <a:lnTo>
                    <a:pt x="369" y="322"/>
                  </a:lnTo>
                  <a:lnTo>
                    <a:pt x="369" y="320"/>
                  </a:lnTo>
                  <a:lnTo>
                    <a:pt x="369" y="320"/>
                  </a:lnTo>
                  <a:lnTo>
                    <a:pt x="367" y="318"/>
                  </a:lnTo>
                  <a:lnTo>
                    <a:pt x="367" y="318"/>
                  </a:lnTo>
                  <a:lnTo>
                    <a:pt x="367" y="316"/>
                  </a:lnTo>
                  <a:lnTo>
                    <a:pt x="365" y="316"/>
                  </a:lnTo>
                  <a:lnTo>
                    <a:pt x="365" y="316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0"/>
                  </a:lnTo>
                  <a:lnTo>
                    <a:pt x="363" y="308"/>
                  </a:lnTo>
                  <a:lnTo>
                    <a:pt x="361" y="308"/>
                  </a:lnTo>
                  <a:lnTo>
                    <a:pt x="361" y="308"/>
                  </a:lnTo>
                  <a:lnTo>
                    <a:pt x="360" y="307"/>
                  </a:lnTo>
                  <a:lnTo>
                    <a:pt x="358" y="307"/>
                  </a:lnTo>
                  <a:lnTo>
                    <a:pt x="358" y="308"/>
                  </a:lnTo>
                  <a:lnTo>
                    <a:pt x="358" y="308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4" y="310"/>
                  </a:lnTo>
                  <a:lnTo>
                    <a:pt x="354" y="310"/>
                  </a:lnTo>
                  <a:lnTo>
                    <a:pt x="352" y="308"/>
                  </a:lnTo>
                  <a:lnTo>
                    <a:pt x="352" y="308"/>
                  </a:lnTo>
                  <a:lnTo>
                    <a:pt x="350" y="308"/>
                  </a:lnTo>
                  <a:lnTo>
                    <a:pt x="350" y="307"/>
                  </a:lnTo>
                  <a:lnTo>
                    <a:pt x="352" y="305"/>
                  </a:lnTo>
                  <a:lnTo>
                    <a:pt x="350" y="305"/>
                  </a:lnTo>
                  <a:lnTo>
                    <a:pt x="350" y="303"/>
                  </a:lnTo>
                  <a:lnTo>
                    <a:pt x="350" y="303"/>
                  </a:lnTo>
                  <a:lnTo>
                    <a:pt x="350" y="305"/>
                  </a:lnTo>
                  <a:lnTo>
                    <a:pt x="348" y="305"/>
                  </a:lnTo>
                  <a:lnTo>
                    <a:pt x="346" y="305"/>
                  </a:lnTo>
                  <a:lnTo>
                    <a:pt x="346" y="303"/>
                  </a:lnTo>
                  <a:lnTo>
                    <a:pt x="346" y="303"/>
                  </a:lnTo>
                  <a:lnTo>
                    <a:pt x="344" y="301"/>
                  </a:lnTo>
                  <a:lnTo>
                    <a:pt x="342" y="299"/>
                  </a:lnTo>
                  <a:lnTo>
                    <a:pt x="341" y="299"/>
                  </a:lnTo>
                  <a:lnTo>
                    <a:pt x="341" y="297"/>
                  </a:lnTo>
                  <a:lnTo>
                    <a:pt x="342" y="297"/>
                  </a:lnTo>
                  <a:lnTo>
                    <a:pt x="342" y="295"/>
                  </a:lnTo>
                  <a:lnTo>
                    <a:pt x="341" y="295"/>
                  </a:lnTo>
                  <a:lnTo>
                    <a:pt x="339" y="293"/>
                  </a:lnTo>
                  <a:lnTo>
                    <a:pt x="337" y="291"/>
                  </a:lnTo>
                  <a:lnTo>
                    <a:pt x="337" y="290"/>
                  </a:lnTo>
                  <a:lnTo>
                    <a:pt x="337" y="286"/>
                  </a:lnTo>
                  <a:lnTo>
                    <a:pt x="337" y="282"/>
                  </a:lnTo>
                  <a:lnTo>
                    <a:pt x="339" y="280"/>
                  </a:lnTo>
                  <a:lnTo>
                    <a:pt x="339" y="278"/>
                  </a:lnTo>
                  <a:lnTo>
                    <a:pt x="341" y="278"/>
                  </a:lnTo>
                  <a:lnTo>
                    <a:pt x="341" y="280"/>
                  </a:lnTo>
                  <a:lnTo>
                    <a:pt x="342" y="280"/>
                  </a:lnTo>
                  <a:lnTo>
                    <a:pt x="342" y="278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1" y="274"/>
                  </a:lnTo>
                  <a:lnTo>
                    <a:pt x="339" y="272"/>
                  </a:lnTo>
                  <a:lnTo>
                    <a:pt x="337" y="272"/>
                  </a:lnTo>
                  <a:lnTo>
                    <a:pt x="337" y="272"/>
                  </a:lnTo>
                  <a:lnTo>
                    <a:pt x="337" y="272"/>
                  </a:lnTo>
                  <a:lnTo>
                    <a:pt x="335" y="272"/>
                  </a:lnTo>
                  <a:lnTo>
                    <a:pt x="333" y="272"/>
                  </a:lnTo>
                  <a:lnTo>
                    <a:pt x="329" y="269"/>
                  </a:lnTo>
                  <a:lnTo>
                    <a:pt x="329" y="269"/>
                  </a:lnTo>
                  <a:lnTo>
                    <a:pt x="327" y="271"/>
                  </a:lnTo>
                  <a:lnTo>
                    <a:pt x="327" y="271"/>
                  </a:lnTo>
                  <a:lnTo>
                    <a:pt x="325" y="269"/>
                  </a:lnTo>
                  <a:lnTo>
                    <a:pt x="325" y="269"/>
                  </a:lnTo>
                  <a:lnTo>
                    <a:pt x="324" y="267"/>
                  </a:lnTo>
                  <a:lnTo>
                    <a:pt x="322" y="267"/>
                  </a:lnTo>
                  <a:lnTo>
                    <a:pt x="318" y="267"/>
                  </a:lnTo>
                  <a:lnTo>
                    <a:pt x="318" y="267"/>
                  </a:lnTo>
                  <a:lnTo>
                    <a:pt x="314" y="265"/>
                  </a:lnTo>
                  <a:lnTo>
                    <a:pt x="312" y="265"/>
                  </a:lnTo>
                  <a:lnTo>
                    <a:pt x="310" y="265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08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1"/>
                  </a:lnTo>
                  <a:lnTo>
                    <a:pt x="305" y="259"/>
                  </a:lnTo>
                  <a:lnTo>
                    <a:pt x="303" y="259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5" y="252"/>
                  </a:lnTo>
                  <a:lnTo>
                    <a:pt x="295" y="252"/>
                  </a:lnTo>
                  <a:lnTo>
                    <a:pt x="293" y="252"/>
                  </a:lnTo>
                  <a:lnTo>
                    <a:pt x="291" y="252"/>
                  </a:lnTo>
                  <a:lnTo>
                    <a:pt x="289" y="252"/>
                  </a:lnTo>
                  <a:lnTo>
                    <a:pt x="288" y="248"/>
                  </a:lnTo>
                  <a:lnTo>
                    <a:pt x="288" y="248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84" y="246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4"/>
                  </a:lnTo>
                  <a:lnTo>
                    <a:pt x="280" y="242"/>
                  </a:lnTo>
                  <a:lnTo>
                    <a:pt x="278" y="244"/>
                  </a:lnTo>
                  <a:lnTo>
                    <a:pt x="276" y="242"/>
                  </a:lnTo>
                  <a:lnTo>
                    <a:pt x="276" y="242"/>
                  </a:lnTo>
                  <a:lnTo>
                    <a:pt x="276" y="240"/>
                  </a:lnTo>
                  <a:lnTo>
                    <a:pt x="276" y="240"/>
                  </a:lnTo>
                  <a:lnTo>
                    <a:pt x="272" y="238"/>
                  </a:lnTo>
                  <a:lnTo>
                    <a:pt x="265" y="235"/>
                  </a:lnTo>
                  <a:lnTo>
                    <a:pt x="265" y="235"/>
                  </a:lnTo>
                  <a:lnTo>
                    <a:pt x="263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5" y="229"/>
                  </a:lnTo>
                  <a:lnTo>
                    <a:pt x="255" y="229"/>
                  </a:lnTo>
                  <a:lnTo>
                    <a:pt x="253" y="229"/>
                  </a:lnTo>
                  <a:lnTo>
                    <a:pt x="253" y="229"/>
                  </a:lnTo>
                  <a:lnTo>
                    <a:pt x="253" y="229"/>
                  </a:lnTo>
                  <a:lnTo>
                    <a:pt x="255" y="227"/>
                  </a:lnTo>
                  <a:lnTo>
                    <a:pt x="257" y="227"/>
                  </a:lnTo>
                  <a:lnTo>
                    <a:pt x="257" y="225"/>
                  </a:lnTo>
                  <a:lnTo>
                    <a:pt x="259" y="223"/>
                  </a:lnTo>
                  <a:lnTo>
                    <a:pt x="259" y="223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5" y="221"/>
                  </a:lnTo>
                  <a:lnTo>
                    <a:pt x="265" y="221"/>
                  </a:lnTo>
                  <a:lnTo>
                    <a:pt x="267" y="221"/>
                  </a:lnTo>
                  <a:lnTo>
                    <a:pt x="267" y="221"/>
                  </a:lnTo>
                  <a:lnTo>
                    <a:pt x="267" y="219"/>
                  </a:lnTo>
                  <a:lnTo>
                    <a:pt x="267" y="219"/>
                  </a:lnTo>
                  <a:lnTo>
                    <a:pt x="267" y="218"/>
                  </a:lnTo>
                  <a:lnTo>
                    <a:pt x="267" y="218"/>
                  </a:lnTo>
                  <a:lnTo>
                    <a:pt x="269" y="218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1" y="216"/>
                  </a:lnTo>
                  <a:lnTo>
                    <a:pt x="271" y="216"/>
                  </a:lnTo>
                  <a:lnTo>
                    <a:pt x="269" y="214"/>
                  </a:lnTo>
                  <a:lnTo>
                    <a:pt x="269" y="214"/>
                  </a:lnTo>
                  <a:lnTo>
                    <a:pt x="269" y="212"/>
                  </a:lnTo>
                  <a:lnTo>
                    <a:pt x="269" y="210"/>
                  </a:lnTo>
                  <a:lnTo>
                    <a:pt x="267" y="210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65" y="202"/>
                  </a:lnTo>
                  <a:lnTo>
                    <a:pt x="265" y="202"/>
                  </a:lnTo>
                  <a:lnTo>
                    <a:pt x="269" y="204"/>
                  </a:lnTo>
                  <a:lnTo>
                    <a:pt x="269" y="204"/>
                  </a:lnTo>
                  <a:lnTo>
                    <a:pt x="271" y="204"/>
                  </a:lnTo>
                  <a:lnTo>
                    <a:pt x="271" y="204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74" y="202"/>
                  </a:lnTo>
                  <a:lnTo>
                    <a:pt x="278" y="201"/>
                  </a:lnTo>
                  <a:lnTo>
                    <a:pt x="280" y="201"/>
                  </a:lnTo>
                  <a:lnTo>
                    <a:pt x="282" y="202"/>
                  </a:lnTo>
                  <a:lnTo>
                    <a:pt x="284" y="204"/>
                  </a:lnTo>
                  <a:lnTo>
                    <a:pt x="286" y="202"/>
                  </a:lnTo>
                  <a:lnTo>
                    <a:pt x="288" y="202"/>
                  </a:lnTo>
                  <a:lnTo>
                    <a:pt x="289" y="202"/>
                  </a:lnTo>
                  <a:lnTo>
                    <a:pt x="289" y="202"/>
                  </a:lnTo>
                  <a:lnTo>
                    <a:pt x="289" y="204"/>
                  </a:lnTo>
                  <a:lnTo>
                    <a:pt x="291" y="204"/>
                  </a:lnTo>
                  <a:lnTo>
                    <a:pt x="291" y="204"/>
                  </a:lnTo>
                  <a:lnTo>
                    <a:pt x="293" y="206"/>
                  </a:lnTo>
                  <a:lnTo>
                    <a:pt x="297" y="208"/>
                  </a:lnTo>
                  <a:lnTo>
                    <a:pt x="299" y="208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6"/>
                  </a:lnTo>
                  <a:lnTo>
                    <a:pt x="303" y="206"/>
                  </a:lnTo>
                  <a:lnTo>
                    <a:pt x="303" y="206"/>
                  </a:lnTo>
                  <a:lnTo>
                    <a:pt x="305" y="208"/>
                  </a:lnTo>
                  <a:lnTo>
                    <a:pt x="305" y="208"/>
                  </a:lnTo>
                  <a:lnTo>
                    <a:pt x="305" y="206"/>
                  </a:lnTo>
                  <a:lnTo>
                    <a:pt x="306" y="201"/>
                  </a:lnTo>
                  <a:lnTo>
                    <a:pt x="308" y="201"/>
                  </a:lnTo>
                  <a:lnTo>
                    <a:pt x="308" y="199"/>
                  </a:lnTo>
                  <a:lnTo>
                    <a:pt x="310" y="199"/>
                  </a:lnTo>
                  <a:lnTo>
                    <a:pt x="310" y="199"/>
                  </a:lnTo>
                  <a:lnTo>
                    <a:pt x="312" y="199"/>
                  </a:lnTo>
                  <a:lnTo>
                    <a:pt x="312" y="197"/>
                  </a:lnTo>
                  <a:lnTo>
                    <a:pt x="314" y="197"/>
                  </a:lnTo>
                  <a:lnTo>
                    <a:pt x="316" y="195"/>
                  </a:lnTo>
                  <a:lnTo>
                    <a:pt x="318" y="195"/>
                  </a:lnTo>
                  <a:lnTo>
                    <a:pt x="318" y="193"/>
                  </a:lnTo>
                  <a:lnTo>
                    <a:pt x="318" y="191"/>
                  </a:lnTo>
                  <a:lnTo>
                    <a:pt x="318" y="191"/>
                  </a:lnTo>
                  <a:lnTo>
                    <a:pt x="318" y="189"/>
                  </a:lnTo>
                  <a:lnTo>
                    <a:pt x="316" y="189"/>
                  </a:lnTo>
                  <a:lnTo>
                    <a:pt x="314" y="189"/>
                  </a:lnTo>
                  <a:lnTo>
                    <a:pt x="314" y="189"/>
                  </a:lnTo>
                  <a:lnTo>
                    <a:pt x="314" y="187"/>
                  </a:lnTo>
                  <a:lnTo>
                    <a:pt x="316" y="185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4" y="180"/>
                  </a:lnTo>
                  <a:lnTo>
                    <a:pt x="325" y="182"/>
                  </a:lnTo>
                  <a:lnTo>
                    <a:pt x="327" y="180"/>
                  </a:lnTo>
                  <a:lnTo>
                    <a:pt x="327" y="180"/>
                  </a:lnTo>
                  <a:lnTo>
                    <a:pt x="327" y="180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27" y="176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9" y="174"/>
                  </a:lnTo>
                  <a:lnTo>
                    <a:pt x="327" y="172"/>
                  </a:lnTo>
                  <a:lnTo>
                    <a:pt x="325" y="172"/>
                  </a:lnTo>
                  <a:lnTo>
                    <a:pt x="324" y="170"/>
                  </a:lnTo>
                  <a:lnTo>
                    <a:pt x="324" y="168"/>
                  </a:lnTo>
                  <a:lnTo>
                    <a:pt x="325" y="168"/>
                  </a:lnTo>
                  <a:lnTo>
                    <a:pt x="325" y="166"/>
                  </a:lnTo>
                  <a:lnTo>
                    <a:pt x="318" y="165"/>
                  </a:lnTo>
                  <a:lnTo>
                    <a:pt x="316" y="165"/>
                  </a:lnTo>
                  <a:lnTo>
                    <a:pt x="312" y="165"/>
                  </a:lnTo>
                  <a:lnTo>
                    <a:pt x="310" y="165"/>
                  </a:lnTo>
                  <a:lnTo>
                    <a:pt x="308" y="165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6" y="161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10" y="159"/>
                  </a:lnTo>
                  <a:lnTo>
                    <a:pt x="310" y="157"/>
                  </a:lnTo>
                  <a:lnTo>
                    <a:pt x="310" y="157"/>
                  </a:lnTo>
                  <a:lnTo>
                    <a:pt x="310" y="155"/>
                  </a:lnTo>
                  <a:lnTo>
                    <a:pt x="308" y="155"/>
                  </a:lnTo>
                  <a:lnTo>
                    <a:pt x="308" y="155"/>
                  </a:lnTo>
                  <a:lnTo>
                    <a:pt x="306" y="153"/>
                  </a:lnTo>
                  <a:lnTo>
                    <a:pt x="305" y="153"/>
                  </a:lnTo>
                  <a:lnTo>
                    <a:pt x="303" y="151"/>
                  </a:lnTo>
                  <a:lnTo>
                    <a:pt x="303" y="149"/>
                  </a:lnTo>
                  <a:lnTo>
                    <a:pt x="293" y="149"/>
                  </a:lnTo>
                  <a:lnTo>
                    <a:pt x="289" y="149"/>
                  </a:lnTo>
                  <a:lnTo>
                    <a:pt x="288" y="148"/>
                  </a:lnTo>
                  <a:lnTo>
                    <a:pt x="288" y="148"/>
                  </a:lnTo>
                  <a:lnTo>
                    <a:pt x="291" y="144"/>
                  </a:lnTo>
                  <a:lnTo>
                    <a:pt x="293" y="142"/>
                  </a:lnTo>
                  <a:lnTo>
                    <a:pt x="295" y="142"/>
                  </a:lnTo>
                  <a:lnTo>
                    <a:pt x="297" y="144"/>
                  </a:lnTo>
                  <a:lnTo>
                    <a:pt x="299" y="142"/>
                  </a:lnTo>
                  <a:lnTo>
                    <a:pt x="301" y="142"/>
                  </a:lnTo>
                  <a:lnTo>
                    <a:pt x="305" y="136"/>
                  </a:lnTo>
                  <a:lnTo>
                    <a:pt x="305" y="132"/>
                  </a:lnTo>
                  <a:lnTo>
                    <a:pt x="305" y="132"/>
                  </a:lnTo>
                  <a:lnTo>
                    <a:pt x="301" y="130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3" y="125"/>
                  </a:lnTo>
                  <a:lnTo>
                    <a:pt x="293" y="125"/>
                  </a:lnTo>
                  <a:lnTo>
                    <a:pt x="291" y="125"/>
                  </a:lnTo>
                  <a:lnTo>
                    <a:pt x="289" y="125"/>
                  </a:lnTo>
                  <a:lnTo>
                    <a:pt x="289" y="123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6" y="121"/>
                  </a:lnTo>
                  <a:lnTo>
                    <a:pt x="286" y="121"/>
                  </a:lnTo>
                  <a:lnTo>
                    <a:pt x="286" y="119"/>
                  </a:lnTo>
                  <a:lnTo>
                    <a:pt x="284" y="117"/>
                  </a:lnTo>
                  <a:lnTo>
                    <a:pt x="284" y="117"/>
                  </a:lnTo>
                  <a:lnTo>
                    <a:pt x="282" y="115"/>
                  </a:lnTo>
                  <a:lnTo>
                    <a:pt x="282" y="115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80" y="115"/>
                  </a:lnTo>
                  <a:lnTo>
                    <a:pt x="278" y="115"/>
                  </a:lnTo>
                  <a:lnTo>
                    <a:pt x="278" y="115"/>
                  </a:lnTo>
                  <a:lnTo>
                    <a:pt x="278" y="115"/>
                  </a:lnTo>
                  <a:lnTo>
                    <a:pt x="278" y="113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4" y="112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1" y="112"/>
                  </a:lnTo>
                  <a:lnTo>
                    <a:pt x="271" y="112"/>
                  </a:lnTo>
                  <a:lnTo>
                    <a:pt x="269" y="112"/>
                  </a:lnTo>
                  <a:lnTo>
                    <a:pt x="267" y="112"/>
                  </a:lnTo>
                  <a:lnTo>
                    <a:pt x="265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0" y="119"/>
                  </a:lnTo>
                  <a:lnTo>
                    <a:pt x="250" y="119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4" y="127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38" y="130"/>
                  </a:lnTo>
                  <a:lnTo>
                    <a:pt x="236" y="129"/>
                  </a:lnTo>
                  <a:lnTo>
                    <a:pt x="235" y="127"/>
                  </a:lnTo>
                  <a:lnTo>
                    <a:pt x="231" y="127"/>
                  </a:lnTo>
                  <a:lnTo>
                    <a:pt x="231" y="127"/>
                  </a:lnTo>
                  <a:lnTo>
                    <a:pt x="229" y="127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8" y="123"/>
                  </a:lnTo>
                  <a:lnTo>
                    <a:pt x="214" y="121"/>
                  </a:lnTo>
                  <a:lnTo>
                    <a:pt x="212" y="119"/>
                  </a:lnTo>
                  <a:lnTo>
                    <a:pt x="212" y="121"/>
                  </a:lnTo>
                  <a:lnTo>
                    <a:pt x="210" y="121"/>
                  </a:lnTo>
                  <a:lnTo>
                    <a:pt x="210" y="121"/>
                  </a:lnTo>
                  <a:lnTo>
                    <a:pt x="210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7"/>
                  </a:lnTo>
                  <a:lnTo>
                    <a:pt x="202" y="115"/>
                  </a:lnTo>
                  <a:lnTo>
                    <a:pt x="200" y="113"/>
                  </a:lnTo>
                  <a:lnTo>
                    <a:pt x="199" y="108"/>
                  </a:lnTo>
                  <a:lnTo>
                    <a:pt x="197" y="106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3" y="104"/>
                  </a:lnTo>
                  <a:lnTo>
                    <a:pt x="193" y="102"/>
                  </a:lnTo>
                  <a:lnTo>
                    <a:pt x="193" y="102"/>
                  </a:lnTo>
                  <a:lnTo>
                    <a:pt x="191" y="102"/>
                  </a:lnTo>
                  <a:lnTo>
                    <a:pt x="191" y="100"/>
                  </a:lnTo>
                  <a:lnTo>
                    <a:pt x="191" y="98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89" y="91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3" y="89"/>
                  </a:lnTo>
                  <a:lnTo>
                    <a:pt x="183" y="91"/>
                  </a:lnTo>
                  <a:lnTo>
                    <a:pt x="182" y="89"/>
                  </a:lnTo>
                  <a:lnTo>
                    <a:pt x="183" y="89"/>
                  </a:lnTo>
                  <a:lnTo>
                    <a:pt x="183" y="87"/>
                  </a:lnTo>
                  <a:lnTo>
                    <a:pt x="187" y="87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89" y="76"/>
                  </a:lnTo>
                  <a:lnTo>
                    <a:pt x="187" y="76"/>
                  </a:lnTo>
                  <a:lnTo>
                    <a:pt x="187" y="77"/>
                  </a:lnTo>
                  <a:lnTo>
                    <a:pt x="185" y="77"/>
                  </a:lnTo>
                  <a:lnTo>
                    <a:pt x="189" y="72"/>
                  </a:lnTo>
                  <a:lnTo>
                    <a:pt x="191" y="72"/>
                  </a:lnTo>
                  <a:lnTo>
                    <a:pt x="193" y="6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3" y="55"/>
                  </a:lnTo>
                  <a:lnTo>
                    <a:pt x="191" y="55"/>
                  </a:lnTo>
                  <a:lnTo>
                    <a:pt x="191" y="55"/>
                  </a:lnTo>
                  <a:lnTo>
                    <a:pt x="187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5" y="55"/>
                  </a:lnTo>
                  <a:lnTo>
                    <a:pt x="185" y="53"/>
                  </a:lnTo>
                  <a:lnTo>
                    <a:pt x="183" y="49"/>
                  </a:lnTo>
                  <a:lnTo>
                    <a:pt x="183" y="47"/>
                  </a:lnTo>
                  <a:lnTo>
                    <a:pt x="182" y="49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0" y="59"/>
                  </a:lnTo>
                  <a:lnTo>
                    <a:pt x="178" y="60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70" y="55"/>
                  </a:lnTo>
                  <a:lnTo>
                    <a:pt x="172" y="51"/>
                  </a:lnTo>
                  <a:lnTo>
                    <a:pt x="170" y="49"/>
                  </a:lnTo>
                  <a:lnTo>
                    <a:pt x="168" y="43"/>
                  </a:lnTo>
                  <a:lnTo>
                    <a:pt x="166" y="41"/>
                  </a:lnTo>
                  <a:lnTo>
                    <a:pt x="163" y="40"/>
                  </a:lnTo>
                  <a:lnTo>
                    <a:pt x="161" y="40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9" y="32"/>
                  </a:lnTo>
                  <a:lnTo>
                    <a:pt x="157" y="32"/>
                  </a:lnTo>
                  <a:lnTo>
                    <a:pt x="157" y="30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3" y="26"/>
                  </a:lnTo>
                  <a:lnTo>
                    <a:pt x="147" y="21"/>
                  </a:lnTo>
                  <a:lnTo>
                    <a:pt x="144" y="19"/>
                  </a:lnTo>
                  <a:lnTo>
                    <a:pt x="142" y="19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0" y="15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9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27" y="4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21" y="7"/>
                  </a:lnTo>
                  <a:lnTo>
                    <a:pt x="119" y="9"/>
                  </a:lnTo>
                  <a:lnTo>
                    <a:pt x="117" y="7"/>
                  </a:lnTo>
                  <a:lnTo>
                    <a:pt x="115" y="6"/>
                  </a:lnTo>
                  <a:lnTo>
                    <a:pt x="113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11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0" y="34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6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0" y="45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5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0" y="74"/>
                  </a:lnTo>
                  <a:lnTo>
                    <a:pt x="110" y="81"/>
                  </a:lnTo>
                  <a:lnTo>
                    <a:pt x="110" y="83"/>
                  </a:lnTo>
                  <a:lnTo>
                    <a:pt x="110" y="85"/>
                  </a:lnTo>
                  <a:lnTo>
                    <a:pt x="110" y="87"/>
                  </a:lnTo>
                  <a:lnTo>
                    <a:pt x="112" y="87"/>
                  </a:lnTo>
                  <a:lnTo>
                    <a:pt x="113" y="89"/>
                  </a:lnTo>
                  <a:lnTo>
                    <a:pt x="115" y="89"/>
                  </a:lnTo>
                  <a:lnTo>
                    <a:pt x="115" y="89"/>
                  </a:lnTo>
                  <a:lnTo>
                    <a:pt x="115" y="91"/>
                  </a:lnTo>
                  <a:lnTo>
                    <a:pt x="117" y="91"/>
                  </a:lnTo>
                  <a:lnTo>
                    <a:pt x="117" y="93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3" y="93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98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87" y="93"/>
                  </a:lnTo>
                  <a:lnTo>
                    <a:pt x="85" y="93"/>
                  </a:lnTo>
                  <a:lnTo>
                    <a:pt x="81" y="95"/>
                  </a:lnTo>
                  <a:lnTo>
                    <a:pt x="81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9"/>
                  </a:lnTo>
                  <a:lnTo>
                    <a:pt x="72" y="77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0" y="79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0" y="96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2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30" y="117"/>
                  </a:lnTo>
                  <a:lnTo>
                    <a:pt x="36" y="11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6" y="119"/>
                  </a:lnTo>
                  <a:lnTo>
                    <a:pt x="34" y="119"/>
                  </a:lnTo>
                  <a:lnTo>
                    <a:pt x="32" y="121"/>
                  </a:lnTo>
                  <a:lnTo>
                    <a:pt x="30" y="121"/>
                  </a:lnTo>
                  <a:lnTo>
                    <a:pt x="28" y="121"/>
                  </a:lnTo>
                  <a:lnTo>
                    <a:pt x="24" y="121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32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6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48"/>
                  </a:lnTo>
                  <a:lnTo>
                    <a:pt x="2" y="149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2" y="163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1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9" y="155"/>
                  </a:lnTo>
                  <a:lnTo>
                    <a:pt x="9" y="153"/>
                  </a:lnTo>
                  <a:lnTo>
                    <a:pt x="11" y="151"/>
                  </a:lnTo>
                  <a:lnTo>
                    <a:pt x="15" y="151"/>
                  </a:lnTo>
                  <a:lnTo>
                    <a:pt x="17" y="151"/>
                  </a:lnTo>
                  <a:lnTo>
                    <a:pt x="19" y="153"/>
                  </a:lnTo>
                  <a:lnTo>
                    <a:pt x="23" y="161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30" y="174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6" y="184"/>
                  </a:lnTo>
                  <a:lnTo>
                    <a:pt x="26" y="187"/>
                  </a:lnTo>
                  <a:lnTo>
                    <a:pt x="26" y="187"/>
                  </a:lnTo>
                  <a:lnTo>
                    <a:pt x="26" y="189"/>
                  </a:lnTo>
                  <a:lnTo>
                    <a:pt x="24" y="189"/>
                  </a:lnTo>
                  <a:lnTo>
                    <a:pt x="24" y="189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3" y="193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9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21" y="202"/>
                  </a:lnTo>
                  <a:lnTo>
                    <a:pt x="21" y="204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24" y="208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30" y="216"/>
                  </a:lnTo>
                  <a:lnTo>
                    <a:pt x="32" y="216"/>
                  </a:lnTo>
                  <a:lnTo>
                    <a:pt x="34" y="214"/>
                  </a:lnTo>
                  <a:lnTo>
                    <a:pt x="34" y="212"/>
                  </a:lnTo>
                  <a:lnTo>
                    <a:pt x="36" y="212"/>
                  </a:lnTo>
                  <a:lnTo>
                    <a:pt x="41" y="214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7" y="212"/>
                  </a:lnTo>
                  <a:lnTo>
                    <a:pt x="51" y="210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3" y="206"/>
                  </a:lnTo>
                  <a:lnTo>
                    <a:pt x="53" y="206"/>
                  </a:lnTo>
                  <a:lnTo>
                    <a:pt x="53" y="208"/>
                  </a:lnTo>
                  <a:lnTo>
                    <a:pt x="59" y="206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08"/>
                  </a:lnTo>
                  <a:lnTo>
                    <a:pt x="76" y="208"/>
                  </a:lnTo>
                  <a:lnTo>
                    <a:pt x="76" y="210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6"/>
                  </a:lnTo>
                  <a:lnTo>
                    <a:pt x="77" y="218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74" y="221"/>
                  </a:lnTo>
                  <a:lnTo>
                    <a:pt x="72" y="223"/>
                  </a:lnTo>
                  <a:lnTo>
                    <a:pt x="74" y="225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5"/>
                  </a:lnTo>
                  <a:lnTo>
                    <a:pt x="76" y="238"/>
                  </a:lnTo>
                  <a:lnTo>
                    <a:pt x="76" y="240"/>
                  </a:lnTo>
                  <a:lnTo>
                    <a:pt x="77" y="242"/>
                  </a:lnTo>
                  <a:lnTo>
                    <a:pt x="77" y="242"/>
                  </a:lnTo>
                  <a:lnTo>
                    <a:pt x="81" y="246"/>
                  </a:lnTo>
                  <a:lnTo>
                    <a:pt x="83" y="248"/>
                  </a:lnTo>
                  <a:lnTo>
                    <a:pt x="83" y="250"/>
                  </a:lnTo>
                  <a:lnTo>
                    <a:pt x="79" y="252"/>
                  </a:lnTo>
                  <a:lnTo>
                    <a:pt x="79" y="254"/>
                  </a:lnTo>
                  <a:lnTo>
                    <a:pt x="79" y="255"/>
                  </a:lnTo>
                  <a:lnTo>
                    <a:pt x="77" y="255"/>
                  </a:lnTo>
                  <a:lnTo>
                    <a:pt x="77" y="257"/>
                  </a:lnTo>
                  <a:lnTo>
                    <a:pt x="76" y="259"/>
                  </a:lnTo>
                  <a:lnTo>
                    <a:pt x="76" y="261"/>
                  </a:lnTo>
                  <a:lnTo>
                    <a:pt x="76" y="265"/>
                  </a:lnTo>
                  <a:lnTo>
                    <a:pt x="76" y="267"/>
                  </a:lnTo>
                  <a:lnTo>
                    <a:pt x="76" y="269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77" y="272"/>
                  </a:lnTo>
                  <a:lnTo>
                    <a:pt x="77" y="274"/>
                  </a:lnTo>
                  <a:lnTo>
                    <a:pt x="77" y="274"/>
                  </a:lnTo>
                  <a:lnTo>
                    <a:pt x="76" y="276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80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0" y="284"/>
                  </a:lnTo>
                  <a:lnTo>
                    <a:pt x="66" y="286"/>
                  </a:lnTo>
                  <a:lnTo>
                    <a:pt x="66" y="286"/>
                  </a:lnTo>
                  <a:lnTo>
                    <a:pt x="66" y="286"/>
                  </a:lnTo>
                  <a:lnTo>
                    <a:pt x="66" y="288"/>
                  </a:lnTo>
                  <a:lnTo>
                    <a:pt x="64" y="290"/>
                  </a:lnTo>
                  <a:lnTo>
                    <a:pt x="62" y="291"/>
                  </a:lnTo>
                  <a:lnTo>
                    <a:pt x="64" y="293"/>
                  </a:lnTo>
                  <a:lnTo>
                    <a:pt x="64" y="293"/>
                  </a:lnTo>
                  <a:lnTo>
                    <a:pt x="66" y="295"/>
                  </a:lnTo>
                  <a:lnTo>
                    <a:pt x="70" y="297"/>
                  </a:lnTo>
                  <a:lnTo>
                    <a:pt x="72" y="299"/>
                  </a:lnTo>
                  <a:lnTo>
                    <a:pt x="72" y="299"/>
                  </a:lnTo>
                  <a:lnTo>
                    <a:pt x="70" y="301"/>
                  </a:lnTo>
                  <a:lnTo>
                    <a:pt x="70" y="301"/>
                  </a:lnTo>
                  <a:lnTo>
                    <a:pt x="70" y="301"/>
                  </a:lnTo>
                  <a:lnTo>
                    <a:pt x="70" y="305"/>
                  </a:lnTo>
                  <a:lnTo>
                    <a:pt x="70" y="305"/>
                  </a:lnTo>
                  <a:lnTo>
                    <a:pt x="70" y="307"/>
                  </a:lnTo>
                  <a:lnTo>
                    <a:pt x="70" y="307"/>
                  </a:lnTo>
                  <a:lnTo>
                    <a:pt x="72" y="307"/>
                  </a:lnTo>
                  <a:lnTo>
                    <a:pt x="72" y="307"/>
                  </a:lnTo>
                  <a:lnTo>
                    <a:pt x="72" y="308"/>
                  </a:lnTo>
                  <a:lnTo>
                    <a:pt x="72" y="308"/>
                  </a:lnTo>
                  <a:lnTo>
                    <a:pt x="70" y="312"/>
                  </a:lnTo>
                  <a:lnTo>
                    <a:pt x="70" y="312"/>
                  </a:lnTo>
                  <a:lnTo>
                    <a:pt x="70" y="314"/>
                  </a:lnTo>
                  <a:lnTo>
                    <a:pt x="72" y="316"/>
                  </a:lnTo>
                  <a:lnTo>
                    <a:pt x="72" y="318"/>
                  </a:lnTo>
                  <a:lnTo>
                    <a:pt x="72" y="318"/>
                  </a:lnTo>
                  <a:lnTo>
                    <a:pt x="70" y="320"/>
                  </a:lnTo>
                  <a:lnTo>
                    <a:pt x="68" y="320"/>
                  </a:lnTo>
                  <a:lnTo>
                    <a:pt x="68" y="322"/>
                  </a:lnTo>
                  <a:lnTo>
                    <a:pt x="66" y="324"/>
                  </a:lnTo>
                  <a:lnTo>
                    <a:pt x="66" y="326"/>
                  </a:lnTo>
                  <a:lnTo>
                    <a:pt x="64" y="327"/>
                  </a:lnTo>
                  <a:lnTo>
                    <a:pt x="62" y="329"/>
                  </a:lnTo>
                  <a:lnTo>
                    <a:pt x="60" y="329"/>
                  </a:lnTo>
                  <a:lnTo>
                    <a:pt x="60" y="331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9"/>
                  </a:lnTo>
                  <a:lnTo>
                    <a:pt x="59" y="339"/>
                  </a:lnTo>
                  <a:lnTo>
                    <a:pt x="59" y="339"/>
                  </a:lnTo>
                  <a:lnTo>
                    <a:pt x="59" y="341"/>
                  </a:lnTo>
                  <a:lnTo>
                    <a:pt x="59" y="343"/>
                  </a:lnTo>
                  <a:lnTo>
                    <a:pt x="57" y="346"/>
                  </a:lnTo>
                  <a:lnTo>
                    <a:pt x="55" y="348"/>
                  </a:lnTo>
                  <a:lnTo>
                    <a:pt x="53" y="350"/>
                  </a:lnTo>
                  <a:lnTo>
                    <a:pt x="53" y="352"/>
                  </a:lnTo>
                  <a:lnTo>
                    <a:pt x="55" y="352"/>
                  </a:lnTo>
                  <a:lnTo>
                    <a:pt x="60" y="354"/>
                  </a:lnTo>
                  <a:lnTo>
                    <a:pt x="60" y="354"/>
                  </a:lnTo>
                  <a:lnTo>
                    <a:pt x="62" y="354"/>
                  </a:lnTo>
                  <a:lnTo>
                    <a:pt x="64" y="356"/>
                  </a:lnTo>
                  <a:lnTo>
                    <a:pt x="64" y="358"/>
                  </a:lnTo>
                  <a:lnTo>
                    <a:pt x="66" y="358"/>
                  </a:lnTo>
                  <a:lnTo>
                    <a:pt x="68" y="358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6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77" y="350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7" y="344"/>
                  </a:lnTo>
                  <a:lnTo>
                    <a:pt x="87" y="344"/>
                  </a:lnTo>
                  <a:lnTo>
                    <a:pt x="89" y="343"/>
                  </a:lnTo>
                  <a:lnTo>
                    <a:pt x="89" y="343"/>
                  </a:lnTo>
                  <a:lnTo>
                    <a:pt x="89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1" y="341"/>
                  </a:lnTo>
                  <a:lnTo>
                    <a:pt x="91" y="339"/>
                  </a:lnTo>
                  <a:lnTo>
                    <a:pt x="91" y="339"/>
                  </a:lnTo>
                  <a:lnTo>
                    <a:pt x="91" y="339"/>
                  </a:lnTo>
                  <a:lnTo>
                    <a:pt x="93" y="339"/>
                  </a:lnTo>
                  <a:lnTo>
                    <a:pt x="93" y="339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39"/>
                  </a:lnTo>
                  <a:lnTo>
                    <a:pt x="94" y="339"/>
                  </a:lnTo>
                  <a:lnTo>
                    <a:pt x="96" y="337"/>
                  </a:lnTo>
                  <a:lnTo>
                    <a:pt x="98" y="337"/>
                  </a:lnTo>
                  <a:lnTo>
                    <a:pt x="96" y="335"/>
                  </a:lnTo>
                  <a:lnTo>
                    <a:pt x="98" y="335"/>
                  </a:lnTo>
                  <a:lnTo>
                    <a:pt x="100" y="333"/>
                  </a:lnTo>
                  <a:lnTo>
                    <a:pt x="100" y="333"/>
                  </a:lnTo>
                  <a:lnTo>
                    <a:pt x="100" y="331"/>
                  </a:lnTo>
                  <a:lnTo>
                    <a:pt x="100" y="331"/>
                  </a:lnTo>
                  <a:lnTo>
                    <a:pt x="102" y="331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4" y="329"/>
                  </a:lnTo>
                  <a:lnTo>
                    <a:pt x="110" y="327"/>
                  </a:lnTo>
                  <a:lnTo>
                    <a:pt x="110" y="326"/>
                  </a:lnTo>
                  <a:lnTo>
                    <a:pt x="112" y="322"/>
                  </a:lnTo>
                  <a:lnTo>
                    <a:pt x="113" y="318"/>
                  </a:lnTo>
                  <a:lnTo>
                    <a:pt x="113" y="318"/>
                  </a:lnTo>
                  <a:lnTo>
                    <a:pt x="113" y="316"/>
                  </a:lnTo>
                  <a:lnTo>
                    <a:pt x="115" y="316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21" y="320"/>
                  </a:lnTo>
                  <a:lnTo>
                    <a:pt x="121" y="318"/>
                  </a:lnTo>
                  <a:lnTo>
                    <a:pt x="132" y="307"/>
                  </a:lnTo>
                  <a:lnTo>
                    <a:pt x="134" y="307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40" y="308"/>
                  </a:lnTo>
                  <a:lnTo>
                    <a:pt x="140" y="310"/>
                  </a:lnTo>
                  <a:lnTo>
                    <a:pt x="142" y="310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46" y="314"/>
                  </a:lnTo>
                  <a:lnTo>
                    <a:pt x="149" y="318"/>
                  </a:lnTo>
                  <a:lnTo>
                    <a:pt x="151" y="318"/>
                  </a:lnTo>
                  <a:lnTo>
                    <a:pt x="153" y="318"/>
                  </a:lnTo>
                  <a:lnTo>
                    <a:pt x="155" y="320"/>
                  </a:lnTo>
                  <a:lnTo>
                    <a:pt x="157" y="322"/>
                  </a:lnTo>
                  <a:lnTo>
                    <a:pt x="159" y="324"/>
                  </a:lnTo>
                  <a:lnTo>
                    <a:pt x="161" y="324"/>
                  </a:lnTo>
                  <a:lnTo>
                    <a:pt x="166" y="324"/>
                  </a:lnTo>
                  <a:lnTo>
                    <a:pt x="168" y="324"/>
                  </a:lnTo>
                  <a:lnTo>
                    <a:pt x="170" y="327"/>
                  </a:lnTo>
                  <a:lnTo>
                    <a:pt x="168" y="331"/>
                  </a:lnTo>
                  <a:lnTo>
                    <a:pt x="168" y="333"/>
                  </a:lnTo>
                  <a:lnTo>
                    <a:pt x="170" y="333"/>
                  </a:lnTo>
                  <a:lnTo>
                    <a:pt x="172" y="335"/>
                  </a:lnTo>
                  <a:lnTo>
                    <a:pt x="174" y="335"/>
                  </a:lnTo>
                  <a:lnTo>
                    <a:pt x="174" y="335"/>
                  </a:lnTo>
                  <a:lnTo>
                    <a:pt x="174" y="333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8" y="329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5" y="326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91" y="320"/>
                  </a:lnTo>
                  <a:lnTo>
                    <a:pt x="193" y="32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197" y="322"/>
                  </a:lnTo>
                  <a:lnTo>
                    <a:pt x="199" y="322"/>
                  </a:lnTo>
                  <a:lnTo>
                    <a:pt x="199" y="322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200" y="312"/>
                  </a:lnTo>
                  <a:lnTo>
                    <a:pt x="200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4" y="310"/>
                  </a:lnTo>
                  <a:lnTo>
                    <a:pt x="204" y="310"/>
                  </a:lnTo>
                  <a:lnTo>
                    <a:pt x="206" y="308"/>
                  </a:lnTo>
                  <a:lnTo>
                    <a:pt x="206" y="307"/>
                  </a:lnTo>
                  <a:lnTo>
                    <a:pt x="206" y="305"/>
                  </a:lnTo>
                  <a:lnTo>
                    <a:pt x="208" y="305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10" y="303"/>
                  </a:lnTo>
                  <a:lnTo>
                    <a:pt x="212" y="303"/>
                  </a:lnTo>
                  <a:lnTo>
                    <a:pt x="214" y="303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16" y="299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5"/>
                  </a:lnTo>
                  <a:lnTo>
                    <a:pt x="214" y="293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21" y="290"/>
                  </a:lnTo>
                  <a:lnTo>
                    <a:pt x="223" y="290"/>
                  </a:lnTo>
                  <a:lnTo>
                    <a:pt x="227" y="291"/>
                  </a:lnTo>
                  <a:lnTo>
                    <a:pt x="227" y="291"/>
                  </a:lnTo>
                  <a:lnTo>
                    <a:pt x="227" y="291"/>
                  </a:lnTo>
                  <a:lnTo>
                    <a:pt x="229" y="291"/>
                  </a:lnTo>
                  <a:lnTo>
                    <a:pt x="229" y="291"/>
                  </a:lnTo>
                  <a:lnTo>
                    <a:pt x="231" y="291"/>
                  </a:lnTo>
                  <a:lnTo>
                    <a:pt x="233" y="291"/>
                  </a:lnTo>
                  <a:lnTo>
                    <a:pt x="236" y="293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38" y="295"/>
                  </a:lnTo>
                  <a:lnTo>
                    <a:pt x="242" y="297"/>
                  </a:lnTo>
                  <a:lnTo>
                    <a:pt x="244" y="297"/>
                  </a:lnTo>
                  <a:lnTo>
                    <a:pt x="248" y="297"/>
                  </a:lnTo>
                  <a:lnTo>
                    <a:pt x="248" y="297"/>
                  </a:lnTo>
                  <a:lnTo>
                    <a:pt x="250" y="297"/>
                  </a:lnTo>
                  <a:lnTo>
                    <a:pt x="252" y="299"/>
                  </a:lnTo>
                  <a:lnTo>
                    <a:pt x="252" y="299"/>
                  </a:lnTo>
                  <a:lnTo>
                    <a:pt x="253" y="299"/>
                  </a:lnTo>
                  <a:lnTo>
                    <a:pt x="253" y="301"/>
                  </a:lnTo>
                  <a:lnTo>
                    <a:pt x="253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7" y="299"/>
                  </a:lnTo>
                  <a:lnTo>
                    <a:pt x="259" y="299"/>
                  </a:lnTo>
                  <a:lnTo>
                    <a:pt x="259" y="297"/>
                  </a:lnTo>
                  <a:lnTo>
                    <a:pt x="261" y="297"/>
                  </a:lnTo>
                  <a:lnTo>
                    <a:pt x="263" y="299"/>
                  </a:lnTo>
                  <a:lnTo>
                    <a:pt x="265" y="301"/>
                  </a:lnTo>
                  <a:lnTo>
                    <a:pt x="269" y="307"/>
                  </a:lnTo>
                  <a:lnTo>
                    <a:pt x="271" y="314"/>
                  </a:lnTo>
                  <a:lnTo>
                    <a:pt x="272" y="314"/>
                  </a:lnTo>
                  <a:lnTo>
                    <a:pt x="272" y="316"/>
                  </a:lnTo>
                  <a:lnTo>
                    <a:pt x="276" y="320"/>
                  </a:lnTo>
                  <a:lnTo>
                    <a:pt x="278" y="322"/>
                  </a:lnTo>
                  <a:lnTo>
                    <a:pt x="280" y="327"/>
                  </a:lnTo>
                  <a:lnTo>
                    <a:pt x="282" y="329"/>
                  </a:lnTo>
                  <a:lnTo>
                    <a:pt x="282" y="331"/>
                  </a:lnTo>
                  <a:lnTo>
                    <a:pt x="282" y="331"/>
                  </a:lnTo>
                  <a:lnTo>
                    <a:pt x="282" y="331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9" y="339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3" y="344"/>
                  </a:lnTo>
                  <a:lnTo>
                    <a:pt x="295" y="346"/>
                  </a:lnTo>
                  <a:lnTo>
                    <a:pt x="306" y="352"/>
                  </a:lnTo>
                  <a:lnTo>
                    <a:pt x="306" y="352"/>
                  </a:lnTo>
                  <a:lnTo>
                    <a:pt x="310" y="354"/>
                  </a:lnTo>
                  <a:lnTo>
                    <a:pt x="312" y="356"/>
                  </a:lnTo>
                  <a:lnTo>
                    <a:pt x="312" y="358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8" y="365"/>
                  </a:lnTo>
                  <a:lnTo>
                    <a:pt x="318" y="367"/>
                  </a:lnTo>
                  <a:lnTo>
                    <a:pt x="318" y="367"/>
                  </a:lnTo>
                  <a:lnTo>
                    <a:pt x="318" y="371"/>
                  </a:lnTo>
                  <a:lnTo>
                    <a:pt x="318" y="375"/>
                  </a:lnTo>
                  <a:lnTo>
                    <a:pt x="318" y="379"/>
                  </a:lnTo>
                  <a:lnTo>
                    <a:pt x="318" y="380"/>
                  </a:lnTo>
                  <a:lnTo>
                    <a:pt x="314" y="390"/>
                  </a:lnTo>
                  <a:lnTo>
                    <a:pt x="314" y="392"/>
                  </a:lnTo>
                  <a:lnTo>
                    <a:pt x="314" y="397"/>
                  </a:lnTo>
                  <a:lnTo>
                    <a:pt x="314" y="399"/>
                  </a:lnTo>
                  <a:lnTo>
                    <a:pt x="314" y="399"/>
                  </a:lnTo>
                  <a:lnTo>
                    <a:pt x="314" y="401"/>
                  </a:lnTo>
                  <a:lnTo>
                    <a:pt x="314" y="401"/>
                  </a:lnTo>
                  <a:lnTo>
                    <a:pt x="314" y="403"/>
                  </a:lnTo>
                  <a:lnTo>
                    <a:pt x="314" y="405"/>
                  </a:lnTo>
                  <a:lnTo>
                    <a:pt x="314" y="405"/>
                  </a:lnTo>
                  <a:lnTo>
                    <a:pt x="314" y="405"/>
                  </a:lnTo>
                  <a:lnTo>
                    <a:pt x="316" y="411"/>
                  </a:lnTo>
                  <a:lnTo>
                    <a:pt x="316" y="413"/>
                  </a:lnTo>
                  <a:lnTo>
                    <a:pt x="316" y="413"/>
                  </a:lnTo>
                  <a:lnTo>
                    <a:pt x="314" y="416"/>
                  </a:lnTo>
                  <a:lnTo>
                    <a:pt x="314" y="418"/>
                  </a:lnTo>
                  <a:lnTo>
                    <a:pt x="314" y="422"/>
                  </a:lnTo>
                  <a:lnTo>
                    <a:pt x="314" y="424"/>
                  </a:lnTo>
                  <a:lnTo>
                    <a:pt x="314" y="424"/>
                  </a:lnTo>
                  <a:lnTo>
                    <a:pt x="314" y="426"/>
                  </a:lnTo>
                  <a:lnTo>
                    <a:pt x="316" y="428"/>
                  </a:lnTo>
                  <a:lnTo>
                    <a:pt x="320" y="430"/>
                  </a:lnTo>
                  <a:lnTo>
                    <a:pt x="322" y="430"/>
                  </a:lnTo>
                  <a:lnTo>
                    <a:pt x="322" y="432"/>
                  </a:lnTo>
                  <a:lnTo>
                    <a:pt x="324" y="432"/>
                  </a:lnTo>
                  <a:lnTo>
                    <a:pt x="324" y="433"/>
                  </a:lnTo>
                  <a:lnTo>
                    <a:pt x="324" y="435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7" y="439"/>
                  </a:lnTo>
                  <a:lnTo>
                    <a:pt x="327" y="439"/>
                  </a:lnTo>
                  <a:lnTo>
                    <a:pt x="329" y="441"/>
                  </a:lnTo>
                  <a:lnTo>
                    <a:pt x="329" y="441"/>
                  </a:lnTo>
                  <a:lnTo>
                    <a:pt x="331" y="441"/>
                  </a:lnTo>
                  <a:lnTo>
                    <a:pt x="331" y="443"/>
                  </a:lnTo>
                  <a:lnTo>
                    <a:pt x="333" y="443"/>
                  </a:lnTo>
                  <a:lnTo>
                    <a:pt x="333" y="445"/>
                  </a:lnTo>
                  <a:lnTo>
                    <a:pt x="333" y="449"/>
                  </a:lnTo>
                  <a:lnTo>
                    <a:pt x="333" y="450"/>
                  </a:lnTo>
                  <a:lnTo>
                    <a:pt x="333" y="452"/>
                  </a:lnTo>
                  <a:lnTo>
                    <a:pt x="335" y="452"/>
                  </a:lnTo>
                  <a:lnTo>
                    <a:pt x="337" y="454"/>
                  </a:lnTo>
                  <a:lnTo>
                    <a:pt x="346" y="458"/>
                  </a:lnTo>
                  <a:lnTo>
                    <a:pt x="348" y="458"/>
                  </a:lnTo>
                  <a:lnTo>
                    <a:pt x="350" y="458"/>
                  </a:lnTo>
                  <a:lnTo>
                    <a:pt x="358" y="460"/>
                  </a:lnTo>
                  <a:lnTo>
                    <a:pt x="360" y="460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58" y="462"/>
                  </a:lnTo>
                  <a:lnTo>
                    <a:pt x="358" y="464"/>
                  </a:lnTo>
                  <a:lnTo>
                    <a:pt x="356" y="466"/>
                  </a:lnTo>
                  <a:lnTo>
                    <a:pt x="356" y="468"/>
                  </a:lnTo>
                  <a:lnTo>
                    <a:pt x="356" y="469"/>
                  </a:lnTo>
                  <a:lnTo>
                    <a:pt x="358" y="475"/>
                  </a:lnTo>
                  <a:lnTo>
                    <a:pt x="360" y="477"/>
                  </a:lnTo>
                  <a:lnTo>
                    <a:pt x="360" y="477"/>
                  </a:lnTo>
                  <a:lnTo>
                    <a:pt x="361" y="479"/>
                  </a:lnTo>
                  <a:lnTo>
                    <a:pt x="361" y="479"/>
                  </a:lnTo>
                  <a:lnTo>
                    <a:pt x="365" y="479"/>
                  </a:lnTo>
                  <a:lnTo>
                    <a:pt x="367" y="479"/>
                  </a:lnTo>
                  <a:lnTo>
                    <a:pt x="369" y="479"/>
                  </a:lnTo>
                  <a:lnTo>
                    <a:pt x="373" y="481"/>
                  </a:lnTo>
                  <a:lnTo>
                    <a:pt x="375" y="485"/>
                  </a:lnTo>
                  <a:lnTo>
                    <a:pt x="375" y="486"/>
                  </a:lnTo>
                  <a:lnTo>
                    <a:pt x="375" y="490"/>
                  </a:lnTo>
                  <a:lnTo>
                    <a:pt x="373" y="496"/>
                  </a:lnTo>
                  <a:lnTo>
                    <a:pt x="373" y="496"/>
                  </a:lnTo>
                  <a:lnTo>
                    <a:pt x="373" y="500"/>
                  </a:lnTo>
                  <a:lnTo>
                    <a:pt x="371" y="502"/>
                  </a:lnTo>
                  <a:lnTo>
                    <a:pt x="371" y="502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3" y="507"/>
                  </a:lnTo>
                  <a:lnTo>
                    <a:pt x="365" y="509"/>
                  </a:lnTo>
                  <a:lnTo>
                    <a:pt x="365" y="509"/>
                  </a:lnTo>
                  <a:lnTo>
                    <a:pt x="367" y="509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369" y="511"/>
                  </a:lnTo>
                  <a:lnTo>
                    <a:pt x="369" y="513"/>
                  </a:lnTo>
                  <a:lnTo>
                    <a:pt x="369" y="513"/>
                  </a:lnTo>
                  <a:lnTo>
                    <a:pt x="367" y="513"/>
                  </a:lnTo>
                  <a:lnTo>
                    <a:pt x="365" y="515"/>
                  </a:lnTo>
                  <a:lnTo>
                    <a:pt x="361" y="519"/>
                  </a:lnTo>
                  <a:lnTo>
                    <a:pt x="361" y="519"/>
                  </a:lnTo>
                  <a:lnTo>
                    <a:pt x="361" y="521"/>
                  </a:lnTo>
                  <a:lnTo>
                    <a:pt x="361" y="522"/>
                  </a:lnTo>
                  <a:lnTo>
                    <a:pt x="361" y="524"/>
                  </a:lnTo>
                  <a:lnTo>
                    <a:pt x="361" y="524"/>
                  </a:lnTo>
                  <a:lnTo>
                    <a:pt x="363" y="524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8"/>
                  </a:lnTo>
                  <a:lnTo>
                    <a:pt x="365" y="528"/>
                  </a:lnTo>
                  <a:lnTo>
                    <a:pt x="369" y="530"/>
                  </a:lnTo>
                  <a:lnTo>
                    <a:pt x="369" y="532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67" y="534"/>
                  </a:lnTo>
                  <a:lnTo>
                    <a:pt x="367" y="536"/>
                  </a:lnTo>
                  <a:lnTo>
                    <a:pt x="367" y="538"/>
                  </a:lnTo>
                  <a:lnTo>
                    <a:pt x="367" y="539"/>
                  </a:lnTo>
                  <a:lnTo>
                    <a:pt x="367" y="539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41"/>
                  </a:lnTo>
                  <a:lnTo>
                    <a:pt x="365" y="541"/>
                  </a:lnTo>
                  <a:lnTo>
                    <a:pt x="365" y="543"/>
                  </a:lnTo>
                  <a:lnTo>
                    <a:pt x="365" y="543"/>
                  </a:lnTo>
                  <a:lnTo>
                    <a:pt x="365" y="543"/>
                  </a:lnTo>
                  <a:lnTo>
                    <a:pt x="365" y="543"/>
                  </a:lnTo>
                  <a:lnTo>
                    <a:pt x="363" y="545"/>
                  </a:lnTo>
                  <a:lnTo>
                    <a:pt x="363" y="545"/>
                  </a:lnTo>
                  <a:lnTo>
                    <a:pt x="363" y="547"/>
                  </a:lnTo>
                  <a:lnTo>
                    <a:pt x="365" y="549"/>
                  </a:lnTo>
                  <a:lnTo>
                    <a:pt x="365" y="549"/>
                  </a:lnTo>
                  <a:lnTo>
                    <a:pt x="365" y="553"/>
                  </a:lnTo>
                  <a:lnTo>
                    <a:pt x="363" y="555"/>
                  </a:lnTo>
                  <a:lnTo>
                    <a:pt x="365" y="560"/>
                  </a:lnTo>
                  <a:lnTo>
                    <a:pt x="365" y="562"/>
                  </a:lnTo>
                  <a:lnTo>
                    <a:pt x="363" y="564"/>
                  </a:lnTo>
                  <a:lnTo>
                    <a:pt x="361" y="566"/>
                  </a:lnTo>
                  <a:lnTo>
                    <a:pt x="360" y="568"/>
                  </a:lnTo>
                  <a:lnTo>
                    <a:pt x="360" y="568"/>
                  </a:lnTo>
                  <a:lnTo>
                    <a:pt x="360" y="568"/>
                  </a:lnTo>
                  <a:lnTo>
                    <a:pt x="360" y="570"/>
                  </a:lnTo>
                  <a:lnTo>
                    <a:pt x="360" y="572"/>
                  </a:lnTo>
                  <a:lnTo>
                    <a:pt x="358" y="572"/>
                  </a:lnTo>
                  <a:lnTo>
                    <a:pt x="356" y="572"/>
                  </a:lnTo>
                  <a:lnTo>
                    <a:pt x="356" y="572"/>
                  </a:lnTo>
                  <a:lnTo>
                    <a:pt x="356" y="572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2" y="574"/>
                  </a:lnTo>
                  <a:lnTo>
                    <a:pt x="352" y="574"/>
                  </a:lnTo>
                  <a:lnTo>
                    <a:pt x="350" y="574"/>
                  </a:lnTo>
                  <a:lnTo>
                    <a:pt x="350" y="574"/>
                  </a:lnTo>
                  <a:lnTo>
                    <a:pt x="350" y="575"/>
                  </a:lnTo>
                  <a:lnTo>
                    <a:pt x="348" y="575"/>
                  </a:lnTo>
                  <a:lnTo>
                    <a:pt x="348" y="575"/>
                  </a:lnTo>
                  <a:lnTo>
                    <a:pt x="344" y="577"/>
                  </a:lnTo>
                  <a:lnTo>
                    <a:pt x="342" y="577"/>
                  </a:lnTo>
                  <a:lnTo>
                    <a:pt x="342" y="579"/>
                  </a:lnTo>
                  <a:lnTo>
                    <a:pt x="344" y="581"/>
                  </a:lnTo>
                  <a:lnTo>
                    <a:pt x="344" y="581"/>
                  </a:lnTo>
                  <a:lnTo>
                    <a:pt x="348" y="589"/>
                  </a:lnTo>
                  <a:lnTo>
                    <a:pt x="350" y="589"/>
                  </a:lnTo>
                  <a:lnTo>
                    <a:pt x="350" y="589"/>
                  </a:lnTo>
                  <a:lnTo>
                    <a:pt x="350" y="589"/>
                  </a:lnTo>
                  <a:lnTo>
                    <a:pt x="352" y="591"/>
                  </a:lnTo>
                  <a:lnTo>
                    <a:pt x="354" y="592"/>
                  </a:lnTo>
                  <a:lnTo>
                    <a:pt x="354" y="592"/>
                  </a:lnTo>
                  <a:lnTo>
                    <a:pt x="354" y="592"/>
                  </a:lnTo>
                  <a:lnTo>
                    <a:pt x="356" y="592"/>
                  </a:lnTo>
                  <a:lnTo>
                    <a:pt x="358" y="592"/>
                  </a:lnTo>
                  <a:lnTo>
                    <a:pt x="360" y="592"/>
                  </a:lnTo>
                  <a:lnTo>
                    <a:pt x="361" y="592"/>
                  </a:lnTo>
                  <a:lnTo>
                    <a:pt x="363" y="591"/>
                  </a:lnTo>
                  <a:lnTo>
                    <a:pt x="363" y="591"/>
                  </a:lnTo>
                  <a:lnTo>
                    <a:pt x="365" y="591"/>
                  </a:lnTo>
                  <a:lnTo>
                    <a:pt x="367" y="589"/>
                  </a:lnTo>
                  <a:lnTo>
                    <a:pt x="367" y="589"/>
                  </a:lnTo>
                  <a:lnTo>
                    <a:pt x="367" y="591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71" y="591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5" y="592"/>
                  </a:lnTo>
                  <a:lnTo>
                    <a:pt x="375" y="592"/>
                  </a:lnTo>
                  <a:lnTo>
                    <a:pt x="377" y="594"/>
                  </a:lnTo>
                  <a:lnTo>
                    <a:pt x="377" y="594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80" y="594"/>
                  </a:lnTo>
                  <a:lnTo>
                    <a:pt x="382" y="596"/>
                  </a:lnTo>
                  <a:lnTo>
                    <a:pt x="382" y="598"/>
                  </a:lnTo>
                  <a:lnTo>
                    <a:pt x="384" y="600"/>
                  </a:lnTo>
                  <a:lnTo>
                    <a:pt x="390" y="606"/>
                  </a:lnTo>
                  <a:lnTo>
                    <a:pt x="392" y="606"/>
                  </a:lnTo>
                  <a:lnTo>
                    <a:pt x="394" y="606"/>
                  </a:lnTo>
                  <a:lnTo>
                    <a:pt x="395" y="606"/>
                  </a:lnTo>
                  <a:lnTo>
                    <a:pt x="397" y="606"/>
                  </a:lnTo>
                  <a:lnTo>
                    <a:pt x="397" y="606"/>
                  </a:lnTo>
                  <a:lnTo>
                    <a:pt x="401" y="606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403" y="602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7" y="598"/>
                  </a:lnTo>
                  <a:lnTo>
                    <a:pt x="407" y="598"/>
                  </a:lnTo>
                  <a:lnTo>
                    <a:pt x="409" y="596"/>
                  </a:lnTo>
                  <a:lnTo>
                    <a:pt x="409" y="596"/>
                  </a:lnTo>
                  <a:lnTo>
                    <a:pt x="407" y="594"/>
                  </a:lnTo>
                  <a:lnTo>
                    <a:pt x="407" y="594"/>
                  </a:lnTo>
                  <a:lnTo>
                    <a:pt x="405" y="592"/>
                  </a:lnTo>
                  <a:lnTo>
                    <a:pt x="403" y="589"/>
                  </a:lnTo>
                  <a:lnTo>
                    <a:pt x="403" y="587"/>
                  </a:lnTo>
                  <a:lnTo>
                    <a:pt x="399" y="585"/>
                  </a:lnTo>
                  <a:lnTo>
                    <a:pt x="399" y="585"/>
                  </a:lnTo>
                  <a:lnTo>
                    <a:pt x="399" y="583"/>
                  </a:lnTo>
                  <a:lnTo>
                    <a:pt x="399" y="581"/>
                  </a:lnTo>
                  <a:lnTo>
                    <a:pt x="399" y="581"/>
                  </a:lnTo>
                  <a:lnTo>
                    <a:pt x="397" y="579"/>
                  </a:lnTo>
                  <a:lnTo>
                    <a:pt x="397" y="577"/>
                  </a:lnTo>
                  <a:lnTo>
                    <a:pt x="395" y="577"/>
                  </a:lnTo>
                  <a:lnTo>
                    <a:pt x="395" y="577"/>
                  </a:lnTo>
                  <a:lnTo>
                    <a:pt x="395" y="575"/>
                  </a:lnTo>
                  <a:lnTo>
                    <a:pt x="397" y="575"/>
                  </a:lnTo>
                  <a:lnTo>
                    <a:pt x="397" y="575"/>
                  </a:lnTo>
                  <a:lnTo>
                    <a:pt x="401" y="577"/>
                  </a:lnTo>
                  <a:lnTo>
                    <a:pt x="401" y="575"/>
                  </a:lnTo>
                  <a:lnTo>
                    <a:pt x="401" y="575"/>
                  </a:lnTo>
                  <a:lnTo>
                    <a:pt x="403" y="575"/>
                  </a:lnTo>
                  <a:lnTo>
                    <a:pt x="403" y="575"/>
                  </a:lnTo>
                  <a:lnTo>
                    <a:pt x="403" y="575"/>
                  </a:lnTo>
                  <a:lnTo>
                    <a:pt x="403" y="575"/>
                  </a:lnTo>
                  <a:lnTo>
                    <a:pt x="405" y="575"/>
                  </a:lnTo>
                  <a:lnTo>
                    <a:pt x="407" y="575"/>
                  </a:lnTo>
                  <a:lnTo>
                    <a:pt x="409" y="575"/>
                  </a:lnTo>
                  <a:lnTo>
                    <a:pt x="411" y="575"/>
                  </a:lnTo>
                  <a:lnTo>
                    <a:pt x="411" y="574"/>
                  </a:lnTo>
                  <a:lnTo>
                    <a:pt x="413" y="574"/>
                  </a:lnTo>
                  <a:lnTo>
                    <a:pt x="413" y="572"/>
                  </a:lnTo>
                  <a:lnTo>
                    <a:pt x="413" y="568"/>
                  </a:lnTo>
                  <a:lnTo>
                    <a:pt x="414" y="566"/>
                  </a:lnTo>
                  <a:lnTo>
                    <a:pt x="414" y="568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4" y="570"/>
                  </a:lnTo>
                  <a:lnTo>
                    <a:pt x="426" y="568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4"/>
                  </a:lnTo>
                  <a:lnTo>
                    <a:pt x="428" y="564"/>
                  </a:lnTo>
                  <a:lnTo>
                    <a:pt x="428" y="564"/>
                  </a:lnTo>
                  <a:lnTo>
                    <a:pt x="428" y="564"/>
                  </a:lnTo>
                  <a:lnTo>
                    <a:pt x="430" y="564"/>
                  </a:lnTo>
                  <a:lnTo>
                    <a:pt x="430" y="564"/>
                  </a:lnTo>
                  <a:lnTo>
                    <a:pt x="431" y="564"/>
                  </a:lnTo>
                  <a:lnTo>
                    <a:pt x="431" y="564"/>
                  </a:lnTo>
                  <a:lnTo>
                    <a:pt x="430" y="564"/>
                  </a:lnTo>
                  <a:lnTo>
                    <a:pt x="430" y="564"/>
                  </a:lnTo>
                  <a:lnTo>
                    <a:pt x="430" y="562"/>
                  </a:lnTo>
                  <a:lnTo>
                    <a:pt x="430" y="562"/>
                  </a:lnTo>
                  <a:lnTo>
                    <a:pt x="430" y="562"/>
                  </a:lnTo>
                  <a:lnTo>
                    <a:pt x="430" y="562"/>
                  </a:lnTo>
                  <a:lnTo>
                    <a:pt x="431" y="560"/>
                  </a:lnTo>
                  <a:lnTo>
                    <a:pt x="431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62"/>
                  </a:lnTo>
                  <a:lnTo>
                    <a:pt x="433" y="562"/>
                  </a:lnTo>
                  <a:lnTo>
                    <a:pt x="435" y="564"/>
                  </a:lnTo>
                  <a:lnTo>
                    <a:pt x="435" y="566"/>
                  </a:lnTo>
                  <a:lnTo>
                    <a:pt x="435" y="566"/>
                  </a:lnTo>
                  <a:lnTo>
                    <a:pt x="437" y="566"/>
                  </a:lnTo>
                  <a:lnTo>
                    <a:pt x="437" y="566"/>
                  </a:lnTo>
                  <a:lnTo>
                    <a:pt x="439" y="568"/>
                  </a:lnTo>
                  <a:lnTo>
                    <a:pt x="441" y="570"/>
                  </a:lnTo>
                  <a:lnTo>
                    <a:pt x="447" y="572"/>
                  </a:lnTo>
                  <a:lnTo>
                    <a:pt x="447" y="572"/>
                  </a:lnTo>
                  <a:lnTo>
                    <a:pt x="447" y="572"/>
                  </a:lnTo>
                  <a:lnTo>
                    <a:pt x="447" y="572"/>
                  </a:lnTo>
                  <a:lnTo>
                    <a:pt x="448" y="574"/>
                  </a:lnTo>
                  <a:lnTo>
                    <a:pt x="450" y="575"/>
                  </a:lnTo>
                  <a:lnTo>
                    <a:pt x="452" y="577"/>
                  </a:lnTo>
                  <a:lnTo>
                    <a:pt x="452" y="579"/>
                  </a:lnTo>
                  <a:lnTo>
                    <a:pt x="454" y="579"/>
                  </a:lnTo>
                  <a:lnTo>
                    <a:pt x="454" y="579"/>
                  </a:lnTo>
                  <a:lnTo>
                    <a:pt x="458" y="577"/>
                  </a:lnTo>
                  <a:lnTo>
                    <a:pt x="458" y="577"/>
                  </a:lnTo>
                  <a:lnTo>
                    <a:pt x="458" y="577"/>
                  </a:lnTo>
                  <a:lnTo>
                    <a:pt x="458" y="577"/>
                  </a:lnTo>
                  <a:lnTo>
                    <a:pt x="460" y="577"/>
                  </a:lnTo>
                  <a:lnTo>
                    <a:pt x="460" y="577"/>
                  </a:lnTo>
                  <a:lnTo>
                    <a:pt x="462" y="579"/>
                  </a:lnTo>
                  <a:lnTo>
                    <a:pt x="462" y="577"/>
                  </a:lnTo>
                  <a:lnTo>
                    <a:pt x="462" y="577"/>
                  </a:lnTo>
                  <a:lnTo>
                    <a:pt x="462" y="577"/>
                  </a:lnTo>
                  <a:lnTo>
                    <a:pt x="464" y="575"/>
                  </a:lnTo>
                  <a:lnTo>
                    <a:pt x="464" y="575"/>
                  </a:lnTo>
                  <a:lnTo>
                    <a:pt x="464" y="575"/>
                  </a:lnTo>
                  <a:lnTo>
                    <a:pt x="466" y="574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9" y="570"/>
                  </a:lnTo>
                  <a:lnTo>
                    <a:pt x="469" y="572"/>
                  </a:lnTo>
                  <a:lnTo>
                    <a:pt x="469" y="572"/>
                  </a:lnTo>
                  <a:lnTo>
                    <a:pt x="471" y="574"/>
                  </a:lnTo>
                  <a:lnTo>
                    <a:pt x="473" y="572"/>
                  </a:lnTo>
                  <a:lnTo>
                    <a:pt x="475" y="572"/>
                  </a:lnTo>
                  <a:lnTo>
                    <a:pt x="477" y="570"/>
                  </a:lnTo>
                  <a:lnTo>
                    <a:pt x="477" y="568"/>
                  </a:lnTo>
                  <a:lnTo>
                    <a:pt x="477" y="568"/>
                  </a:lnTo>
                  <a:lnTo>
                    <a:pt x="477" y="566"/>
                  </a:lnTo>
                  <a:lnTo>
                    <a:pt x="479" y="566"/>
                  </a:lnTo>
                  <a:lnTo>
                    <a:pt x="481" y="566"/>
                  </a:lnTo>
                  <a:lnTo>
                    <a:pt x="481" y="566"/>
                  </a:lnTo>
                  <a:lnTo>
                    <a:pt x="481" y="564"/>
                  </a:lnTo>
                  <a:lnTo>
                    <a:pt x="481" y="564"/>
                  </a:lnTo>
                  <a:lnTo>
                    <a:pt x="481" y="562"/>
                  </a:lnTo>
                  <a:lnTo>
                    <a:pt x="483" y="562"/>
                  </a:lnTo>
                  <a:lnTo>
                    <a:pt x="483" y="562"/>
                  </a:lnTo>
                  <a:lnTo>
                    <a:pt x="483" y="562"/>
                  </a:lnTo>
                  <a:lnTo>
                    <a:pt x="484" y="560"/>
                  </a:lnTo>
                  <a:lnTo>
                    <a:pt x="484" y="558"/>
                  </a:lnTo>
                  <a:lnTo>
                    <a:pt x="486" y="558"/>
                  </a:lnTo>
                  <a:lnTo>
                    <a:pt x="488" y="560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492" y="562"/>
                  </a:lnTo>
                  <a:lnTo>
                    <a:pt x="492" y="562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4" y="560"/>
                  </a:lnTo>
                  <a:lnTo>
                    <a:pt x="494" y="560"/>
                  </a:lnTo>
                  <a:lnTo>
                    <a:pt x="494" y="560"/>
                  </a:lnTo>
                  <a:lnTo>
                    <a:pt x="494" y="558"/>
                  </a:lnTo>
                  <a:lnTo>
                    <a:pt x="496" y="558"/>
                  </a:lnTo>
                  <a:lnTo>
                    <a:pt x="496" y="558"/>
                  </a:lnTo>
                  <a:lnTo>
                    <a:pt x="496" y="557"/>
                  </a:lnTo>
                  <a:lnTo>
                    <a:pt x="496" y="557"/>
                  </a:lnTo>
                  <a:lnTo>
                    <a:pt x="498" y="557"/>
                  </a:lnTo>
                  <a:lnTo>
                    <a:pt x="500" y="553"/>
                  </a:lnTo>
                  <a:lnTo>
                    <a:pt x="501" y="551"/>
                  </a:lnTo>
                  <a:lnTo>
                    <a:pt x="501" y="551"/>
                  </a:lnTo>
                  <a:lnTo>
                    <a:pt x="500" y="551"/>
                  </a:lnTo>
                  <a:lnTo>
                    <a:pt x="500" y="549"/>
                  </a:lnTo>
                  <a:lnTo>
                    <a:pt x="500" y="549"/>
                  </a:lnTo>
                  <a:lnTo>
                    <a:pt x="500" y="547"/>
                  </a:lnTo>
                  <a:lnTo>
                    <a:pt x="500" y="547"/>
                  </a:lnTo>
                  <a:lnTo>
                    <a:pt x="500" y="545"/>
                  </a:lnTo>
                  <a:lnTo>
                    <a:pt x="500" y="545"/>
                  </a:lnTo>
                  <a:lnTo>
                    <a:pt x="500" y="543"/>
                  </a:lnTo>
                  <a:lnTo>
                    <a:pt x="501" y="541"/>
                  </a:lnTo>
                  <a:lnTo>
                    <a:pt x="503" y="539"/>
                  </a:lnTo>
                  <a:lnTo>
                    <a:pt x="503" y="539"/>
                  </a:lnTo>
                  <a:lnTo>
                    <a:pt x="503" y="538"/>
                  </a:lnTo>
                  <a:lnTo>
                    <a:pt x="498" y="536"/>
                  </a:lnTo>
                  <a:lnTo>
                    <a:pt x="498" y="536"/>
                  </a:lnTo>
                  <a:lnTo>
                    <a:pt x="498" y="534"/>
                  </a:lnTo>
                  <a:lnTo>
                    <a:pt x="496" y="534"/>
                  </a:lnTo>
                  <a:lnTo>
                    <a:pt x="496" y="532"/>
                  </a:lnTo>
                  <a:lnTo>
                    <a:pt x="496" y="532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6" y="528"/>
                  </a:lnTo>
                  <a:lnTo>
                    <a:pt x="498" y="528"/>
                  </a:lnTo>
                  <a:lnTo>
                    <a:pt x="501" y="528"/>
                  </a:lnTo>
                  <a:lnTo>
                    <a:pt x="501" y="528"/>
                  </a:lnTo>
                  <a:lnTo>
                    <a:pt x="503" y="528"/>
                  </a:lnTo>
                  <a:lnTo>
                    <a:pt x="505" y="528"/>
                  </a:lnTo>
                  <a:lnTo>
                    <a:pt x="505" y="528"/>
                  </a:lnTo>
                  <a:lnTo>
                    <a:pt x="505" y="526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5" y="522"/>
                  </a:lnTo>
                  <a:lnTo>
                    <a:pt x="507" y="522"/>
                  </a:lnTo>
                  <a:lnTo>
                    <a:pt x="507" y="522"/>
                  </a:lnTo>
                  <a:lnTo>
                    <a:pt x="507" y="521"/>
                  </a:lnTo>
                  <a:lnTo>
                    <a:pt x="507" y="519"/>
                  </a:lnTo>
                  <a:lnTo>
                    <a:pt x="507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11" y="513"/>
                  </a:lnTo>
                  <a:lnTo>
                    <a:pt x="511" y="513"/>
                  </a:lnTo>
                  <a:lnTo>
                    <a:pt x="509" y="5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3A3ACB5-7C6F-4000-8BE3-0FC6858E1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" y="2003"/>
              <a:ext cx="3101" cy="1140"/>
            </a:xfrm>
            <a:custGeom>
              <a:avLst/>
              <a:gdLst>
                <a:gd name="T0" fmla="*/ 985 w 3101"/>
                <a:gd name="T1" fmla="*/ 460 h 1140"/>
                <a:gd name="T2" fmla="*/ 1414 w 3101"/>
                <a:gd name="T3" fmla="*/ 638 h 1140"/>
                <a:gd name="T4" fmla="*/ 1518 w 3101"/>
                <a:gd name="T5" fmla="*/ 388 h 1140"/>
                <a:gd name="T6" fmla="*/ 1486 w 3101"/>
                <a:gd name="T7" fmla="*/ 153 h 1140"/>
                <a:gd name="T8" fmla="*/ 1274 w 3101"/>
                <a:gd name="T9" fmla="*/ 301 h 1140"/>
                <a:gd name="T10" fmla="*/ 1386 w 3101"/>
                <a:gd name="T11" fmla="*/ 863 h 1140"/>
                <a:gd name="T12" fmla="*/ 1825 w 3101"/>
                <a:gd name="T13" fmla="*/ 748 h 1140"/>
                <a:gd name="T14" fmla="*/ 1638 w 3101"/>
                <a:gd name="T15" fmla="*/ 964 h 1140"/>
                <a:gd name="T16" fmla="*/ 846 w 3101"/>
                <a:gd name="T17" fmla="*/ 591 h 1140"/>
                <a:gd name="T18" fmla="*/ 877 w 3101"/>
                <a:gd name="T19" fmla="*/ 142 h 1140"/>
                <a:gd name="T20" fmla="*/ 1223 w 3101"/>
                <a:gd name="T21" fmla="*/ 880 h 1140"/>
                <a:gd name="T22" fmla="*/ 924 w 3101"/>
                <a:gd name="T23" fmla="*/ 345 h 1140"/>
                <a:gd name="T24" fmla="*/ 2376 w 3101"/>
                <a:gd name="T25" fmla="*/ 513 h 1140"/>
                <a:gd name="T26" fmla="*/ 2226 w 3101"/>
                <a:gd name="T27" fmla="*/ 418 h 1140"/>
                <a:gd name="T28" fmla="*/ 2245 w 3101"/>
                <a:gd name="T29" fmla="*/ 507 h 1140"/>
                <a:gd name="T30" fmla="*/ 2686 w 3101"/>
                <a:gd name="T31" fmla="*/ 579 h 1140"/>
                <a:gd name="T32" fmla="*/ 2787 w 3101"/>
                <a:gd name="T33" fmla="*/ 511 h 1140"/>
                <a:gd name="T34" fmla="*/ 2406 w 3101"/>
                <a:gd name="T35" fmla="*/ 403 h 1140"/>
                <a:gd name="T36" fmla="*/ 2421 w 3101"/>
                <a:gd name="T37" fmla="*/ 456 h 1140"/>
                <a:gd name="T38" fmla="*/ 1905 w 3101"/>
                <a:gd name="T39" fmla="*/ 490 h 1140"/>
                <a:gd name="T40" fmla="*/ 1889 w 3101"/>
                <a:gd name="T41" fmla="*/ 742 h 1140"/>
                <a:gd name="T42" fmla="*/ 1960 w 3101"/>
                <a:gd name="T43" fmla="*/ 801 h 1140"/>
                <a:gd name="T44" fmla="*/ 2175 w 3101"/>
                <a:gd name="T45" fmla="*/ 415 h 1140"/>
                <a:gd name="T46" fmla="*/ 1607 w 3101"/>
                <a:gd name="T47" fmla="*/ 621 h 1140"/>
                <a:gd name="T48" fmla="*/ 1753 w 3101"/>
                <a:gd name="T49" fmla="*/ 615 h 1140"/>
                <a:gd name="T50" fmla="*/ 1776 w 3101"/>
                <a:gd name="T51" fmla="*/ 526 h 1140"/>
                <a:gd name="T52" fmla="*/ 1746 w 3101"/>
                <a:gd name="T53" fmla="*/ 369 h 1140"/>
                <a:gd name="T54" fmla="*/ 1842 w 3101"/>
                <a:gd name="T55" fmla="*/ 330 h 1140"/>
                <a:gd name="T56" fmla="*/ 1712 w 3101"/>
                <a:gd name="T57" fmla="*/ 324 h 1140"/>
                <a:gd name="T58" fmla="*/ 2122 w 3101"/>
                <a:gd name="T59" fmla="*/ 934 h 1140"/>
                <a:gd name="T60" fmla="*/ 2035 w 3101"/>
                <a:gd name="T61" fmla="*/ 515 h 1140"/>
                <a:gd name="T62" fmla="*/ 2268 w 3101"/>
                <a:gd name="T63" fmla="*/ 882 h 1140"/>
                <a:gd name="T64" fmla="*/ 930 w 3101"/>
                <a:gd name="T65" fmla="*/ 916 h 1140"/>
                <a:gd name="T66" fmla="*/ 651 w 3101"/>
                <a:gd name="T67" fmla="*/ 534 h 1140"/>
                <a:gd name="T68" fmla="*/ 379 w 3101"/>
                <a:gd name="T69" fmla="*/ 254 h 1140"/>
                <a:gd name="T70" fmla="*/ 123 w 3101"/>
                <a:gd name="T71" fmla="*/ 148 h 1140"/>
                <a:gd name="T72" fmla="*/ 576 w 3101"/>
                <a:gd name="T73" fmla="*/ 725 h 1140"/>
                <a:gd name="T74" fmla="*/ 1715 w 3101"/>
                <a:gd name="T75" fmla="*/ 1091 h 1140"/>
                <a:gd name="T76" fmla="*/ 1766 w 3101"/>
                <a:gd name="T77" fmla="*/ 996 h 1140"/>
                <a:gd name="T78" fmla="*/ 1026 w 3101"/>
                <a:gd name="T79" fmla="*/ 862 h 1140"/>
                <a:gd name="T80" fmla="*/ 930 w 3101"/>
                <a:gd name="T81" fmla="*/ 913 h 1140"/>
                <a:gd name="T82" fmla="*/ 1361 w 3101"/>
                <a:gd name="T83" fmla="*/ 987 h 1140"/>
                <a:gd name="T84" fmla="*/ 1520 w 3101"/>
                <a:gd name="T85" fmla="*/ 964 h 1140"/>
                <a:gd name="T86" fmla="*/ 2166 w 3101"/>
                <a:gd name="T87" fmla="*/ 614 h 1140"/>
                <a:gd name="T88" fmla="*/ 2679 w 3101"/>
                <a:gd name="T89" fmla="*/ 816 h 1140"/>
                <a:gd name="T90" fmla="*/ 2622 w 3101"/>
                <a:gd name="T91" fmla="*/ 551 h 1140"/>
                <a:gd name="T92" fmla="*/ 2866 w 3101"/>
                <a:gd name="T93" fmla="*/ 504 h 1140"/>
                <a:gd name="T94" fmla="*/ 2569 w 3101"/>
                <a:gd name="T95" fmla="*/ 432 h 1140"/>
                <a:gd name="T96" fmla="*/ 2626 w 3101"/>
                <a:gd name="T97" fmla="*/ 551 h 1140"/>
                <a:gd name="T98" fmla="*/ 2598 w 3101"/>
                <a:gd name="T99" fmla="*/ 640 h 1140"/>
                <a:gd name="T100" fmla="*/ 2857 w 3101"/>
                <a:gd name="T101" fmla="*/ 735 h 1140"/>
                <a:gd name="T102" fmla="*/ 3065 w 3101"/>
                <a:gd name="T103" fmla="*/ 975 h 1140"/>
                <a:gd name="T104" fmla="*/ 2329 w 3101"/>
                <a:gd name="T105" fmla="*/ 583 h 1140"/>
                <a:gd name="T106" fmla="*/ 2452 w 3101"/>
                <a:gd name="T107" fmla="*/ 663 h 1140"/>
                <a:gd name="T108" fmla="*/ 2493 w 3101"/>
                <a:gd name="T109" fmla="*/ 754 h 1140"/>
                <a:gd name="T110" fmla="*/ 638 w 3101"/>
                <a:gd name="T111" fmla="*/ 339 h 1140"/>
                <a:gd name="T112" fmla="*/ 661 w 3101"/>
                <a:gd name="T113" fmla="*/ 330 h 1140"/>
                <a:gd name="T114" fmla="*/ 778 w 3101"/>
                <a:gd name="T115" fmla="*/ 566 h 1140"/>
                <a:gd name="T116" fmla="*/ 648 w 3101"/>
                <a:gd name="T117" fmla="*/ 343 h 1140"/>
                <a:gd name="T118" fmla="*/ 441 w 3101"/>
                <a:gd name="T119" fmla="*/ 259 h 1140"/>
                <a:gd name="T120" fmla="*/ 242 w 3101"/>
                <a:gd name="T121" fmla="*/ 475 h 1140"/>
                <a:gd name="T122" fmla="*/ 222 w 3101"/>
                <a:gd name="T123" fmla="*/ 432 h 1140"/>
                <a:gd name="T124" fmla="*/ 602 w 3101"/>
                <a:gd name="T125" fmla="*/ 326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1" h="1140">
                  <a:moveTo>
                    <a:pt x="1547" y="757"/>
                  </a:moveTo>
                  <a:lnTo>
                    <a:pt x="1547" y="757"/>
                  </a:lnTo>
                  <a:lnTo>
                    <a:pt x="1545" y="757"/>
                  </a:lnTo>
                  <a:lnTo>
                    <a:pt x="1545" y="757"/>
                  </a:lnTo>
                  <a:lnTo>
                    <a:pt x="1545" y="759"/>
                  </a:lnTo>
                  <a:lnTo>
                    <a:pt x="1547" y="759"/>
                  </a:lnTo>
                  <a:lnTo>
                    <a:pt x="1547" y="761"/>
                  </a:lnTo>
                  <a:lnTo>
                    <a:pt x="1547" y="761"/>
                  </a:lnTo>
                  <a:lnTo>
                    <a:pt x="1547" y="759"/>
                  </a:lnTo>
                  <a:lnTo>
                    <a:pt x="1547" y="757"/>
                  </a:lnTo>
                  <a:lnTo>
                    <a:pt x="1547" y="757"/>
                  </a:lnTo>
                  <a:close/>
                  <a:moveTo>
                    <a:pt x="1539" y="140"/>
                  </a:moveTo>
                  <a:lnTo>
                    <a:pt x="1539" y="140"/>
                  </a:lnTo>
                  <a:lnTo>
                    <a:pt x="1537" y="138"/>
                  </a:lnTo>
                  <a:lnTo>
                    <a:pt x="1535" y="138"/>
                  </a:lnTo>
                  <a:lnTo>
                    <a:pt x="1535" y="138"/>
                  </a:lnTo>
                  <a:lnTo>
                    <a:pt x="1535" y="138"/>
                  </a:lnTo>
                  <a:lnTo>
                    <a:pt x="1534" y="138"/>
                  </a:lnTo>
                  <a:lnTo>
                    <a:pt x="1534" y="138"/>
                  </a:lnTo>
                  <a:lnTo>
                    <a:pt x="1532" y="138"/>
                  </a:lnTo>
                  <a:lnTo>
                    <a:pt x="1534" y="138"/>
                  </a:lnTo>
                  <a:lnTo>
                    <a:pt x="1535" y="140"/>
                  </a:lnTo>
                  <a:lnTo>
                    <a:pt x="1535" y="142"/>
                  </a:lnTo>
                  <a:lnTo>
                    <a:pt x="1537" y="142"/>
                  </a:lnTo>
                  <a:lnTo>
                    <a:pt x="1539" y="142"/>
                  </a:lnTo>
                  <a:lnTo>
                    <a:pt x="1541" y="142"/>
                  </a:lnTo>
                  <a:lnTo>
                    <a:pt x="1541" y="142"/>
                  </a:lnTo>
                  <a:lnTo>
                    <a:pt x="1539" y="140"/>
                  </a:lnTo>
                  <a:close/>
                  <a:moveTo>
                    <a:pt x="1322" y="738"/>
                  </a:moveTo>
                  <a:lnTo>
                    <a:pt x="1322" y="738"/>
                  </a:lnTo>
                  <a:lnTo>
                    <a:pt x="1322" y="738"/>
                  </a:lnTo>
                  <a:lnTo>
                    <a:pt x="1322" y="737"/>
                  </a:lnTo>
                  <a:lnTo>
                    <a:pt x="1322" y="737"/>
                  </a:lnTo>
                  <a:lnTo>
                    <a:pt x="1322" y="738"/>
                  </a:lnTo>
                  <a:lnTo>
                    <a:pt x="1322" y="738"/>
                  </a:lnTo>
                  <a:lnTo>
                    <a:pt x="1322" y="740"/>
                  </a:lnTo>
                  <a:lnTo>
                    <a:pt x="1322" y="738"/>
                  </a:lnTo>
                  <a:close/>
                  <a:moveTo>
                    <a:pt x="1484" y="964"/>
                  </a:moveTo>
                  <a:lnTo>
                    <a:pt x="1484" y="964"/>
                  </a:lnTo>
                  <a:lnTo>
                    <a:pt x="1484" y="962"/>
                  </a:lnTo>
                  <a:lnTo>
                    <a:pt x="1484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4" y="964"/>
                  </a:lnTo>
                  <a:close/>
                  <a:moveTo>
                    <a:pt x="1511" y="945"/>
                  </a:moveTo>
                  <a:lnTo>
                    <a:pt x="1511" y="945"/>
                  </a:lnTo>
                  <a:lnTo>
                    <a:pt x="1509" y="945"/>
                  </a:lnTo>
                  <a:lnTo>
                    <a:pt x="1509" y="945"/>
                  </a:lnTo>
                  <a:lnTo>
                    <a:pt x="1507" y="945"/>
                  </a:lnTo>
                  <a:lnTo>
                    <a:pt x="1507" y="945"/>
                  </a:lnTo>
                  <a:lnTo>
                    <a:pt x="1507" y="947"/>
                  </a:lnTo>
                  <a:lnTo>
                    <a:pt x="1507" y="947"/>
                  </a:lnTo>
                  <a:lnTo>
                    <a:pt x="1507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close/>
                  <a:moveTo>
                    <a:pt x="1517" y="958"/>
                  </a:moveTo>
                  <a:lnTo>
                    <a:pt x="1517" y="958"/>
                  </a:lnTo>
                  <a:lnTo>
                    <a:pt x="1517" y="960"/>
                  </a:lnTo>
                  <a:lnTo>
                    <a:pt x="1518" y="962"/>
                  </a:lnTo>
                  <a:lnTo>
                    <a:pt x="1518" y="962"/>
                  </a:lnTo>
                  <a:lnTo>
                    <a:pt x="1520" y="960"/>
                  </a:lnTo>
                  <a:lnTo>
                    <a:pt x="1522" y="960"/>
                  </a:lnTo>
                  <a:lnTo>
                    <a:pt x="1526" y="952"/>
                  </a:lnTo>
                  <a:lnTo>
                    <a:pt x="1526" y="951"/>
                  </a:lnTo>
                  <a:lnTo>
                    <a:pt x="1528" y="949"/>
                  </a:lnTo>
                  <a:lnTo>
                    <a:pt x="1530" y="949"/>
                  </a:lnTo>
                  <a:lnTo>
                    <a:pt x="1530" y="947"/>
                  </a:lnTo>
                  <a:lnTo>
                    <a:pt x="1530" y="947"/>
                  </a:lnTo>
                  <a:lnTo>
                    <a:pt x="1530" y="947"/>
                  </a:lnTo>
                  <a:lnTo>
                    <a:pt x="1530" y="947"/>
                  </a:lnTo>
                  <a:lnTo>
                    <a:pt x="1528" y="945"/>
                  </a:lnTo>
                  <a:lnTo>
                    <a:pt x="1528" y="945"/>
                  </a:lnTo>
                  <a:lnTo>
                    <a:pt x="1520" y="945"/>
                  </a:lnTo>
                  <a:lnTo>
                    <a:pt x="1520" y="945"/>
                  </a:lnTo>
                  <a:lnTo>
                    <a:pt x="1517" y="947"/>
                  </a:lnTo>
                  <a:lnTo>
                    <a:pt x="1517" y="947"/>
                  </a:lnTo>
                  <a:lnTo>
                    <a:pt x="1517" y="949"/>
                  </a:lnTo>
                  <a:lnTo>
                    <a:pt x="1517" y="949"/>
                  </a:lnTo>
                  <a:lnTo>
                    <a:pt x="1517" y="952"/>
                  </a:lnTo>
                  <a:lnTo>
                    <a:pt x="1517" y="952"/>
                  </a:lnTo>
                  <a:lnTo>
                    <a:pt x="1517" y="952"/>
                  </a:lnTo>
                  <a:lnTo>
                    <a:pt x="1517" y="952"/>
                  </a:lnTo>
                  <a:lnTo>
                    <a:pt x="1518" y="954"/>
                  </a:lnTo>
                  <a:lnTo>
                    <a:pt x="1518" y="954"/>
                  </a:lnTo>
                  <a:lnTo>
                    <a:pt x="1517" y="958"/>
                  </a:lnTo>
                  <a:lnTo>
                    <a:pt x="1517" y="958"/>
                  </a:lnTo>
                  <a:close/>
                  <a:moveTo>
                    <a:pt x="1528" y="746"/>
                  </a:moveTo>
                  <a:lnTo>
                    <a:pt x="1530" y="746"/>
                  </a:lnTo>
                  <a:lnTo>
                    <a:pt x="1528" y="744"/>
                  </a:lnTo>
                  <a:lnTo>
                    <a:pt x="1528" y="746"/>
                  </a:lnTo>
                  <a:lnTo>
                    <a:pt x="1528" y="746"/>
                  </a:lnTo>
                  <a:lnTo>
                    <a:pt x="1528" y="748"/>
                  </a:lnTo>
                  <a:lnTo>
                    <a:pt x="1528" y="746"/>
                  </a:lnTo>
                  <a:close/>
                  <a:moveTo>
                    <a:pt x="1511" y="174"/>
                  </a:moveTo>
                  <a:lnTo>
                    <a:pt x="1511" y="176"/>
                  </a:lnTo>
                  <a:lnTo>
                    <a:pt x="1511" y="176"/>
                  </a:lnTo>
                  <a:lnTo>
                    <a:pt x="1513" y="178"/>
                  </a:lnTo>
                  <a:lnTo>
                    <a:pt x="1513" y="178"/>
                  </a:lnTo>
                  <a:lnTo>
                    <a:pt x="1515" y="176"/>
                  </a:lnTo>
                  <a:lnTo>
                    <a:pt x="1515" y="176"/>
                  </a:lnTo>
                  <a:lnTo>
                    <a:pt x="1515" y="176"/>
                  </a:lnTo>
                  <a:lnTo>
                    <a:pt x="1517" y="176"/>
                  </a:lnTo>
                  <a:lnTo>
                    <a:pt x="1518" y="176"/>
                  </a:lnTo>
                  <a:lnTo>
                    <a:pt x="1518" y="176"/>
                  </a:lnTo>
                  <a:lnTo>
                    <a:pt x="1518" y="176"/>
                  </a:lnTo>
                  <a:lnTo>
                    <a:pt x="1518" y="176"/>
                  </a:lnTo>
                  <a:lnTo>
                    <a:pt x="1518" y="174"/>
                  </a:lnTo>
                  <a:lnTo>
                    <a:pt x="1518" y="174"/>
                  </a:lnTo>
                  <a:lnTo>
                    <a:pt x="1517" y="174"/>
                  </a:lnTo>
                  <a:lnTo>
                    <a:pt x="1517" y="172"/>
                  </a:lnTo>
                  <a:lnTo>
                    <a:pt x="1515" y="172"/>
                  </a:lnTo>
                  <a:lnTo>
                    <a:pt x="1513" y="172"/>
                  </a:lnTo>
                  <a:lnTo>
                    <a:pt x="1513" y="174"/>
                  </a:lnTo>
                  <a:lnTo>
                    <a:pt x="1511" y="174"/>
                  </a:lnTo>
                  <a:close/>
                  <a:moveTo>
                    <a:pt x="941" y="227"/>
                  </a:moveTo>
                  <a:lnTo>
                    <a:pt x="943" y="227"/>
                  </a:lnTo>
                  <a:lnTo>
                    <a:pt x="943" y="227"/>
                  </a:lnTo>
                  <a:lnTo>
                    <a:pt x="943" y="227"/>
                  </a:lnTo>
                  <a:lnTo>
                    <a:pt x="943" y="227"/>
                  </a:lnTo>
                  <a:lnTo>
                    <a:pt x="945" y="227"/>
                  </a:lnTo>
                  <a:lnTo>
                    <a:pt x="945" y="227"/>
                  </a:lnTo>
                  <a:lnTo>
                    <a:pt x="945" y="229"/>
                  </a:lnTo>
                  <a:lnTo>
                    <a:pt x="945" y="229"/>
                  </a:lnTo>
                  <a:lnTo>
                    <a:pt x="945" y="229"/>
                  </a:lnTo>
                  <a:lnTo>
                    <a:pt x="945" y="231"/>
                  </a:lnTo>
                  <a:lnTo>
                    <a:pt x="947" y="231"/>
                  </a:lnTo>
                  <a:lnTo>
                    <a:pt x="949" y="229"/>
                  </a:lnTo>
                  <a:lnTo>
                    <a:pt x="951" y="229"/>
                  </a:lnTo>
                  <a:lnTo>
                    <a:pt x="951" y="229"/>
                  </a:lnTo>
                  <a:lnTo>
                    <a:pt x="951" y="227"/>
                  </a:lnTo>
                  <a:lnTo>
                    <a:pt x="951" y="227"/>
                  </a:lnTo>
                  <a:lnTo>
                    <a:pt x="951" y="227"/>
                  </a:lnTo>
                  <a:lnTo>
                    <a:pt x="947" y="227"/>
                  </a:lnTo>
                  <a:lnTo>
                    <a:pt x="947" y="227"/>
                  </a:lnTo>
                  <a:lnTo>
                    <a:pt x="945" y="225"/>
                  </a:lnTo>
                  <a:lnTo>
                    <a:pt x="945" y="225"/>
                  </a:lnTo>
                  <a:lnTo>
                    <a:pt x="943" y="225"/>
                  </a:lnTo>
                  <a:lnTo>
                    <a:pt x="943" y="225"/>
                  </a:lnTo>
                  <a:lnTo>
                    <a:pt x="941" y="225"/>
                  </a:lnTo>
                  <a:lnTo>
                    <a:pt x="941" y="227"/>
                  </a:lnTo>
                  <a:lnTo>
                    <a:pt x="941" y="227"/>
                  </a:lnTo>
                  <a:lnTo>
                    <a:pt x="941" y="227"/>
                  </a:lnTo>
                  <a:close/>
                  <a:moveTo>
                    <a:pt x="1528" y="131"/>
                  </a:moveTo>
                  <a:lnTo>
                    <a:pt x="1532" y="131"/>
                  </a:lnTo>
                  <a:lnTo>
                    <a:pt x="1534" y="127"/>
                  </a:lnTo>
                  <a:lnTo>
                    <a:pt x="1534" y="125"/>
                  </a:lnTo>
                  <a:lnTo>
                    <a:pt x="1534" y="123"/>
                  </a:lnTo>
                  <a:lnTo>
                    <a:pt x="1534" y="123"/>
                  </a:lnTo>
                  <a:lnTo>
                    <a:pt x="1530" y="121"/>
                  </a:lnTo>
                  <a:lnTo>
                    <a:pt x="1528" y="119"/>
                  </a:lnTo>
                  <a:lnTo>
                    <a:pt x="1528" y="119"/>
                  </a:lnTo>
                  <a:lnTo>
                    <a:pt x="1526" y="119"/>
                  </a:lnTo>
                  <a:lnTo>
                    <a:pt x="1524" y="121"/>
                  </a:lnTo>
                  <a:lnTo>
                    <a:pt x="1524" y="125"/>
                  </a:lnTo>
                  <a:lnTo>
                    <a:pt x="1524" y="129"/>
                  </a:lnTo>
                  <a:lnTo>
                    <a:pt x="1528" y="131"/>
                  </a:lnTo>
                  <a:close/>
                  <a:moveTo>
                    <a:pt x="951" y="258"/>
                  </a:moveTo>
                  <a:lnTo>
                    <a:pt x="951" y="258"/>
                  </a:lnTo>
                  <a:lnTo>
                    <a:pt x="951" y="259"/>
                  </a:lnTo>
                  <a:lnTo>
                    <a:pt x="951" y="258"/>
                  </a:lnTo>
                  <a:lnTo>
                    <a:pt x="951" y="258"/>
                  </a:lnTo>
                  <a:lnTo>
                    <a:pt x="951" y="258"/>
                  </a:lnTo>
                  <a:lnTo>
                    <a:pt x="951" y="258"/>
                  </a:lnTo>
                  <a:close/>
                  <a:moveTo>
                    <a:pt x="939" y="231"/>
                  </a:moveTo>
                  <a:lnTo>
                    <a:pt x="939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1" y="229"/>
                  </a:lnTo>
                  <a:lnTo>
                    <a:pt x="941" y="229"/>
                  </a:lnTo>
                  <a:lnTo>
                    <a:pt x="939" y="229"/>
                  </a:lnTo>
                  <a:lnTo>
                    <a:pt x="939" y="229"/>
                  </a:lnTo>
                  <a:lnTo>
                    <a:pt x="939" y="229"/>
                  </a:lnTo>
                  <a:lnTo>
                    <a:pt x="939" y="231"/>
                  </a:lnTo>
                  <a:close/>
                  <a:moveTo>
                    <a:pt x="939" y="320"/>
                  </a:moveTo>
                  <a:lnTo>
                    <a:pt x="943" y="331"/>
                  </a:lnTo>
                  <a:lnTo>
                    <a:pt x="943" y="333"/>
                  </a:lnTo>
                  <a:lnTo>
                    <a:pt x="941" y="335"/>
                  </a:lnTo>
                  <a:lnTo>
                    <a:pt x="941" y="337"/>
                  </a:lnTo>
                  <a:lnTo>
                    <a:pt x="939" y="339"/>
                  </a:lnTo>
                  <a:lnTo>
                    <a:pt x="939" y="339"/>
                  </a:lnTo>
                  <a:lnTo>
                    <a:pt x="937" y="339"/>
                  </a:lnTo>
                  <a:lnTo>
                    <a:pt x="937" y="339"/>
                  </a:lnTo>
                  <a:lnTo>
                    <a:pt x="935" y="341"/>
                  </a:lnTo>
                  <a:lnTo>
                    <a:pt x="933" y="341"/>
                  </a:lnTo>
                  <a:lnTo>
                    <a:pt x="933" y="341"/>
                  </a:lnTo>
                  <a:lnTo>
                    <a:pt x="933" y="343"/>
                  </a:lnTo>
                  <a:lnTo>
                    <a:pt x="935" y="345"/>
                  </a:lnTo>
                  <a:lnTo>
                    <a:pt x="935" y="347"/>
                  </a:lnTo>
                  <a:lnTo>
                    <a:pt x="935" y="348"/>
                  </a:lnTo>
                  <a:lnTo>
                    <a:pt x="935" y="348"/>
                  </a:lnTo>
                  <a:lnTo>
                    <a:pt x="935" y="348"/>
                  </a:lnTo>
                  <a:lnTo>
                    <a:pt x="937" y="352"/>
                  </a:lnTo>
                  <a:lnTo>
                    <a:pt x="939" y="354"/>
                  </a:lnTo>
                  <a:lnTo>
                    <a:pt x="939" y="356"/>
                  </a:lnTo>
                  <a:lnTo>
                    <a:pt x="939" y="358"/>
                  </a:lnTo>
                  <a:lnTo>
                    <a:pt x="939" y="360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7" y="364"/>
                  </a:lnTo>
                  <a:lnTo>
                    <a:pt x="939" y="365"/>
                  </a:lnTo>
                  <a:lnTo>
                    <a:pt x="939" y="367"/>
                  </a:lnTo>
                  <a:lnTo>
                    <a:pt x="939" y="369"/>
                  </a:lnTo>
                  <a:lnTo>
                    <a:pt x="939" y="369"/>
                  </a:lnTo>
                  <a:lnTo>
                    <a:pt x="939" y="371"/>
                  </a:lnTo>
                  <a:lnTo>
                    <a:pt x="939" y="375"/>
                  </a:lnTo>
                  <a:lnTo>
                    <a:pt x="939" y="377"/>
                  </a:lnTo>
                  <a:lnTo>
                    <a:pt x="941" y="377"/>
                  </a:lnTo>
                  <a:lnTo>
                    <a:pt x="945" y="377"/>
                  </a:lnTo>
                  <a:lnTo>
                    <a:pt x="947" y="377"/>
                  </a:lnTo>
                  <a:lnTo>
                    <a:pt x="947" y="379"/>
                  </a:lnTo>
                  <a:lnTo>
                    <a:pt x="951" y="381"/>
                  </a:lnTo>
                  <a:lnTo>
                    <a:pt x="954" y="390"/>
                  </a:lnTo>
                  <a:lnTo>
                    <a:pt x="956" y="390"/>
                  </a:lnTo>
                  <a:lnTo>
                    <a:pt x="960" y="394"/>
                  </a:lnTo>
                  <a:lnTo>
                    <a:pt x="962" y="396"/>
                  </a:lnTo>
                  <a:lnTo>
                    <a:pt x="964" y="396"/>
                  </a:lnTo>
                  <a:lnTo>
                    <a:pt x="956" y="396"/>
                  </a:lnTo>
                  <a:lnTo>
                    <a:pt x="954" y="396"/>
                  </a:lnTo>
                  <a:lnTo>
                    <a:pt x="954" y="396"/>
                  </a:lnTo>
                  <a:lnTo>
                    <a:pt x="954" y="396"/>
                  </a:lnTo>
                  <a:lnTo>
                    <a:pt x="954" y="398"/>
                  </a:lnTo>
                  <a:lnTo>
                    <a:pt x="954" y="400"/>
                  </a:lnTo>
                  <a:lnTo>
                    <a:pt x="956" y="401"/>
                  </a:lnTo>
                  <a:lnTo>
                    <a:pt x="956" y="403"/>
                  </a:lnTo>
                  <a:lnTo>
                    <a:pt x="956" y="407"/>
                  </a:lnTo>
                  <a:lnTo>
                    <a:pt x="956" y="409"/>
                  </a:lnTo>
                  <a:lnTo>
                    <a:pt x="956" y="409"/>
                  </a:lnTo>
                  <a:lnTo>
                    <a:pt x="956" y="411"/>
                  </a:lnTo>
                  <a:lnTo>
                    <a:pt x="958" y="413"/>
                  </a:lnTo>
                  <a:lnTo>
                    <a:pt x="958" y="413"/>
                  </a:lnTo>
                  <a:lnTo>
                    <a:pt x="958" y="413"/>
                  </a:lnTo>
                  <a:lnTo>
                    <a:pt x="958" y="413"/>
                  </a:lnTo>
                  <a:lnTo>
                    <a:pt x="956" y="411"/>
                  </a:lnTo>
                  <a:lnTo>
                    <a:pt x="954" y="411"/>
                  </a:lnTo>
                  <a:lnTo>
                    <a:pt x="952" y="411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47" y="411"/>
                  </a:lnTo>
                  <a:lnTo>
                    <a:pt x="947" y="413"/>
                  </a:lnTo>
                  <a:lnTo>
                    <a:pt x="947" y="415"/>
                  </a:lnTo>
                  <a:lnTo>
                    <a:pt x="947" y="415"/>
                  </a:lnTo>
                  <a:lnTo>
                    <a:pt x="949" y="415"/>
                  </a:lnTo>
                  <a:lnTo>
                    <a:pt x="949" y="415"/>
                  </a:lnTo>
                  <a:lnTo>
                    <a:pt x="949" y="415"/>
                  </a:lnTo>
                  <a:lnTo>
                    <a:pt x="951" y="415"/>
                  </a:lnTo>
                  <a:lnTo>
                    <a:pt x="951" y="415"/>
                  </a:lnTo>
                  <a:lnTo>
                    <a:pt x="951" y="415"/>
                  </a:lnTo>
                  <a:lnTo>
                    <a:pt x="951" y="417"/>
                  </a:lnTo>
                  <a:lnTo>
                    <a:pt x="951" y="418"/>
                  </a:lnTo>
                  <a:lnTo>
                    <a:pt x="952" y="422"/>
                  </a:lnTo>
                  <a:lnTo>
                    <a:pt x="951" y="422"/>
                  </a:lnTo>
                  <a:lnTo>
                    <a:pt x="951" y="422"/>
                  </a:lnTo>
                  <a:lnTo>
                    <a:pt x="951" y="422"/>
                  </a:lnTo>
                  <a:lnTo>
                    <a:pt x="951" y="424"/>
                  </a:lnTo>
                  <a:lnTo>
                    <a:pt x="952" y="430"/>
                  </a:lnTo>
                  <a:lnTo>
                    <a:pt x="952" y="432"/>
                  </a:lnTo>
                  <a:lnTo>
                    <a:pt x="952" y="432"/>
                  </a:lnTo>
                  <a:lnTo>
                    <a:pt x="954" y="434"/>
                  </a:lnTo>
                  <a:lnTo>
                    <a:pt x="954" y="434"/>
                  </a:lnTo>
                  <a:lnTo>
                    <a:pt x="956" y="434"/>
                  </a:lnTo>
                  <a:lnTo>
                    <a:pt x="956" y="434"/>
                  </a:lnTo>
                  <a:lnTo>
                    <a:pt x="956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8" y="436"/>
                  </a:lnTo>
                  <a:lnTo>
                    <a:pt x="958" y="436"/>
                  </a:lnTo>
                  <a:lnTo>
                    <a:pt x="960" y="436"/>
                  </a:lnTo>
                  <a:lnTo>
                    <a:pt x="960" y="436"/>
                  </a:lnTo>
                  <a:lnTo>
                    <a:pt x="960" y="436"/>
                  </a:lnTo>
                  <a:lnTo>
                    <a:pt x="960" y="437"/>
                  </a:lnTo>
                  <a:lnTo>
                    <a:pt x="962" y="437"/>
                  </a:lnTo>
                  <a:lnTo>
                    <a:pt x="962" y="437"/>
                  </a:lnTo>
                  <a:lnTo>
                    <a:pt x="968" y="436"/>
                  </a:lnTo>
                  <a:lnTo>
                    <a:pt x="969" y="437"/>
                  </a:lnTo>
                  <a:lnTo>
                    <a:pt x="971" y="437"/>
                  </a:lnTo>
                  <a:lnTo>
                    <a:pt x="971" y="439"/>
                  </a:lnTo>
                  <a:lnTo>
                    <a:pt x="971" y="439"/>
                  </a:lnTo>
                  <a:lnTo>
                    <a:pt x="971" y="439"/>
                  </a:lnTo>
                  <a:lnTo>
                    <a:pt x="969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41"/>
                  </a:lnTo>
                  <a:lnTo>
                    <a:pt x="968" y="441"/>
                  </a:lnTo>
                  <a:lnTo>
                    <a:pt x="969" y="441"/>
                  </a:lnTo>
                  <a:lnTo>
                    <a:pt x="969" y="441"/>
                  </a:lnTo>
                  <a:lnTo>
                    <a:pt x="971" y="441"/>
                  </a:lnTo>
                  <a:lnTo>
                    <a:pt x="973" y="443"/>
                  </a:lnTo>
                  <a:lnTo>
                    <a:pt x="973" y="443"/>
                  </a:lnTo>
                  <a:lnTo>
                    <a:pt x="975" y="445"/>
                  </a:lnTo>
                  <a:lnTo>
                    <a:pt x="975" y="445"/>
                  </a:lnTo>
                  <a:lnTo>
                    <a:pt x="977" y="445"/>
                  </a:lnTo>
                  <a:lnTo>
                    <a:pt x="977" y="445"/>
                  </a:lnTo>
                  <a:lnTo>
                    <a:pt x="979" y="445"/>
                  </a:lnTo>
                  <a:lnTo>
                    <a:pt x="977" y="447"/>
                  </a:lnTo>
                  <a:lnTo>
                    <a:pt x="975" y="447"/>
                  </a:lnTo>
                  <a:lnTo>
                    <a:pt x="975" y="447"/>
                  </a:lnTo>
                  <a:lnTo>
                    <a:pt x="975" y="447"/>
                  </a:lnTo>
                  <a:lnTo>
                    <a:pt x="975" y="447"/>
                  </a:lnTo>
                  <a:lnTo>
                    <a:pt x="973" y="445"/>
                  </a:lnTo>
                  <a:lnTo>
                    <a:pt x="971" y="445"/>
                  </a:lnTo>
                  <a:lnTo>
                    <a:pt x="969" y="443"/>
                  </a:lnTo>
                  <a:lnTo>
                    <a:pt x="966" y="443"/>
                  </a:lnTo>
                  <a:lnTo>
                    <a:pt x="964" y="443"/>
                  </a:lnTo>
                  <a:lnTo>
                    <a:pt x="962" y="441"/>
                  </a:lnTo>
                  <a:lnTo>
                    <a:pt x="962" y="441"/>
                  </a:lnTo>
                  <a:lnTo>
                    <a:pt x="960" y="443"/>
                  </a:lnTo>
                  <a:lnTo>
                    <a:pt x="960" y="443"/>
                  </a:lnTo>
                  <a:lnTo>
                    <a:pt x="962" y="454"/>
                  </a:lnTo>
                  <a:lnTo>
                    <a:pt x="962" y="454"/>
                  </a:lnTo>
                  <a:lnTo>
                    <a:pt x="966" y="456"/>
                  </a:lnTo>
                  <a:lnTo>
                    <a:pt x="966" y="456"/>
                  </a:lnTo>
                  <a:lnTo>
                    <a:pt x="966" y="456"/>
                  </a:lnTo>
                  <a:lnTo>
                    <a:pt x="969" y="458"/>
                  </a:lnTo>
                  <a:lnTo>
                    <a:pt x="969" y="458"/>
                  </a:lnTo>
                  <a:lnTo>
                    <a:pt x="971" y="458"/>
                  </a:lnTo>
                  <a:lnTo>
                    <a:pt x="971" y="458"/>
                  </a:lnTo>
                  <a:lnTo>
                    <a:pt x="971" y="456"/>
                  </a:lnTo>
                  <a:lnTo>
                    <a:pt x="971" y="456"/>
                  </a:lnTo>
                  <a:lnTo>
                    <a:pt x="971" y="454"/>
                  </a:lnTo>
                  <a:lnTo>
                    <a:pt x="971" y="454"/>
                  </a:lnTo>
                  <a:lnTo>
                    <a:pt x="971" y="454"/>
                  </a:lnTo>
                  <a:lnTo>
                    <a:pt x="973" y="454"/>
                  </a:lnTo>
                  <a:lnTo>
                    <a:pt x="973" y="454"/>
                  </a:lnTo>
                  <a:lnTo>
                    <a:pt x="977" y="454"/>
                  </a:lnTo>
                  <a:lnTo>
                    <a:pt x="979" y="454"/>
                  </a:lnTo>
                  <a:lnTo>
                    <a:pt x="981" y="456"/>
                  </a:lnTo>
                  <a:lnTo>
                    <a:pt x="983" y="456"/>
                  </a:lnTo>
                  <a:lnTo>
                    <a:pt x="985" y="460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986" y="462"/>
                  </a:lnTo>
                  <a:lnTo>
                    <a:pt x="988" y="464"/>
                  </a:lnTo>
                  <a:lnTo>
                    <a:pt x="990" y="462"/>
                  </a:lnTo>
                  <a:lnTo>
                    <a:pt x="992" y="460"/>
                  </a:lnTo>
                  <a:lnTo>
                    <a:pt x="992" y="460"/>
                  </a:lnTo>
                  <a:lnTo>
                    <a:pt x="992" y="458"/>
                  </a:lnTo>
                  <a:lnTo>
                    <a:pt x="992" y="456"/>
                  </a:lnTo>
                  <a:lnTo>
                    <a:pt x="994" y="456"/>
                  </a:lnTo>
                  <a:lnTo>
                    <a:pt x="996" y="456"/>
                  </a:lnTo>
                  <a:lnTo>
                    <a:pt x="996" y="456"/>
                  </a:lnTo>
                  <a:lnTo>
                    <a:pt x="994" y="456"/>
                  </a:lnTo>
                  <a:lnTo>
                    <a:pt x="994" y="458"/>
                  </a:lnTo>
                  <a:lnTo>
                    <a:pt x="994" y="458"/>
                  </a:lnTo>
                  <a:lnTo>
                    <a:pt x="994" y="458"/>
                  </a:lnTo>
                  <a:lnTo>
                    <a:pt x="992" y="460"/>
                  </a:lnTo>
                  <a:lnTo>
                    <a:pt x="994" y="462"/>
                  </a:lnTo>
                  <a:lnTo>
                    <a:pt x="994" y="462"/>
                  </a:lnTo>
                  <a:lnTo>
                    <a:pt x="994" y="464"/>
                  </a:lnTo>
                  <a:lnTo>
                    <a:pt x="996" y="466"/>
                  </a:lnTo>
                  <a:lnTo>
                    <a:pt x="996" y="466"/>
                  </a:lnTo>
                  <a:lnTo>
                    <a:pt x="998" y="468"/>
                  </a:lnTo>
                  <a:lnTo>
                    <a:pt x="1000" y="470"/>
                  </a:lnTo>
                  <a:lnTo>
                    <a:pt x="1000" y="470"/>
                  </a:lnTo>
                  <a:lnTo>
                    <a:pt x="1002" y="470"/>
                  </a:lnTo>
                  <a:lnTo>
                    <a:pt x="1002" y="470"/>
                  </a:lnTo>
                  <a:lnTo>
                    <a:pt x="1004" y="472"/>
                  </a:lnTo>
                  <a:lnTo>
                    <a:pt x="1004" y="472"/>
                  </a:lnTo>
                  <a:lnTo>
                    <a:pt x="1005" y="472"/>
                  </a:lnTo>
                  <a:lnTo>
                    <a:pt x="1007" y="472"/>
                  </a:lnTo>
                  <a:lnTo>
                    <a:pt x="1007" y="473"/>
                  </a:lnTo>
                  <a:lnTo>
                    <a:pt x="1005" y="475"/>
                  </a:lnTo>
                  <a:lnTo>
                    <a:pt x="1005" y="477"/>
                  </a:lnTo>
                  <a:lnTo>
                    <a:pt x="1005" y="479"/>
                  </a:lnTo>
                  <a:lnTo>
                    <a:pt x="1007" y="479"/>
                  </a:lnTo>
                  <a:lnTo>
                    <a:pt x="1007" y="481"/>
                  </a:lnTo>
                  <a:lnTo>
                    <a:pt x="1009" y="483"/>
                  </a:lnTo>
                  <a:lnTo>
                    <a:pt x="1011" y="483"/>
                  </a:lnTo>
                  <a:lnTo>
                    <a:pt x="1011" y="483"/>
                  </a:lnTo>
                  <a:lnTo>
                    <a:pt x="1013" y="483"/>
                  </a:lnTo>
                  <a:lnTo>
                    <a:pt x="1015" y="485"/>
                  </a:lnTo>
                  <a:lnTo>
                    <a:pt x="1015" y="487"/>
                  </a:lnTo>
                  <a:lnTo>
                    <a:pt x="1015" y="490"/>
                  </a:lnTo>
                  <a:lnTo>
                    <a:pt x="1015" y="494"/>
                  </a:lnTo>
                  <a:lnTo>
                    <a:pt x="1013" y="502"/>
                  </a:lnTo>
                  <a:lnTo>
                    <a:pt x="1013" y="506"/>
                  </a:lnTo>
                  <a:lnTo>
                    <a:pt x="1013" y="507"/>
                  </a:lnTo>
                  <a:lnTo>
                    <a:pt x="1011" y="511"/>
                  </a:lnTo>
                  <a:lnTo>
                    <a:pt x="1011" y="513"/>
                  </a:lnTo>
                  <a:lnTo>
                    <a:pt x="1009" y="513"/>
                  </a:lnTo>
                  <a:lnTo>
                    <a:pt x="1009" y="515"/>
                  </a:lnTo>
                  <a:lnTo>
                    <a:pt x="1005" y="515"/>
                  </a:lnTo>
                  <a:lnTo>
                    <a:pt x="1005" y="517"/>
                  </a:lnTo>
                  <a:lnTo>
                    <a:pt x="1005" y="517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7" y="523"/>
                  </a:lnTo>
                  <a:lnTo>
                    <a:pt x="1009" y="523"/>
                  </a:lnTo>
                  <a:lnTo>
                    <a:pt x="1011" y="525"/>
                  </a:lnTo>
                  <a:lnTo>
                    <a:pt x="1013" y="525"/>
                  </a:lnTo>
                  <a:lnTo>
                    <a:pt x="1015" y="526"/>
                  </a:lnTo>
                  <a:lnTo>
                    <a:pt x="1017" y="526"/>
                  </a:lnTo>
                  <a:lnTo>
                    <a:pt x="1017" y="528"/>
                  </a:lnTo>
                  <a:lnTo>
                    <a:pt x="1017" y="528"/>
                  </a:lnTo>
                  <a:lnTo>
                    <a:pt x="1019" y="532"/>
                  </a:lnTo>
                  <a:lnTo>
                    <a:pt x="1021" y="536"/>
                  </a:lnTo>
                  <a:lnTo>
                    <a:pt x="1019" y="540"/>
                  </a:lnTo>
                  <a:lnTo>
                    <a:pt x="1019" y="542"/>
                  </a:lnTo>
                  <a:lnTo>
                    <a:pt x="1017" y="545"/>
                  </a:lnTo>
                  <a:lnTo>
                    <a:pt x="1017" y="545"/>
                  </a:lnTo>
                  <a:lnTo>
                    <a:pt x="1017" y="547"/>
                  </a:lnTo>
                  <a:lnTo>
                    <a:pt x="1019" y="549"/>
                  </a:lnTo>
                  <a:lnTo>
                    <a:pt x="1019" y="549"/>
                  </a:lnTo>
                  <a:lnTo>
                    <a:pt x="1021" y="549"/>
                  </a:lnTo>
                  <a:lnTo>
                    <a:pt x="1021" y="551"/>
                  </a:lnTo>
                  <a:lnTo>
                    <a:pt x="1021" y="557"/>
                  </a:lnTo>
                  <a:lnTo>
                    <a:pt x="1022" y="559"/>
                  </a:lnTo>
                  <a:lnTo>
                    <a:pt x="1022" y="561"/>
                  </a:lnTo>
                  <a:lnTo>
                    <a:pt x="1024" y="566"/>
                  </a:lnTo>
                  <a:lnTo>
                    <a:pt x="1026" y="566"/>
                  </a:lnTo>
                  <a:lnTo>
                    <a:pt x="1028" y="568"/>
                  </a:lnTo>
                  <a:lnTo>
                    <a:pt x="1030" y="566"/>
                  </a:lnTo>
                  <a:lnTo>
                    <a:pt x="1028" y="568"/>
                  </a:lnTo>
                  <a:lnTo>
                    <a:pt x="1026" y="568"/>
                  </a:lnTo>
                  <a:lnTo>
                    <a:pt x="1024" y="568"/>
                  </a:lnTo>
                  <a:lnTo>
                    <a:pt x="1024" y="570"/>
                  </a:lnTo>
                  <a:lnTo>
                    <a:pt x="1022" y="572"/>
                  </a:lnTo>
                  <a:lnTo>
                    <a:pt x="1022" y="572"/>
                  </a:lnTo>
                  <a:lnTo>
                    <a:pt x="1022" y="574"/>
                  </a:lnTo>
                  <a:lnTo>
                    <a:pt x="1022" y="574"/>
                  </a:lnTo>
                  <a:lnTo>
                    <a:pt x="1024" y="574"/>
                  </a:lnTo>
                  <a:lnTo>
                    <a:pt x="1026" y="576"/>
                  </a:lnTo>
                  <a:lnTo>
                    <a:pt x="1026" y="576"/>
                  </a:lnTo>
                  <a:lnTo>
                    <a:pt x="1026" y="578"/>
                  </a:lnTo>
                  <a:lnTo>
                    <a:pt x="1026" y="581"/>
                  </a:lnTo>
                  <a:lnTo>
                    <a:pt x="1028" y="583"/>
                  </a:lnTo>
                  <a:lnTo>
                    <a:pt x="1028" y="585"/>
                  </a:lnTo>
                  <a:lnTo>
                    <a:pt x="1026" y="589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6" y="595"/>
                  </a:lnTo>
                  <a:lnTo>
                    <a:pt x="1028" y="596"/>
                  </a:lnTo>
                  <a:lnTo>
                    <a:pt x="1028" y="598"/>
                  </a:lnTo>
                  <a:lnTo>
                    <a:pt x="1032" y="598"/>
                  </a:lnTo>
                  <a:lnTo>
                    <a:pt x="1038" y="593"/>
                  </a:lnTo>
                  <a:lnTo>
                    <a:pt x="1045" y="591"/>
                  </a:lnTo>
                  <a:lnTo>
                    <a:pt x="1049" y="589"/>
                  </a:lnTo>
                  <a:lnTo>
                    <a:pt x="1051" y="591"/>
                  </a:lnTo>
                  <a:lnTo>
                    <a:pt x="1053" y="593"/>
                  </a:lnTo>
                  <a:lnTo>
                    <a:pt x="1053" y="595"/>
                  </a:lnTo>
                  <a:lnTo>
                    <a:pt x="1055" y="596"/>
                  </a:lnTo>
                  <a:lnTo>
                    <a:pt x="1055" y="598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3" y="602"/>
                  </a:lnTo>
                  <a:lnTo>
                    <a:pt x="1053" y="602"/>
                  </a:lnTo>
                  <a:lnTo>
                    <a:pt x="1057" y="604"/>
                  </a:lnTo>
                  <a:lnTo>
                    <a:pt x="1058" y="602"/>
                  </a:lnTo>
                  <a:lnTo>
                    <a:pt x="1064" y="596"/>
                  </a:lnTo>
                  <a:lnTo>
                    <a:pt x="1064" y="595"/>
                  </a:lnTo>
                  <a:lnTo>
                    <a:pt x="1066" y="595"/>
                  </a:lnTo>
                  <a:lnTo>
                    <a:pt x="1068" y="595"/>
                  </a:lnTo>
                  <a:lnTo>
                    <a:pt x="1070" y="593"/>
                  </a:lnTo>
                  <a:lnTo>
                    <a:pt x="1072" y="593"/>
                  </a:lnTo>
                  <a:lnTo>
                    <a:pt x="1074" y="591"/>
                  </a:lnTo>
                  <a:lnTo>
                    <a:pt x="1075" y="591"/>
                  </a:lnTo>
                  <a:lnTo>
                    <a:pt x="1075" y="591"/>
                  </a:lnTo>
                  <a:lnTo>
                    <a:pt x="1075" y="591"/>
                  </a:lnTo>
                  <a:lnTo>
                    <a:pt x="1070" y="595"/>
                  </a:lnTo>
                  <a:lnTo>
                    <a:pt x="1068" y="595"/>
                  </a:lnTo>
                  <a:lnTo>
                    <a:pt x="1066" y="596"/>
                  </a:lnTo>
                  <a:lnTo>
                    <a:pt x="1064" y="596"/>
                  </a:lnTo>
                  <a:lnTo>
                    <a:pt x="1062" y="598"/>
                  </a:lnTo>
                  <a:lnTo>
                    <a:pt x="1062" y="598"/>
                  </a:lnTo>
                  <a:lnTo>
                    <a:pt x="1062" y="600"/>
                  </a:lnTo>
                  <a:lnTo>
                    <a:pt x="1062" y="600"/>
                  </a:lnTo>
                  <a:lnTo>
                    <a:pt x="1066" y="600"/>
                  </a:lnTo>
                  <a:lnTo>
                    <a:pt x="1066" y="600"/>
                  </a:lnTo>
                  <a:lnTo>
                    <a:pt x="1072" y="604"/>
                  </a:lnTo>
                  <a:lnTo>
                    <a:pt x="1075" y="604"/>
                  </a:lnTo>
                  <a:lnTo>
                    <a:pt x="1077" y="604"/>
                  </a:lnTo>
                  <a:lnTo>
                    <a:pt x="1083" y="602"/>
                  </a:lnTo>
                  <a:lnTo>
                    <a:pt x="1098" y="595"/>
                  </a:lnTo>
                  <a:lnTo>
                    <a:pt x="1100" y="593"/>
                  </a:lnTo>
                  <a:lnTo>
                    <a:pt x="1104" y="593"/>
                  </a:lnTo>
                  <a:lnTo>
                    <a:pt x="1110" y="595"/>
                  </a:lnTo>
                  <a:lnTo>
                    <a:pt x="1111" y="595"/>
                  </a:lnTo>
                  <a:lnTo>
                    <a:pt x="1113" y="596"/>
                  </a:lnTo>
                  <a:lnTo>
                    <a:pt x="1113" y="596"/>
                  </a:lnTo>
                  <a:lnTo>
                    <a:pt x="1113" y="598"/>
                  </a:lnTo>
                  <a:lnTo>
                    <a:pt x="1115" y="598"/>
                  </a:lnTo>
                  <a:lnTo>
                    <a:pt x="1115" y="600"/>
                  </a:lnTo>
                  <a:lnTo>
                    <a:pt x="1117" y="600"/>
                  </a:lnTo>
                  <a:lnTo>
                    <a:pt x="1117" y="598"/>
                  </a:lnTo>
                  <a:lnTo>
                    <a:pt x="1123" y="596"/>
                  </a:lnTo>
                  <a:lnTo>
                    <a:pt x="1125" y="595"/>
                  </a:lnTo>
                  <a:lnTo>
                    <a:pt x="1125" y="595"/>
                  </a:lnTo>
                  <a:lnTo>
                    <a:pt x="1127" y="595"/>
                  </a:lnTo>
                  <a:lnTo>
                    <a:pt x="1127" y="595"/>
                  </a:lnTo>
                  <a:lnTo>
                    <a:pt x="1127" y="595"/>
                  </a:lnTo>
                  <a:lnTo>
                    <a:pt x="1127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89"/>
                  </a:lnTo>
                  <a:lnTo>
                    <a:pt x="1127" y="589"/>
                  </a:lnTo>
                  <a:lnTo>
                    <a:pt x="1127" y="589"/>
                  </a:lnTo>
                  <a:lnTo>
                    <a:pt x="1127" y="587"/>
                  </a:lnTo>
                  <a:lnTo>
                    <a:pt x="1127" y="585"/>
                  </a:lnTo>
                  <a:lnTo>
                    <a:pt x="1127" y="583"/>
                  </a:lnTo>
                  <a:lnTo>
                    <a:pt x="1127" y="581"/>
                  </a:lnTo>
                  <a:lnTo>
                    <a:pt x="1128" y="581"/>
                  </a:lnTo>
                  <a:lnTo>
                    <a:pt x="1128" y="581"/>
                  </a:lnTo>
                  <a:lnTo>
                    <a:pt x="1128" y="581"/>
                  </a:lnTo>
                  <a:lnTo>
                    <a:pt x="1128" y="583"/>
                  </a:lnTo>
                  <a:lnTo>
                    <a:pt x="1128" y="585"/>
                  </a:lnTo>
                  <a:lnTo>
                    <a:pt x="1128" y="585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128" y="589"/>
                  </a:lnTo>
                  <a:lnTo>
                    <a:pt x="1130" y="593"/>
                  </a:lnTo>
                  <a:lnTo>
                    <a:pt x="1134" y="600"/>
                  </a:lnTo>
                  <a:lnTo>
                    <a:pt x="1134" y="602"/>
                  </a:lnTo>
                  <a:lnTo>
                    <a:pt x="1134" y="608"/>
                  </a:lnTo>
                  <a:lnTo>
                    <a:pt x="1134" y="612"/>
                  </a:lnTo>
                  <a:lnTo>
                    <a:pt x="1136" y="623"/>
                  </a:lnTo>
                  <a:lnTo>
                    <a:pt x="1136" y="625"/>
                  </a:lnTo>
                  <a:lnTo>
                    <a:pt x="1134" y="629"/>
                  </a:lnTo>
                  <a:lnTo>
                    <a:pt x="1134" y="631"/>
                  </a:lnTo>
                  <a:lnTo>
                    <a:pt x="1132" y="632"/>
                  </a:lnTo>
                  <a:lnTo>
                    <a:pt x="1132" y="634"/>
                  </a:lnTo>
                  <a:lnTo>
                    <a:pt x="1134" y="634"/>
                  </a:lnTo>
                  <a:lnTo>
                    <a:pt x="1138" y="636"/>
                  </a:lnTo>
                  <a:lnTo>
                    <a:pt x="1138" y="636"/>
                  </a:lnTo>
                  <a:lnTo>
                    <a:pt x="1140" y="636"/>
                  </a:lnTo>
                  <a:lnTo>
                    <a:pt x="1142" y="636"/>
                  </a:lnTo>
                  <a:lnTo>
                    <a:pt x="1144" y="634"/>
                  </a:lnTo>
                  <a:lnTo>
                    <a:pt x="1153" y="625"/>
                  </a:lnTo>
                  <a:lnTo>
                    <a:pt x="1159" y="621"/>
                  </a:lnTo>
                  <a:lnTo>
                    <a:pt x="1166" y="619"/>
                  </a:lnTo>
                  <a:lnTo>
                    <a:pt x="1170" y="619"/>
                  </a:lnTo>
                  <a:lnTo>
                    <a:pt x="1172" y="621"/>
                  </a:lnTo>
                  <a:lnTo>
                    <a:pt x="1181" y="629"/>
                  </a:lnTo>
                  <a:lnTo>
                    <a:pt x="1183" y="629"/>
                  </a:lnTo>
                  <a:lnTo>
                    <a:pt x="1183" y="629"/>
                  </a:lnTo>
                  <a:lnTo>
                    <a:pt x="1183" y="629"/>
                  </a:lnTo>
                  <a:lnTo>
                    <a:pt x="1185" y="627"/>
                  </a:lnTo>
                  <a:lnTo>
                    <a:pt x="1185" y="627"/>
                  </a:lnTo>
                  <a:lnTo>
                    <a:pt x="1185" y="627"/>
                  </a:lnTo>
                  <a:lnTo>
                    <a:pt x="1187" y="627"/>
                  </a:lnTo>
                  <a:lnTo>
                    <a:pt x="1189" y="627"/>
                  </a:lnTo>
                  <a:lnTo>
                    <a:pt x="1191" y="625"/>
                  </a:lnTo>
                  <a:lnTo>
                    <a:pt x="1216" y="610"/>
                  </a:lnTo>
                  <a:lnTo>
                    <a:pt x="1216" y="610"/>
                  </a:lnTo>
                  <a:lnTo>
                    <a:pt x="1214" y="608"/>
                  </a:lnTo>
                  <a:lnTo>
                    <a:pt x="1214" y="608"/>
                  </a:lnTo>
                  <a:lnTo>
                    <a:pt x="1212" y="608"/>
                  </a:lnTo>
                  <a:lnTo>
                    <a:pt x="1212" y="608"/>
                  </a:lnTo>
                  <a:lnTo>
                    <a:pt x="1212" y="608"/>
                  </a:lnTo>
                  <a:lnTo>
                    <a:pt x="1210" y="606"/>
                  </a:lnTo>
                  <a:lnTo>
                    <a:pt x="1210" y="606"/>
                  </a:lnTo>
                  <a:lnTo>
                    <a:pt x="1210" y="604"/>
                  </a:lnTo>
                  <a:lnTo>
                    <a:pt x="1212" y="602"/>
                  </a:lnTo>
                  <a:lnTo>
                    <a:pt x="1212" y="602"/>
                  </a:lnTo>
                  <a:lnTo>
                    <a:pt x="1212" y="602"/>
                  </a:lnTo>
                  <a:lnTo>
                    <a:pt x="1212" y="602"/>
                  </a:lnTo>
                  <a:lnTo>
                    <a:pt x="1214" y="602"/>
                  </a:lnTo>
                  <a:lnTo>
                    <a:pt x="1214" y="602"/>
                  </a:lnTo>
                  <a:lnTo>
                    <a:pt x="1214" y="602"/>
                  </a:lnTo>
                  <a:lnTo>
                    <a:pt x="1214" y="600"/>
                  </a:lnTo>
                  <a:lnTo>
                    <a:pt x="1216" y="600"/>
                  </a:lnTo>
                  <a:lnTo>
                    <a:pt x="1216" y="598"/>
                  </a:lnTo>
                  <a:lnTo>
                    <a:pt x="1216" y="598"/>
                  </a:lnTo>
                  <a:lnTo>
                    <a:pt x="1216" y="593"/>
                  </a:lnTo>
                  <a:lnTo>
                    <a:pt x="1219" y="602"/>
                  </a:lnTo>
                  <a:lnTo>
                    <a:pt x="1221" y="602"/>
                  </a:lnTo>
                  <a:lnTo>
                    <a:pt x="1225" y="602"/>
                  </a:lnTo>
                  <a:lnTo>
                    <a:pt x="1225" y="604"/>
                  </a:lnTo>
                  <a:lnTo>
                    <a:pt x="1227" y="604"/>
                  </a:lnTo>
                  <a:lnTo>
                    <a:pt x="1227" y="606"/>
                  </a:lnTo>
                  <a:lnTo>
                    <a:pt x="1229" y="608"/>
                  </a:lnTo>
                  <a:lnTo>
                    <a:pt x="1229" y="608"/>
                  </a:lnTo>
                  <a:lnTo>
                    <a:pt x="1229" y="610"/>
                  </a:lnTo>
                  <a:lnTo>
                    <a:pt x="1229" y="610"/>
                  </a:lnTo>
                  <a:lnTo>
                    <a:pt x="1231" y="612"/>
                  </a:lnTo>
                  <a:lnTo>
                    <a:pt x="1233" y="612"/>
                  </a:lnTo>
                  <a:lnTo>
                    <a:pt x="1234" y="614"/>
                  </a:lnTo>
                  <a:lnTo>
                    <a:pt x="1236" y="617"/>
                  </a:lnTo>
                  <a:lnTo>
                    <a:pt x="1236" y="615"/>
                  </a:lnTo>
                  <a:lnTo>
                    <a:pt x="1234" y="610"/>
                  </a:lnTo>
                  <a:lnTo>
                    <a:pt x="1234" y="610"/>
                  </a:lnTo>
                  <a:lnTo>
                    <a:pt x="1236" y="610"/>
                  </a:lnTo>
                  <a:lnTo>
                    <a:pt x="1236" y="612"/>
                  </a:lnTo>
                  <a:lnTo>
                    <a:pt x="1236" y="614"/>
                  </a:lnTo>
                  <a:lnTo>
                    <a:pt x="1236" y="614"/>
                  </a:lnTo>
                  <a:lnTo>
                    <a:pt x="1236" y="615"/>
                  </a:lnTo>
                  <a:lnTo>
                    <a:pt x="1238" y="615"/>
                  </a:lnTo>
                  <a:lnTo>
                    <a:pt x="1242" y="615"/>
                  </a:lnTo>
                  <a:lnTo>
                    <a:pt x="1244" y="614"/>
                  </a:lnTo>
                  <a:lnTo>
                    <a:pt x="1244" y="614"/>
                  </a:lnTo>
                  <a:lnTo>
                    <a:pt x="1244" y="612"/>
                  </a:lnTo>
                  <a:lnTo>
                    <a:pt x="1244" y="612"/>
                  </a:lnTo>
                  <a:lnTo>
                    <a:pt x="1246" y="610"/>
                  </a:lnTo>
                  <a:lnTo>
                    <a:pt x="1248" y="610"/>
                  </a:lnTo>
                  <a:lnTo>
                    <a:pt x="1253" y="610"/>
                  </a:lnTo>
                  <a:lnTo>
                    <a:pt x="1255" y="610"/>
                  </a:lnTo>
                  <a:lnTo>
                    <a:pt x="1255" y="612"/>
                  </a:lnTo>
                  <a:lnTo>
                    <a:pt x="1257" y="615"/>
                  </a:lnTo>
                  <a:lnTo>
                    <a:pt x="1257" y="619"/>
                  </a:lnTo>
                  <a:lnTo>
                    <a:pt x="1257" y="621"/>
                  </a:lnTo>
                  <a:lnTo>
                    <a:pt x="1255" y="625"/>
                  </a:lnTo>
                  <a:lnTo>
                    <a:pt x="1255" y="629"/>
                  </a:lnTo>
                  <a:lnTo>
                    <a:pt x="1261" y="631"/>
                  </a:lnTo>
                  <a:lnTo>
                    <a:pt x="1269" y="629"/>
                  </a:lnTo>
                  <a:lnTo>
                    <a:pt x="1272" y="627"/>
                  </a:lnTo>
                  <a:lnTo>
                    <a:pt x="1278" y="625"/>
                  </a:lnTo>
                  <a:lnTo>
                    <a:pt x="1280" y="625"/>
                  </a:lnTo>
                  <a:lnTo>
                    <a:pt x="1284" y="623"/>
                  </a:lnTo>
                  <a:lnTo>
                    <a:pt x="1286" y="617"/>
                  </a:lnTo>
                  <a:lnTo>
                    <a:pt x="1287" y="617"/>
                  </a:lnTo>
                  <a:lnTo>
                    <a:pt x="1287" y="617"/>
                  </a:lnTo>
                  <a:lnTo>
                    <a:pt x="1287" y="615"/>
                  </a:lnTo>
                  <a:lnTo>
                    <a:pt x="1287" y="612"/>
                  </a:lnTo>
                  <a:lnTo>
                    <a:pt x="1287" y="612"/>
                  </a:lnTo>
                  <a:lnTo>
                    <a:pt x="1289" y="612"/>
                  </a:lnTo>
                  <a:lnTo>
                    <a:pt x="1289" y="614"/>
                  </a:lnTo>
                  <a:lnTo>
                    <a:pt x="1287" y="619"/>
                  </a:lnTo>
                  <a:lnTo>
                    <a:pt x="1287" y="621"/>
                  </a:lnTo>
                  <a:lnTo>
                    <a:pt x="1289" y="623"/>
                  </a:lnTo>
                  <a:lnTo>
                    <a:pt x="1291" y="623"/>
                  </a:lnTo>
                  <a:lnTo>
                    <a:pt x="1293" y="625"/>
                  </a:lnTo>
                  <a:lnTo>
                    <a:pt x="1297" y="623"/>
                  </a:lnTo>
                  <a:lnTo>
                    <a:pt x="1301" y="619"/>
                  </a:lnTo>
                  <a:lnTo>
                    <a:pt x="1303" y="615"/>
                  </a:lnTo>
                  <a:lnTo>
                    <a:pt x="1305" y="614"/>
                  </a:lnTo>
                  <a:lnTo>
                    <a:pt x="1305" y="614"/>
                  </a:lnTo>
                  <a:lnTo>
                    <a:pt x="1305" y="615"/>
                  </a:lnTo>
                  <a:lnTo>
                    <a:pt x="1303" y="617"/>
                  </a:lnTo>
                  <a:lnTo>
                    <a:pt x="1301" y="621"/>
                  </a:lnTo>
                  <a:lnTo>
                    <a:pt x="1301" y="623"/>
                  </a:lnTo>
                  <a:lnTo>
                    <a:pt x="1299" y="623"/>
                  </a:lnTo>
                  <a:lnTo>
                    <a:pt x="1299" y="623"/>
                  </a:lnTo>
                  <a:lnTo>
                    <a:pt x="1299" y="625"/>
                  </a:lnTo>
                  <a:lnTo>
                    <a:pt x="1299" y="627"/>
                  </a:lnTo>
                  <a:lnTo>
                    <a:pt x="1301" y="627"/>
                  </a:lnTo>
                  <a:lnTo>
                    <a:pt x="1306" y="629"/>
                  </a:lnTo>
                  <a:lnTo>
                    <a:pt x="1308" y="631"/>
                  </a:lnTo>
                  <a:lnTo>
                    <a:pt x="1312" y="632"/>
                  </a:lnTo>
                  <a:lnTo>
                    <a:pt x="1312" y="632"/>
                  </a:lnTo>
                  <a:lnTo>
                    <a:pt x="1314" y="631"/>
                  </a:lnTo>
                  <a:lnTo>
                    <a:pt x="1314" y="625"/>
                  </a:lnTo>
                  <a:lnTo>
                    <a:pt x="1316" y="623"/>
                  </a:lnTo>
                  <a:lnTo>
                    <a:pt x="1316" y="623"/>
                  </a:lnTo>
                  <a:lnTo>
                    <a:pt x="1318" y="621"/>
                  </a:lnTo>
                  <a:lnTo>
                    <a:pt x="1316" y="631"/>
                  </a:lnTo>
                  <a:lnTo>
                    <a:pt x="1316" y="632"/>
                  </a:lnTo>
                  <a:lnTo>
                    <a:pt x="1318" y="636"/>
                  </a:lnTo>
                  <a:lnTo>
                    <a:pt x="1322" y="642"/>
                  </a:lnTo>
                  <a:lnTo>
                    <a:pt x="1322" y="644"/>
                  </a:lnTo>
                  <a:lnTo>
                    <a:pt x="1322" y="655"/>
                  </a:lnTo>
                  <a:lnTo>
                    <a:pt x="1322" y="661"/>
                  </a:lnTo>
                  <a:lnTo>
                    <a:pt x="1323" y="667"/>
                  </a:lnTo>
                  <a:lnTo>
                    <a:pt x="1322" y="672"/>
                  </a:lnTo>
                  <a:lnTo>
                    <a:pt x="1322" y="674"/>
                  </a:lnTo>
                  <a:lnTo>
                    <a:pt x="1323" y="678"/>
                  </a:lnTo>
                  <a:lnTo>
                    <a:pt x="1325" y="678"/>
                  </a:lnTo>
                  <a:lnTo>
                    <a:pt x="1329" y="678"/>
                  </a:lnTo>
                  <a:lnTo>
                    <a:pt x="1340" y="670"/>
                  </a:lnTo>
                  <a:lnTo>
                    <a:pt x="1352" y="665"/>
                  </a:lnTo>
                  <a:lnTo>
                    <a:pt x="1369" y="657"/>
                  </a:lnTo>
                  <a:lnTo>
                    <a:pt x="1388" y="651"/>
                  </a:lnTo>
                  <a:lnTo>
                    <a:pt x="1399" y="646"/>
                  </a:lnTo>
                  <a:lnTo>
                    <a:pt x="1403" y="644"/>
                  </a:lnTo>
                  <a:lnTo>
                    <a:pt x="1405" y="640"/>
                  </a:lnTo>
                  <a:lnTo>
                    <a:pt x="1407" y="640"/>
                  </a:lnTo>
                  <a:lnTo>
                    <a:pt x="1409" y="640"/>
                  </a:lnTo>
                  <a:lnTo>
                    <a:pt x="1412" y="640"/>
                  </a:lnTo>
                  <a:lnTo>
                    <a:pt x="1414" y="640"/>
                  </a:lnTo>
                  <a:lnTo>
                    <a:pt x="1414" y="638"/>
                  </a:lnTo>
                  <a:lnTo>
                    <a:pt x="1416" y="634"/>
                  </a:lnTo>
                  <a:lnTo>
                    <a:pt x="1416" y="629"/>
                  </a:lnTo>
                  <a:lnTo>
                    <a:pt x="1418" y="627"/>
                  </a:lnTo>
                  <a:lnTo>
                    <a:pt x="1422" y="619"/>
                  </a:lnTo>
                  <a:lnTo>
                    <a:pt x="1422" y="615"/>
                  </a:lnTo>
                  <a:lnTo>
                    <a:pt x="1424" y="615"/>
                  </a:lnTo>
                  <a:lnTo>
                    <a:pt x="1424" y="614"/>
                  </a:lnTo>
                  <a:lnTo>
                    <a:pt x="1426" y="614"/>
                  </a:lnTo>
                  <a:lnTo>
                    <a:pt x="1428" y="614"/>
                  </a:lnTo>
                  <a:lnTo>
                    <a:pt x="1428" y="615"/>
                  </a:lnTo>
                  <a:lnTo>
                    <a:pt x="1426" y="615"/>
                  </a:lnTo>
                  <a:lnTo>
                    <a:pt x="1426" y="615"/>
                  </a:lnTo>
                  <a:lnTo>
                    <a:pt x="1426" y="615"/>
                  </a:lnTo>
                  <a:lnTo>
                    <a:pt x="1426" y="615"/>
                  </a:lnTo>
                  <a:lnTo>
                    <a:pt x="1424" y="615"/>
                  </a:lnTo>
                  <a:lnTo>
                    <a:pt x="1424" y="617"/>
                  </a:lnTo>
                  <a:lnTo>
                    <a:pt x="1426" y="617"/>
                  </a:lnTo>
                  <a:lnTo>
                    <a:pt x="1428" y="615"/>
                  </a:lnTo>
                  <a:lnTo>
                    <a:pt x="1428" y="615"/>
                  </a:lnTo>
                  <a:lnTo>
                    <a:pt x="1428" y="614"/>
                  </a:lnTo>
                  <a:lnTo>
                    <a:pt x="1428" y="612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1" y="608"/>
                  </a:lnTo>
                  <a:lnTo>
                    <a:pt x="1433" y="608"/>
                  </a:lnTo>
                  <a:lnTo>
                    <a:pt x="1433" y="606"/>
                  </a:lnTo>
                  <a:lnTo>
                    <a:pt x="1433" y="606"/>
                  </a:lnTo>
                  <a:lnTo>
                    <a:pt x="1429" y="602"/>
                  </a:lnTo>
                  <a:lnTo>
                    <a:pt x="1428" y="602"/>
                  </a:lnTo>
                  <a:lnTo>
                    <a:pt x="1428" y="600"/>
                  </a:lnTo>
                  <a:lnTo>
                    <a:pt x="1428" y="600"/>
                  </a:lnTo>
                  <a:lnTo>
                    <a:pt x="1428" y="598"/>
                  </a:lnTo>
                  <a:lnTo>
                    <a:pt x="1426" y="598"/>
                  </a:lnTo>
                  <a:lnTo>
                    <a:pt x="1424" y="598"/>
                  </a:lnTo>
                  <a:lnTo>
                    <a:pt x="1424" y="598"/>
                  </a:lnTo>
                  <a:lnTo>
                    <a:pt x="1424" y="598"/>
                  </a:lnTo>
                  <a:lnTo>
                    <a:pt x="1424" y="598"/>
                  </a:lnTo>
                  <a:lnTo>
                    <a:pt x="1424" y="596"/>
                  </a:lnTo>
                  <a:lnTo>
                    <a:pt x="1424" y="596"/>
                  </a:lnTo>
                  <a:lnTo>
                    <a:pt x="1424" y="595"/>
                  </a:lnTo>
                  <a:lnTo>
                    <a:pt x="1424" y="595"/>
                  </a:lnTo>
                  <a:lnTo>
                    <a:pt x="1424" y="593"/>
                  </a:lnTo>
                  <a:lnTo>
                    <a:pt x="1424" y="591"/>
                  </a:lnTo>
                  <a:lnTo>
                    <a:pt x="1426" y="589"/>
                  </a:lnTo>
                  <a:lnTo>
                    <a:pt x="1426" y="589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9"/>
                  </a:lnTo>
                  <a:lnTo>
                    <a:pt x="1428" y="591"/>
                  </a:lnTo>
                  <a:lnTo>
                    <a:pt x="1428" y="593"/>
                  </a:lnTo>
                  <a:lnTo>
                    <a:pt x="1428" y="593"/>
                  </a:lnTo>
                  <a:lnTo>
                    <a:pt x="1429" y="593"/>
                  </a:lnTo>
                  <a:lnTo>
                    <a:pt x="1429" y="593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31" y="596"/>
                  </a:lnTo>
                  <a:lnTo>
                    <a:pt x="1431" y="598"/>
                  </a:lnTo>
                  <a:lnTo>
                    <a:pt x="1431" y="598"/>
                  </a:lnTo>
                  <a:lnTo>
                    <a:pt x="1433" y="598"/>
                  </a:lnTo>
                  <a:lnTo>
                    <a:pt x="1435" y="598"/>
                  </a:lnTo>
                  <a:lnTo>
                    <a:pt x="1439" y="593"/>
                  </a:lnTo>
                  <a:lnTo>
                    <a:pt x="1439" y="591"/>
                  </a:lnTo>
                  <a:lnTo>
                    <a:pt x="1441" y="589"/>
                  </a:lnTo>
                  <a:lnTo>
                    <a:pt x="1441" y="587"/>
                  </a:lnTo>
                  <a:lnTo>
                    <a:pt x="1441" y="576"/>
                  </a:lnTo>
                  <a:lnTo>
                    <a:pt x="1441" y="574"/>
                  </a:lnTo>
                  <a:lnTo>
                    <a:pt x="1443" y="570"/>
                  </a:lnTo>
                  <a:lnTo>
                    <a:pt x="1443" y="570"/>
                  </a:lnTo>
                  <a:lnTo>
                    <a:pt x="1441" y="568"/>
                  </a:lnTo>
                  <a:lnTo>
                    <a:pt x="1441" y="568"/>
                  </a:lnTo>
                  <a:lnTo>
                    <a:pt x="1439" y="570"/>
                  </a:lnTo>
                  <a:lnTo>
                    <a:pt x="1437" y="572"/>
                  </a:lnTo>
                  <a:lnTo>
                    <a:pt x="1435" y="572"/>
                  </a:lnTo>
                  <a:lnTo>
                    <a:pt x="1437" y="570"/>
                  </a:lnTo>
                  <a:lnTo>
                    <a:pt x="1437" y="568"/>
                  </a:lnTo>
                  <a:lnTo>
                    <a:pt x="1437" y="568"/>
                  </a:lnTo>
                  <a:lnTo>
                    <a:pt x="1437" y="568"/>
                  </a:lnTo>
                  <a:lnTo>
                    <a:pt x="1437" y="566"/>
                  </a:lnTo>
                  <a:lnTo>
                    <a:pt x="1437" y="566"/>
                  </a:lnTo>
                  <a:lnTo>
                    <a:pt x="1437" y="566"/>
                  </a:lnTo>
                  <a:lnTo>
                    <a:pt x="1439" y="566"/>
                  </a:lnTo>
                  <a:lnTo>
                    <a:pt x="1441" y="564"/>
                  </a:lnTo>
                  <a:lnTo>
                    <a:pt x="1441" y="566"/>
                  </a:lnTo>
                  <a:lnTo>
                    <a:pt x="1441" y="566"/>
                  </a:lnTo>
                  <a:lnTo>
                    <a:pt x="1441" y="566"/>
                  </a:lnTo>
                  <a:lnTo>
                    <a:pt x="1443" y="566"/>
                  </a:lnTo>
                  <a:lnTo>
                    <a:pt x="1443" y="566"/>
                  </a:lnTo>
                  <a:lnTo>
                    <a:pt x="1443" y="564"/>
                  </a:lnTo>
                  <a:lnTo>
                    <a:pt x="1443" y="564"/>
                  </a:lnTo>
                  <a:lnTo>
                    <a:pt x="1445" y="564"/>
                  </a:lnTo>
                  <a:lnTo>
                    <a:pt x="1446" y="564"/>
                  </a:lnTo>
                  <a:lnTo>
                    <a:pt x="1446" y="566"/>
                  </a:lnTo>
                  <a:lnTo>
                    <a:pt x="1446" y="566"/>
                  </a:lnTo>
                  <a:lnTo>
                    <a:pt x="1448" y="568"/>
                  </a:lnTo>
                  <a:lnTo>
                    <a:pt x="1448" y="568"/>
                  </a:lnTo>
                  <a:lnTo>
                    <a:pt x="1450" y="568"/>
                  </a:lnTo>
                  <a:lnTo>
                    <a:pt x="1452" y="566"/>
                  </a:lnTo>
                  <a:lnTo>
                    <a:pt x="1456" y="547"/>
                  </a:lnTo>
                  <a:lnTo>
                    <a:pt x="1456" y="543"/>
                  </a:lnTo>
                  <a:lnTo>
                    <a:pt x="1456" y="543"/>
                  </a:lnTo>
                  <a:lnTo>
                    <a:pt x="1456" y="543"/>
                  </a:lnTo>
                  <a:lnTo>
                    <a:pt x="1454" y="545"/>
                  </a:lnTo>
                  <a:lnTo>
                    <a:pt x="1454" y="545"/>
                  </a:lnTo>
                  <a:lnTo>
                    <a:pt x="1452" y="545"/>
                  </a:lnTo>
                  <a:lnTo>
                    <a:pt x="1452" y="545"/>
                  </a:lnTo>
                  <a:lnTo>
                    <a:pt x="1452" y="543"/>
                  </a:lnTo>
                  <a:lnTo>
                    <a:pt x="1452" y="543"/>
                  </a:lnTo>
                  <a:lnTo>
                    <a:pt x="1450" y="542"/>
                  </a:lnTo>
                  <a:lnTo>
                    <a:pt x="1450" y="543"/>
                  </a:lnTo>
                  <a:lnTo>
                    <a:pt x="1445" y="545"/>
                  </a:lnTo>
                  <a:lnTo>
                    <a:pt x="1443" y="545"/>
                  </a:lnTo>
                  <a:lnTo>
                    <a:pt x="1443" y="543"/>
                  </a:lnTo>
                  <a:lnTo>
                    <a:pt x="1443" y="542"/>
                  </a:lnTo>
                  <a:lnTo>
                    <a:pt x="1441" y="540"/>
                  </a:lnTo>
                  <a:lnTo>
                    <a:pt x="1439" y="542"/>
                  </a:lnTo>
                  <a:lnTo>
                    <a:pt x="1435" y="543"/>
                  </a:lnTo>
                  <a:lnTo>
                    <a:pt x="1435" y="543"/>
                  </a:lnTo>
                  <a:lnTo>
                    <a:pt x="1435" y="542"/>
                  </a:lnTo>
                  <a:lnTo>
                    <a:pt x="1437" y="540"/>
                  </a:lnTo>
                  <a:lnTo>
                    <a:pt x="1439" y="538"/>
                  </a:lnTo>
                  <a:lnTo>
                    <a:pt x="1441" y="538"/>
                  </a:lnTo>
                  <a:lnTo>
                    <a:pt x="1445" y="536"/>
                  </a:lnTo>
                  <a:lnTo>
                    <a:pt x="1445" y="536"/>
                  </a:lnTo>
                  <a:lnTo>
                    <a:pt x="1446" y="534"/>
                  </a:lnTo>
                  <a:lnTo>
                    <a:pt x="1446" y="532"/>
                  </a:lnTo>
                  <a:lnTo>
                    <a:pt x="1446" y="528"/>
                  </a:lnTo>
                  <a:lnTo>
                    <a:pt x="1446" y="525"/>
                  </a:lnTo>
                  <a:lnTo>
                    <a:pt x="1446" y="523"/>
                  </a:lnTo>
                  <a:lnTo>
                    <a:pt x="1443" y="521"/>
                  </a:lnTo>
                  <a:lnTo>
                    <a:pt x="1445" y="519"/>
                  </a:lnTo>
                  <a:lnTo>
                    <a:pt x="1446" y="517"/>
                  </a:lnTo>
                  <a:lnTo>
                    <a:pt x="1445" y="517"/>
                  </a:lnTo>
                  <a:lnTo>
                    <a:pt x="1445" y="515"/>
                  </a:lnTo>
                  <a:lnTo>
                    <a:pt x="1443" y="515"/>
                  </a:lnTo>
                  <a:lnTo>
                    <a:pt x="1441" y="515"/>
                  </a:lnTo>
                  <a:lnTo>
                    <a:pt x="1441" y="515"/>
                  </a:lnTo>
                  <a:lnTo>
                    <a:pt x="1441" y="517"/>
                  </a:lnTo>
                  <a:lnTo>
                    <a:pt x="1441" y="517"/>
                  </a:lnTo>
                  <a:lnTo>
                    <a:pt x="1441" y="517"/>
                  </a:lnTo>
                  <a:lnTo>
                    <a:pt x="1439" y="517"/>
                  </a:lnTo>
                  <a:lnTo>
                    <a:pt x="1439" y="517"/>
                  </a:lnTo>
                  <a:lnTo>
                    <a:pt x="1439" y="517"/>
                  </a:lnTo>
                  <a:lnTo>
                    <a:pt x="1437" y="517"/>
                  </a:lnTo>
                  <a:lnTo>
                    <a:pt x="1437" y="517"/>
                  </a:lnTo>
                  <a:lnTo>
                    <a:pt x="1437" y="519"/>
                  </a:lnTo>
                  <a:lnTo>
                    <a:pt x="1435" y="519"/>
                  </a:lnTo>
                  <a:lnTo>
                    <a:pt x="1433" y="519"/>
                  </a:lnTo>
                  <a:lnTo>
                    <a:pt x="1431" y="519"/>
                  </a:lnTo>
                  <a:lnTo>
                    <a:pt x="1431" y="517"/>
                  </a:lnTo>
                  <a:lnTo>
                    <a:pt x="1431" y="517"/>
                  </a:lnTo>
                  <a:lnTo>
                    <a:pt x="1433" y="515"/>
                  </a:lnTo>
                  <a:lnTo>
                    <a:pt x="1433" y="515"/>
                  </a:lnTo>
                  <a:lnTo>
                    <a:pt x="1437" y="511"/>
                  </a:lnTo>
                  <a:lnTo>
                    <a:pt x="1439" y="511"/>
                  </a:lnTo>
                  <a:lnTo>
                    <a:pt x="1443" y="509"/>
                  </a:lnTo>
                  <a:lnTo>
                    <a:pt x="1445" y="509"/>
                  </a:lnTo>
                  <a:lnTo>
                    <a:pt x="1450" y="507"/>
                  </a:lnTo>
                  <a:lnTo>
                    <a:pt x="1452" y="506"/>
                  </a:lnTo>
                  <a:lnTo>
                    <a:pt x="1454" y="506"/>
                  </a:lnTo>
                  <a:lnTo>
                    <a:pt x="1454" y="504"/>
                  </a:lnTo>
                  <a:lnTo>
                    <a:pt x="1454" y="502"/>
                  </a:lnTo>
                  <a:lnTo>
                    <a:pt x="1452" y="502"/>
                  </a:lnTo>
                  <a:lnTo>
                    <a:pt x="1452" y="500"/>
                  </a:lnTo>
                  <a:lnTo>
                    <a:pt x="1452" y="500"/>
                  </a:lnTo>
                  <a:lnTo>
                    <a:pt x="1452" y="496"/>
                  </a:lnTo>
                  <a:lnTo>
                    <a:pt x="1454" y="494"/>
                  </a:lnTo>
                  <a:lnTo>
                    <a:pt x="1456" y="492"/>
                  </a:lnTo>
                  <a:lnTo>
                    <a:pt x="1464" y="490"/>
                  </a:lnTo>
                  <a:lnTo>
                    <a:pt x="1465" y="489"/>
                  </a:lnTo>
                  <a:lnTo>
                    <a:pt x="1467" y="489"/>
                  </a:lnTo>
                  <a:lnTo>
                    <a:pt x="1467" y="487"/>
                  </a:lnTo>
                  <a:lnTo>
                    <a:pt x="1467" y="485"/>
                  </a:lnTo>
                  <a:lnTo>
                    <a:pt x="1467" y="483"/>
                  </a:lnTo>
                  <a:lnTo>
                    <a:pt x="1469" y="483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7" y="479"/>
                  </a:lnTo>
                  <a:lnTo>
                    <a:pt x="1465" y="479"/>
                  </a:lnTo>
                  <a:lnTo>
                    <a:pt x="1465" y="479"/>
                  </a:lnTo>
                  <a:lnTo>
                    <a:pt x="1465" y="477"/>
                  </a:lnTo>
                  <a:lnTo>
                    <a:pt x="1467" y="477"/>
                  </a:lnTo>
                  <a:lnTo>
                    <a:pt x="1467" y="477"/>
                  </a:lnTo>
                  <a:lnTo>
                    <a:pt x="1467" y="477"/>
                  </a:lnTo>
                  <a:lnTo>
                    <a:pt x="1465" y="475"/>
                  </a:lnTo>
                  <a:lnTo>
                    <a:pt x="1464" y="473"/>
                  </a:lnTo>
                  <a:lnTo>
                    <a:pt x="1464" y="473"/>
                  </a:lnTo>
                  <a:lnTo>
                    <a:pt x="1464" y="470"/>
                  </a:lnTo>
                  <a:lnTo>
                    <a:pt x="1465" y="468"/>
                  </a:lnTo>
                  <a:lnTo>
                    <a:pt x="1465" y="466"/>
                  </a:lnTo>
                  <a:lnTo>
                    <a:pt x="1467" y="466"/>
                  </a:lnTo>
                  <a:lnTo>
                    <a:pt x="1465" y="470"/>
                  </a:lnTo>
                  <a:lnTo>
                    <a:pt x="1465" y="472"/>
                  </a:lnTo>
                  <a:lnTo>
                    <a:pt x="1469" y="475"/>
                  </a:lnTo>
                  <a:lnTo>
                    <a:pt x="1469" y="475"/>
                  </a:lnTo>
                  <a:lnTo>
                    <a:pt x="1469" y="477"/>
                  </a:lnTo>
                  <a:lnTo>
                    <a:pt x="1469" y="479"/>
                  </a:lnTo>
                  <a:lnTo>
                    <a:pt x="1469" y="477"/>
                  </a:lnTo>
                  <a:lnTo>
                    <a:pt x="1471" y="477"/>
                  </a:lnTo>
                  <a:lnTo>
                    <a:pt x="1471" y="477"/>
                  </a:lnTo>
                  <a:lnTo>
                    <a:pt x="1471" y="477"/>
                  </a:lnTo>
                  <a:lnTo>
                    <a:pt x="1471" y="477"/>
                  </a:lnTo>
                  <a:lnTo>
                    <a:pt x="1471" y="479"/>
                  </a:lnTo>
                  <a:lnTo>
                    <a:pt x="1471" y="481"/>
                  </a:lnTo>
                  <a:lnTo>
                    <a:pt x="1471" y="481"/>
                  </a:lnTo>
                  <a:lnTo>
                    <a:pt x="1471" y="483"/>
                  </a:lnTo>
                  <a:lnTo>
                    <a:pt x="1473" y="483"/>
                  </a:lnTo>
                  <a:lnTo>
                    <a:pt x="1481" y="481"/>
                  </a:lnTo>
                  <a:lnTo>
                    <a:pt x="1482" y="479"/>
                  </a:lnTo>
                  <a:lnTo>
                    <a:pt x="1484" y="479"/>
                  </a:lnTo>
                  <a:lnTo>
                    <a:pt x="1484" y="477"/>
                  </a:lnTo>
                  <a:lnTo>
                    <a:pt x="1484" y="477"/>
                  </a:lnTo>
                  <a:lnTo>
                    <a:pt x="1486" y="475"/>
                  </a:lnTo>
                  <a:lnTo>
                    <a:pt x="1486" y="473"/>
                  </a:lnTo>
                  <a:lnTo>
                    <a:pt x="1488" y="472"/>
                  </a:lnTo>
                  <a:lnTo>
                    <a:pt x="1494" y="464"/>
                  </a:lnTo>
                  <a:lnTo>
                    <a:pt x="1496" y="460"/>
                  </a:lnTo>
                  <a:lnTo>
                    <a:pt x="1500" y="460"/>
                  </a:lnTo>
                  <a:lnTo>
                    <a:pt x="1500" y="458"/>
                  </a:lnTo>
                  <a:lnTo>
                    <a:pt x="1501" y="456"/>
                  </a:lnTo>
                  <a:lnTo>
                    <a:pt x="1501" y="454"/>
                  </a:lnTo>
                  <a:lnTo>
                    <a:pt x="1501" y="453"/>
                  </a:lnTo>
                  <a:lnTo>
                    <a:pt x="1501" y="451"/>
                  </a:lnTo>
                  <a:lnTo>
                    <a:pt x="1503" y="453"/>
                  </a:lnTo>
                  <a:lnTo>
                    <a:pt x="1505" y="454"/>
                  </a:lnTo>
                  <a:lnTo>
                    <a:pt x="1505" y="454"/>
                  </a:lnTo>
                  <a:lnTo>
                    <a:pt x="1505" y="456"/>
                  </a:lnTo>
                  <a:lnTo>
                    <a:pt x="1505" y="456"/>
                  </a:lnTo>
                  <a:lnTo>
                    <a:pt x="1505" y="458"/>
                  </a:lnTo>
                  <a:lnTo>
                    <a:pt x="1507" y="458"/>
                  </a:lnTo>
                  <a:lnTo>
                    <a:pt x="1507" y="456"/>
                  </a:lnTo>
                  <a:lnTo>
                    <a:pt x="1509" y="454"/>
                  </a:lnTo>
                  <a:lnTo>
                    <a:pt x="1509" y="453"/>
                  </a:lnTo>
                  <a:lnTo>
                    <a:pt x="1509" y="454"/>
                  </a:lnTo>
                  <a:lnTo>
                    <a:pt x="1511" y="456"/>
                  </a:lnTo>
                  <a:lnTo>
                    <a:pt x="1513" y="456"/>
                  </a:lnTo>
                  <a:lnTo>
                    <a:pt x="1513" y="456"/>
                  </a:lnTo>
                  <a:lnTo>
                    <a:pt x="1513" y="454"/>
                  </a:lnTo>
                  <a:lnTo>
                    <a:pt x="1513" y="454"/>
                  </a:lnTo>
                  <a:lnTo>
                    <a:pt x="1515" y="453"/>
                  </a:lnTo>
                  <a:lnTo>
                    <a:pt x="1517" y="453"/>
                  </a:lnTo>
                  <a:lnTo>
                    <a:pt x="1517" y="451"/>
                  </a:lnTo>
                  <a:lnTo>
                    <a:pt x="1520" y="453"/>
                  </a:lnTo>
                  <a:lnTo>
                    <a:pt x="1520" y="451"/>
                  </a:lnTo>
                  <a:lnTo>
                    <a:pt x="1520" y="451"/>
                  </a:lnTo>
                  <a:lnTo>
                    <a:pt x="1522" y="451"/>
                  </a:lnTo>
                  <a:lnTo>
                    <a:pt x="1522" y="451"/>
                  </a:lnTo>
                  <a:lnTo>
                    <a:pt x="1522" y="451"/>
                  </a:lnTo>
                  <a:lnTo>
                    <a:pt x="1524" y="451"/>
                  </a:lnTo>
                  <a:lnTo>
                    <a:pt x="1526" y="449"/>
                  </a:lnTo>
                  <a:lnTo>
                    <a:pt x="1526" y="449"/>
                  </a:lnTo>
                  <a:lnTo>
                    <a:pt x="1526" y="449"/>
                  </a:lnTo>
                  <a:lnTo>
                    <a:pt x="1526" y="447"/>
                  </a:lnTo>
                  <a:lnTo>
                    <a:pt x="1524" y="447"/>
                  </a:lnTo>
                  <a:lnTo>
                    <a:pt x="1524" y="447"/>
                  </a:lnTo>
                  <a:lnTo>
                    <a:pt x="1522" y="447"/>
                  </a:lnTo>
                  <a:lnTo>
                    <a:pt x="1518" y="445"/>
                  </a:lnTo>
                  <a:lnTo>
                    <a:pt x="1517" y="445"/>
                  </a:lnTo>
                  <a:lnTo>
                    <a:pt x="1517" y="445"/>
                  </a:lnTo>
                  <a:lnTo>
                    <a:pt x="1517" y="445"/>
                  </a:lnTo>
                  <a:lnTo>
                    <a:pt x="1517" y="443"/>
                  </a:lnTo>
                  <a:lnTo>
                    <a:pt x="1517" y="443"/>
                  </a:lnTo>
                  <a:lnTo>
                    <a:pt x="1518" y="443"/>
                  </a:lnTo>
                  <a:lnTo>
                    <a:pt x="1520" y="443"/>
                  </a:lnTo>
                  <a:lnTo>
                    <a:pt x="1520" y="443"/>
                  </a:lnTo>
                  <a:lnTo>
                    <a:pt x="1520" y="443"/>
                  </a:lnTo>
                  <a:lnTo>
                    <a:pt x="1520" y="441"/>
                  </a:lnTo>
                  <a:lnTo>
                    <a:pt x="1520" y="441"/>
                  </a:lnTo>
                  <a:lnTo>
                    <a:pt x="1522" y="441"/>
                  </a:lnTo>
                  <a:lnTo>
                    <a:pt x="1522" y="439"/>
                  </a:lnTo>
                  <a:lnTo>
                    <a:pt x="1522" y="439"/>
                  </a:lnTo>
                  <a:lnTo>
                    <a:pt x="1520" y="439"/>
                  </a:lnTo>
                  <a:lnTo>
                    <a:pt x="1518" y="439"/>
                  </a:lnTo>
                  <a:lnTo>
                    <a:pt x="1518" y="437"/>
                  </a:lnTo>
                  <a:lnTo>
                    <a:pt x="1518" y="437"/>
                  </a:lnTo>
                  <a:lnTo>
                    <a:pt x="1520" y="437"/>
                  </a:lnTo>
                  <a:lnTo>
                    <a:pt x="1522" y="437"/>
                  </a:lnTo>
                  <a:lnTo>
                    <a:pt x="1522" y="437"/>
                  </a:lnTo>
                  <a:lnTo>
                    <a:pt x="1522" y="437"/>
                  </a:lnTo>
                  <a:lnTo>
                    <a:pt x="1524" y="436"/>
                  </a:lnTo>
                  <a:lnTo>
                    <a:pt x="1524" y="436"/>
                  </a:lnTo>
                  <a:lnTo>
                    <a:pt x="1524" y="432"/>
                  </a:lnTo>
                  <a:lnTo>
                    <a:pt x="1522" y="432"/>
                  </a:lnTo>
                  <a:lnTo>
                    <a:pt x="1520" y="432"/>
                  </a:lnTo>
                  <a:lnTo>
                    <a:pt x="1520" y="430"/>
                  </a:lnTo>
                  <a:lnTo>
                    <a:pt x="1522" y="430"/>
                  </a:lnTo>
                  <a:lnTo>
                    <a:pt x="1524" y="430"/>
                  </a:lnTo>
                  <a:lnTo>
                    <a:pt x="1524" y="428"/>
                  </a:lnTo>
                  <a:lnTo>
                    <a:pt x="1524" y="428"/>
                  </a:lnTo>
                  <a:lnTo>
                    <a:pt x="1526" y="428"/>
                  </a:lnTo>
                  <a:lnTo>
                    <a:pt x="1526" y="426"/>
                  </a:lnTo>
                  <a:lnTo>
                    <a:pt x="1526" y="426"/>
                  </a:lnTo>
                  <a:lnTo>
                    <a:pt x="1524" y="424"/>
                  </a:lnTo>
                  <a:lnTo>
                    <a:pt x="1524" y="426"/>
                  </a:lnTo>
                  <a:lnTo>
                    <a:pt x="1515" y="432"/>
                  </a:lnTo>
                  <a:lnTo>
                    <a:pt x="1513" y="432"/>
                  </a:lnTo>
                  <a:lnTo>
                    <a:pt x="1513" y="432"/>
                  </a:lnTo>
                  <a:lnTo>
                    <a:pt x="1515" y="432"/>
                  </a:lnTo>
                  <a:lnTo>
                    <a:pt x="1515" y="430"/>
                  </a:lnTo>
                  <a:lnTo>
                    <a:pt x="1515" y="428"/>
                  </a:lnTo>
                  <a:lnTo>
                    <a:pt x="1515" y="426"/>
                  </a:lnTo>
                  <a:lnTo>
                    <a:pt x="1515" y="426"/>
                  </a:lnTo>
                  <a:lnTo>
                    <a:pt x="1515" y="424"/>
                  </a:lnTo>
                  <a:lnTo>
                    <a:pt x="1517" y="424"/>
                  </a:lnTo>
                  <a:lnTo>
                    <a:pt x="1517" y="422"/>
                  </a:lnTo>
                  <a:lnTo>
                    <a:pt x="1517" y="420"/>
                  </a:lnTo>
                  <a:lnTo>
                    <a:pt x="1517" y="420"/>
                  </a:lnTo>
                  <a:lnTo>
                    <a:pt x="1517" y="420"/>
                  </a:lnTo>
                  <a:lnTo>
                    <a:pt x="1515" y="418"/>
                  </a:lnTo>
                  <a:lnTo>
                    <a:pt x="1515" y="418"/>
                  </a:lnTo>
                  <a:lnTo>
                    <a:pt x="1513" y="417"/>
                  </a:lnTo>
                  <a:lnTo>
                    <a:pt x="1513" y="415"/>
                  </a:lnTo>
                  <a:lnTo>
                    <a:pt x="1513" y="413"/>
                  </a:lnTo>
                  <a:lnTo>
                    <a:pt x="1515" y="411"/>
                  </a:lnTo>
                  <a:lnTo>
                    <a:pt x="1515" y="409"/>
                  </a:lnTo>
                  <a:lnTo>
                    <a:pt x="1515" y="407"/>
                  </a:lnTo>
                  <a:lnTo>
                    <a:pt x="1515" y="405"/>
                  </a:lnTo>
                  <a:lnTo>
                    <a:pt x="1517" y="403"/>
                  </a:lnTo>
                  <a:lnTo>
                    <a:pt x="1517" y="403"/>
                  </a:lnTo>
                  <a:lnTo>
                    <a:pt x="1517" y="403"/>
                  </a:lnTo>
                  <a:lnTo>
                    <a:pt x="1517" y="401"/>
                  </a:lnTo>
                  <a:lnTo>
                    <a:pt x="1518" y="401"/>
                  </a:lnTo>
                  <a:lnTo>
                    <a:pt x="1518" y="400"/>
                  </a:lnTo>
                  <a:lnTo>
                    <a:pt x="1518" y="400"/>
                  </a:lnTo>
                  <a:lnTo>
                    <a:pt x="1518" y="400"/>
                  </a:lnTo>
                  <a:lnTo>
                    <a:pt x="1518" y="398"/>
                  </a:lnTo>
                  <a:lnTo>
                    <a:pt x="1518" y="398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7" y="396"/>
                  </a:lnTo>
                  <a:lnTo>
                    <a:pt x="1517" y="394"/>
                  </a:lnTo>
                  <a:lnTo>
                    <a:pt x="1517" y="394"/>
                  </a:lnTo>
                  <a:lnTo>
                    <a:pt x="1517" y="394"/>
                  </a:lnTo>
                  <a:lnTo>
                    <a:pt x="1517" y="394"/>
                  </a:lnTo>
                  <a:lnTo>
                    <a:pt x="1515" y="394"/>
                  </a:lnTo>
                  <a:lnTo>
                    <a:pt x="1515" y="394"/>
                  </a:lnTo>
                  <a:lnTo>
                    <a:pt x="1515" y="392"/>
                  </a:lnTo>
                  <a:lnTo>
                    <a:pt x="1515" y="392"/>
                  </a:lnTo>
                  <a:lnTo>
                    <a:pt x="1515" y="392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7" y="388"/>
                  </a:lnTo>
                  <a:lnTo>
                    <a:pt x="1517" y="388"/>
                  </a:lnTo>
                  <a:lnTo>
                    <a:pt x="1518" y="388"/>
                  </a:lnTo>
                  <a:lnTo>
                    <a:pt x="1518" y="388"/>
                  </a:lnTo>
                  <a:lnTo>
                    <a:pt x="1517" y="386"/>
                  </a:lnTo>
                  <a:lnTo>
                    <a:pt x="1517" y="386"/>
                  </a:lnTo>
                  <a:lnTo>
                    <a:pt x="1517" y="386"/>
                  </a:lnTo>
                  <a:lnTo>
                    <a:pt x="1515" y="386"/>
                  </a:lnTo>
                  <a:lnTo>
                    <a:pt x="1517" y="384"/>
                  </a:lnTo>
                  <a:lnTo>
                    <a:pt x="1517" y="384"/>
                  </a:lnTo>
                  <a:lnTo>
                    <a:pt x="1518" y="383"/>
                  </a:lnTo>
                  <a:lnTo>
                    <a:pt x="1518" y="383"/>
                  </a:lnTo>
                  <a:lnTo>
                    <a:pt x="1518" y="381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20" y="373"/>
                  </a:lnTo>
                  <a:lnTo>
                    <a:pt x="1522" y="371"/>
                  </a:lnTo>
                  <a:lnTo>
                    <a:pt x="1522" y="369"/>
                  </a:lnTo>
                  <a:lnTo>
                    <a:pt x="1524" y="369"/>
                  </a:lnTo>
                  <a:lnTo>
                    <a:pt x="1524" y="369"/>
                  </a:lnTo>
                  <a:lnTo>
                    <a:pt x="1524" y="369"/>
                  </a:lnTo>
                  <a:lnTo>
                    <a:pt x="1526" y="367"/>
                  </a:lnTo>
                  <a:lnTo>
                    <a:pt x="1526" y="367"/>
                  </a:lnTo>
                  <a:lnTo>
                    <a:pt x="1524" y="365"/>
                  </a:lnTo>
                  <a:lnTo>
                    <a:pt x="1524" y="365"/>
                  </a:lnTo>
                  <a:lnTo>
                    <a:pt x="1526" y="364"/>
                  </a:lnTo>
                  <a:lnTo>
                    <a:pt x="1528" y="360"/>
                  </a:lnTo>
                  <a:lnTo>
                    <a:pt x="1530" y="358"/>
                  </a:lnTo>
                  <a:lnTo>
                    <a:pt x="1530" y="358"/>
                  </a:lnTo>
                  <a:lnTo>
                    <a:pt x="1530" y="356"/>
                  </a:lnTo>
                  <a:lnTo>
                    <a:pt x="1530" y="356"/>
                  </a:lnTo>
                  <a:lnTo>
                    <a:pt x="1532" y="354"/>
                  </a:lnTo>
                  <a:lnTo>
                    <a:pt x="1532" y="354"/>
                  </a:lnTo>
                  <a:lnTo>
                    <a:pt x="1532" y="348"/>
                  </a:lnTo>
                  <a:lnTo>
                    <a:pt x="1534" y="348"/>
                  </a:lnTo>
                  <a:lnTo>
                    <a:pt x="1535" y="345"/>
                  </a:lnTo>
                  <a:lnTo>
                    <a:pt x="1537" y="343"/>
                  </a:lnTo>
                  <a:lnTo>
                    <a:pt x="1539" y="343"/>
                  </a:lnTo>
                  <a:lnTo>
                    <a:pt x="1541" y="343"/>
                  </a:lnTo>
                  <a:lnTo>
                    <a:pt x="1543" y="343"/>
                  </a:lnTo>
                  <a:lnTo>
                    <a:pt x="1543" y="341"/>
                  </a:lnTo>
                  <a:lnTo>
                    <a:pt x="1543" y="341"/>
                  </a:lnTo>
                  <a:lnTo>
                    <a:pt x="1545" y="341"/>
                  </a:lnTo>
                  <a:lnTo>
                    <a:pt x="1545" y="341"/>
                  </a:lnTo>
                  <a:lnTo>
                    <a:pt x="1545" y="341"/>
                  </a:lnTo>
                  <a:lnTo>
                    <a:pt x="1547" y="341"/>
                  </a:lnTo>
                  <a:lnTo>
                    <a:pt x="1547" y="341"/>
                  </a:lnTo>
                  <a:lnTo>
                    <a:pt x="1547" y="343"/>
                  </a:lnTo>
                  <a:lnTo>
                    <a:pt x="1549" y="343"/>
                  </a:lnTo>
                  <a:lnTo>
                    <a:pt x="1549" y="345"/>
                  </a:lnTo>
                  <a:lnTo>
                    <a:pt x="1549" y="345"/>
                  </a:lnTo>
                  <a:lnTo>
                    <a:pt x="1551" y="345"/>
                  </a:lnTo>
                  <a:lnTo>
                    <a:pt x="1551" y="345"/>
                  </a:lnTo>
                  <a:lnTo>
                    <a:pt x="1553" y="345"/>
                  </a:lnTo>
                  <a:lnTo>
                    <a:pt x="1553" y="343"/>
                  </a:lnTo>
                  <a:lnTo>
                    <a:pt x="1553" y="343"/>
                  </a:lnTo>
                  <a:lnTo>
                    <a:pt x="1553" y="341"/>
                  </a:lnTo>
                  <a:lnTo>
                    <a:pt x="1553" y="339"/>
                  </a:lnTo>
                  <a:lnTo>
                    <a:pt x="1553" y="339"/>
                  </a:lnTo>
                  <a:lnTo>
                    <a:pt x="1553" y="337"/>
                  </a:lnTo>
                  <a:lnTo>
                    <a:pt x="1553" y="337"/>
                  </a:lnTo>
                  <a:lnTo>
                    <a:pt x="1551" y="337"/>
                  </a:lnTo>
                  <a:lnTo>
                    <a:pt x="1551" y="337"/>
                  </a:lnTo>
                  <a:lnTo>
                    <a:pt x="1551" y="337"/>
                  </a:lnTo>
                  <a:lnTo>
                    <a:pt x="1551" y="337"/>
                  </a:lnTo>
                  <a:lnTo>
                    <a:pt x="1549" y="335"/>
                  </a:lnTo>
                  <a:lnTo>
                    <a:pt x="1549" y="333"/>
                  </a:lnTo>
                  <a:lnTo>
                    <a:pt x="1549" y="331"/>
                  </a:lnTo>
                  <a:lnTo>
                    <a:pt x="1547" y="328"/>
                  </a:lnTo>
                  <a:lnTo>
                    <a:pt x="1547" y="328"/>
                  </a:lnTo>
                  <a:lnTo>
                    <a:pt x="1545" y="326"/>
                  </a:lnTo>
                  <a:lnTo>
                    <a:pt x="1543" y="324"/>
                  </a:lnTo>
                  <a:lnTo>
                    <a:pt x="1543" y="324"/>
                  </a:lnTo>
                  <a:lnTo>
                    <a:pt x="1543" y="322"/>
                  </a:lnTo>
                  <a:lnTo>
                    <a:pt x="1545" y="322"/>
                  </a:lnTo>
                  <a:lnTo>
                    <a:pt x="1545" y="322"/>
                  </a:lnTo>
                  <a:lnTo>
                    <a:pt x="1545" y="322"/>
                  </a:lnTo>
                  <a:lnTo>
                    <a:pt x="1545" y="322"/>
                  </a:lnTo>
                  <a:lnTo>
                    <a:pt x="1547" y="324"/>
                  </a:lnTo>
                  <a:lnTo>
                    <a:pt x="1549" y="324"/>
                  </a:lnTo>
                  <a:lnTo>
                    <a:pt x="1551" y="326"/>
                  </a:lnTo>
                  <a:lnTo>
                    <a:pt x="1551" y="328"/>
                  </a:lnTo>
                  <a:lnTo>
                    <a:pt x="1553" y="331"/>
                  </a:lnTo>
                  <a:lnTo>
                    <a:pt x="1554" y="333"/>
                  </a:lnTo>
                  <a:lnTo>
                    <a:pt x="1554" y="335"/>
                  </a:lnTo>
                  <a:lnTo>
                    <a:pt x="1556" y="337"/>
                  </a:lnTo>
                  <a:lnTo>
                    <a:pt x="1560" y="337"/>
                  </a:lnTo>
                  <a:lnTo>
                    <a:pt x="1564" y="339"/>
                  </a:lnTo>
                  <a:lnTo>
                    <a:pt x="1571" y="339"/>
                  </a:lnTo>
                  <a:lnTo>
                    <a:pt x="1573" y="341"/>
                  </a:lnTo>
                  <a:lnTo>
                    <a:pt x="1573" y="341"/>
                  </a:lnTo>
                  <a:lnTo>
                    <a:pt x="1575" y="343"/>
                  </a:lnTo>
                  <a:lnTo>
                    <a:pt x="1575" y="343"/>
                  </a:lnTo>
                  <a:lnTo>
                    <a:pt x="1577" y="343"/>
                  </a:lnTo>
                  <a:lnTo>
                    <a:pt x="1577" y="343"/>
                  </a:lnTo>
                  <a:lnTo>
                    <a:pt x="1577" y="343"/>
                  </a:lnTo>
                  <a:lnTo>
                    <a:pt x="1579" y="343"/>
                  </a:lnTo>
                  <a:lnTo>
                    <a:pt x="1579" y="341"/>
                  </a:lnTo>
                  <a:lnTo>
                    <a:pt x="1579" y="341"/>
                  </a:lnTo>
                  <a:lnTo>
                    <a:pt x="1583" y="341"/>
                  </a:lnTo>
                  <a:lnTo>
                    <a:pt x="1585" y="343"/>
                  </a:lnTo>
                  <a:lnTo>
                    <a:pt x="1587" y="343"/>
                  </a:lnTo>
                  <a:lnTo>
                    <a:pt x="1587" y="343"/>
                  </a:lnTo>
                  <a:lnTo>
                    <a:pt x="1588" y="343"/>
                  </a:lnTo>
                  <a:lnTo>
                    <a:pt x="1588" y="343"/>
                  </a:lnTo>
                  <a:lnTo>
                    <a:pt x="1590" y="343"/>
                  </a:lnTo>
                  <a:lnTo>
                    <a:pt x="1590" y="343"/>
                  </a:lnTo>
                  <a:lnTo>
                    <a:pt x="1594" y="341"/>
                  </a:lnTo>
                  <a:lnTo>
                    <a:pt x="1596" y="341"/>
                  </a:lnTo>
                  <a:lnTo>
                    <a:pt x="1596" y="341"/>
                  </a:lnTo>
                  <a:lnTo>
                    <a:pt x="1598" y="341"/>
                  </a:lnTo>
                  <a:lnTo>
                    <a:pt x="1600" y="341"/>
                  </a:lnTo>
                  <a:lnTo>
                    <a:pt x="1600" y="343"/>
                  </a:lnTo>
                  <a:lnTo>
                    <a:pt x="1602" y="343"/>
                  </a:lnTo>
                  <a:lnTo>
                    <a:pt x="1604" y="343"/>
                  </a:lnTo>
                  <a:lnTo>
                    <a:pt x="1604" y="343"/>
                  </a:lnTo>
                  <a:lnTo>
                    <a:pt x="1604" y="343"/>
                  </a:lnTo>
                  <a:lnTo>
                    <a:pt x="1606" y="343"/>
                  </a:lnTo>
                  <a:lnTo>
                    <a:pt x="1607" y="343"/>
                  </a:lnTo>
                  <a:lnTo>
                    <a:pt x="1607" y="341"/>
                  </a:lnTo>
                  <a:lnTo>
                    <a:pt x="1607" y="339"/>
                  </a:lnTo>
                  <a:lnTo>
                    <a:pt x="1609" y="339"/>
                  </a:lnTo>
                  <a:lnTo>
                    <a:pt x="1615" y="337"/>
                  </a:lnTo>
                  <a:lnTo>
                    <a:pt x="1615" y="335"/>
                  </a:lnTo>
                  <a:lnTo>
                    <a:pt x="1617" y="335"/>
                  </a:lnTo>
                  <a:lnTo>
                    <a:pt x="1619" y="333"/>
                  </a:lnTo>
                  <a:lnTo>
                    <a:pt x="1619" y="331"/>
                  </a:lnTo>
                  <a:lnTo>
                    <a:pt x="1619" y="331"/>
                  </a:lnTo>
                  <a:lnTo>
                    <a:pt x="1619" y="331"/>
                  </a:lnTo>
                  <a:lnTo>
                    <a:pt x="1619" y="330"/>
                  </a:lnTo>
                  <a:lnTo>
                    <a:pt x="1619" y="330"/>
                  </a:lnTo>
                  <a:lnTo>
                    <a:pt x="1619" y="330"/>
                  </a:lnTo>
                  <a:lnTo>
                    <a:pt x="1619" y="328"/>
                  </a:lnTo>
                  <a:lnTo>
                    <a:pt x="1619" y="328"/>
                  </a:lnTo>
                  <a:lnTo>
                    <a:pt x="1619" y="328"/>
                  </a:lnTo>
                  <a:lnTo>
                    <a:pt x="1617" y="326"/>
                  </a:lnTo>
                  <a:lnTo>
                    <a:pt x="1613" y="326"/>
                  </a:lnTo>
                  <a:lnTo>
                    <a:pt x="1613" y="326"/>
                  </a:lnTo>
                  <a:lnTo>
                    <a:pt x="1611" y="326"/>
                  </a:lnTo>
                  <a:lnTo>
                    <a:pt x="1611" y="326"/>
                  </a:lnTo>
                  <a:lnTo>
                    <a:pt x="1611" y="326"/>
                  </a:lnTo>
                  <a:lnTo>
                    <a:pt x="1609" y="326"/>
                  </a:lnTo>
                  <a:lnTo>
                    <a:pt x="1609" y="326"/>
                  </a:lnTo>
                  <a:lnTo>
                    <a:pt x="1609" y="326"/>
                  </a:lnTo>
                  <a:lnTo>
                    <a:pt x="1606" y="322"/>
                  </a:lnTo>
                  <a:lnTo>
                    <a:pt x="1606" y="320"/>
                  </a:lnTo>
                  <a:lnTo>
                    <a:pt x="1604" y="320"/>
                  </a:lnTo>
                  <a:lnTo>
                    <a:pt x="1602" y="320"/>
                  </a:lnTo>
                  <a:lnTo>
                    <a:pt x="1602" y="318"/>
                  </a:lnTo>
                  <a:lnTo>
                    <a:pt x="1604" y="318"/>
                  </a:lnTo>
                  <a:lnTo>
                    <a:pt x="1604" y="318"/>
                  </a:lnTo>
                  <a:lnTo>
                    <a:pt x="1604" y="318"/>
                  </a:lnTo>
                  <a:lnTo>
                    <a:pt x="1604" y="316"/>
                  </a:lnTo>
                  <a:lnTo>
                    <a:pt x="1602" y="314"/>
                  </a:lnTo>
                  <a:lnTo>
                    <a:pt x="1600" y="312"/>
                  </a:lnTo>
                  <a:lnTo>
                    <a:pt x="1598" y="312"/>
                  </a:lnTo>
                  <a:lnTo>
                    <a:pt x="1596" y="311"/>
                  </a:lnTo>
                  <a:lnTo>
                    <a:pt x="1592" y="307"/>
                  </a:lnTo>
                  <a:lnTo>
                    <a:pt x="1590" y="305"/>
                  </a:lnTo>
                  <a:lnTo>
                    <a:pt x="1587" y="305"/>
                  </a:lnTo>
                  <a:lnTo>
                    <a:pt x="1587" y="305"/>
                  </a:lnTo>
                  <a:lnTo>
                    <a:pt x="1585" y="303"/>
                  </a:lnTo>
                  <a:lnTo>
                    <a:pt x="1583" y="303"/>
                  </a:lnTo>
                  <a:lnTo>
                    <a:pt x="1583" y="303"/>
                  </a:lnTo>
                  <a:lnTo>
                    <a:pt x="1581" y="303"/>
                  </a:lnTo>
                  <a:lnTo>
                    <a:pt x="1581" y="303"/>
                  </a:lnTo>
                  <a:lnTo>
                    <a:pt x="1581" y="301"/>
                  </a:lnTo>
                  <a:lnTo>
                    <a:pt x="1581" y="301"/>
                  </a:lnTo>
                  <a:lnTo>
                    <a:pt x="1581" y="301"/>
                  </a:lnTo>
                  <a:lnTo>
                    <a:pt x="1579" y="301"/>
                  </a:lnTo>
                  <a:lnTo>
                    <a:pt x="1577" y="301"/>
                  </a:lnTo>
                  <a:lnTo>
                    <a:pt x="1577" y="299"/>
                  </a:lnTo>
                  <a:lnTo>
                    <a:pt x="1577" y="299"/>
                  </a:lnTo>
                  <a:lnTo>
                    <a:pt x="1579" y="299"/>
                  </a:lnTo>
                  <a:lnTo>
                    <a:pt x="1579" y="297"/>
                  </a:lnTo>
                  <a:lnTo>
                    <a:pt x="1579" y="297"/>
                  </a:lnTo>
                  <a:lnTo>
                    <a:pt x="1577" y="297"/>
                  </a:lnTo>
                  <a:lnTo>
                    <a:pt x="1575" y="295"/>
                  </a:lnTo>
                  <a:lnTo>
                    <a:pt x="1575" y="294"/>
                  </a:lnTo>
                  <a:lnTo>
                    <a:pt x="1571" y="294"/>
                  </a:lnTo>
                  <a:lnTo>
                    <a:pt x="1570" y="292"/>
                  </a:lnTo>
                  <a:lnTo>
                    <a:pt x="1564" y="288"/>
                  </a:lnTo>
                  <a:lnTo>
                    <a:pt x="1560" y="286"/>
                  </a:lnTo>
                  <a:lnTo>
                    <a:pt x="1554" y="280"/>
                  </a:lnTo>
                  <a:lnTo>
                    <a:pt x="1554" y="280"/>
                  </a:lnTo>
                  <a:lnTo>
                    <a:pt x="1554" y="280"/>
                  </a:lnTo>
                  <a:lnTo>
                    <a:pt x="1554" y="278"/>
                  </a:lnTo>
                  <a:lnTo>
                    <a:pt x="1554" y="278"/>
                  </a:lnTo>
                  <a:lnTo>
                    <a:pt x="1554" y="278"/>
                  </a:lnTo>
                  <a:lnTo>
                    <a:pt x="1553" y="278"/>
                  </a:lnTo>
                  <a:lnTo>
                    <a:pt x="1551" y="278"/>
                  </a:lnTo>
                  <a:lnTo>
                    <a:pt x="1551" y="276"/>
                  </a:lnTo>
                  <a:lnTo>
                    <a:pt x="1549" y="276"/>
                  </a:lnTo>
                  <a:lnTo>
                    <a:pt x="1549" y="276"/>
                  </a:lnTo>
                  <a:lnTo>
                    <a:pt x="1547" y="276"/>
                  </a:lnTo>
                  <a:lnTo>
                    <a:pt x="1545" y="275"/>
                  </a:lnTo>
                  <a:lnTo>
                    <a:pt x="1545" y="275"/>
                  </a:lnTo>
                  <a:lnTo>
                    <a:pt x="1545" y="273"/>
                  </a:lnTo>
                  <a:lnTo>
                    <a:pt x="1543" y="271"/>
                  </a:lnTo>
                  <a:lnTo>
                    <a:pt x="1543" y="271"/>
                  </a:lnTo>
                  <a:lnTo>
                    <a:pt x="1543" y="271"/>
                  </a:lnTo>
                  <a:lnTo>
                    <a:pt x="1543" y="271"/>
                  </a:lnTo>
                  <a:lnTo>
                    <a:pt x="1541" y="271"/>
                  </a:lnTo>
                  <a:lnTo>
                    <a:pt x="1541" y="271"/>
                  </a:lnTo>
                  <a:lnTo>
                    <a:pt x="1541" y="271"/>
                  </a:lnTo>
                  <a:lnTo>
                    <a:pt x="1541" y="269"/>
                  </a:lnTo>
                  <a:lnTo>
                    <a:pt x="1541" y="269"/>
                  </a:lnTo>
                  <a:lnTo>
                    <a:pt x="1541" y="269"/>
                  </a:lnTo>
                  <a:lnTo>
                    <a:pt x="1543" y="267"/>
                  </a:lnTo>
                  <a:lnTo>
                    <a:pt x="1543" y="263"/>
                  </a:lnTo>
                  <a:lnTo>
                    <a:pt x="1541" y="263"/>
                  </a:lnTo>
                  <a:lnTo>
                    <a:pt x="1541" y="265"/>
                  </a:lnTo>
                  <a:lnTo>
                    <a:pt x="1539" y="263"/>
                  </a:lnTo>
                  <a:lnTo>
                    <a:pt x="1539" y="263"/>
                  </a:lnTo>
                  <a:lnTo>
                    <a:pt x="1539" y="261"/>
                  </a:lnTo>
                  <a:lnTo>
                    <a:pt x="1537" y="261"/>
                  </a:lnTo>
                  <a:lnTo>
                    <a:pt x="1535" y="261"/>
                  </a:lnTo>
                  <a:lnTo>
                    <a:pt x="1534" y="261"/>
                  </a:lnTo>
                  <a:lnTo>
                    <a:pt x="1534" y="259"/>
                  </a:lnTo>
                  <a:lnTo>
                    <a:pt x="1534" y="259"/>
                  </a:lnTo>
                  <a:lnTo>
                    <a:pt x="1537" y="261"/>
                  </a:lnTo>
                  <a:lnTo>
                    <a:pt x="1539" y="261"/>
                  </a:lnTo>
                  <a:lnTo>
                    <a:pt x="1541" y="261"/>
                  </a:lnTo>
                  <a:lnTo>
                    <a:pt x="1543" y="259"/>
                  </a:lnTo>
                  <a:lnTo>
                    <a:pt x="1543" y="259"/>
                  </a:lnTo>
                  <a:lnTo>
                    <a:pt x="1539" y="258"/>
                  </a:lnTo>
                  <a:lnTo>
                    <a:pt x="1539" y="256"/>
                  </a:lnTo>
                  <a:lnTo>
                    <a:pt x="1543" y="258"/>
                  </a:lnTo>
                  <a:lnTo>
                    <a:pt x="1545" y="258"/>
                  </a:lnTo>
                  <a:lnTo>
                    <a:pt x="1545" y="256"/>
                  </a:lnTo>
                  <a:lnTo>
                    <a:pt x="1547" y="256"/>
                  </a:lnTo>
                  <a:lnTo>
                    <a:pt x="1547" y="254"/>
                  </a:lnTo>
                  <a:lnTo>
                    <a:pt x="1547" y="252"/>
                  </a:lnTo>
                  <a:lnTo>
                    <a:pt x="1547" y="252"/>
                  </a:lnTo>
                  <a:lnTo>
                    <a:pt x="1549" y="250"/>
                  </a:lnTo>
                  <a:lnTo>
                    <a:pt x="1554" y="250"/>
                  </a:lnTo>
                  <a:lnTo>
                    <a:pt x="1554" y="248"/>
                  </a:lnTo>
                  <a:lnTo>
                    <a:pt x="1556" y="246"/>
                  </a:lnTo>
                  <a:lnTo>
                    <a:pt x="1558" y="244"/>
                  </a:lnTo>
                  <a:lnTo>
                    <a:pt x="1556" y="242"/>
                  </a:lnTo>
                  <a:lnTo>
                    <a:pt x="1556" y="241"/>
                  </a:lnTo>
                  <a:lnTo>
                    <a:pt x="1554" y="239"/>
                  </a:lnTo>
                  <a:lnTo>
                    <a:pt x="1554" y="237"/>
                  </a:lnTo>
                  <a:lnTo>
                    <a:pt x="1553" y="239"/>
                  </a:lnTo>
                  <a:lnTo>
                    <a:pt x="1553" y="237"/>
                  </a:lnTo>
                  <a:lnTo>
                    <a:pt x="1551" y="235"/>
                  </a:lnTo>
                  <a:lnTo>
                    <a:pt x="1551" y="235"/>
                  </a:lnTo>
                  <a:lnTo>
                    <a:pt x="1551" y="233"/>
                  </a:lnTo>
                  <a:lnTo>
                    <a:pt x="1549" y="231"/>
                  </a:lnTo>
                  <a:lnTo>
                    <a:pt x="1543" y="225"/>
                  </a:lnTo>
                  <a:lnTo>
                    <a:pt x="1541" y="225"/>
                  </a:lnTo>
                  <a:lnTo>
                    <a:pt x="1539" y="222"/>
                  </a:lnTo>
                  <a:lnTo>
                    <a:pt x="1537" y="222"/>
                  </a:lnTo>
                  <a:lnTo>
                    <a:pt x="1537" y="220"/>
                  </a:lnTo>
                  <a:lnTo>
                    <a:pt x="1537" y="220"/>
                  </a:lnTo>
                  <a:lnTo>
                    <a:pt x="1537" y="214"/>
                  </a:lnTo>
                  <a:lnTo>
                    <a:pt x="1537" y="214"/>
                  </a:lnTo>
                  <a:lnTo>
                    <a:pt x="1535" y="212"/>
                  </a:lnTo>
                  <a:lnTo>
                    <a:pt x="1534" y="210"/>
                  </a:lnTo>
                  <a:lnTo>
                    <a:pt x="1532" y="210"/>
                  </a:lnTo>
                  <a:lnTo>
                    <a:pt x="1528" y="210"/>
                  </a:lnTo>
                  <a:lnTo>
                    <a:pt x="1526" y="208"/>
                  </a:lnTo>
                  <a:lnTo>
                    <a:pt x="1524" y="208"/>
                  </a:lnTo>
                  <a:lnTo>
                    <a:pt x="1526" y="206"/>
                  </a:lnTo>
                  <a:lnTo>
                    <a:pt x="1528" y="205"/>
                  </a:lnTo>
                  <a:lnTo>
                    <a:pt x="1530" y="205"/>
                  </a:lnTo>
                  <a:lnTo>
                    <a:pt x="1530" y="205"/>
                  </a:lnTo>
                  <a:lnTo>
                    <a:pt x="1532" y="205"/>
                  </a:lnTo>
                  <a:lnTo>
                    <a:pt x="1534" y="203"/>
                  </a:lnTo>
                  <a:lnTo>
                    <a:pt x="1526" y="203"/>
                  </a:lnTo>
                  <a:lnTo>
                    <a:pt x="1522" y="201"/>
                  </a:lnTo>
                  <a:lnTo>
                    <a:pt x="1520" y="201"/>
                  </a:lnTo>
                  <a:lnTo>
                    <a:pt x="1520" y="201"/>
                  </a:lnTo>
                  <a:lnTo>
                    <a:pt x="1524" y="201"/>
                  </a:lnTo>
                  <a:lnTo>
                    <a:pt x="1526" y="201"/>
                  </a:lnTo>
                  <a:lnTo>
                    <a:pt x="1528" y="199"/>
                  </a:lnTo>
                  <a:lnTo>
                    <a:pt x="1530" y="199"/>
                  </a:lnTo>
                  <a:lnTo>
                    <a:pt x="1530" y="199"/>
                  </a:lnTo>
                  <a:lnTo>
                    <a:pt x="1528" y="197"/>
                  </a:lnTo>
                  <a:lnTo>
                    <a:pt x="1528" y="197"/>
                  </a:lnTo>
                  <a:lnTo>
                    <a:pt x="1526" y="197"/>
                  </a:lnTo>
                  <a:lnTo>
                    <a:pt x="1526" y="197"/>
                  </a:lnTo>
                  <a:lnTo>
                    <a:pt x="1524" y="197"/>
                  </a:lnTo>
                  <a:lnTo>
                    <a:pt x="1522" y="197"/>
                  </a:lnTo>
                  <a:lnTo>
                    <a:pt x="1522" y="197"/>
                  </a:lnTo>
                  <a:lnTo>
                    <a:pt x="1522" y="197"/>
                  </a:lnTo>
                  <a:lnTo>
                    <a:pt x="1524" y="195"/>
                  </a:lnTo>
                  <a:lnTo>
                    <a:pt x="1524" y="193"/>
                  </a:lnTo>
                  <a:lnTo>
                    <a:pt x="1524" y="193"/>
                  </a:lnTo>
                  <a:lnTo>
                    <a:pt x="1526" y="193"/>
                  </a:lnTo>
                  <a:lnTo>
                    <a:pt x="1526" y="193"/>
                  </a:lnTo>
                  <a:lnTo>
                    <a:pt x="1526" y="191"/>
                  </a:lnTo>
                  <a:lnTo>
                    <a:pt x="1526" y="191"/>
                  </a:lnTo>
                  <a:lnTo>
                    <a:pt x="1526" y="191"/>
                  </a:lnTo>
                  <a:lnTo>
                    <a:pt x="1524" y="191"/>
                  </a:lnTo>
                  <a:lnTo>
                    <a:pt x="1524" y="189"/>
                  </a:lnTo>
                  <a:lnTo>
                    <a:pt x="1520" y="189"/>
                  </a:lnTo>
                  <a:lnTo>
                    <a:pt x="1518" y="189"/>
                  </a:lnTo>
                  <a:lnTo>
                    <a:pt x="1517" y="189"/>
                  </a:lnTo>
                  <a:lnTo>
                    <a:pt x="1515" y="187"/>
                  </a:lnTo>
                  <a:lnTo>
                    <a:pt x="1515" y="186"/>
                  </a:lnTo>
                  <a:lnTo>
                    <a:pt x="1515" y="186"/>
                  </a:lnTo>
                  <a:lnTo>
                    <a:pt x="1515" y="184"/>
                  </a:lnTo>
                  <a:lnTo>
                    <a:pt x="1513" y="184"/>
                  </a:lnTo>
                  <a:lnTo>
                    <a:pt x="1509" y="184"/>
                  </a:lnTo>
                  <a:lnTo>
                    <a:pt x="1509" y="184"/>
                  </a:lnTo>
                  <a:lnTo>
                    <a:pt x="1507" y="184"/>
                  </a:lnTo>
                  <a:lnTo>
                    <a:pt x="1501" y="182"/>
                  </a:lnTo>
                  <a:lnTo>
                    <a:pt x="1501" y="180"/>
                  </a:lnTo>
                  <a:lnTo>
                    <a:pt x="1501" y="180"/>
                  </a:lnTo>
                  <a:lnTo>
                    <a:pt x="1501" y="180"/>
                  </a:lnTo>
                  <a:lnTo>
                    <a:pt x="1501" y="178"/>
                  </a:lnTo>
                  <a:lnTo>
                    <a:pt x="1501" y="178"/>
                  </a:lnTo>
                  <a:lnTo>
                    <a:pt x="1501" y="178"/>
                  </a:lnTo>
                  <a:lnTo>
                    <a:pt x="1503" y="180"/>
                  </a:lnTo>
                  <a:lnTo>
                    <a:pt x="1505" y="180"/>
                  </a:lnTo>
                  <a:lnTo>
                    <a:pt x="1507" y="180"/>
                  </a:lnTo>
                  <a:lnTo>
                    <a:pt x="1507" y="180"/>
                  </a:lnTo>
                  <a:lnTo>
                    <a:pt x="1507" y="180"/>
                  </a:lnTo>
                  <a:lnTo>
                    <a:pt x="1507" y="176"/>
                  </a:lnTo>
                  <a:lnTo>
                    <a:pt x="1509" y="176"/>
                  </a:lnTo>
                  <a:lnTo>
                    <a:pt x="1509" y="174"/>
                  </a:lnTo>
                  <a:lnTo>
                    <a:pt x="1509" y="174"/>
                  </a:lnTo>
                  <a:lnTo>
                    <a:pt x="1509" y="174"/>
                  </a:lnTo>
                  <a:lnTo>
                    <a:pt x="1511" y="172"/>
                  </a:lnTo>
                  <a:lnTo>
                    <a:pt x="1511" y="172"/>
                  </a:lnTo>
                  <a:lnTo>
                    <a:pt x="1513" y="172"/>
                  </a:lnTo>
                  <a:lnTo>
                    <a:pt x="1513" y="172"/>
                  </a:lnTo>
                  <a:lnTo>
                    <a:pt x="1513" y="170"/>
                  </a:lnTo>
                  <a:lnTo>
                    <a:pt x="1513" y="170"/>
                  </a:lnTo>
                  <a:lnTo>
                    <a:pt x="1513" y="169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1" y="167"/>
                  </a:lnTo>
                  <a:lnTo>
                    <a:pt x="1509" y="167"/>
                  </a:lnTo>
                  <a:lnTo>
                    <a:pt x="1507" y="167"/>
                  </a:lnTo>
                  <a:lnTo>
                    <a:pt x="1505" y="167"/>
                  </a:lnTo>
                  <a:lnTo>
                    <a:pt x="1503" y="165"/>
                  </a:lnTo>
                  <a:lnTo>
                    <a:pt x="1503" y="165"/>
                  </a:lnTo>
                  <a:lnTo>
                    <a:pt x="1503" y="165"/>
                  </a:lnTo>
                  <a:lnTo>
                    <a:pt x="1500" y="163"/>
                  </a:lnTo>
                  <a:lnTo>
                    <a:pt x="1500" y="163"/>
                  </a:lnTo>
                  <a:lnTo>
                    <a:pt x="1500" y="163"/>
                  </a:lnTo>
                  <a:lnTo>
                    <a:pt x="1498" y="161"/>
                  </a:lnTo>
                  <a:lnTo>
                    <a:pt x="1498" y="159"/>
                  </a:lnTo>
                  <a:lnTo>
                    <a:pt x="1498" y="157"/>
                  </a:lnTo>
                  <a:lnTo>
                    <a:pt x="1498" y="155"/>
                  </a:lnTo>
                  <a:lnTo>
                    <a:pt x="1496" y="155"/>
                  </a:lnTo>
                  <a:lnTo>
                    <a:pt x="1494" y="155"/>
                  </a:lnTo>
                  <a:lnTo>
                    <a:pt x="1490" y="155"/>
                  </a:lnTo>
                  <a:lnTo>
                    <a:pt x="1488" y="155"/>
                  </a:lnTo>
                  <a:lnTo>
                    <a:pt x="1486" y="155"/>
                  </a:lnTo>
                  <a:lnTo>
                    <a:pt x="1484" y="157"/>
                  </a:lnTo>
                  <a:lnTo>
                    <a:pt x="1486" y="153"/>
                  </a:lnTo>
                  <a:lnTo>
                    <a:pt x="1490" y="153"/>
                  </a:lnTo>
                  <a:lnTo>
                    <a:pt x="1498" y="153"/>
                  </a:lnTo>
                  <a:lnTo>
                    <a:pt x="1503" y="153"/>
                  </a:lnTo>
                  <a:lnTo>
                    <a:pt x="1513" y="153"/>
                  </a:lnTo>
                  <a:lnTo>
                    <a:pt x="1513" y="153"/>
                  </a:lnTo>
                  <a:lnTo>
                    <a:pt x="1517" y="155"/>
                  </a:lnTo>
                  <a:lnTo>
                    <a:pt x="1518" y="155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2"/>
                  </a:lnTo>
                  <a:lnTo>
                    <a:pt x="1517" y="150"/>
                  </a:lnTo>
                  <a:lnTo>
                    <a:pt x="1517" y="148"/>
                  </a:lnTo>
                  <a:lnTo>
                    <a:pt x="1517" y="144"/>
                  </a:lnTo>
                  <a:lnTo>
                    <a:pt x="1515" y="144"/>
                  </a:lnTo>
                  <a:lnTo>
                    <a:pt x="1515" y="142"/>
                  </a:lnTo>
                  <a:lnTo>
                    <a:pt x="1517" y="144"/>
                  </a:lnTo>
                  <a:lnTo>
                    <a:pt x="1517" y="144"/>
                  </a:lnTo>
                  <a:lnTo>
                    <a:pt x="1517" y="144"/>
                  </a:lnTo>
                  <a:lnTo>
                    <a:pt x="1517" y="146"/>
                  </a:lnTo>
                  <a:lnTo>
                    <a:pt x="1518" y="146"/>
                  </a:lnTo>
                  <a:lnTo>
                    <a:pt x="1518" y="148"/>
                  </a:lnTo>
                  <a:lnTo>
                    <a:pt x="1518" y="150"/>
                  </a:lnTo>
                  <a:lnTo>
                    <a:pt x="1520" y="152"/>
                  </a:lnTo>
                  <a:lnTo>
                    <a:pt x="1522" y="152"/>
                  </a:lnTo>
                  <a:lnTo>
                    <a:pt x="1522" y="152"/>
                  </a:lnTo>
                  <a:lnTo>
                    <a:pt x="1526" y="153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5" y="153"/>
                  </a:lnTo>
                  <a:lnTo>
                    <a:pt x="1535" y="152"/>
                  </a:lnTo>
                  <a:lnTo>
                    <a:pt x="1535" y="152"/>
                  </a:lnTo>
                  <a:lnTo>
                    <a:pt x="1539" y="150"/>
                  </a:lnTo>
                  <a:lnTo>
                    <a:pt x="1539" y="150"/>
                  </a:lnTo>
                  <a:lnTo>
                    <a:pt x="1539" y="148"/>
                  </a:lnTo>
                  <a:lnTo>
                    <a:pt x="1539" y="148"/>
                  </a:lnTo>
                  <a:lnTo>
                    <a:pt x="1535" y="146"/>
                  </a:lnTo>
                  <a:lnTo>
                    <a:pt x="1534" y="146"/>
                  </a:lnTo>
                  <a:lnTo>
                    <a:pt x="1532" y="144"/>
                  </a:lnTo>
                  <a:lnTo>
                    <a:pt x="1530" y="144"/>
                  </a:lnTo>
                  <a:lnTo>
                    <a:pt x="1535" y="144"/>
                  </a:lnTo>
                  <a:lnTo>
                    <a:pt x="1535" y="144"/>
                  </a:lnTo>
                  <a:lnTo>
                    <a:pt x="1535" y="144"/>
                  </a:lnTo>
                  <a:lnTo>
                    <a:pt x="1535" y="144"/>
                  </a:lnTo>
                  <a:lnTo>
                    <a:pt x="1535" y="142"/>
                  </a:lnTo>
                  <a:lnTo>
                    <a:pt x="1532" y="138"/>
                  </a:lnTo>
                  <a:lnTo>
                    <a:pt x="1532" y="138"/>
                  </a:lnTo>
                  <a:lnTo>
                    <a:pt x="1530" y="136"/>
                  </a:lnTo>
                  <a:lnTo>
                    <a:pt x="1530" y="136"/>
                  </a:lnTo>
                  <a:lnTo>
                    <a:pt x="1528" y="136"/>
                  </a:lnTo>
                  <a:lnTo>
                    <a:pt x="1528" y="138"/>
                  </a:lnTo>
                  <a:lnTo>
                    <a:pt x="1526" y="138"/>
                  </a:lnTo>
                  <a:lnTo>
                    <a:pt x="1526" y="136"/>
                  </a:lnTo>
                  <a:lnTo>
                    <a:pt x="1524" y="136"/>
                  </a:lnTo>
                  <a:lnTo>
                    <a:pt x="1522" y="134"/>
                  </a:lnTo>
                  <a:lnTo>
                    <a:pt x="1520" y="134"/>
                  </a:lnTo>
                  <a:lnTo>
                    <a:pt x="1518" y="134"/>
                  </a:lnTo>
                  <a:lnTo>
                    <a:pt x="1518" y="133"/>
                  </a:lnTo>
                  <a:lnTo>
                    <a:pt x="1522" y="133"/>
                  </a:lnTo>
                  <a:lnTo>
                    <a:pt x="1522" y="134"/>
                  </a:lnTo>
                  <a:lnTo>
                    <a:pt x="1526" y="136"/>
                  </a:lnTo>
                  <a:lnTo>
                    <a:pt x="1528" y="136"/>
                  </a:lnTo>
                  <a:lnTo>
                    <a:pt x="1528" y="136"/>
                  </a:lnTo>
                  <a:lnTo>
                    <a:pt x="1530" y="134"/>
                  </a:lnTo>
                  <a:lnTo>
                    <a:pt x="1530" y="134"/>
                  </a:lnTo>
                  <a:lnTo>
                    <a:pt x="1530" y="134"/>
                  </a:lnTo>
                  <a:lnTo>
                    <a:pt x="1528" y="133"/>
                  </a:lnTo>
                  <a:lnTo>
                    <a:pt x="1526" y="133"/>
                  </a:lnTo>
                  <a:lnTo>
                    <a:pt x="1524" y="133"/>
                  </a:lnTo>
                  <a:lnTo>
                    <a:pt x="1518" y="125"/>
                  </a:lnTo>
                  <a:lnTo>
                    <a:pt x="1518" y="125"/>
                  </a:lnTo>
                  <a:lnTo>
                    <a:pt x="1517" y="125"/>
                  </a:lnTo>
                  <a:lnTo>
                    <a:pt x="1517" y="127"/>
                  </a:lnTo>
                  <a:lnTo>
                    <a:pt x="1515" y="127"/>
                  </a:lnTo>
                  <a:lnTo>
                    <a:pt x="1515" y="127"/>
                  </a:lnTo>
                  <a:lnTo>
                    <a:pt x="1515" y="125"/>
                  </a:lnTo>
                  <a:lnTo>
                    <a:pt x="1515" y="125"/>
                  </a:lnTo>
                  <a:lnTo>
                    <a:pt x="1515" y="123"/>
                  </a:lnTo>
                  <a:lnTo>
                    <a:pt x="1513" y="123"/>
                  </a:lnTo>
                  <a:lnTo>
                    <a:pt x="1513" y="123"/>
                  </a:lnTo>
                  <a:lnTo>
                    <a:pt x="1511" y="123"/>
                  </a:lnTo>
                  <a:lnTo>
                    <a:pt x="1509" y="123"/>
                  </a:lnTo>
                  <a:lnTo>
                    <a:pt x="1511" y="121"/>
                  </a:lnTo>
                  <a:lnTo>
                    <a:pt x="1511" y="121"/>
                  </a:lnTo>
                  <a:lnTo>
                    <a:pt x="1511" y="121"/>
                  </a:lnTo>
                  <a:lnTo>
                    <a:pt x="1511" y="119"/>
                  </a:lnTo>
                  <a:lnTo>
                    <a:pt x="1511" y="119"/>
                  </a:lnTo>
                  <a:lnTo>
                    <a:pt x="1509" y="119"/>
                  </a:lnTo>
                  <a:lnTo>
                    <a:pt x="1509" y="119"/>
                  </a:lnTo>
                  <a:lnTo>
                    <a:pt x="1509" y="119"/>
                  </a:lnTo>
                  <a:lnTo>
                    <a:pt x="1509" y="117"/>
                  </a:lnTo>
                  <a:lnTo>
                    <a:pt x="1509" y="117"/>
                  </a:lnTo>
                  <a:lnTo>
                    <a:pt x="1517" y="121"/>
                  </a:lnTo>
                  <a:lnTo>
                    <a:pt x="1518" y="121"/>
                  </a:lnTo>
                  <a:lnTo>
                    <a:pt x="1518" y="121"/>
                  </a:lnTo>
                  <a:lnTo>
                    <a:pt x="1520" y="119"/>
                  </a:lnTo>
                  <a:lnTo>
                    <a:pt x="1522" y="117"/>
                  </a:lnTo>
                  <a:lnTo>
                    <a:pt x="1520" y="117"/>
                  </a:lnTo>
                  <a:lnTo>
                    <a:pt x="1520" y="117"/>
                  </a:lnTo>
                  <a:lnTo>
                    <a:pt x="1518" y="117"/>
                  </a:lnTo>
                  <a:lnTo>
                    <a:pt x="1517" y="117"/>
                  </a:lnTo>
                  <a:lnTo>
                    <a:pt x="1515" y="117"/>
                  </a:lnTo>
                  <a:lnTo>
                    <a:pt x="1513" y="117"/>
                  </a:lnTo>
                  <a:lnTo>
                    <a:pt x="1511" y="116"/>
                  </a:lnTo>
                  <a:lnTo>
                    <a:pt x="1507" y="112"/>
                  </a:lnTo>
                  <a:lnTo>
                    <a:pt x="1501" y="108"/>
                  </a:lnTo>
                  <a:lnTo>
                    <a:pt x="1500" y="106"/>
                  </a:lnTo>
                  <a:lnTo>
                    <a:pt x="1500" y="106"/>
                  </a:lnTo>
                  <a:lnTo>
                    <a:pt x="1498" y="106"/>
                  </a:lnTo>
                  <a:lnTo>
                    <a:pt x="1498" y="106"/>
                  </a:lnTo>
                  <a:lnTo>
                    <a:pt x="1498" y="104"/>
                  </a:lnTo>
                  <a:lnTo>
                    <a:pt x="1496" y="106"/>
                  </a:lnTo>
                  <a:lnTo>
                    <a:pt x="1496" y="106"/>
                  </a:lnTo>
                  <a:lnTo>
                    <a:pt x="1494" y="106"/>
                  </a:lnTo>
                  <a:lnTo>
                    <a:pt x="1482" y="106"/>
                  </a:lnTo>
                  <a:lnTo>
                    <a:pt x="1479" y="106"/>
                  </a:lnTo>
                  <a:lnTo>
                    <a:pt x="1475" y="106"/>
                  </a:lnTo>
                  <a:lnTo>
                    <a:pt x="1469" y="106"/>
                  </a:lnTo>
                  <a:lnTo>
                    <a:pt x="1467" y="106"/>
                  </a:lnTo>
                  <a:lnTo>
                    <a:pt x="1465" y="104"/>
                  </a:lnTo>
                  <a:lnTo>
                    <a:pt x="1464" y="104"/>
                  </a:lnTo>
                  <a:lnTo>
                    <a:pt x="1462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8" y="106"/>
                  </a:lnTo>
                  <a:lnTo>
                    <a:pt x="1456" y="106"/>
                  </a:lnTo>
                  <a:lnTo>
                    <a:pt x="1454" y="106"/>
                  </a:lnTo>
                  <a:lnTo>
                    <a:pt x="1452" y="102"/>
                  </a:lnTo>
                  <a:lnTo>
                    <a:pt x="1450" y="102"/>
                  </a:lnTo>
                  <a:lnTo>
                    <a:pt x="1450" y="102"/>
                  </a:lnTo>
                  <a:lnTo>
                    <a:pt x="1448" y="104"/>
                  </a:lnTo>
                  <a:lnTo>
                    <a:pt x="1448" y="106"/>
                  </a:lnTo>
                  <a:lnTo>
                    <a:pt x="1448" y="106"/>
                  </a:lnTo>
                  <a:lnTo>
                    <a:pt x="1448" y="106"/>
                  </a:lnTo>
                  <a:lnTo>
                    <a:pt x="1448" y="108"/>
                  </a:lnTo>
                  <a:lnTo>
                    <a:pt x="1448" y="108"/>
                  </a:lnTo>
                  <a:lnTo>
                    <a:pt x="1446" y="108"/>
                  </a:lnTo>
                  <a:lnTo>
                    <a:pt x="1446" y="108"/>
                  </a:lnTo>
                  <a:lnTo>
                    <a:pt x="1446" y="108"/>
                  </a:lnTo>
                  <a:lnTo>
                    <a:pt x="1445" y="110"/>
                  </a:lnTo>
                  <a:lnTo>
                    <a:pt x="1443" y="110"/>
                  </a:lnTo>
                  <a:lnTo>
                    <a:pt x="1443" y="110"/>
                  </a:lnTo>
                  <a:lnTo>
                    <a:pt x="1443" y="110"/>
                  </a:lnTo>
                  <a:lnTo>
                    <a:pt x="1441" y="106"/>
                  </a:lnTo>
                  <a:lnTo>
                    <a:pt x="1441" y="106"/>
                  </a:lnTo>
                  <a:lnTo>
                    <a:pt x="1441" y="104"/>
                  </a:lnTo>
                  <a:lnTo>
                    <a:pt x="1439" y="104"/>
                  </a:lnTo>
                  <a:lnTo>
                    <a:pt x="1439" y="104"/>
                  </a:lnTo>
                  <a:lnTo>
                    <a:pt x="1439" y="104"/>
                  </a:lnTo>
                  <a:lnTo>
                    <a:pt x="1437" y="102"/>
                  </a:lnTo>
                  <a:lnTo>
                    <a:pt x="1435" y="104"/>
                  </a:lnTo>
                  <a:lnTo>
                    <a:pt x="1433" y="104"/>
                  </a:lnTo>
                  <a:lnTo>
                    <a:pt x="1431" y="104"/>
                  </a:lnTo>
                  <a:lnTo>
                    <a:pt x="1429" y="104"/>
                  </a:lnTo>
                  <a:lnTo>
                    <a:pt x="1428" y="104"/>
                  </a:lnTo>
                  <a:lnTo>
                    <a:pt x="1426" y="104"/>
                  </a:lnTo>
                  <a:lnTo>
                    <a:pt x="1426" y="104"/>
                  </a:lnTo>
                  <a:lnTo>
                    <a:pt x="1424" y="104"/>
                  </a:lnTo>
                  <a:lnTo>
                    <a:pt x="1424" y="104"/>
                  </a:lnTo>
                  <a:lnTo>
                    <a:pt x="1424" y="106"/>
                  </a:lnTo>
                  <a:lnTo>
                    <a:pt x="1422" y="106"/>
                  </a:lnTo>
                  <a:lnTo>
                    <a:pt x="1422" y="108"/>
                  </a:lnTo>
                  <a:lnTo>
                    <a:pt x="1418" y="110"/>
                  </a:lnTo>
                  <a:lnTo>
                    <a:pt x="1416" y="110"/>
                  </a:lnTo>
                  <a:lnTo>
                    <a:pt x="1416" y="110"/>
                  </a:lnTo>
                  <a:lnTo>
                    <a:pt x="1416" y="110"/>
                  </a:lnTo>
                  <a:lnTo>
                    <a:pt x="1414" y="108"/>
                  </a:lnTo>
                  <a:lnTo>
                    <a:pt x="1414" y="108"/>
                  </a:lnTo>
                  <a:lnTo>
                    <a:pt x="1414" y="106"/>
                  </a:lnTo>
                  <a:lnTo>
                    <a:pt x="1414" y="106"/>
                  </a:lnTo>
                  <a:lnTo>
                    <a:pt x="1412" y="106"/>
                  </a:lnTo>
                  <a:lnTo>
                    <a:pt x="1409" y="106"/>
                  </a:lnTo>
                  <a:lnTo>
                    <a:pt x="1407" y="106"/>
                  </a:lnTo>
                  <a:lnTo>
                    <a:pt x="1407" y="104"/>
                  </a:lnTo>
                  <a:lnTo>
                    <a:pt x="1407" y="102"/>
                  </a:lnTo>
                  <a:lnTo>
                    <a:pt x="1407" y="102"/>
                  </a:lnTo>
                  <a:lnTo>
                    <a:pt x="1405" y="102"/>
                  </a:lnTo>
                  <a:lnTo>
                    <a:pt x="1405" y="104"/>
                  </a:lnTo>
                  <a:lnTo>
                    <a:pt x="1403" y="106"/>
                  </a:lnTo>
                  <a:lnTo>
                    <a:pt x="1403" y="108"/>
                  </a:lnTo>
                  <a:lnTo>
                    <a:pt x="1403" y="110"/>
                  </a:lnTo>
                  <a:lnTo>
                    <a:pt x="1401" y="112"/>
                  </a:lnTo>
                  <a:lnTo>
                    <a:pt x="1401" y="114"/>
                  </a:lnTo>
                  <a:lnTo>
                    <a:pt x="1401" y="114"/>
                  </a:lnTo>
                  <a:lnTo>
                    <a:pt x="1399" y="114"/>
                  </a:lnTo>
                  <a:lnTo>
                    <a:pt x="1399" y="114"/>
                  </a:lnTo>
                  <a:lnTo>
                    <a:pt x="1397" y="114"/>
                  </a:lnTo>
                  <a:lnTo>
                    <a:pt x="1397" y="114"/>
                  </a:lnTo>
                  <a:lnTo>
                    <a:pt x="1395" y="116"/>
                  </a:lnTo>
                  <a:lnTo>
                    <a:pt x="1393" y="116"/>
                  </a:lnTo>
                  <a:lnTo>
                    <a:pt x="1393" y="117"/>
                  </a:lnTo>
                  <a:lnTo>
                    <a:pt x="1392" y="117"/>
                  </a:lnTo>
                  <a:lnTo>
                    <a:pt x="1392" y="117"/>
                  </a:lnTo>
                  <a:lnTo>
                    <a:pt x="1392" y="121"/>
                  </a:lnTo>
                  <a:lnTo>
                    <a:pt x="1390" y="127"/>
                  </a:lnTo>
                  <a:lnTo>
                    <a:pt x="1390" y="129"/>
                  </a:lnTo>
                  <a:lnTo>
                    <a:pt x="1388" y="133"/>
                  </a:lnTo>
                  <a:lnTo>
                    <a:pt x="1388" y="133"/>
                  </a:lnTo>
                  <a:lnTo>
                    <a:pt x="1386" y="134"/>
                  </a:lnTo>
                  <a:lnTo>
                    <a:pt x="1384" y="134"/>
                  </a:lnTo>
                  <a:lnTo>
                    <a:pt x="1384" y="136"/>
                  </a:lnTo>
                  <a:lnTo>
                    <a:pt x="1386" y="136"/>
                  </a:lnTo>
                  <a:lnTo>
                    <a:pt x="1388" y="138"/>
                  </a:lnTo>
                  <a:lnTo>
                    <a:pt x="1388" y="138"/>
                  </a:lnTo>
                  <a:lnTo>
                    <a:pt x="1388" y="140"/>
                  </a:lnTo>
                  <a:lnTo>
                    <a:pt x="1386" y="148"/>
                  </a:lnTo>
                  <a:lnTo>
                    <a:pt x="1386" y="152"/>
                  </a:lnTo>
                  <a:lnTo>
                    <a:pt x="1386" y="153"/>
                  </a:lnTo>
                  <a:lnTo>
                    <a:pt x="1386" y="155"/>
                  </a:lnTo>
                  <a:lnTo>
                    <a:pt x="1388" y="159"/>
                  </a:lnTo>
                  <a:lnTo>
                    <a:pt x="1388" y="161"/>
                  </a:lnTo>
                  <a:lnTo>
                    <a:pt x="1386" y="161"/>
                  </a:lnTo>
                  <a:lnTo>
                    <a:pt x="1388" y="163"/>
                  </a:lnTo>
                  <a:lnTo>
                    <a:pt x="1388" y="163"/>
                  </a:lnTo>
                  <a:lnTo>
                    <a:pt x="1388" y="165"/>
                  </a:lnTo>
                  <a:lnTo>
                    <a:pt x="1390" y="167"/>
                  </a:lnTo>
                  <a:lnTo>
                    <a:pt x="1390" y="167"/>
                  </a:lnTo>
                  <a:lnTo>
                    <a:pt x="1388" y="169"/>
                  </a:lnTo>
                  <a:lnTo>
                    <a:pt x="1388" y="169"/>
                  </a:lnTo>
                  <a:lnTo>
                    <a:pt x="1388" y="169"/>
                  </a:lnTo>
                  <a:lnTo>
                    <a:pt x="1386" y="169"/>
                  </a:lnTo>
                  <a:lnTo>
                    <a:pt x="1386" y="167"/>
                  </a:lnTo>
                  <a:lnTo>
                    <a:pt x="1384" y="169"/>
                  </a:lnTo>
                  <a:lnTo>
                    <a:pt x="1384" y="172"/>
                  </a:lnTo>
                  <a:lnTo>
                    <a:pt x="1380" y="182"/>
                  </a:lnTo>
                  <a:lnTo>
                    <a:pt x="1380" y="184"/>
                  </a:lnTo>
                  <a:lnTo>
                    <a:pt x="1382" y="186"/>
                  </a:lnTo>
                  <a:lnTo>
                    <a:pt x="1382" y="186"/>
                  </a:lnTo>
                  <a:lnTo>
                    <a:pt x="1384" y="186"/>
                  </a:lnTo>
                  <a:lnTo>
                    <a:pt x="1380" y="189"/>
                  </a:lnTo>
                  <a:lnTo>
                    <a:pt x="1380" y="189"/>
                  </a:lnTo>
                  <a:lnTo>
                    <a:pt x="1380" y="193"/>
                  </a:lnTo>
                  <a:lnTo>
                    <a:pt x="1380" y="193"/>
                  </a:lnTo>
                  <a:lnTo>
                    <a:pt x="1378" y="195"/>
                  </a:lnTo>
                  <a:lnTo>
                    <a:pt x="1376" y="195"/>
                  </a:lnTo>
                  <a:lnTo>
                    <a:pt x="1371" y="197"/>
                  </a:lnTo>
                  <a:lnTo>
                    <a:pt x="1369" y="197"/>
                  </a:lnTo>
                  <a:lnTo>
                    <a:pt x="1367" y="197"/>
                  </a:lnTo>
                  <a:lnTo>
                    <a:pt x="1365" y="193"/>
                  </a:lnTo>
                  <a:lnTo>
                    <a:pt x="1365" y="193"/>
                  </a:lnTo>
                  <a:lnTo>
                    <a:pt x="1363" y="195"/>
                  </a:lnTo>
                  <a:lnTo>
                    <a:pt x="1363" y="197"/>
                  </a:lnTo>
                  <a:lnTo>
                    <a:pt x="1361" y="199"/>
                  </a:lnTo>
                  <a:lnTo>
                    <a:pt x="1358" y="201"/>
                  </a:lnTo>
                  <a:lnTo>
                    <a:pt x="1356" y="203"/>
                  </a:lnTo>
                  <a:lnTo>
                    <a:pt x="1356" y="203"/>
                  </a:lnTo>
                  <a:lnTo>
                    <a:pt x="1356" y="205"/>
                  </a:lnTo>
                  <a:lnTo>
                    <a:pt x="1356" y="205"/>
                  </a:lnTo>
                  <a:lnTo>
                    <a:pt x="1356" y="206"/>
                  </a:lnTo>
                  <a:lnTo>
                    <a:pt x="1354" y="206"/>
                  </a:lnTo>
                  <a:lnTo>
                    <a:pt x="1354" y="206"/>
                  </a:lnTo>
                  <a:lnTo>
                    <a:pt x="1354" y="206"/>
                  </a:lnTo>
                  <a:lnTo>
                    <a:pt x="1352" y="208"/>
                  </a:lnTo>
                  <a:lnTo>
                    <a:pt x="1354" y="208"/>
                  </a:lnTo>
                  <a:lnTo>
                    <a:pt x="1356" y="210"/>
                  </a:lnTo>
                  <a:lnTo>
                    <a:pt x="1356" y="212"/>
                  </a:lnTo>
                  <a:lnTo>
                    <a:pt x="1354" y="214"/>
                  </a:lnTo>
                  <a:lnTo>
                    <a:pt x="1354" y="214"/>
                  </a:lnTo>
                  <a:lnTo>
                    <a:pt x="1354" y="214"/>
                  </a:lnTo>
                  <a:lnTo>
                    <a:pt x="1352" y="214"/>
                  </a:lnTo>
                  <a:lnTo>
                    <a:pt x="1352" y="216"/>
                  </a:lnTo>
                  <a:lnTo>
                    <a:pt x="1352" y="216"/>
                  </a:lnTo>
                  <a:lnTo>
                    <a:pt x="1354" y="218"/>
                  </a:lnTo>
                  <a:lnTo>
                    <a:pt x="1354" y="218"/>
                  </a:lnTo>
                  <a:lnTo>
                    <a:pt x="1354" y="220"/>
                  </a:lnTo>
                  <a:lnTo>
                    <a:pt x="1352" y="222"/>
                  </a:lnTo>
                  <a:lnTo>
                    <a:pt x="1352" y="222"/>
                  </a:lnTo>
                  <a:lnTo>
                    <a:pt x="1354" y="223"/>
                  </a:lnTo>
                  <a:lnTo>
                    <a:pt x="1354" y="223"/>
                  </a:lnTo>
                  <a:lnTo>
                    <a:pt x="1356" y="223"/>
                  </a:lnTo>
                  <a:lnTo>
                    <a:pt x="1356" y="222"/>
                  </a:lnTo>
                  <a:lnTo>
                    <a:pt x="1358" y="223"/>
                  </a:lnTo>
                  <a:lnTo>
                    <a:pt x="1358" y="223"/>
                  </a:lnTo>
                  <a:lnTo>
                    <a:pt x="1359" y="223"/>
                  </a:lnTo>
                  <a:lnTo>
                    <a:pt x="1359" y="223"/>
                  </a:lnTo>
                  <a:lnTo>
                    <a:pt x="1359" y="225"/>
                  </a:lnTo>
                  <a:lnTo>
                    <a:pt x="1361" y="225"/>
                  </a:lnTo>
                  <a:lnTo>
                    <a:pt x="1361" y="227"/>
                  </a:lnTo>
                  <a:lnTo>
                    <a:pt x="1361" y="229"/>
                  </a:lnTo>
                  <a:lnTo>
                    <a:pt x="1361" y="231"/>
                  </a:lnTo>
                  <a:lnTo>
                    <a:pt x="1359" y="231"/>
                  </a:lnTo>
                  <a:lnTo>
                    <a:pt x="1358" y="231"/>
                  </a:lnTo>
                  <a:lnTo>
                    <a:pt x="1356" y="231"/>
                  </a:lnTo>
                  <a:lnTo>
                    <a:pt x="1354" y="235"/>
                  </a:lnTo>
                  <a:lnTo>
                    <a:pt x="1352" y="235"/>
                  </a:lnTo>
                  <a:lnTo>
                    <a:pt x="1350" y="237"/>
                  </a:lnTo>
                  <a:lnTo>
                    <a:pt x="1348" y="239"/>
                  </a:lnTo>
                  <a:lnTo>
                    <a:pt x="1346" y="239"/>
                  </a:lnTo>
                  <a:lnTo>
                    <a:pt x="1344" y="239"/>
                  </a:lnTo>
                  <a:lnTo>
                    <a:pt x="1342" y="239"/>
                  </a:lnTo>
                  <a:lnTo>
                    <a:pt x="1342" y="241"/>
                  </a:lnTo>
                  <a:lnTo>
                    <a:pt x="1342" y="242"/>
                  </a:lnTo>
                  <a:lnTo>
                    <a:pt x="1342" y="244"/>
                  </a:lnTo>
                  <a:lnTo>
                    <a:pt x="1342" y="244"/>
                  </a:lnTo>
                  <a:lnTo>
                    <a:pt x="1340" y="244"/>
                  </a:lnTo>
                  <a:lnTo>
                    <a:pt x="1335" y="246"/>
                  </a:lnTo>
                  <a:lnTo>
                    <a:pt x="1333" y="246"/>
                  </a:lnTo>
                  <a:lnTo>
                    <a:pt x="1333" y="250"/>
                  </a:lnTo>
                  <a:lnTo>
                    <a:pt x="1331" y="254"/>
                  </a:lnTo>
                  <a:lnTo>
                    <a:pt x="1331" y="254"/>
                  </a:lnTo>
                  <a:lnTo>
                    <a:pt x="1331" y="256"/>
                  </a:lnTo>
                  <a:lnTo>
                    <a:pt x="1333" y="256"/>
                  </a:lnTo>
                  <a:lnTo>
                    <a:pt x="1333" y="256"/>
                  </a:lnTo>
                  <a:lnTo>
                    <a:pt x="1333" y="259"/>
                  </a:lnTo>
                  <a:lnTo>
                    <a:pt x="1333" y="259"/>
                  </a:lnTo>
                  <a:lnTo>
                    <a:pt x="1333" y="261"/>
                  </a:lnTo>
                  <a:lnTo>
                    <a:pt x="1335" y="261"/>
                  </a:lnTo>
                  <a:lnTo>
                    <a:pt x="1335" y="259"/>
                  </a:lnTo>
                  <a:lnTo>
                    <a:pt x="1337" y="259"/>
                  </a:lnTo>
                  <a:lnTo>
                    <a:pt x="1337" y="261"/>
                  </a:lnTo>
                  <a:lnTo>
                    <a:pt x="1339" y="261"/>
                  </a:lnTo>
                  <a:lnTo>
                    <a:pt x="1339" y="263"/>
                  </a:lnTo>
                  <a:lnTo>
                    <a:pt x="1337" y="263"/>
                  </a:lnTo>
                  <a:lnTo>
                    <a:pt x="1337" y="265"/>
                  </a:lnTo>
                  <a:lnTo>
                    <a:pt x="1337" y="265"/>
                  </a:lnTo>
                  <a:lnTo>
                    <a:pt x="1337" y="267"/>
                  </a:lnTo>
                  <a:lnTo>
                    <a:pt x="1337" y="269"/>
                  </a:lnTo>
                  <a:lnTo>
                    <a:pt x="1337" y="269"/>
                  </a:lnTo>
                  <a:lnTo>
                    <a:pt x="1337" y="271"/>
                  </a:lnTo>
                  <a:lnTo>
                    <a:pt x="1333" y="273"/>
                  </a:lnTo>
                  <a:lnTo>
                    <a:pt x="1329" y="273"/>
                  </a:lnTo>
                  <a:lnTo>
                    <a:pt x="1327" y="273"/>
                  </a:lnTo>
                  <a:lnTo>
                    <a:pt x="1327" y="273"/>
                  </a:lnTo>
                  <a:lnTo>
                    <a:pt x="1327" y="275"/>
                  </a:lnTo>
                  <a:lnTo>
                    <a:pt x="1327" y="275"/>
                  </a:lnTo>
                  <a:lnTo>
                    <a:pt x="1325" y="275"/>
                  </a:lnTo>
                  <a:lnTo>
                    <a:pt x="1325" y="276"/>
                  </a:lnTo>
                  <a:lnTo>
                    <a:pt x="1327" y="276"/>
                  </a:lnTo>
                  <a:lnTo>
                    <a:pt x="1327" y="276"/>
                  </a:lnTo>
                  <a:lnTo>
                    <a:pt x="1327" y="278"/>
                  </a:lnTo>
                  <a:lnTo>
                    <a:pt x="1325" y="284"/>
                  </a:lnTo>
                  <a:lnTo>
                    <a:pt x="1325" y="288"/>
                  </a:lnTo>
                  <a:lnTo>
                    <a:pt x="1323" y="290"/>
                  </a:lnTo>
                  <a:lnTo>
                    <a:pt x="1322" y="292"/>
                  </a:lnTo>
                  <a:lnTo>
                    <a:pt x="1320" y="294"/>
                  </a:lnTo>
                  <a:lnTo>
                    <a:pt x="1320" y="294"/>
                  </a:lnTo>
                  <a:lnTo>
                    <a:pt x="1320" y="295"/>
                  </a:lnTo>
                  <a:lnTo>
                    <a:pt x="1320" y="297"/>
                  </a:lnTo>
                  <a:lnTo>
                    <a:pt x="1320" y="299"/>
                  </a:lnTo>
                  <a:lnTo>
                    <a:pt x="1318" y="299"/>
                  </a:lnTo>
                  <a:lnTo>
                    <a:pt x="1318" y="301"/>
                  </a:lnTo>
                  <a:lnTo>
                    <a:pt x="1316" y="301"/>
                  </a:lnTo>
                  <a:lnTo>
                    <a:pt x="1314" y="301"/>
                  </a:lnTo>
                  <a:lnTo>
                    <a:pt x="1308" y="297"/>
                  </a:lnTo>
                  <a:lnTo>
                    <a:pt x="1308" y="297"/>
                  </a:lnTo>
                  <a:lnTo>
                    <a:pt x="1306" y="295"/>
                  </a:lnTo>
                  <a:lnTo>
                    <a:pt x="1305" y="297"/>
                  </a:lnTo>
                  <a:lnTo>
                    <a:pt x="1295" y="301"/>
                  </a:lnTo>
                  <a:lnTo>
                    <a:pt x="1293" y="301"/>
                  </a:lnTo>
                  <a:lnTo>
                    <a:pt x="1293" y="303"/>
                  </a:lnTo>
                  <a:lnTo>
                    <a:pt x="1291" y="301"/>
                  </a:lnTo>
                  <a:lnTo>
                    <a:pt x="1291" y="301"/>
                  </a:lnTo>
                  <a:lnTo>
                    <a:pt x="1291" y="301"/>
                  </a:lnTo>
                  <a:lnTo>
                    <a:pt x="1289" y="299"/>
                  </a:lnTo>
                  <a:lnTo>
                    <a:pt x="1287" y="299"/>
                  </a:lnTo>
                  <a:lnTo>
                    <a:pt x="1284" y="299"/>
                  </a:lnTo>
                  <a:lnTo>
                    <a:pt x="1274" y="301"/>
                  </a:lnTo>
                  <a:lnTo>
                    <a:pt x="1274" y="301"/>
                  </a:lnTo>
                  <a:lnTo>
                    <a:pt x="1272" y="303"/>
                  </a:lnTo>
                  <a:lnTo>
                    <a:pt x="1269" y="307"/>
                  </a:lnTo>
                  <a:lnTo>
                    <a:pt x="1257" y="314"/>
                  </a:lnTo>
                  <a:lnTo>
                    <a:pt x="1255" y="314"/>
                  </a:lnTo>
                  <a:lnTo>
                    <a:pt x="1253" y="314"/>
                  </a:lnTo>
                  <a:lnTo>
                    <a:pt x="1250" y="311"/>
                  </a:lnTo>
                  <a:lnTo>
                    <a:pt x="1250" y="309"/>
                  </a:lnTo>
                  <a:lnTo>
                    <a:pt x="1248" y="309"/>
                  </a:lnTo>
                  <a:lnTo>
                    <a:pt x="1246" y="309"/>
                  </a:lnTo>
                  <a:lnTo>
                    <a:pt x="1244" y="311"/>
                  </a:lnTo>
                  <a:lnTo>
                    <a:pt x="1240" y="311"/>
                  </a:lnTo>
                  <a:lnTo>
                    <a:pt x="1234" y="307"/>
                  </a:lnTo>
                  <a:lnTo>
                    <a:pt x="1233" y="305"/>
                  </a:lnTo>
                  <a:lnTo>
                    <a:pt x="1229" y="305"/>
                  </a:lnTo>
                  <a:lnTo>
                    <a:pt x="1225" y="305"/>
                  </a:lnTo>
                  <a:lnTo>
                    <a:pt x="1225" y="305"/>
                  </a:lnTo>
                  <a:lnTo>
                    <a:pt x="1221" y="303"/>
                  </a:lnTo>
                  <a:lnTo>
                    <a:pt x="1219" y="301"/>
                  </a:lnTo>
                  <a:lnTo>
                    <a:pt x="1217" y="301"/>
                  </a:lnTo>
                  <a:lnTo>
                    <a:pt x="1214" y="301"/>
                  </a:lnTo>
                  <a:lnTo>
                    <a:pt x="1212" y="303"/>
                  </a:lnTo>
                  <a:lnTo>
                    <a:pt x="1210" y="303"/>
                  </a:lnTo>
                  <a:lnTo>
                    <a:pt x="1210" y="301"/>
                  </a:lnTo>
                  <a:lnTo>
                    <a:pt x="1210" y="301"/>
                  </a:lnTo>
                  <a:lnTo>
                    <a:pt x="1214" y="299"/>
                  </a:lnTo>
                  <a:lnTo>
                    <a:pt x="1214" y="299"/>
                  </a:lnTo>
                  <a:lnTo>
                    <a:pt x="1216" y="297"/>
                  </a:lnTo>
                  <a:lnTo>
                    <a:pt x="1216" y="295"/>
                  </a:lnTo>
                  <a:lnTo>
                    <a:pt x="1216" y="294"/>
                  </a:lnTo>
                  <a:lnTo>
                    <a:pt x="1214" y="294"/>
                  </a:lnTo>
                  <a:lnTo>
                    <a:pt x="1214" y="294"/>
                  </a:lnTo>
                  <a:lnTo>
                    <a:pt x="1212" y="292"/>
                  </a:lnTo>
                  <a:lnTo>
                    <a:pt x="1210" y="292"/>
                  </a:lnTo>
                  <a:lnTo>
                    <a:pt x="1208" y="292"/>
                  </a:lnTo>
                  <a:lnTo>
                    <a:pt x="1206" y="292"/>
                  </a:lnTo>
                  <a:lnTo>
                    <a:pt x="1204" y="292"/>
                  </a:lnTo>
                  <a:lnTo>
                    <a:pt x="1204" y="292"/>
                  </a:lnTo>
                  <a:lnTo>
                    <a:pt x="1202" y="292"/>
                  </a:lnTo>
                  <a:lnTo>
                    <a:pt x="1202" y="292"/>
                  </a:lnTo>
                  <a:lnTo>
                    <a:pt x="1200" y="294"/>
                  </a:lnTo>
                  <a:lnTo>
                    <a:pt x="1200" y="294"/>
                  </a:lnTo>
                  <a:lnTo>
                    <a:pt x="1200" y="294"/>
                  </a:lnTo>
                  <a:lnTo>
                    <a:pt x="1200" y="294"/>
                  </a:lnTo>
                  <a:lnTo>
                    <a:pt x="1198" y="294"/>
                  </a:lnTo>
                  <a:lnTo>
                    <a:pt x="1178" y="292"/>
                  </a:lnTo>
                  <a:lnTo>
                    <a:pt x="1176" y="292"/>
                  </a:lnTo>
                  <a:lnTo>
                    <a:pt x="1176" y="294"/>
                  </a:lnTo>
                  <a:lnTo>
                    <a:pt x="1174" y="294"/>
                  </a:lnTo>
                  <a:lnTo>
                    <a:pt x="1172" y="295"/>
                  </a:lnTo>
                  <a:lnTo>
                    <a:pt x="1172" y="295"/>
                  </a:lnTo>
                  <a:lnTo>
                    <a:pt x="1168" y="295"/>
                  </a:lnTo>
                  <a:lnTo>
                    <a:pt x="1166" y="297"/>
                  </a:lnTo>
                  <a:lnTo>
                    <a:pt x="1159" y="299"/>
                  </a:lnTo>
                  <a:lnTo>
                    <a:pt x="1157" y="301"/>
                  </a:lnTo>
                  <a:lnTo>
                    <a:pt x="1157" y="303"/>
                  </a:lnTo>
                  <a:lnTo>
                    <a:pt x="1157" y="303"/>
                  </a:lnTo>
                  <a:lnTo>
                    <a:pt x="1159" y="303"/>
                  </a:lnTo>
                  <a:lnTo>
                    <a:pt x="1159" y="305"/>
                  </a:lnTo>
                  <a:lnTo>
                    <a:pt x="1159" y="305"/>
                  </a:lnTo>
                  <a:lnTo>
                    <a:pt x="1159" y="305"/>
                  </a:lnTo>
                  <a:lnTo>
                    <a:pt x="1157" y="311"/>
                  </a:lnTo>
                  <a:lnTo>
                    <a:pt x="1153" y="320"/>
                  </a:lnTo>
                  <a:lnTo>
                    <a:pt x="1153" y="320"/>
                  </a:lnTo>
                  <a:lnTo>
                    <a:pt x="1151" y="322"/>
                  </a:lnTo>
                  <a:lnTo>
                    <a:pt x="1149" y="322"/>
                  </a:lnTo>
                  <a:lnTo>
                    <a:pt x="1144" y="322"/>
                  </a:lnTo>
                  <a:lnTo>
                    <a:pt x="1140" y="322"/>
                  </a:lnTo>
                  <a:lnTo>
                    <a:pt x="1134" y="330"/>
                  </a:lnTo>
                  <a:lnTo>
                    <a:pt x="1130" y="331"/>
                  </a:lnTo>
                  <a:lnTo>
                    <a:pt x="1128" y="330"/>
                  </a:lnTo>
                  <a:lnTo>
                    <a:pt x="1125" y="330"/>
                  </a:lnTo>
                  <a:lnTo>
                    <a:pt x="1123" y="328"/>
                  </a:lnTo>
                  <a:lnTo>
                    <a:pt x="1121" y="328"/>
                  </a:lnTo>
                  <a:lnTo>
                    <a:pt x="1121" y="328"/>
                  </a:lnTo>
                  <a:lnTo>
                    <a:pt x="1115" y="330"/>
                  </a:lnTo>
                  <a:lnTo>
                    <a:pt x="1113" y="333"/>
                  </a:lnTo>
                  <a:lnTo>
                    <a:pt x="1113" y="333"/>
                  </a:lnTo>
                  <a:lnTo>
                    <a:pt x="1111" y="331"/>
                  </a:lnTo>
                  <a:lnTo>
                    <a:pt x="1111" y="330"/>
                  </a:lnTo>
                  <a:lnTo>
                    <a:pt x="1111" y="330"/>
                  </a:lnTo>
                  <a:lnTo>
                    <a:pt x="1110" y="330"/>
                  </a:lnTo>
                  <a:lnTo>
                    <a:pt x="1110" y="330"/>
                  </a:lnTo>
                  <a:lnTo>
                    <a:pt x="1106" y="330"/>
                  </a:lnTo>
                  <a:lnTo>
                    <a:pt x="1106" y="330"/>
                  </a:lnTo>
                  <a:lnTo>
                    <a:pt x="1104" y="330"/>
                  </a:lnTo>
                  <a:lnTo>
                    <a:pt x="1102" y="330"/>
                  </a:lnTo>
                  <a:lnTo>
                    <a:pt x="1092" y="326"/>
                  </a:lnTo>
                  <a:lnTo>
                    <a:pt x="1092" y="326"/>
                  </a:lnTo>
                  <a:lnTo>
                    <a:pt x="1077" y="330"/>
                  </a:lnTo>
                  <a:lnTo>
                    <a:pt x="1072" y="330"/>
                  </a:lnTo>
                  <a:lnTo>
                    <a:pt x="1070" y="330"/>
                  </a:lnTo>
                  <a:lnTo>
                    <a:pt x="1068" y="331"/>
                  </a:lnTo>
                  <a:lnTo>
                    <a:pt x="1064" y="333"/>
                  </a:lnTo>
                  <a:lnTo>
                    <a:pt x="1064" y="335"/>
                  </a:lnTo>
                  <a:lnTo>
                    <a:pt x="1064" y="335"/>
                  </a:lnTo>
                  <a:lnTo>
                    <a:pt x="1064" y="337"/>
                  </a:lnTo>
                  <a:lnTo>
                    <a:pt x="1064" y="337"/>
                  </a:lnTo>
                  <a:lnTo>
                    <a:pt x="1062" y="337"/>
                  </a:lnTo>
                  <a:lnTo>
                    <a:pt x="1062" y="335"/>
                  </a:lnTo>
                  <a:lnTo>
                    <a:pt x="1062" y="335"/>
                  </a:lnTo>
                  <a:lnTo>
                    <a:pt x="1062" y="337"/>
                  </a:lnTo>
                  <a:lnTo>
                    <a:pt x="1060" y="337"/>
                  </a:lnTo>
                  <a:lnTo>
                    <a:pt x="1060" y="337"/>
                  </a:lnTo>
                  <a:lnTo>
                    <a:pt x="1060" y="337"/>
                  </a:lnTo>
                  <a:lnTo>
                    <a:pt x="1058" y="337"/>
                  </a:lnTo>
                  <a:lnTo>
                    <a:pt x="1058" y="337"/>
                  </a:lnTo>
                  <a:lnTo>
                    <a:pt x="1058" y="337"/>
                  </a:lnTo>
                  <a:lnTo>
                    <a:pt x="1057" y="339"/>
                  </a:lnTo>
                  <a:lnTo>
                    <a:pt x="1057" y="339"/>
                  </a:lnTo>
                  <a:lnTo>
                    <a:pt x="1055" y="339"/>
                  </a:lnTo>
                  <a:lnTo>
                    <a:pt x="1055" y="339"/>
                  </a:lnTo>
                  <a:lnTo>
                    <a:pt x="1053" y="337"/>
                  </a:lnTo>
                  <a:lnTo>
                    <a:pt x="1053" y="337"/>
                  </a:lnTo>
                  <a:lnTo>
                    <a:pt x="1053" y="337"/>
                  </a:lnTo>
                  <a:lnTo>
                    <a:pt x="1053" y="337"/>
                  </a:lnTo>
                  <a:lnTo>
                    <a:pt x="1053" y="339"/>
                  </a:lnTo>
                  <a:lnTo>
                    <a:pt x="1051" y="339"/>
                  </a:lnTo>
                  <a:lnTo>
                    <a:pt x="1049" y="341"/>
                  </a:lnTo>
                  <a:lnTo>
                    <a:pt x="1045" y="339"/>
                  </a:lnTo>
                  <a:lnTo>
                    <a:pt x="1041" y="339"/>
                  </a:lnTo>
                  <a:lnTo>
                    <a:pt x="1039" y="337"/>
                  </a:lnTo>
                  <a:lnTo>
                    <a:pt x="1038" y="333"/>
                  </a:lnTo>
                  <a:lnTo>
                    <a:pt x="1036" y="331"/>
                  </a:lnTo>
                  <a:lnTo>
                    <a:pt x="1034" y="331"/>
                  </a:lnTo>
                  <a:lnTo>
                    <a:pt x="1032" y="330"/>
                  </a:lnTo>
                  <a:lnTo>
                    <a:pt x="1030" y="331"/>
                  </a:lnTo>
                  <a:lnTo>
                    <a:pt x="1030" y="331"/>
                  </a:lnTo>
                  <a:lnTo>
                    <a:pt x="1028" y="331"/>
                  </a:lnTo>
                  <a:lnTo>
                    <a:pt x="1028" y="330"/>
                  </a:lnTo>
                  <a:lnTo>
                    <a:pt x="1028" y="328"/>
                  </a:lnTo>
                  <a:lnTo>
                    <a:pt x="1024" y="322"/>
                  </a:lnTo>
                  <a:lnTo>
                    <a:pt x="1024" y="320"/>
                  </a:lnTo>
                  <a:lnTo>
                    <a:pt x="1022" y="318"/>
                  </a:lnTo>
                  <a:lnTo>
                    <a:pt x="1021" y="318"/>
                  </a:lnTo>
                  <a:lnTo>
                    <a:pt x="1017" y="318"/>
                  </a:lnTo>
                  <a:lnTo>
                    <a:pt x="1017" y="316"/>
                  </a:lnTo>
                  <a:lnTo>
                    <a:pt x="1015" y="316"/>
                  </a:lnTo>
                  <a:lnTo>
                    <a:pt x="1013" y="312"/>
                  </a:lnTo>
                  <a:lnTo>
                    <a:pt x="1011" y="312"/>
                  </a:lnTo>
                  <a:lnTo>
                    <a:pt x="1009" y="311"/>
                  </a:lnTo>
                  <a:lnTo>
                    <a:pt x="1009" y="311"/>
                  </a:lnTo>
                  <a:lnTo>
                    <a:pt x="1007" y="309"/>
                  </a:lnTo>
                  <a:lnTo>
                    <a:pt x="1007" y="305"/>
                  </a:lnTo>
                  <a:lnTo>
                    <a:pt x="1005" y="303"/>
                  </a:lnTo>
                  <a:lnTo>
                    <a:pt x="1004" y="303"/>
                  </a:lnTo>
                  <a:lnTo>
                    <a:pt x="1004" y="303"/>
                  </a:lnTo>
                  <a:lnTo>
                    <a:pt x="1002" y="303"/>
                  </a:lnTo>
                  <a:lnTo>
                    <a:pt x="1000" y="303"/>
                  </a:lnTo>
                  <a:lnTo>
                    <a:pt x="1000" y="303"/>
                  </a:lnTo>
                  <a:lnTo>
                    <a:pt x="998" y="299"/>
                  </a:lnTo>
                  <a:lnTo>
                    <a:pt x="998" y="299"/>
                  </a:lnTo>
                  <a:lnTo>
                    <a:pt x="996" y="299"/>
                  </a:lnTo>
                  <a:lnTo>
                    <a:pt x="996" y="299"/>
                  </a:lnTo>
                  <a:lnTo>
                    <a:pt x="996" y="297"/>
                  </a:lnTo>
                  <a:lnTo>
                    <a:pt x="996" y="297"/>
                  </a:lnTo>
                  <a:lnTo>
                    <a:pt x="988" y="292"/>
                  </a:lnTo>
                  <a:lnTo>
                    <a:pt x="988" y="290"/>
                  </a:lnTo>
                  <a:lnTo>
                    <a:pt x="986" y="290"/>
                  </a:lnTo>
                  <a:lnTo>
                    <a:pt x="986" y="288"/>
                  </a:lnTo>
                  <a:lnTo>
                    <a:pt x="986" y="284"/>
                  </a:lnTo>
                  <a:lnTo>
                    <a:pt x="986" y="278"/>
                  </a:lnTo>
                  <a:lnTo>
                    <a:pt x="986" y="278"/>
                  </a:lnTo>
                  <a:lnTo>
                    <a:pt x="986" y="278"/>
                  </a:lnTo>
                  <a:lnTo>
                    <a:pt x="983" y="276"/>
                  </a:lnTo>
                  <a:lnTo>
                    <a:pt x="983" y="276"/>
                  </a:lnTo>
                  <a:lnTo>
                    <a:pt x="981" y="276"/>
                  </a:lnTo>
                  <a:lnTo>
                    <a:pt x="981" y="276"/>
                  </a:lnTo>
                  <a:lnTo>
                    <a:pt x="981" y="275"/>
                  </a:lnTo>
                  <a:lnTo>
                    <a:pt x="979" y="275"/>
                  </a:lnTo>
                  <a:lnTo>
                    <a:pt x="979" y="273"/>
                  </a:lnTo>
                  <a:lnTo>
                    <a:pt x="979" y="273"/>
                  </a:lnTo>
                  <a:lnTo>
                    <a:pt x="979" y="271"/>
                  </a:lnTo>
                  <a:lnTo>
                    <a:pt x="979" y="269"/>
                  </a:lnTo>
                  <a:lnTo>
                    <a:pt x="979" y="269"/>
                  </a:lnTo>
                  <a:lnTo>
                    <a:pt x="983" y="267"/>
                  </a:lnTo>
                  <a:lnTo>
                    <a:pt x="983" y="265"/>
                  </a:lnTo>
                  <a:lnTo>
                    <a:pt x="985" y="265"/>
                  </a:lnTo>
                  <a:lnTo>
                    <a:pt x="986" y="261"/>
                  </a:lnTo>
                  <a:lnTo>
                    <a:pt x="986" y="258"/>
                  </a:lnTo>
                  <a:lnTo>
                    <a:pt x="986" y="258"/>
                  </a:lnTo>
                  <a:lnTo>
                    <a:pt x="985" y="261"/>
                  </a:lnTo>
                  <a:lnTo>
                    <a:pt x="983" y="263"/>
                  </a:lnTo>
                  <a:lnTo>
                    <a:pt x="983" y="263"/>
                  </a:lnTo>
                  <a:lnTo>
                    <a:pt x="981" y="263"/>
                  </a:lnTo>
                  <a:lnTo>
                    <a:pt x="971" y="267"/>
                  </a:lnTo>
                  <a:lnTo>
                    <a:pt x="968" y="267"/>
                  </a:lnTo>
                  <a:lnTo>
                    <a:pt x="966" y="267"/>
                  </a:lnTo>
                  <a:lnTo>
                    <a:pt x="966" y="271"/>
                  </a:lnTo>
                  <a:lnTo>
                    <a:pt x="966" y="273"/>
                  </a:lnTo>
                  <a:lnTo>
                    <a:pt x="966" y="273"/>
                  </a:lnTo>
                  <a:lnTo>
                    <a:pt x="966" y="275"/>
                  </a:lnTo>
                  <a:lnTo>
                    <a:pt x="966" y="275"/>
                  </a:lnTo>
                  <a:lnTo>
                    <a:pt x="964" y="276"/>
                  </a:lnTo>
                  <a:lnTo>
                    <a:pt x="964" y="276"/>
                  </a:lnTo>
                  <a:lnTo>
                    <a:pt x="964" y="278"/>
                  </a:lnTo>
                  <a:lnTo>
                    <a:pt x="966" y="276"/>
                  </a:lnTo>
                  <a:lnTo>
                    <a:pt x="966" y="275"/>
                  </a:lnTo>
                  <a:lnTo>
                    <a:pt x="968" y="275"/>
                  </a:lnTo>
                  <a:lnTo>
                    <a:pt x="968" y="275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6" y="276"/>
                  </a:lnTo>
                  <a:lnTo>
                    <a:pt x="966" y="278"/>
                  </a:lnTo>
                  <a:lnTo>
                    <a:pt x="964" y="280"/>
                  </a:lnTo>
                  <a:lnTo>
                    <a:pt x="962" y="284"/>
                  </a:lnTo>
                  <a:lnTo>
                    <a:pt x="960" y="286"/>
                  </a:lnTo>
                  <a:lnTo>
                    <a:pt x="951" y="294"/>
                  </a:lnTo>
                  <a:lnTo>
                    <a:pt x="949" y="294"/>
                  </a:lnTo>
                  <a:lnTo>
                    <a:pt x="947" y="297"/>
                  </a:lnTo>
                  <a:lnTo>
                    <a:pt x="947" y="305"/>
                  </a:lnTo>
                  <a:lnTo>
                    <a:pt x="947" y="307"/>
                  </a:lnTo>
                  <a:lnTo>
                    <a:pt x="947" y="309"/>
                  </a:lnTo>
                  <a:lnTo>
                    <a:pt x="945" y="312"/>
                  </a:lnTo>
                  <a:lnTo>
                    <a:pt x="943" y="314"/>
                  </a:lnTo>
                  <a:lnTo>
                    <a:pt x="943" y="316"/>
                  </a:lnTo>
                  <a:lnTo>
                    <a:pt x="945" y="314"/>
                  </a:lnTo>
                  <a:lnTo>
                    <a:pt x="949" y="314"/>
                  </a:lnTo>
                  <a:lnTo>
                    <a:pt x="949" y="314"/>
                  </a:lnTo>
                  <a:lnTo>
                    <a:pt x="951" y="314"/>
                  </a:lnTo>
                  <a:lnTo>
                    <a:pt x="951" y="312"/>
                  </a:lnTo>
                  <a:lnTo>
                    <a:pt x="952" y="312"/>
                  </a:lnTo>
                  <a:lnTo>
                    <a:pt x="952" y="312"/>
                  </a:lnTo>
                  <a:lnTo>
                    <a:pt x="952" y="312"/>
                  </a:lnTo>
                  <a:lnTo>
                    <a:pt x="954" y="311"/>
                  </a:lnTo>
                  <a:lnTo>
                    <a:pt x="954" y="311"/>
                  </a:lnTo>
                  <a:lnTo>
                    <a:pt x="954" y="311"/>
                  </a:lnTo>
                  <a:lnTo>
                    <a:pt x="956" y="307"/>
                  </a:lnTo>
                  <a:lnTo>
                    <a:pt x="958" y="307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60" y="303"/>
                  </a:lnTo>
                  <a:lnTo>
                    <a:pt x="962" y="303"/>
                  </a:lnTo>
                  <a:lnTo>
                    <a:pt x="962" y="303"/>
                  </a:lnTo>
                  <a:lnTo>
                    <a:pt x="960" y="305"/>
                  </a:lnTo>
                  <a:lnTo>
                    <a:pt x="958" y="307"/>
                  </a:lnTo>
                  <a:lnTo>
                    <a:pt x="958" y="307"/>
                  </a:lnTo>
                  <a:lnTo>
                    <a:pt x="954" y="312"/>
                  </a:lnTo>
                  <a:lnTo>
                    <a:pt x="952" y="314"/>
                  </a:lnTo>
                  <a:lnTo>
                    <a:pt x="951" y="314"/>
                  </a:lnTo>
                  <a:lnTo>
                    <a:pt x="945" y="316"/>
                  </a:lnTo>
                  <a:lnTo>
                    <a:pt x="943" y="318"/>
                  </a:lnTo>
                  <a:lnTo>
                    <a:pt x="941" y="318"/>
                  </a:lnTo>
                  <a:lnTo>
                    <a:pt x="939" y="318"/>
                  </a:lnTo>
                  <a:lnTo>
                    <a:pt x="939" y="320"/>
                  </a:lnTo>
                  <a:lnTo>
                    <a:pt x="939" y="320"/>
                  </a:lnTo>
                  <a:close/>
                  <a:moveTo>
                    <a:pt x="1530" y="170"/>
                  </a:moveTo>
                  <a:lnTo>
                    <a:pt x="1530" y="169"/>
                  </a:lnTo>
                  <a:lnTo>
                    <a:pt x="1530" y="169"/>
                  </a:lnTo>
                  <a:lnTo>
                    <a:pt x="1528" y="167"/>
                  </a:lnTo>
                  <a:lnTo>
                    <a:pt x="1528" y="167"/>
                  </a:lnTo>
                  <a:lnTo>
                    <a:pt x="1526" y="167"/>
                  </a:lnTo>
                  <a:lnTo>
                    <a:pt x="1526" y="167"/>
                  </a:lnTo>
                  <a:lnTo>
                    <a:pt x="1522" y="167"/>
                  </a:lnTo>
                  <a:lnTo>
                    <a:pt x="1520" y="167"/>
                  </a:lnTo>
                  <a:lnTo>
                    <a:pt x="1518" y="169"/>
                  </a:lnTo>
                  <a:lnTo>
                    <a:pt x="1518" y="170"/>
                  </a:lnTo>
                  <a:lnTo>
                    <a:pt x="1520" y="172"/>
                  </a:lnTo>
                  <a:lnTo>
                    <a:pt x="1520" y="174"/>
                  </a:lnTo>
                  <a:lnTo>
                    <a:pt x="1522" y="174"/>
                  </a:lnTo>
                  <a:lnTo>
                    <a:pt x="1526" y="178"/>
                  </a:lnTo>
                  <a:lnTo>
                    <a:pt x="1526" y="178"/>
                  </a:lnTo>
                  <a:lnTo>
                    <a:pt x="1526" y="180"/>
                  </a:lnTo>
                  <a:lnTo>
                    <a:pt x="1528" y="180"/>
                  </a:lnTo>
                  <a:lnTo>
                    <a:pt x="1528" y="180"/>
                  </a:lnTo>
                  <a:lnTo>
                    <a:pt x="1528" y="178"/>
                  </a:lnTo>
                  <a:lnTo>
                    <a:pt x="1528" y="174"/>
                  </a:lnTo>
                  <a:lnTo>
                    <a:pt x="1530" y="172"/>
                  </a:lnTo>
                  <a:lnTo>
                    <a:pt x="1530" y="170"/>
                  </a:lnTo>
                  <a:close/>
                  <a:moveTo>
                    <a:pt x="1534" y="943"/>
                  </a:moveTo>
                  <a:lnTo>
                    <a:pt x="1534" y="943"/>
                  </a:lnTo>
                  <a:lnTo>
                    <a:pt x="1535" y="943"/>
                  </a:lnTo>
                  <a:lnTo>
                    <a:pt x="1534" y="941"/>
                  </a:lnTo>
                  <a:lnTo>
                    <a:pt x="1534" y="943"/>
                  </a:lnTo>
                  <a:lnTo>
                    <a:pt x="1534" y="943"/>
                  </a:lnTo>
                  <a:close/>
                  <a:moveTo>
                    <a:pt x="1384" y="867"/>
                  </a:move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2" y="867"/>
                  </a:lnTo>
                  <a:lnTo>
                    <a:pt x="1382" y="867"/>
                  </a:lnTo>
                  <a:lnTo>
                    <a:pt x="1382" y="869"/>
                  </a:lnTo>
                  <a:lnTo>
                    <a:pt x="1384" y="869"/>
                  </a:lnTo>
                  <a:lnTo>
                    <a:pt x="1384" y="869"/>
                  </a:lnTo>
                  <a:lnTo>
                    <a:pt x="1384" y="869"/>
                  </a:lnTo>
                  <a:lnTo>
                    <a:pt x="1386" y="869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close/>
                  <a:moveTo>
                    <a:pt x="1386" y="863"/>
                  </a:moveTo>
                  <a:lnTo>
                    <a:pt x="1386" y="862"/>
                  </a:lnTo>
                  <a:lnTo>
                    <a:pt x="1386" y="860"/>
                  </a:lnTo>
                  <a:lnTo>
                    <a:pt x="1380" y="858"/>
                  </a:lnTo>
                  <a:lnTo>
                    <a:pt x="1380" y="858"/>
                  </a:lnTo>
                  <a:lnTo>
                    <a:pt x="1375" y="856"/>
                  </a:lnTo>
                  <a:lnTo>
                    <a:pt x="1369" y="856"/>
                  </a:lnTo>
                  <a:lnTo>
                    <a:pt x="1367" y="856"/>
                  </a:lnTo>
                  <a:lnTo>
                    <a:pt x="1365" y="856"/>
                  </a:lnTo>
                  <a:lnTo>
                    <a:pt x="1365" y="858"/>
                  </a:lnTo>
                  <a:lnTo>
                    <a:pt x="1365" y="858"/>
                  </a:lnTo>
                  <a:lnTo>
                    <a:pt x="1365" y="860"/>
                  </a:lnTo>
                  <a:lnTo>
                    <a:pt x="1363" y="860"/>
                  </a:lnTo>
                  <a:lnTo>
                    <a:pt x="1363" y="862"/>
                  </a:lnTo>
                  <a:lnTo>
                    <a:pt x="1363" y="863"/>
                  </a:lnTo>
                  <a:lnTo>
                    <a:pt x="1363" y="863"/>
                  </a:lnTo>
                  <a:lnTo>
                    <a:pt x="1365" y="863"/>
                  </a:lnTo>
                  <a:lnTo>
                    <a:pt x="1367" y="863"/>
                  </a:lnTo>
                  <a:lnTo>
                    <a:pt x="1367" y="865"/>
                  </a:lnTo>
                  <a:lnTo>
                    <a:pt x="1367" y="867"/>
                  </a:lnTo>
                  <a:lnTo>
                    <a:pt x="1367" y="867"/>
                  </a:lnTo>
                  <a:lnTo>
                    <a:pt x="1367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5"/>
                  </a:lnTo>
                  <a:lnTo>
                    <a:pt x="1369" y="867"/>
                  </a:lnTo>
                  <a:lnTo>
                    <a:pt x="1369" y="865"/>
                  </a:lnTo>
                  <a:lnTo>
                    <a:pt x="1369" y="865"/>
                  </a:lnTo>
                  <a:lnTo>
                    <a:pt x="1369" y="865"/>
                  </a:lnTo>
                  <a:lnTo>
                    <a:pt x="1369" y="863"/>
                  </a:lnTo>
                  <a:lnTo>
                    <a:pt x="1373" y="867"/>
                  </a:lnTo>
                  <a:lnTo>
                    <a:pt x="1375" y="867"/>
                  </a:lnTo>
                  <a:lnTo>
                    <a:pt x="1375" y="865"/>
                  </a:lnTo>
                  <a:lnTo>
                    <a:pt x="1375" y="865"/>
                  </a:lnTo>
                  <a:lnTo>
                    <a:pt x="1375" y="865"/>
                  </a:lnTo>
                  <a:lnTo>
                    <a:pt x="1375" y="863"/>
                  </a:lnTo>
                  <a:lnTo>
                    <a:pt x="1373" y="863"/>
                  </a:lnTo>
                  <a:lnTo>
                    <a:pt x="1373" y="863"/>
                  </a:lnTo>
                  <a:lnTo>
                    <a:pt x="1373" y="863"/>
                  </a:lnTo>
                  <a:lnTo>
                    <a:pt x="1371" y="863"/>
                  </a:lnTo>
                  <a:lnTo>
                    <a:pt x="1373" y="863"/>
                  </a:lnTo>
                  <a:lnTo>
                    <a:pt x="1375" y="862"/>
                  </a:lnTo>
                  <a:lnTo>
                    <a:pt x="1375" y="862"/>
                  </a:lnTo>
                  <a:lnTo>
                    <a:pt x="1375" y="862"/>
                  </a:lnTo>
                  <a:lnTo>
                    <a:pt x="1376" y="862"/>
                  </a:lnTo>
                  <a:lnTo>
                    <a:pt x="1376" y="863"/>
                  </a:lnTo>
                  <a:lnTo>
                    <a:pt x="1376" y="863"/>
                  </a:lnTo>
                  <a:lnTo>
                    <a:pt x="1376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80" y="862"/>
                  </a:lnTo>
                  <a:lnTo>
                    <a:pt x="1380" y="863"/>
                  </a:lnTo>
                  <a:lnTo>
                    <a:pt x="1382" y="863"/>
                  </a:lnTo>
                  <a:lnTo>
                    <a:pt x="1382" y="863"/>
                  </a:lnTo>
                  <a:lnTo>
                    <a:pt x="1386" y="863"/>
                  </a:lnTo>
                  <a:lnTo>
                    <a:pt x="1386" y="863"/>
                  </a:lnTo>
                  <a:close/>
                  <a:moveTo>
                    <a:pt x="1390" y="873"/>
                  </a:moveTo>
                  <a:lnTo>
                    <a:pt x="1390" y="871"/>
                  </a:lnTo>
                  <a:lnTo>
                    <a:pt x="1390" y="869"/>
                  </a:lnTo>
                  <a:lnTo>
                    <a:pt x="1390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90" y="871"/>
                  </a:lnTo>
                  <a:lnTo>
                    <a:pt x="1390" y="871"/>
                  </a:lnTo>
                  <a:lnTo>
                    <a:pt x="1390" y="873"/>
                  </a:lnTo>
                  <a:close/>
                  <a:moveTo>
                    <a:pt x="1392" y="867"/>
                  </a:moveTo>
                  <a:lnTo>
                    <a:pt x="1392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88" y="863"/>
                  </a:lnTo>
                  <a:lnTo>
                    <a:pt x="1388" y="863"/>
                  </a:lnTo>
                  <a:lnTo>
                    <a:pt x="1386" y="863"/>
                  </a:lnTo>
                  <a:lnTo>
                    <a:pt x="1386" y="863"/>
                  </a:lnTo>
                  <a:lnTo>
                    <a:pt x="1386" y="865"/>
                  </a:lnTo>
                  <a:lnTo>
                    <a:pt x="1386" y="865"/>
                  </a:lnTo>
                  <a:lnTo>
                    <a:pt x="1386" y="865"/>
                  </a:lnTo>
                  <a:lnTo>
                    <a:pt x="1386" y="865"/>
                  </a:lnTo>
                  <a:lnTo>
                    <a:pt x="1388" y="867"/>
                  </a:lnTo>
                  <a:lnTo>
                    <a:pt x="1388" y="867"/>
                  </a:lnTo>
                  <a:lnTo>
                    <a:pt x="1390" y="867"/>
                  </a:lnTo>
                  <a:lnTo>
                    <a:pt x="1392" y="867"/>
                  </a:lnTo>
                  <a:lnTo>
                    <a:pt x="1392" y="867"/>
                  </a:lnTo>
                  <a:close/>
                  <a:moveTo>
                    <a:pt x="1477" y="964"/>
                  </a:moveTo>
                  <a:lnTo>
                    <a:pt x="1477" y="964"/>
                  </a:lnTo>
                  <a:lnTo>
                    <a:pt x="1475" y="964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5" y="966"/>
                  </a:lnTo>
                  <a:lnTo>
                    <a:pt x="1475" y="966"/>
                  </a:lnTo>
                  <a:lnTo>
                    <a:pt x="1477" y="966"/>
                  </a:lnTo>
                  <a:lnTo>
                    <a:pt x="1477" y="966"/>
                  </a:lnTo>
                  <a:lnTo>
                    <a:pt x="1477" y="966"/>
                  </a:lnTo>
                  <a:lnTo>
                    <a:pt x="1479" y="966"/>
                  </a:lnTo>
                  <a:lnTo>
                    <a:pt x="1479" y="964"/>
                  </a:lnTo>
                  <a:lnTo>
                    <a:pt x="1479" y="964"/>
                  </a:lnTo>
                  <a:lnTo>
                    <a:pt x="1479" y="966"/>
                  </a:lnTo>
                  <a:lnTo>
                    <a:pt x="1481" y="964"/>
                  </a:lnTo>
                  <a:lnTo>
                    <a:pt x="1481" y="964"/>
                  </a:lnTo>
                  <a:lnTo>
                    <a:pt x="1479" y="964"/>
                  </a:lnTo>
                  <a:lnTo>
                    <a:pt x="1479" y="964"/>
                  </a:lnTo>
                  <a:lnTo>
                    <a:pt x="1477" y="964"/>
                  </a:lnTo>
                  <a:close/>
                  <a:moveTo>
                    <a:pt x="1380" y="865"/>
                  </a:moveTo>
                  <a:lnTo>
                    <a:pt x="1380" y="865"/>
                  </a:lnTo>
                  <a:lnTo>
                    <a:pt x="1380" y="865"/>
                  </a:lnTo>
                  <a:lnTo>
                    <a:pt x="1378" y="865"/>
                  </a:lnTo>
                  <a:lnTo>
                    <a:pt x="1378" y="865"/>
                  </a:lnTo>
                  <a:lnTo>
                    <a:pt x="1378" y="865"/>
                  </a:lnTo>
                  <a:lnTo>
                    <a:pt x="1376" y="867"/>
                  </a:lnTo>
                  <a:lnTo>
                    <a:pt x="1378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5"/>
                  </a:lnTo>
                  <a:close/>
                  <a:moveTo>
                    <a:pt x="1393" y="725"/>
                  </a:moveTo>
                  <a:lnTo>
                    <a:pt x="1392" y="725"/>
                  </a:lnTo>
                  <a:lnTo>
                    <a:pt x="1392" y="727"/>
                  </a:lnTo>
                  <a:lnTo>
                    <a:pt x="1392" y="727"/>
                  </a:lnTo>
                  <a:lnTo>
                    <a:pt x="1390" y="729"/>
                  </a:lnTo>
                  <a:lnTo>
                    <a:pt x="1390" y="729"/>
                  </a:lnTo>
                  <a:lnTo>
                    <a:pt x="1392" y="729"/>
                  </a:lnTo>
                  <a:lnTo>
                    <a:pt x="1392" y="727"/>
                  </a:lnTo>
                  <a:lnTo>
                    <a:pt x="1393" y="727"/>
                  </a:lnTo>
                  <a:lnTo>
                    <a:pt x="1393" y="727"/>
                  </a:lnTo>
                  <a:lnTo>
                    <a:pt x="1393" y="725"/>
                  </a:lnTo>
                  <a:lnTo>
                    <a:pt x="1393" y="725"/>
                  </a:lnTo>
                  <a:lnTo>
                    <a:pt x="1393" y="725"/>
                  </a:lnTo>
                  <a:close/>
                  <a:moveTo>
                    <a:pt x="1333" y="877"/>
                  </a:moveTo>
                  <a:lnTo>
                    <a:pt x="1333" y="877"/>
                  </a:lnTo>
                  <a:lnTo>
                    <a:pt x="1333" y="877"/>
                  </a:lnTo>
                  <a:lnTo>
                    <a:pt x="1333" y="877"/>
                  </a:lnTo>
                  <a:lnTo>
                    <a:pt x="1333" y="875"/>
                  </a:lnTo>
                  <a:lnTo>
                    <a:pt x="1333" y="877"/>
                  </a:lnTo>
                  <a:lnTo>
                    <a:pt x="1331" y="877"/>
                  </a:lnTo>
                  <a:lnTo>
                    <a:pt x="1333" y="877"/>
                  </a:lnTo>
                  <a:lnTo>
                    <a:pt x="1333" y="877"/>
                  </a:lnTo>
                  <a:lnTo>
                    <a:pt x="1333" y="877"/>
                  </a:lnTo>
                  <a:close/>
                  <a:moveTo>
                    <a:pt x="1431" y="863"/>
                  </a:moveTo>
                  <a:lnTo>
                    <a:pt x="1431" y="863"/>
                  </a:lnTo>
                  <a:lnTo>
                    <a:pt x="1431" y="863"/>
                  </a:lnTo>
                  <a:lnTo>
                    <a:pt x="1433" y="863"/>
                  </a:lnTo>
                  <a:lnTo>
                    <a:pt x="1433" y="863"/>
                  </a:lnTo>
                  <a:lnTo>
                    <a:pt x="1433" y="863"/>
                  </a:lnTo>
                  <a:lnTo>
                    <a:pt x="1431" y="863"/>
                  </a:lnTo>
                  <a:close/>
                  <a:moveTo>
                    <a:pt x="1437" y="651"/>
                  </a:moveTo>
                  <a:lnTo>
                    <a:pt x="1437" y="649"/>
                  </a:lnTo>
                  <a:lnTo>
                    <a:pt x="1439" y="649"/>
                  </a:lnTo>
                  <a:lnTo>
                    <a:pt x="1439" y="648"/>
                  </a:lnTo>
                  <a:lnTo>
                    <a:pt x="1437" y="648"/>
                  </a:lnTo>
                  <a:lnTo>
                    <a:pt x="1437" y="648"/>
                  </a:lnTo>
                  <a:lnTo>
                    <a:pt x="1437" y="646"/>
                  </a:lnTo>
                  <a:lnTo>
                    <a:pt x="1437" y="644"/>
                  </a:lnTo>
                  <a:lnTo>
                    <a:pt x="1437" y="644"/>
                  </a:lnTo>
                  <a:lnTo>
                    <a:pt x="1435" y="642"/>
                  </a:lnTo>
                  <a:lnTo>
                    <a:pt x="1435" y="638"/>
                  </a:lnTo>
                  <a:lnTo>
                    <a:pt x="1435" y="638"/>
                  </a:lnTo>
                  <a:lnTo>
                    <a:pt x="1435" y="636"/>
                  </a:lnTo>
                  <a:lnTo>
                    <a:pt x="1435" y="636"/>
                  </a:lnTo>
                  <a:lnTo>
                    <a:pt x="1435" y="634"/>
                  </a:lnTo>
                  <a:lnTo>
                    <a:pt x="1435" y="632"/>
                  </a:lnTo>
                  <a:lnTo>
                    <a:pt x="1437" y="632"/>
                  </a:lnTo>
                  <a:lnTo>
                    <a:pt x="1437" y="631"/>
                  </a:lnTo>
                  <a:lnTo>
                    <a:pt x="1437" y="629"/>
                  </a:lnTo>
                  <a:lnTo>
                    <a:pt x="1435" y="629"/>
                  </a:lnTo>
                  <a:lnTo>
                    <a:pt x="1433" y="625"/>
                  </a:lnTo>
                  <a:lnTo>
                    <a:pt x="1433" y="623"/>
                  </a:lnTo>
                  <a:lnTo>
                    <a:pt x="1433" y="617"/>
                  </a:lnTo>
                  <a:lnTo>
                    <a:pt x="1435" y="615"/>
                  </a:lnTo>
                  <a:lnTo>
                    <a:pt x="1435" y="615"/>
                  </a:lnTo>
                  <a:lnTo>
                    <a:pt x="1435" y="614"/>
                  </a:lnTo>
                  <a:lnTo>
                    <a:pt x="1433" y="614"/>
                  </a:lnTo>
                  <a:lnTo>
                    <a:pt x="1433" y="614"/>
                  </a:lnTo>
                  <a:lnTo>
                    <a:pt x="1433" y="614"/>
                  </a:lnTo>
                  <a:lnTo>
                    <a:pt x="1433" y="614"/>
                  </a:lnTo>
                  <a:lnTo>
                    <a:pt x="1431" y="615"/>
                  </a:lnTo>
                  <a:lnTo>
                    <a:pt x="1428" y="619"/>
                  </a:lnTo>
                  <a:lnTo>
                    <a:pt x="1426" y="619"/>
                  </a:lnTo>
                  <a:lnTo>
                    <a:pt x="1424" y="619"/>
                  </a:lnTo>
                  <a:lnTo>
                    <a:pt x="1424" y="621"/>
                  </a:lnTo>
                  <a:lnTo>
                    <a:pt x="1424" y="621"/>
                  </a:lnTo>
                  <a:lnTo>
                    <a:pt x="1422" y="625"/>
                  </a:lnTo>
                  <a:lnTo>
                    <a:pt x="1420" y="631"/>
                  </a:lnTo>
                  <a:lnTo>
                    <a:pt x="1418" y="632"/>
                  </a:lnTo>
                  <a:lnTo>
                    <a:pt x="1418" y="636"/>
                  </a:lnTo>
                  <a:lnTo>
                    <a:pt x="1416" y="640"/>
                  </a:lnTo>
                  <a:lnTo>
                    <a:pt x="1416" y="642"/>
                  </a:lnTo>
                  <a:lnTo>
                    <a:pt x="1416" y="648"/>
                  </a:lnTo>
                  <a:lnTo>
                    <a:pt x="1418" y="648"/>
                  </a:lnTo>
                  <a:lnTo>
                    <a:pt x="1418" y="649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2" y="653"/>
                  </a:lnTo>
                  <a:lnTo>
                    <a:pt x="1420" y="657"/>
                  </a:lnTo>
                  <a:lnTo>
                    <a:pt x="1420" y="659"/>
                  </a:lnTo>
                  <a:lnTo>
                    <a:pt x="1420" y="659"/>
                  </a:lnTo>
                  <a:lnTo>
                    <a:pt x="1422" y="661"/>
                  </a:lnTo>
                  <a:lnTo>
                    <a:pt x="1422" y="661"/>
                  </a:lnTo>
                  <a:lnTo>
                    <a:pt x="1422" y="661"/>
                  </a:lnTo>
                  <a:lnTo>
                    <a:pt x="1422" y="663"/>
                  </a:lnTo>
                  <a:lnTo>
                    <a:pt x="1420" y="663"/>
                  </a:lnTo>
                  <a:lnTo>
                    <a:pt x="1420" y="663"/>
                  </a:lnTo>
                  <a:lnTo>
                    <a:pt x="1420" y="665"/>
                  </a:lnTo>
                  <a:lnTo>
                    <a:pt x="1420" y="665"/>
                  </a:lnTo>
                  <a:lnTo>
                    <a:pt x="1420" y="667"/>
                  </a:lnTo>
                  <a:lnTo>
                    <a:pt x="1420" y="668"/>
                  </a:lnTo>
                  <a:lnTo>
                    <a:pt x="1420" y="668"/>
                  </a:lnTo>
                  <a:lnTo>
                    <a:pt x="1422" y="668"/>
                  </a:lnTo>
                  <a:lnTo>
                    <a:pt x="1422" y="668"/>
                  </a:lnTo>
                  <a:lnTo>
                    <a:pt x="1422" y="670"/>
                  </a:lnTo>
                  <a:lnTo>
                    <a:pt x="1422" y="670"/>
                  </a:lnTo>
                  <a:lnTo>
                    <a:pt x="1424" y="668"/>
                  </a:lnTo>
                  <a:lnTo>
                    <a:pt x="1424" y="668"/>
                  </a:lnTo>
                  <a:lnTo>
                    <a:pt x="1426" y="667"/>
                  </a:lnTo>
                  <a:lnTo>
                    <a:pt x="1426" y="667"/>
                  </a:lnTo>
                  <a:lnTo>
                    <a:pt x="1428" y="667"/>
                  </a:lnTo>
                  <a:lnTo>
                    <a:pt x="1428" y="665"/>
                  </a:lnTo>
                  <a:lnTo>
                    <a:pt x="1428" y="665"/>
                  </a:lnTo>
                  <a:lnTo>
                    <a:pt x="1428" y="665"/>
                  </a:lnTo>
                  <a:lnTo>
                    <a:pt x="1429" y="665"/>
                  </a:lnTo>
                  <a:lnTo>
                    <a:pt x="1429" y="665"/>
                  </a:lnTo>
                  <a:lnTo>
                    <a:pt x="1429" y="663"/>
                  </a:lnTo>
                  <a:lnTo>
                    <a:pt x="1429" y="663"/>
                  </a:lnTo>
                  <a:lnTo>
                    <a:pt x="1429" y="663"/>
                  </a:lnTo>
                  <a:lnTo>
                    <a:pt x="1429" y="661"/>
                  </a:lnTo>
                  <a:lnTo>
                    <a:pt x="1431" y="661"/>
                  </a:lnTo>
                  <a:lnTo>
                    <a:pt x="1431" y="661"/>
                  </a:lnTo>
                  <a:lnTo>
                    <a:pt x="1433" y="661"/>
                  </a:lnTo>
                  <a:lnTo>
                    <a:pt x="1433" y="661"/>
                  </a:lnTo>
                  <a:lnTo>
                    <a:pt x="1433" y="661"/>
                  </a:lnTo>
                  <a:lnTo>
                    <a:pt x="1433" y="661"/>
                  </a:lnTo>
                  <a:lnTo>
                    <a:pt x="1435" y="659"/>
                  </a:lnTo>
                  <a:lnTo>
                    <a:pt x="1435" y="659"/>
                  </a:lnTo>
                  <a:lnTo>
                    <a:pt x="1435" y="659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7" y="657"/>
                  </a:lnTo>
                  <a:lnTo>
                    <a:pt x="1435" y="655"/>
                  </a:lnTo>
                  <a:lnTo>
                    <a:pt x="1435" y="655"/>
                  </a:lnTo>
                  <a:lnTo>
                    <a:pt x="1435" y="653"/>
                  </a:lnTo>
                  <a:lnTo>
                    <a:pt x="1435" y="651"/>
                  </a:lnTo>
                  <a:lnTo>
                    <a:pt x="1437" y="651"/>
                  </a:lnTo>
                  <a:close/>
                  <a:moveTo>
                    <a:pt x="1418" y="960"/>
                  </a:moveTo>
                  <a:lnTo>
                    <a:pt x="1418" y="960"/>
                  </a:lnTo>
                  <a:lnTo>
                    <a:pt x="1418" y="960"/>
                  </a:lnTo>
                  <a:lnTo>
                    <a:pt x="1418" y="960"/>
                  </a:lnTo>
                  <a:lnTo>
                    <a:pt x="1418" y="958"/>
                  </a:lnTo>
                  <a:lnTo>
                    <a:pt x="1418" y="958"/>
                  </a:lnTo>
                  <a:lnTo>
                    <a:pt x="1418" y="960"/>
                  </a:lnTo>
                  <a:close/>
                  <a:moveTo>
                    <a:pt x="1411" y="865"/>
                  </a:moveTo>
                  <a:lnTo>
                    <a:pt x="1409" y="863"/>
                  </a:lnTo>
                  <a:lnTo>
                    <a:pt x="1409" y="865"/>
                  </a:lnTo>
                  <a:lnTo>
                    <a:pt x="1411" y="865"/>
                  </a:lnTo>
                  <a:close/>
                  <a:moveTo>
                    <a:pt x="1443" y="642"/>
                  </a:moveTo>
                  <a:lnTo>
                    <a:pt x="1443" y="640"/>
                  </a:lnTo>
                  <a:lnTo>
                    <a:pt x="1443" y="640"/>
                  </a:lnTo>
                  <a:lnTo>
                    <a:pt x="1443" y="636"/>
                  </a:lnTo>
                  <a:lnTo>
                    <a:pt x="1443" y="632"/>
                  </a:lnTo>
                  <a:lnTo>
                    <a:pt x="1445" y="629"/>
                  </a:lnTo>
                  <a:lnTo>
                    <a:pt x="1445" y="627"/>
                  </a:lnTo>
                  <a:lnTo>
                    <a:pt x="1445" y="625"/>
                  </a:lnTo>
                  <a:lnTo>
                    <a:pt x="1443" y="623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1" y="627"/>
                  </a:lnTo>
                  <a:lnTo>
                    <a:pt x="1441" y="629"/>
                  </a:lnTo>
                  <a:lnTo>
                    <a:pt x="1439" y="629"/>
                  </a:lnTo>
                  <a:lnTo>
                    <a:pt x="1439" y="632"/>
                  </a:lnTo>
                  <a:lnTo>
                    <a:pt x="1437" y="634"/>
                  </a:lnTo>
                  <a:lnTo>
                    <a:pt x="1437" y="634"/>
                  </a:lnTo>
                  <a:lnTo>
                    <a:pt x="1439" y="636"/>
                  </a:lnTo>
                  <a:lnTo>
                    <a:pt x="1441" y="640"/>
                  </a:lnTo>
                  <a:lnTo>
                    <a:pt x="1443" y="642"/>
                  </a:lnTo>
                  <a:close/>
                  <a:moveTo>
                    <a:pt x="1405" y="716"/>
                  </a:moveTo>
                  <a:lnTo>
                    <a:pt x="1405" y="716"/>
                  </a:lnTo>
                  <a:lnTo>
                    <a:pt x="1401" y="718"/>
                  </a:lnTo>
                  <a:lnTo>
                    <a:pt x="1401" y="720"/>
                  </a:lnTo>
                  <a:lnTo>
                    <a:pt x="1401" y="721"/>
                  </a:lnTo>
                  <a:lnTo>
                    <a:pt x="1403" y="721"/>
                  </a:lnTo>
                  <a:lnTo>
                    <a:pt x="1407" y="718"/>
                  </a:lnTo>
                  <a:lnTo>
                    <a:pt x="1407" y="718"/>
                  </a:lnTo>
                  <a:lnTo>
                    <a:pt x="1405" y="718"/>
                  </a:lnTo>
                  <a:lnTo>
                    <a:pt x="1405" y="718"/>
                  </a:lnTo>
                  <a:lnTo>
                    <a:pt x="1405" y="718"/>
                  </a:lnTo>
                  <a:lnTo>
                    <a:pt x="1405" y="716"/>
                  </a:lnTo>
                  <a:lnTo>
                    <a:pt x="1405" y="716"/>
                  </a:lnTo>
                  <a:close/>
                  <a:moveTo>
                    <a:pt x="1428" y="593"/>
                  </a:moveTo>
                  <a:lnTo>
                    <a:pt x="1428" y="593"/>
                  </a:lnTo>
                  <a:lnTo>
                    <a:pt x="1428" y="593"/>
                  </a:lnTo>
                  <a:lnTo>
                    <a:pt x="1428" y="593"/>
                  </a:lnTo>
                  <a:lnTo>
                    <a:pt x="1426" y="593"/>
                  </a:lnTo>
                  <a:lnTo>
                    <a:pt x="1426" y="593"/>
                  </a:lnTo>
                  <a:lnTo>
                    <a:pt x="1426" y="593"/>
                  </a:lnTo>
                  <a:lnTo>
                    <a:pt x="1426" y="593"/>
                  </a:lnTo>
                  <a:lnTo>
                    <a:pt x="1426" y="595"/>
                  </a:lnTo>
                  <a:lnTo>
                    <a:pt x="1428" y="595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28" y="595"/>
                  </a:lnTo>
                  <a:lnTo>
                    <a:pt x="1428" y="595"/>
                  </a:lnTo>
                  <a:lnTo>
                    <a:pt x="1428" y="593"/>
                  </a:lnTo>
                  <a:lnTo>
                    <a:pt x="1428" y="593"/>
                  </a:lnTo>
                  <a:close/>
                  <a:moveTo>
                    <a:pt x="1518" y="165"/>
                  </a:moveTo>
                  <a:lnTo>
                    <a:pt x="1518" y="163"/>
                  </a:lnTo>
                  <a:lnTo>
                    <a:pt x="1518" y="163"/>
                  </a:lnTo>
                  <a:lnTo>
                    <a:pt x="1517" y="163"/>
                  </a:lnTo>
                  <a:lnTo>
                    <a:pt x="1517" y="163"/>
                  </a:lnTo>
                  <a:lnTo>
                    <a:pt x="1515" y="161"/>
                  </a:lnTo>
                  <a:lnTo>
                    <a:pt x="1513" y="161"/>
                  </a:lnTo>
                  <a:lnTo>
                    <a:pt x="1513" y="161"/>
                  </a:lnTo>
                  <a:lnTo>
                    <a:pt x="1511" y="159"/>
                  </a:lnTo>
                  <a:lnTo>
                    <a:pt x="1509" y="157"/>
                  </a:lnTo>
                  <a:lnTo>
                    <a:pt x="1503" y="157"/>
                  </a:lnTo>
                  <a:lnTo>
                    <a:pt x="1503" y="157"/>
                  </a:lnTo>
                  <a:lnTo>
                    <a:pt x="1501" y="157"/>
                  </a:lnTo>
                  <a:lnTo>
                    <a:pt x="1501" y="157"/>
                  </a:lnTo>
                  <a:lnTo>
                    <a:pt x="1501" y="157"/>
                  </a:lnTo>
                  <a:lnTo>
                    <a:pt x="1500" y="157"/>
                  </a:lnTo>
                  <a:lnTo>
                    <a:pt x="1500" y="157"/>
                  </a:lnTo>
                  <a:lnTo>
                    <a:pt x="1498" y="157"/>
                  </a:lnTo>
                  <a:lnTo>
                    <a:pt x="1498" y="159"/>
                  </a:lnTo>
                  <a:lnTo>
                    <a:pt x="1498" y="159"/>
                  </a:lnTo>
                  <a:lnTo>
                    <a:pt x="1498" y="161"/>
                  </a:lnTo>
                  <a:lnTo>
                    <a:pt x="1500" y="161"/>
                  </a:lnTo>
                  <a:lnTo>
                    <a:pt x="1500" y="161"/>
                  </a:lnTo>
                  <a:lnTo>
                    <a:pt x="1500" y="163"/>
                  </a:lnTo>
                  <a:lnTo>
                    <a:pt x="1501" y="163"/>
                  </a:lnTo>
                  <a:lnTo>
                    <a:pt x="1503" y="163"/>
                  </a:lnTo>
                  <a:lnTo>
                    <a:pt x="1509" y="163"/>
                  </a:lnTo>
                  <a:lnTo>
                    <a:pt x="1515" y="165"/>
                  </a:lnTo>
                  <a:lnTo>
                    <a:pt x="1517" y="165"/>
                  </a:lnTo>
                  <a:lnTo>
                    <a:pt x="1518" y="165"/>
                  </a:lnTo>
                  <a:close/>
                  <a:moveTo>
                    <a:pt x="1740" y="858"/>
                  </a:moveTo>
                  <a:lnTo>
                    <a:pt x="1740" y="858"/>
                  </a:lnTo>
                  <a:lnTo>
                    <a:pt x="1740" y="858"/>
                  </a:lnTo>
                  <a:lnTo>
                    <a:pt x="1740" y="856"/>
                  </a:lnTo>
                  <a:lnTo>
                    <a:pt x="1740" y="854"/>
                  </a:lnTo>
                  <a:lnTo>
                    <a:pt x="1740" y="854"/>
                  </a:lnTo>
                  <a:lnTo>
                    <a:pt x="1740" y="854"/>
                  </a:lnTo>
                  <a:lnTo>
                    <a:pt x="1738" y="854"/>
                  </a:lnTo>
                  <a:lnTo>
                    <a:pt x="1738" y="854"/>
                  </a:lnTo>
                  <a:lnTo>
                    <a:pt x="1738" y="856"/>
                  </a:lnTo>
                  <a:lnTo>
                    <a:pt x="1740" y="858"/>
                  </a:lnTo>
                  <a:close/>
                  <a:moveTo>
                    <a:pt x="1825" y="748"/>
                  </a:moveTo>
                  <a:lnTo>
                    <a:pt x="1825" y="748"/>
                  </a:lnTo>
                  <a:lnTo>
                    <a:pt x="1825" y="748"/>
                  </a:lnTo>
                  <a:lnTo>
                    <a:pt x="1825" y="746"/>
                  </a:lnTo>
                  <a:lnTo>
                    <a:pt x="1825" y="744"/>
                  </a:lnTo>
                  <a:lnTo>
                    <a:pt x="1823" y="744"/>
                  </a:lnTo>
                  <a:lnTo>
                    <a:pt x="1823" y="742"/>
                  </a:lnTo>
                  <a:lnTo>
                    <a:pt x="1821" y="742"/>
                  </a:lnTo>
                  <a:lnTo>
                    <a:pt x="1819" y="742"/>
                  </a:lnTo>
                  <a:lnTo>
                    <a:pt x="1819" y="738"/>
                  </a:lnTo>
                  <a:lnTo>
                    <a:pt x="1819" y="737"/>
                  </a:lnTo>
                  <a:lnTo>
                    <a:pt x="1818" y="737"/>
                  </a:lnTo>
                  <a:lnTo>
                    <a:pt x="1818" y="738"/>
                  </a:lnTo>
                  <a:lnTo>
                    <a:pt x="1818" y="738"/>
                  </a:lnTo>
                  <a:lnTo>
                    <a:pt x="1816" y="738"/>
                  </a:lnTo>
                  <a:lnTo>
                    <a:pt x="1816" y="738"/>
                  </a:lnTo>
                  <a:lnTo>
                    <a:pt x="1814" y="738"/>
                  </a:lnTo>
                  <a:lnTo>
                    <a:pt x="1814" y="737"/>
                  </a:lnTo>
                  <a:lnTo>
                    <a:pt x="1816" y="737"/>
                  </a:lnTo>
                  <a:lnTo>
                    <a:pt x="1814" y="737"/>
                  </a:lnTo>
                  <a:lnTo>
                    <a:pt x="1812" y="738"/>
                  </a:lnTo>
                  <a:lnTo>
                    <a:pt x="1812" y="738"/>
                  </a:lnTo>
                  <a:lnTo>
                    <a:pt x="1810" y="740"/>
                  </a:lnTo>
                  <a:lnTo>
                    <a:pt x="1812" y="740"/>
                  </a:lnTo>
                  <a:lnTo>
                    <a:pt x="1812" y="742"/>
                  </a:lnTo>
                  <a:lnTo>
                    <a:pt x="1812" y="742"/>
                  </a:lnTo>
                  <a:lnTo>
                    <a:pt x="1812" y="742"/>
                  </a:lnTo>
                  <a:lnTo>
                    <a:pt x="1810" y="742"/>
                  </a:lnTo>
                  <a:lnTo>
                    <a:pt x="1810" y="744"/>
                  </a:lnTo>
                  <a:lnTo>
                    <a:pt x="1810" y="744"/>
                  </a:lnTo>
                  <a:lnTo>
                    <a:pt x="1810" y="746"/>
                  </a:lnTo>
                  <a:lnTo>
                    <a:pt x="1808" y="746"/>
                  </a:lnTo>
                  <a:lnTo>
                    <a:pt x="1808" y="746"/>
                  </a:lnTo>
                  <a:lnTo>
                    <a:pt x="1808" y="748"/>
                  </a:lnTo>
                  <a:lnTo>
                    <a:pt x="1808" y="750"/>
                  </a:lnTo>
                  <a:lnTo>
                    <a:pt x="1808" y="750"/>
                  </a:lnTo>
                  <a:lnTo>
                    <a:pt x="1808" y="754"/>
                  </a:lnTo>
                  <a:lnTo>
                    <a:pt x="1812" y="757"/>
                  </a:lnTo>
                  <a:lnTo>
                    <a:pt x="1812" y="759"/>
                  </a:lnTo>
                  <a:lnTo>
                    <a:pt x="1812" y="759"/>
                  </a:lnTo>
                  <a:lnTo>
                    <a:pt x="1814" y="759"/>
                  </a:lnTo>
                  <a:lnTo>
                    <a:pt x="1814" y="759"/>
                  </a:lnTo>
                  <a:lnTo>
                    <a:pt x="1814" y="759"/>
                  </a:lnTo>
                  <a:lnTo>
                    <a:pt x="1816" y="759"/>
                  </a:lnTo>
                  <a:lnTo>
                    <a:pt x="1816" y="761"/>
                  </a:lnTo>
                  <a:lnTo>
                    <a:pt x="1818" y="765"/>
                  </a:lnTo>
                  <a:lnTo>
                    <a:pt x="1819" y="765"/>
                  </a:lnTo>
                  <a:lnTo>
                    <a:pt x="1819" y="763"/>
                  </a:lnTo>
                  <a:lnTo>
                    <a:pt x="1821" y="765"/>
                  </a:lnTo>
                  <a:lnTo>
                    <a:pt x="1823" y="765"/>
                  </a:lnTo>
                  <a:lnTo>
                    <a:pt x="1823" y="763"/>
                  </a:lnTo>
                  <a:lnTo>
                    <a:pt x="1823" y="761"/>
                  </a:lnTo>
                  <a:lnTo>
                    <a:pt x="1823" y="752"/>
                  </a:lnTo>
                  <a:lnTo>
                    <a:pt x="1823" y="750"/>
                  </a:lnTo>
                  <a:lnTo>
                    <a:pt x="1823" y="748"/>
                  </a:lnTo>
                  <a:lnTo>
                    <a:pt x="1825" y="748"/>
                  </a:lnTo>
                  <a:close/>
                  <a:moveTo>
                    <a:pt x="1801" y="954"/>
                  </a:moveTo>
                  <a:lnTo>
                    <a:pt x="1801" y="956"/>
                  </a:lnTo>
                  <a:lnTo>
                    <a:pt x="1799" y="956"/>
                  </a:lnTo>
                  <a:lnTo>
                    <a:pt x="1799" y="956"/>
                  </a:lnTo>
                  <a:lnTo>
                    <a:pt x="1801" y="958"/>
                  </a:lnTo>
                  <a:lnTo>
                    <a:pt x="1801" y="960"/>
                  </a:lnTo>
                  <a:lnTo>
                    <a:pt x="1802" y="958"/>
                  </a:lnTo>
                  <a:lnTo>
                    <a:pt x="1802" y="958"/>
                  </a:lnTo>
                  <a:lnTo>
                    <a:pt x="1802" y="956"/>
                  </a:lnTo>
                  <a:lnTo>
                    <a:pt x="1802" y="954"/>
                  </a:lnTo>
                  <a:lnTo>
                    <a:pt x="1801" y="954"/>
                  </a:lnTo>
                  <a:lnTo>
                    <a:pt x="1801" y="954"/>
                  </a:lnTo>
                  <a:close/>
                  <a:moveTo>
                    <a:pt x="1537" y="157"/>
                  </a:moveTo>
                  <a:lnTo>
                    <a:pt x="1535" y="157"/>
                  </a:lnTo>
                  <a:lnTo>
                    <a:pt x="1535" y="159"/>
                  </a:lnTo>
                  <a:lnTo>
                    <a:pt x="1535" y="159"/>
                  </a:lnTo>
                  <a:lnTo>
                    <a:pt x="1539" y="161"/>
                  </a:lnTo>
                  <a:lnTo>
                    <a:pt x="1539" y="163"/>
                  </a:lnTo>
                  <a:lnTo>
                    <a:pt x="1543" y="165"/>
                  </a:lnTo>
                  <a:lnTo>
                    <a:pt x="1543" y="165"/>
                  </a:lnTo>
                  <a:lnTo>
                    <a:pt x="1543" y="165"/>
                  </a:lnTo>
                  <a:lnTo>
                    <a:pt x="1543" y="163"/>
                  </a:lnTo>
                  <a:lnTo>
                    <a:pt x="1543" y="163"/>
                  </a:lnTo>
                  <a:lnTo>
                    <a:pt x="1543" y="161"/>
                  </a:lnTo>
                  <a:lnTo>
                    <a:pt x="1543" y="159"/>
                  </a:lnTo>
                  <a:lnTo>
                    <a:pt x="1541" y="159"/>
                  </a:lnTo>
                  <a:lnTo>
                    <a:pt x="1541" y="157"/>
                  </a:lnTo>
                  <a:lnTo>
                    <a:pt x="1539" y="157"/>
                  </a:lnTo>
                  <a:lnTo>
                    <a:pt x="1537" y="157"/>
                  </a:lnTo>
                  <a:close/>
                  <a:moveTo>
                    <a:pt x="1806" y="896"/>
                  </a:moveTo>
                  <a:lnTo>
                    <a:pt x="1808" y="896"/>
                  </a:lnTo>
                  <a:lnTo>
                    <a:pt x="1810" y="894"/>
                  </a:lnTo>
                  <a:lnTo>
                    <a:pt x="1810" y="892"/>
                  </a:lnTo>
                  <a:lnTo>
                    <a:pt x="1808" y="890"/>
                  </a:lnTo>
                  <a:lnTo>
                    <a:pt x="1806" y="890"/>
                  </a:lnTo>
                  <a:lnTo>
                    <a:pt x="1804" y="892"/>
                  </a:lnTo>
                  <a:lnTo>
                    <a:pt x="1804" y="892"/>
                  </a:lnTo>
                  <a:lnTo>
                    <a:pt x="1804" y="894"/>
                  </a:lnTo>
                  <a:lnTo>
                    <a:pt x="1804" y="894"/>
                  </a:lnTo>
                  <a:lnTo>
                    <a:pt x="1804" y="896"/>
                  </a:lnTo>
                  <a:lnTo>
                    <a:pt x="1806" y="896"/>
                  </a:lnTo>
                  <a:close/>
                  <a:moveTo>
                    <a:pt x="1842" y="632"/>
                  </a:moveTo>
                  <a:lnTo>
                    <a:pt x="1842" y="632"/>
                  </a:lnTo>
                  <a:lnTo>
                    <a:pt x="1840" y="634"/>
                  </a:lnTo>
                  <a:lnTo>
                    <a:pt x="1840" y="634"/>
                  </a:lnTo>
                  <a:lnTo>
                    <a:pt x="1840" y="636"/>
                  </a:lnTo>
                  <a:lnTo>
                    <a:pt x="1840" y="638"/>
                  </a:lnTo>
                  <a:lnTo>
                    <a:pt x="1840" y="636"/>
                  </a:lnTo>
                  <a:lnTo>
                    <a:pt x="1842" y="636"/>
                  </a:lnTo>
                  <a:lnTo>
                    <a:pt x="1844" y="636"/>
                  </a:lnTo>
                  <a:lnTo>
                    <a:pt x="1844" y="636"/>
                  </a:lnTo>
                  <a:lnTo>
                    <a:pt x="1844" y="634"/>
                  </a:lnTo>
                  <a:lnTo>
                    <a:pt x="1844" y="634"/>
                  </a:lnTo>
                  <a:lnTo>
                    <a:pt x="1842" y="632"/>
                  </a:lnTo>
                  <a:close/>
                  <a:moveTo>
                    <a:pt x="1783" y="674"/>
                  </a:moveTo>
                  <a:lnTo>
                    <a:pt x="1785" y="672"/>
                  </a:lnTo>
                  <a:lnTo>
                    <a:pt x="1783" y="672"/>
                  </a:lnTo>
                  <a:lnTo>
                    <a:pt x="1783" y="672"/>
                  </a:lnTo>
                  <a:lnTo>
                    <a:pt x="1783" y="672"/>
                  </a:lnTo>
                  <a:lnTo>
                    <a:pt x="1782" y="672"/>
                  </a:lnTo>
                  <a:lnTo>
                    <a:pt x="1782" y="672"/>
                  </a:lnTo>
                  <a:lnTo>
                    <a:pt x="1782" y="670"/>
                  </a:lnTo>
                  <a:lnTo>
                    <a:pt x="1782" y="670"/>
                  </a:lnTo>
                  <a:lnTo>
                    <a:pt x="1782" y="672"/>
                  </a:lnTo>
                  <a:lnTo>
                    <a:pt x="1782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78" y="672"/>
                  </a:lnTo>
                  <a:lnTo>
                    <a:pt x="1780" y="674"/>
                  </a:lnTo>
                  <a:lnTo>
                    <a:pt x="1780" y="674"/>
                  </a:lnTo>
                  <a:lnTo>
                    <a:pt x="1780" y="674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2" y="676"/>
                  </a:lnTo>
                  <a:lnTo>
                    <a:pt x="1782" y="676"/>
                  </a:lnTo>
                  <a:lnTo>
                    <a:pt x="1783" y="676"/>
                  </a:lnTo>
                  <a:lnTo>
                    <a:pt x="1782" y="674"/>
                  </a:lnTo>
                  <a:lnTo>
                    <a:pt x="1782" y="674"/>
                  </a:lnTo>
                  <a:lnTo>
                    <a:pt x="1783" y="674"/>
                  </a:lnTo>
                  <a:lnTo>
                    <a:pt x="1783" y="674"/>
                  </a:lnTo>
                  <a:lnTo>
                    <a:pt x="1783" y="674"/>
                  </a:lnTo>
                  <a:lnTo>
                    <a:pt x="1783" y="674"/>
                  </a:lnTo>
                  <a:lnTo>
                    <a:pt x="1783" y="674"/>
                  </a:lnTo>
                  <a:close/>
                  <a:moveTo>
                    <a:pt x="1804" y="888"/>
                  </a:moveTo>
                  <a:lnTo>
                    <a:pt x="1806" y="886"/>
                  </a:lnTo>
                  <a:lnTo>
                    <a:pt x="1806" y="886"/>
                  </a:lnTo>
                  <a:lnTo>
                    <a:pt x="1804" y="886"/>
                  </a:lnTo>
                  <a:lnTo>
                    <a:pt x="1804" y="886"/>
                  </a:lnTo>
                  <a:lnTo>
                    <a:pt x="1804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4" y="888"/>
                  </a:lnTo>
                  <a:lnTo>
                    <a:pt x="1804" y="888"/>
                  </a:lnTo>
                  <a:close/>
                  <a:moveTo>
                    <a:pt x="1838" y="413"/>
                  </a:moveTo>
                  <a:lnTo>
                    <a:pt x="1838" y="413"/>
                  </a:lnTo>
                  <a:lnTo>
                    <a:pt x="1838" y="413"/>
                  </a:lnTo>
                  <a:lnTo>
                    <a:pt x="1840" y="413"/>
                  </a:lnTo>
                  <a:lnTo>
                    <a:pt x="1840" y="413"/>
                  </a:lnTo>
                  <a:lnTo>
                    <a:pt x="1842" y="415"/>
                  </a:lnTo>
                  <a:lnTo>
                    <a:pt x="1844" y="418"/>
                  </a:lnTo>
                  <a:lnTo>
                    <a:pt x="1846" y="420"/>
                  </a:lnTo>
                  <a:lnTo>
                    <a:pt x="1846" y="420"/>
                  </a:lnTo>
                  <a:lnTo>
                    <a:pt x="1846" y="418"/>
                  </a:lnTo>
                  <a:lnTo>
                    <a:pt x="1846" y="418"/>
                  </a:lnTo>
                  <a:lnTo>
                    <a:pt x="1846" y="417"/>
                  </a:lnTo>
                  <a:lnTo>
                    <a:pt x="1846" y="415"/>
                  </a:lnTo>
                  <a:lnTo>
                    <a:pt x="1844" y="415"/>
                  </a:lnTo>
                  <a:lnTo>
                    <a:pt x="1844" y="413"/>
                  </a:lnTo>
                  <a:lnTo>
                    <a:pt x="1842" y="413"/>
                  </a:lnTo>
                  <a:lnTo>
                    <a:pt x="1840" y="413"/>
                  </a:lnTo>
                  <a:lnTo>
                    <a:pt x="1838" y="411"/>
                  </a:lnTo>
                  <a:lnTo>
                    <a:pt x="1838" y="411"/>
                  </a:lnTo>
                  <a:lnTo>
                    <a:pt x="1838" y="411"/>
                  </a:lnTo>
                  <a:lnTo>
                    <a:pt x="1836" y="411"/>
                  </a:lnTo>
                  <a:lnTo>
                    <a:pt x="1836" y="409"/>
                  </a:lnTo>
                  <a:lnTo>
                    <a:pt x="1836" y="411"/>
                  </a:lnTo>
                  <a:lnTo>
                    <a:pt x="1836" y="411"/>
                  </a:lnTo>
                  <a:lnTo>
                    <a:pt x="1836" y="413"/>
                  </a:lnTo>
                  <a:lnTo>
                    <a:pt x="1838" y="413"/>
                  </a:lnTo>
                  <a:close/>
                  <a:moveTo>
                    <a:pt x="1833" y="411"/>
                  </a:moveTo>
                  <a:lnTo>
                    <a:pt x="1831" y="411"/>
                  </a:lnTo>
                  <a:lnTo>
                    <a:pt x="1831" y="413"/>
                  </a:lnTo>
                  <a:lnTo>
                    <a:pt x="1831" y="413"/>
                  </a:lnTo>
                  <a:lnTo>
                    <a:pt x="1831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6" y="417"/>
                  </a:lnTo>
                  <a:lnTo>
                    <a:pt x="1836" y="415"/>
                  </a:lnTo>
                  <a:lnTo>
                    <a:pt x="1836" y="415"/>
                  </a:lnTo>
                  <a:lnTo>
                    <a:pt x="1836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5" y="413"/>
                  </a:lnTo>
                  <a:lnTo>
                    <a:pt x="1835" y="413"/>
                  </a:lnTo>
                  <a:lnTo>
                    <a:pt x="1833" y="413"/>
                  </a:lnTo>
                  <a:lnTo>
                    <a:pt x="1833" y="413"/>
                  </a:lnTo>
                  <a:lnTo>
                    <a:pt x="1833" y="411"/>
                  </a:lnTo>
                  <a:lnTo>
                    <a:pt x="1833" y="411"/>
                  </a:lnTo>
                  <a:close/>
                  <a:moveTo>
                    <a:pt x="1829" y="420"/>
                  </a:moveTo>
                  <a:lnTo>
                    <a:pt x="1827" y="418"/>
                  </a:lnTo>
                  <a:lnTo>
                    <a:pt x="1827" y="418"/>
                  </a:lnTo>
                  <a:lnTo>
                    <a:pt x="1827" y="415"/>
                  </a:lnTo>
                  <a:lnTo>
                    <a:pt x="1825" y="415"/>
                  </a:lnTo>
                  <a:lnTo>
                    <a:pt x="1825" y="417"/>
                  </a:lnTo>
                  <a:lnTo>
                    <a:pt x="1825" y="418"/>
                  </a:lnTo>
                  <a:lnTo>
                    <a:pt x="1825" y="420"/>
                  </a:lnTo>
                  <a:lnTo>
                    <a:pt x="1825" y="424"/>
                  </a:lnTo>
                  <a:lnTo>
                    <a:pt x="1827" y="424"/>
                  </a:lnTo>
                  <a:lnTo>
                    <a:pt x="1827" y="424"/>
                  </a:lnTo>
                  <a:lnTo>
                    <a:pt x="1827" y="424"/>
                  </a:lnTo>
                  <a:lnTo>
                    <a:pt x="1827" y="422"/>
                  </a:lnTo>
                  <a:lnTo>
                    <a:pt x="1827" y="422"/>
                  </a:lnTo>
                  <a:lnTo>
                    <a:pt x="1829" y="424"/>
                  </a:lnTo>
                  <a:lnTo>
                    <a:pt x="1829" y="424"/>
                  </a:lnTo>
                  <a:lnTo>
                    <a:pt x="1831" y="422"/>
                  </a:lnTo>
                  <a:lnTo>
                    <a:pt x="1831" y="422"/>
                  </a:lnTo>
                  <a:lnTo>
                    <a:pt x="1831" y="422"/>
                  </a:lnTo>
                  <a:lnTo>
                    <a:pt x="1829" y="420"/>
                  </a:lnTo>
                  <a:lnTo>
                    <a:pt x="1829" y="420"/>
                  </a:lnTo>
                  <a:close/>
                  <a:moveTo>
                    <a:pt x="1850" y="627"/>
                  </a:moveTo>
                  <a:lnTo>
                    <a:pt x="1850" y="625"/>
                  </a:lnTo>
                  <a:lnTo>
                    <a:pt x="1850" y="625"/>
                  </a:lnTo>
                  <a:lnTo>
                    <a:pt x="1850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7"/>
                  </a:lnTo>
                  <a:lnTo>
                    <a:pt x="1848" y="627"/>
                  </a:lnTo>
                  <a:lnTo>
                    <a:pt x="1848" y="629"/>
                  </a:lnTo>
                  <a:lnTo>
                    <a:pt x="1850" y="631"/>
                  </a:lnTo>
                  <a:lnTo>
                    <a:pt x="1850" y="631"/>
                  </a:lnTo>
                  <a:lnTo>
                    <a:pt x="1852" y="631"/>
                  </a:lnTo>
                  <a:lnTo>
                    <a:pt x="1852" y="631"/>
                  </a:lnTo>
                  <a:lnTo>
                    <a:pt x="1852" y="629"/>
                  </a:lnTo>
                  <a:lnTo>
                    <a:pt x="1852" y="629"/>
                  </a:lnTo>
                  <a:lnTo>
                    <a:pt x="1852" y="627"/>
                  </a:lnTo>
                  <a:lnTo>
                    <a:pt x="1850" y="627"/>
                  </a:lnTo>
                  <a:lnTo>
                    <a:pt x="1850" y="627"/>
                  </a:lnTo>
                  <a:close/>
                  <a:moveTo>
                    <a:pt x="1818" y="424"/>
                  </a:moveTo>
                  <a:lnTo>
                    <a:pt x="1819" y="424"/>
                  </a:lnTo>
                  <a:lnTo>
                    <a:pt x="1821" y="424"/>
                  </a:lnTo>
                  <a:lnTo>
                    <a:pt x="1823" y="424"/>
                  </a:lnTo>
                  <a:lnTo>
                    <a:pt x="1823" y="424"/>
                  </a:lnTo>
                  <a:lnTo>
                    <a:pt x="1823" y="422"/>
                  </a:lnTo>
                  <a:lnTo>
                    <a:pt x="1823" y="420"/>
                  </a:lnTo>
                  <a:lnTo>
                    <a:pt x="1823" y="420"/>
                  </a:lnTo>
                  <a:lnTo>
                    <a:pt x="1823" y="420"/>
                  </a:lnTo>
                  <a:lnTo>
                    <a:pt x="1823" y="420"/>
                  </a:lnTo>
                  <a:lnTo>
                    <a:pt x="1821" y="420"/>
                  </a:lnTo>
                  <a:lnTo>
                    <a:pt x="1821" y="418"/>
                  </a:lnTo>
                  <a:lnTo>
                    <a:pt x="1819" y="418"/>
                  </a:lnTo>
                  <a:lnTo>
                    <a:pt x="1818" y="418"/>
                  </a:lnTo>
                  <a:lnTo>
                    <a:pt x="1816" y="418"/>
                  </a:lnTo>
                  <a:lnTo>
                    <a:pt x="1816" y="418"/>
                  </a:lnTo>
                  <a:lnTo>
                    <a:pt x="1816" y="420"/>
                  </a:lnTo>
                  <a:lnTo>
                    <a:pt x="1816" y="420"/>
                  </a:lnTo>
                  <a:lnTo>
                    <a:pt x="1816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2" y="418"/>
                  </a:lnTo>
                  <a:lnTo>
                    <a:pt x="1812" y="420"/>
                  </a:lnTo>
                  <a:lnTo>
                    <a:pt x="1812" y="420"/>
                  </a:lnTo>
                  <a:lnTo>
                    <a:pt x="1812" y="420"/>
                  </a:lnTo>
                  <a:lnTo>
                    <a:pt x="1812" y="422"/>
                  </a:lnTo>
                  <a:lnTo>
                    <a:pt x="1812" y="422"/>
                  </a:lnTo>
                  <a:lnTo>
                    <a:pt x="1812" y="424"/>
                  </a:lnTo>
                  <a:lnTo>
                    <a:pt x="1814" y="424"/>
                  </a:lnTo>
                  <a:lnTo>
                    <a:pt x="1816" y="424"/>
                  </a:lnTo>
                  <a:lnTo>
                    <a:pt x="1818" y="424"/>
                  </a:lnTo>
                  <a:close/>
                  <a:moveTo>
                    <a:pt x="1795" y="405"/>
                  </a:moveTo>
                  <a:lnTo>
                    <a:pt x="1793" y="405"/>
                  </a:lnTo>
                  <a:lnTo>
                    <a:pt x="1791" y="407"/>
                  </a:lnTo>
                  <a:lnTo>
                    <a:pt x="1791" y="409"/>
                  </a:lnTo>
                  <a:lnTo>
                    <a:pt x="1793" y="411"/>
                  </a:lnTo>
                  <a:lnTo>
                    <a:pt x="1795" y="411"/>
                  </a:lnTo>
                  <a:lnTo>
                    <a:pt x="1797" y="409"/>
                  </a:lnTo>
                  <a:lnTo>
                    <a:pt x="1797" y="407"/>
                  </a:lnTo>
                  <a:lnTo>
                    <a:pt x="1795" y="405"/>
                  </a:lnTo>
                  <a:close/>
                  <a:moveTo>
                    <a:pt x="1812" y="432"/>
                  </a:moveTo>
                  <a:lnTo>
                    <a:pt x="1812" y="432"/>
                  </a:lnTo>
                  <a:lnTo>
                    <a:pt x="1814" y="432"/>
                  </a:lnTo>
                  <a:lnTo>
                    <a:pt x="1814" y="430"/>
                  </a:lnTo>
                  <a:lnTo>
                    <a:pt x="1814" y="430"/>
                  </a:lnTo>
                  <a:lnTo>
                    <a:pt x="1816" y="428"/>
                  </a:lnTo>
                  <a:lnTo>
                    <a:pt x="1814" y="428"/>
                  </a:lnTo>
                  <a:lnTo>
                    <a:pt x="1814" y="426"/>
                  </a:lnTo>
                  <a:lnTo>
                    <a:pt x="1814" y="426"/>
                  </a:lnTo>
                  <a:lnTo>
                    <a:pt x="1810" y="424"/>
                  </a:lnTo>
                  <a:lnTo>
                    <a:pt x="1808" y="424"/>
                  </a:lnTo>
                  <a:lnTo>
                    <a:pt x="1806" y="426"/>
                  </a:lnTo>
                  <a:lnTo>
                    <a:pt x="1806" y="426"/>
                  </a:lnTo>
                  <a:lnTo>
                    <a:pt x="1804" y="424"/>
                  </a:lnTo>
                  <a:lnTo>
                    <a:pt x="1802" y="426"/>
                  </a:lnTo>
                  <a:lnTo>
                    <a:pt x="1802" y="426"/>
                  </a:lnTo>
                  <a:lnTo>
                    <a:pt x="1801" y="428"/>
                  </a:lnTo>
                  <a:lnTo>
                    <a:pt x="1799" y="428"/>
                  </a:lnTo>
                  <a:lnTo>
                    <a:pt x="1799" y="428"/>
                  </a:lnTo>
                  <a:lnTo>
                    <a:pt x="1797" y="432"/>
                  </a:lnTo>
                  <a:lnTo>
                    <a:pt x="1797" y="434"/>
                  </a:lnTo>
                  <a:lnTo>
                    <a:pt x="1797" y="434"/>
                  </a:lnTo>
                  <a:lnTo>
                    <a:pt x="1797" y="434"/>
                  </a:lnTo>
                  <a:lnTo>
                    <a:pt x="1799" y="434"/>
                  </a:lnTo>
                  <a:lnTo>
                    <a:pt x="1799" y="434"/>
                  </a:lnTo>
                  <a:lnTo>
                    <a:pt x="1801" y="434"/>
                  </a:lnTo>
                  <a:lnTo>
                    <a:pt x="1802" y="430"/>
                  </a:lnTo>
                  <a:lnTo>
                    <a:pt x="1802" y="430"/>
                  </a:lnTo>
                  <a:lnTo>
                    <a:pt x="1804" y="430"/>
                  </a:lnTo>
                  <a:lnTo>
                    <a:pt x="1806" y="430"/>
                  </a:lnTo>
                  <a:lnTo>
                    <a:pt x="1806" y="430"/>
                  </a:lnTo>
                  <a:lnTo>
                    <a:pt x="1808" y="432"/>
                  </a:lnTo>
                  <a:lnTo>
                    <a:pt x="1810" y="432"/>
                  </a:lnTo>
                  <a:lnTo>
                    <a:pt x="1810" y="432"/>
                  </a:lnTo>
                  <a:lnTo>
                    <a:pt x="1810" y="430"/>
                  </a:lnTo>
                  <a:lnTo>
                    <a:pt x="1810" y="430"/>
                  </a:lnTo>
                  <a:lnTo>
                    <a:pt x="1810" y="430"/>
                  </a:lnTo>
                  <a:lnTo>
                    <a:pt x="1812" y="432"/>
                  </a:lnTo>
                  <a:close/>
                  <a:moveTo>
                    <a:pt x="1730" y="877"/>
                  </a:moveTo>
                  <a:lnTo>
                    <a:pt x="1732" y="877"/>
                  </a:lnTo>
                  <a:lnTo>
                    <a:pt x="1732" y="877"/>
                  </a:lnTo>
                  <a:lnTo>
                    <a:pt x="1734" y="875"/>
                  </a:lnTo>
                  <a:lnTo>
                    <a:pt x="1736" y="877"/>
                  </a:lnTo>
                  <a:lnTo>
                    <a:pt x="1738" y="877"/>
                  </a:lnTo>
                  <a:lnTo>
                    <a:pt x="1738" y="875"/>
                  </a:lnTo>
                  <a:lnTo>
                    <a:pt x="1738" y="873"/>
                  </a:lnTo>
                  <a:lnTo>
                    <a:pt x="1738" y="873"/>
                  </a:lnTo>
                  <a:lnTo>
                    <a:pt x="1738" y="871"/>
                  </a:lnTo>
                  <a:lnTo>
                    <a:pt x="1738" y="871"/>
                  </a:lnTo>
                  <a:lnTo>
                    <a:pt x="1736" y="873"/>
                  </a:lnTo>
                  <a:lnTo>
                    <a:pt x="1736" y="873"/>
                  </a:lnTo>
                  <a:lnTo>
                    <a:pt x="1734" y="873"/>
                  </a:lnTo>
                  <a:lnTo>
                    <a:pt x="1729" y="867"/>
                  </a:lnTo>
                  <a:lnTo>
                    <a:pt x="1729" y="867"/>
                  </a:lnTo>
                  <a:lnTo>
                    <a:pt x="1729" y="869"/>
                  </a:lnTo>
                  <a:lnTo>
                    <a:pt x="1729" y="871"/>
                  </a:lnTo>
                  <a:lnTo>
                    <a:pt x="1729" y="873"/>
                  </a:lnTo>
                  <a:lnTo>
                    <a:pt x="1729" y="875"/>
                  </a:lnTo>
                  <a:lnTo>
                    <a:pt x="1729" y="877"/>
                  </a:lnTo>
                  <a:lnTo>
                    <a:pt x="1730" y="877"/>
                  </a:lnTo>
                  <a:close/>
                  <a:moveTo>
                    <a:pt x="1636" y="769"/>
                  </a:move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8" y="769"/>
                  </a:lnTo>
                  <a:lnTo>
                    <a:pt x="1640" y="769"/>
                  </a:lnTo>
                  <a:lnTo>
                    <a:pt x="1640" y="767"/>
                  </a:lnTo>
                  <a:lnTo>
                    <a:pt x="1638" y="767"/>
                  </a:lnTo>
                  <a:lnTo>
                    <a:pt x="1638" y="767"/>
                  </a:lnTo>
                  <a:lnTo>
                    <a:pt x="1638" y="765"/>
                  </a:lnTo>
                  <a:lnTo>
                    <a:pt x="1638" y="765"/>
                  </a:lnTo>
                  <a:lnTo>
                    <a:pt x="1638" y="765"/>
                  </a:lnTo>
                  <a:lnTo>
                    <a:pt x="1638" y="765"/>
                  </a:lnTo>
                  <a:lnTo>
                    <a:pt x="1636" y="765"/>
                  </a:lnTo>
                  <a:lnTo>
                    <a:pt x="1636" y="767"/>
                  </a:lnTo>
                  <a:lnTo>
                    <a:pt x="1636" y="767"/>
                  </a:lnTo>
                  <a:lnTo>
                    <a:pt x="1636" y="767"/>
                  </a:lnTo>
                  <a:lnTo>
                    <a:pt x="1636" y="767"/>
                  </a:lnTo>
                  <a:lnTo>
                    <a:pt x="1634" y="767"/>
                  </a:lnTo>
                  <a:lnTo>
                    <a:pt x="1634" y="767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close/>
                  <a:moveTo>
                    <a:pt x="1634" y="983"/>
                  </a:moveTo>
                  <a:lnTo>
                    <a:pt x="1634" y="981"/>
                  </a:lnTo>
                  <a:lnTo>
                    <a:pt x="1634" y="981"/>
                  </a:lnTo>
                  <a:lnTo>
                    <a:pt x="1634" y="981"/>
                  </a:lnTo>
                  <a:lnTo>
                    <a:pt x="1634" y="981"/>
                  </a:lnTo>
                  <a:lnTo>
                    <a:pt x="1634" y="981"/>
                  </a:lnTo>
                  <a:lnTo>
                    <a:pt x="1634" y="979"/>
                  </a:lnTo>
                  <a:lnTo>
                    <a:pt x="1634" y="979"/>
                  </a:lnTo>
                  <a:lnTo>
                    <a:pt x="1634" y="979"/>
                  </a:lnTo>
                  <a:lnTo>
                    <a:pt x="1634" y="979"/>
                  </a:lnTo>
                  <a:lnTo>
                    <a:pt x="1632" y="979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4" y="983"/>
                  </a:lnTo>
                  <a:close/>
                  <a:moveTo>
                    <a:pt x="1638" y="966"/>
                  </a:moveTo>
                  <a:lnTo>
                    <a:pt x="1638" y="968"/>
                  </a:lnTo>
                  <a:lnTo>
                    <a:pt x="1638" y="968"/>
                  </a:lnTo>
                  <a:lnTo>
                    <a:pt x="1638" y="966"/>
                  </a:lnTo>
                  <a:lnTo>
                    <a:pt x="1638" y="966"/>
                  </a:lnTo>
                  <a:lnTo>
                    <a:pt x="1638" y="966"/>
                  </a:lnTo>
                  <a:lnTo>
                    <a:pt x="1640" y="964"/>
                  </a:lnTo>
                  <a:lnTo>
                    <a:pt x="1640" y="964"/>
                  </a:lnTo>
                  <a:lnTo>
                    <a:pt x="1640" y="966"/>
                  </a:lnTo>
                  <a:lnTo>
                    <a:pt x="1640" y="966"/>
                  </a:lnTo>
                  <a:lnTo>
                    <a:pt x="1640" y="966"/>
                  </a:lnTo>
                  <a:lnTo>
                    <a:pt x="1641" y="964"/>
                  </a:lnTo>
                  <a:lnTo>
                    <a:pt x="1640" y="964"/>
                  </a:lnTo>
                  <a:lnTo>
                    <a:pt x="1640" y="964"/>
                  </a:lnTo>
                  <a:lnTo>
                    <a:pt x="1640" y="964"/>
                  </a:lnTo>
                  <a:lnTo>
                    <a:pt x="1640" y="962"/>
                  </a:lnTo>
                  <a:lnTo>
                    <a:pt x="1638" y="964"/>
                  </a:lnTo>
                  <a:lnTo>
                    <a:pt x="1638" y="964"/>
                  </a:lnTo>
                  <a:lnTo>
                    <a:pt x="1636" y="962"/>
                  </a:lnTo>
                  <a:lnTo>
                    <a:pt x="1636" y="962"/>
                  </a:lnTo>
                  <a:lnTo>
                    <a:pt x="1636" y="962"/>
                  </a:lnTo>
                  <a:lnTo>
                    <a:pt x="1636" y="962"/>
                  </a:lnTo>
                  <a:lnTo>
                    <a:pt x="1636" y="964"/>
                  </a:lnTo>
                  <a:lnTo>
                    <a:pt x="1636" y="964"/>
                  </a:lnTo>
                  <a:lnTo>
                    <a:pt x="1636" y="964"/>
                  </a:lnTo>
                  <a:lnTo>
                    <a:pt x="1636" y="966"/>
                  </a:lnTo>
                  <a:lnTo>
                    <a:pt x="1636" y="966"/>
                  </a:lnTo>
                  <a:lnTo>
                    <a:pt x="1638" y="966"/>
                  </a:lnTo>
                  <a:close/>
                  <a:moveTo>
                    <a:pt x="1588" y="246"/>
                  </a:moveTo>
                  <a:lnTo>
                    <a:pt x="1590" y="248"/>
                  </a:lnTo>
                  <a:lnTo>
                    <a:pt x="1590" y="248"/>
                  </a:lnTo>
                  <a:lnTo>
                    <a:pt x="1592" y="250"/>
                  </a:lnTo>
                  <a:lnTo>
                    <a:pt x="1594" y="250"/>
                  </a:lnTo>
                  <a:lnTo>
                    <a:pt x="1594" y="252"/>
                  </a:lnTo>
                  <a:lnTo>
                    <a:pt x="1594" y="250"/>
                  </a:lnTo>
                  <a:lnTo>
                    <a:pt x="1594" y="250"/>
                  </a:lnTo>
                  <a:lnTo>
                    <a:pt x="1592" y="248"/>
                  </a:lnTo>
                  <a:lnTo>
                    <a:pt x="1590" y="246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2" y="244"/>
                  </a:lnTo>
                  <a:lnTo>
                    <a:pt x="1594" y="246"/>
                  </a:lnTo>
                  <a:lnTo>
                    <a:pt x="1594" y="244"/>
                  </a:lnTo>
                  <a:lnTo>
                    <a:pt x="1592" y="244"/>
                  </a:lnTo>
                  <a:lnTo>
                    <a:pt x="1590" y="242"/>
                  </a:lnTo>
                  <a:lnTo>
                    <a:pt x="1590" y="242"/>
                  </a:lnTo>
                  <a:lnTo>
                    <a:pt x="1588" y="242"/>
                  </a:lnTo>
                  <a:lnTo>
                    <a:pt x="1588" y="244"/>
                  </a:lnTo>
                  <a:lnTo>
                    <a:pt x="1588" y="246"/>
                  </a:lnTo>
                  <a:close/>
                  <a:moveTo>
                    <a:pt x="1624" y="945"/>
                  </a:moveTo>
                  <a:lnTo>
                    <a:pt x="1621" y="945"/>
                  </a:lnTo>
                  <a:lnTo>
                    <a:pt x="1619" y="949"/>
                  </a:lnTo>
                  <a:lnTo>
                    <a:pt x="1619" y="951"/>
                  </a:lnTo>
                  <a:lnTo>
                    <a:pt x="1621" y="952"/>
                  </a:lnTo>
                  <a:lnTo>
                    <a:pt x="1623" y="952"/>
                  </a:lnTo>
                  <a:lnTo>
                    <a:pt x="1624" y="952"/>
                  </a:lnTo>
                  <a:lnTo>
                    <a:pt x="1626" y="951"/>
                  </a:lnTo>
                  <a:lnTo>
                    <a:pt x="1626" y="951"/>
                  </a:lnTo>
                  <a:lnTo>
                    <a:pt x="1628" y="949"/>
                  </a:lnTo>
                  <a:lnTo>
                    <a:pt x="1626" y="947"/>
                  </a:lnTo>
                  <a:lnTo>
                    <a:pt x="1626" y="945"/>
                  </a:lnTo>
                  <a:lnTo>
                    <a:pt x="1624" y="945"/>
                  </a:lnTo>
                  <a:close/>
                  <a:moveTo>
                    <a:pt x="1535" y="123"/>
                  </a:moveTo>
                  <a:lnTo>
                    <a:pt x="1539" y="125"/>
                  </a:lnTo>
                  <a:lnTo>
                    <a:pt x="1539" y="127"/>
                  </a:lnTo>
                  <a:lnTo>
                    <a:pt x="1541" y="127"/>
                  </a:lnTo>
                  <a:lnTo>
                    <a:pt x="1543" y="127"/>
                  </a:lnTo>
                  <a:lnTo>
                    <a:pt x="1545" y="127"/>
                  </a:lnTo>
                  <a:lnTo>
                    <a:pt x="1547" y="125"/>
                  </a:lnTo>
                  <a:lnTo>
                    <a:pt x="1545" y="123"/>
                  </a:lnTo>
                  <a:lnTo>
                    <a:pt x="1545" y="119"/>
                  </a:lnTo>
                  <a:lnTo>
                    <a:pt x="1543" y="117"/>
                  </a:lnTo>
                  <a:lnTo>
                    <a:pt x="1530" y="117"/>
                  </a:lnTo>
                  <a:lnTo>
                    <a:pt x="1534" y="119"/>
                  </a:lnTo>
                  <a:lnTo>
                    <a:pt x="1535" y="123"/>
                  </a:lnTo>
                  <a:close/>
                  <a:moveTo>
                    <a:pt x="1670" y="990"/>
                  </a:moveTo>
                  <a:lnTo>
                    <a:pt x="1672" y="990"/>
                  </a:lnTo>
                  <a:lnTo>
                    <a:pt x="1672" y="990"/>
                  </a:lnTo>
                  <a:lnTo>
                    <a:pt x="1672" y="990"/>
                  </a:lnTo>
                  <a:lnTo>
                    <a:pt x="1672" y="990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0" y="990"/>
                  </a:lnTo>
                  <a:lnTo>
                    <a:pt x="1670" y="990"/>
                  </a:lnTo>
                  <a:lnTo>
                    <a:pt x="1670" y="990"/>
                  </a:lnTo>
                  <a:lnTo>
                    <a:pt x="1670" y="990"/>
                  </a:lnTo>
                  <a:close/>
                  <a:moveTo>
                    <a:pt x="1651" y="975"/>
                  </a:moveTo>
                  <a:lnTo>
                    <a:pt x="1651" y="973"/>
                  </a:lnTo>
                  <a:lnTo>
                    <a:pt x="1653" y="973"/>
                  </a:lnTo>
                  <a:lnTo>
                    <a:pt x="1653" y="973"/>
                  </a:lnTo>
                  <a:lnTo>
                    <a:pt x="1653" y="975"/>
                  </a:lnTo>
                  <a:lnTo>
                    <a:pt x="1655" y="975"/>
                  </a:lnTo>
                  <a:lnTo>
                    <a:pt x="1657" y="975"/>
                  </a:lnTo>
                  <a:lnTo>
                    <a:pt x="1657" y="975"/>
                  </a:lnTo>
                  <a:lnTo>
                    <a:pt x="1657" y="973"/>
                  </a:lnTo>
                  <a:lnTo>
                    <a:pt x="1657" y="973"/>
                  </a:lnTo>
                  <a:lnTo>
                    <a:pt x="1659" y="973"/>
                  </a:lnTo>
                  <a:lnTo>
                    <a:pt x="1657" y="971"/>
                  </a:lnTo>
                  <a:lnTo>
                    <a:pt x="1657" y="971"/>
                  </a:lnTo>
                  <a:lnTo>
                    <a:pt x="1657" y="971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8"/>
                  </a:lnTo>
                  <a:lnTo>
                    <a:pt x="1655" y="968"/>
                  </a:lnTo>
                  <a:lnTo>
                    <a:pt x="1655" y="968"/>
                  </a:lnTo>
                  <a:lnTo>
                    <a:pt x="1655" y="968"/>
                  </a:lnTo>
                  <a:lnTo>
                    <a:pt x="1651" y="968"/>
                  </a:lnTo>
                  <a:lnTo>
                    <a:pt x="1649" y="968"/>
                  </a:lnTo>
                  <a:lnTo>
                    <a:pt x="1649" y="966"/>
                  </a:lnTo>
                  <a:lnTo>
                    <a:pt x="1649" y="966"/>
                  </a:lnTo>
                  <a:lnTo>
                    <a:pt x="1649" y="964"/>
                  </a:lnTo>
                  <a:lnTo>
                    <a:pt x="1647" y="966"/>
                  </a:lnTo>
                  <a:lnTo>
                    <a:pt x="1645" y="966"/>
                  </a:lnTo>
                  <a:lnTo>
                    <a:pt x="1647" y="968"/>
                  </a:lnTo>
                  <a:lnTo>
                    <a:pt x="1647" y="968"/>
                  </a:lnTo>
                  <a:lnTo>
                    <a:pt x="1647" y="969"/>
                  </a:lnTo>
                  <a:lnTo>
                    <a:pt x="1647" y="971"/>
                  </a:lnTo>
                  <a:lnTo>
                    <a:pt x="1647" y="971"/>
                  </a:lnTo>
                  <a:lnTo>
                    <a:pt x="1647" y="971"/>
                  </a:lnTo>
                  <a:lnTo>
                    <a:pt x="1645" y="973"/>
                  </a:lnTo>
                  <a:lnTo>
                    <a:pt x="1645" y="973"/>
                  </a:lnTo>
                  <a:lnTo>
                    <a:pt x="1645" y="973"/>
                  </a:lnTo>
                  <a:lnTo>
                    <a:pt x="1645" y="973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5"/>
                  </a:lnTo>
                  <a:lnTo>
                    <a:pt x="1643" y="977"/>
                  </a:lnTo>
                  <a:lnTo>
                    <a:pt x="1643" y="977"/>
                  </a:lnTo>
                  <a:lnTo>
                    <a:pt x="1645" y="977"/>
                  </a:lnTo>
                  <a:lnTo>
                    <a:pt x="1645" y="979"/>
                  </a:lnTo>
                  <a:lnTo>
                    <a:pt x="1645" y="979"/>
                  </a:lnTo>
                  <a:lnTo>
                    <a:pt x="1645" y="981"/>
                  </a:lnTo>
                  <a:lnTo>
                    <a:pt x="1645" y="981"/>
                  </a:lnTo>
                  <a:lnTo>
                    <a:pt x="1643" y="983"/>
                  </a:lnTo>
                  <a:lnTo>
                    <a:pt x="1643" y="985"/>
                  </a:lnTo>
                  <a:lnTo>
                    <a:pt x="1643" y="985"/>
                  </a:lnTo>
                  <a:lnTo>
                    <a:pt x="1643" y="985"/>
                  </a:lnTo>
                  <a:lnTo>
                    <a:pt x="1643" y="985"/>
                  </a:lnTo>
                  <a:lnTo>
                    <a:pt x="1645" y="985"/>
                  </a:lnTo>
                  <a:lnTo>
                    <a:pt x="1649" y="987"/>
                  </a:lnTo>
                  <a:lnTo>
                    <a:pt x="1649" y="985"/>
                  </a:lnTo>
                  <a:lnTo>
                    <a:pt x="1649" y="985"/>
                  </a:lnTo>
                  <a:lnTo>
                    <a:pt x="1649" y="983"/>
                  </a:lnTo>
                  <a:lnTo>
                    <a:pt x="1647" y="983"/>
                  </a:lnTo>
                  <a:lnTo>
                    <a:pt x="1647" y="981"/>
                  </a:lnTo>
                  <a:lnTo>
                    <a:pt x="1649" y="979"/>
                  </a:lnTo>
                  <a:lnTo>
                    <a:pt x="1649" y="979"/>
                  </a:lnTo>
                  <a:lnTo>
                    <a:pt x="1649" y="979"/>
                  </a:lnTo>
                  <a:lnTo>
                    <a:pt x="1651" y="979"/>
                  </a:lnTo>
                  <a:lnTo>
                    <a:pt x="1651" y="979"/>
                  </a:lnTo>
                  <a:lnTo>
                    <a:pt x="1651" y="977"/>
                  </a:lnTo>
                  <a:lnTo>
                    <a:pt x="1651" y="975"/>
                  </a:lnTo>
                  <a:lnTo>
                    <a:pt x="1651" y="977"/>
                  </a:lnTo>
                  <a:lnTo>
                    <a:pt x="1649" y="977"/>
                  </a:lnTo>
                  <a:lnTo>
                    <a:pt x="1649" y="977"/>
                  </a:lnTo>
                  <a:lnTo>
                    <a:pt x="1649" y="975"/>
                  </a:lnTo>
                  <a:lnTo>
                    <a:pt x="1649" y="975"/>
                  </a:lnTo>
                  <a:lnTo>
                    <a:pt x="1651" y="975"/>
                  </a:lnTo>
                  <a:close/>
                  <a:moveTo>
                    <a:pt x="1676" y="960"/>
                  </a:moveTo>
                  <a:lnTo>
                    <a:pt x="1676" y="960"/>
                  </a:lnTo>
                  <a:lnTo>
                    <a:pt x="1676" y="960"/>
                  </a:lnTo>
                  <a:lnTo>
                    <a:pt x="1676" y="960"/>
                  </a:lnTo>
                  <a:lnTo>
                    <a:pt x="1674" y="960"/>
                  </a:lnTo>
                  <a:lnTo>
                    <a:pt x="1674" y="960"/>
                  </a:lnTo>
                  <a:lnTo>
                    <a:pt x="1674" y="962"/>
                  </a:lnTo>
                  <a:lnTo>
                    <a:pt x="1676" y="962"/>
                  </a:lnTo>
                  <a:lnTo>
                    <a:pt x="1676" y="962"/>
                  </a:lnTo>
                  <a:lnTo>
                    <a:pt x="1676" y="962"/>
                  </a:lnTo>
                  <a:lnTo>
                    <a:pt x="1677" y="962"/>
                  </a:lnTo>
                  <a:lnTo>
                    <a:pt x="1677" y="960"/>
                  </a:lnTo>
                  <a:lnTo>
                    <a:pt x="1677" y="960"/>
                  </a:lnTo>
                  <a:lnTo>
                    <a:pt x="1676" y="960"/>
                  </a:lnTo>
                  <a:lnTo>
                    <a:pt x="1676" y="960"/>
                  </a:lnTo>
                  <a:close/>
                  <a:moveTo>
                    <a:pt x="757" y="208"/>
                  </a:moveTo>
                  <a:lnTo>
                    <a:pt x="757" y="208"/>
                  </a:lnTo>
                  <a:lnTo>
                    <a:pt x="756" y="208"/>
                  </a:lnTo>
                  <a:lnTo>
                    <a:pt x="756" y="208"/>
                  </a:lnTo>
                  <a:lnTo>
                    <a:pt x="756" y="208"/>
                  </a:lnTo>
                  <a:lnTo>
                    <a:pt x="756" y="210"/>
                  </a:lnTo>
                  <a:lnTo>
                    <a:pt x="756" y="210"/>
                  </a:lnTo>
                  <a:lnTo>
                    <a:pt x="756" y="212"/>
                  </a:lnTo>
                  <a:lnTo>
                    <a:pt x="757" y="214"/>
                  </a:lnTo>
                  <a:lnTo>
                    <a:pt x="757" y="214"/>
                  </a:lnTo>
                  <a:lnTo>
                    <a:pt x="757" y="214"/>
                  </a:lnTo>
                  <a:lnTo>
                    <a:pt x="757" y="214"/>
                  </a:lnTo>
                  <a:lnTo>
                    <a:pt x="757" y="212"/>
                  </a:lnTo>
                  <a:lnTo>
                    <a:pt x="757" y="210"/>
                  </a:lnTo>
                  <a:lnTo>
                    <a:pt x="757" y="208"/>
                  </a:lnTo>
                  <a:close/>
                  <a:moveTo>
                    <a:pt x="1666" y="969"/>
                  </a:moveTo>
                  <a:lnTo>
                    <a:pt x="1668" y="969"/>
                  </a:lnTo>
                  <a:lnTo>
                    <a:pt x="1668" y="969"/>
                  </a:lnTo>
                  <a:lnTo>
                    <a:pt x="1668" y="968"/>
                  </a:lnTo>
                  <a:lnTo>
                    <a:pt x="1666" y="969"/>
                  </a:lnTo>
                  <a:lnTo>
                    <a:pt x="1666" y="969"/>
                  </a:lnTo>
                  <a:lnTo>
                    <a:pt x="1666" y="969"/>
                  </a:lnTo>
                  <a:lnTo>
                    <a:pt x="1666" y="969"/>
                  </a:lnTo>
                  <a:close/>
                  <a:moveTo>
                    <a:pt x="1672" y="979"/>
                  </a:moveTo>
                  <a:lnTo>
                    <a:pt x="1672" y="977"/>
                  </a:lnTo>
                  <a:lnTo>
                    <a:pt x="1670" y="977"/>
                  </a:lnTo>
                  <a:lnTo>
                    <a:pt x="1668" y="977"/>
                  </a:lnTo>
                  <a:lnTo>
                    <a:pt x="1666" y="977"/>
                  </a:lnTo>
                  <a:lnTo>
                    <a:pt x="1666" y="979"/>
                  </a:lnTo>
                  <a:lnTo>
                    <a:pt x="1666" y="979"/>
                  </a:lnTo>
                  <a:lnTo>
                    <a:pt x="1664" y="981"/>
                  </a:lnTo>
                  <a:lnTo>
                    <a:pt x="1664" y="979"/>
                  </a:lnTo>
                  <a:lnTo>
                    <a:pt x="1662" y="979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0" y="975"/>
                  </a:lnTo>
                  <a:lnTo>
                    <a:pt x="1660" y="977"/>
                  </a:lnTo>
                  <a:lnTo>
                    <a:pt x="1662" y="979"/>
                  </a:lnTo>
                  <a:lnTo>
                    <a:pt x="1660" y="981"/>
                  </a:lnTo>
                  <a:lnTo>
                    <a:pt x="1662" y="981"/>
                  </a:lnTo>
                  <a:lnTo>
                    <a:pt x="1662" y="983"/>
                  </a:lnTo>
                  <a:lnTo>
                    <a:pt x="1662" y="983"/>
                  </a:lnTo>
                  <a:lnTo>
                    <a:pt x="1660" y="983"/>
                  </a:lnTo>
                  <a:lnTo>
                    <a:pt x="1660" y="985"/>
                  </a:lnTo>
                  <a:lnTo>
                    <a:pt x="1660" y="985"/>
                  </a:lnTo>
                  <a:lnTo>
                    <a:pt x="1660" y="985"/>
                  </a:lnTo>
                  <a:lnTo>
                    <a:pt x="1660" y="985"/>
                  </a:lnTo>
                  <a:lnTo>
                    <a:pt x="1659" y="987"/>
                  </a:lnTo>
                  <a:lnTo>
                    <a:pt x="1660" y="988"/>
                  </a:lnTo>
                  <a:lnTo>
                    <a:pt x="1660" y="988"/>
                  </a:lnTo>
                  <a:lnTo>
                    <a:pt x="1660" y="988"/>
                  </a:lnTo>
                  <a:lnTo>
                    <a:pt x="1662" y="987"/>
                  </a:lnTo>
                  <a:lnTo>
                    <a:pt x="1662" y="987"/>
                  </a:lnTo>
                  <a:lnTo>
                    <a:pt x="1662" y="988"/>
                  </a:lnTo>
                  <a:lnTo>
                    <a:pt x="1662" y="988"/>
                  </a:lnTo>
                  <a:lnTo>
                    <a:pt x="1664" y="988"/>
                  </a:lnTo>
                  <a:lnTo>
                    <a:pt x="1664" y="988"/>
                  </a:lnTo>
                  <a:lnTo>
                    <a:pt x="1666" y="990"/>
                  </a:lnTo>
                  <a:lnTo>
                    <a:pt x="1666" y="988"/>
                  </a:lnTo>
                  <a:lnTo>
                    <a:pt x="1666" y="987"/>
                  </a:lnTo>
                  <a:lnTo>
                    <a:pt x="1666" y="987"/>
                  </a:lnTo>
                  <a:lnTo>
                    <a:pt x="1666" y="985"/>
                  </a:lnTo>
                  <a:lnTo>
                    <a:pt x="1666" y="985"/>
                  </a:lnTo>
                  <a:lnTo>
                    <a:pt x="1666" y="983"/>
                  </a:lnTo>
                  <a:lnTo>
                    <a:pt x="1666" y="983"/>
                  </a:lnTo>
                  <a:lnTo>
                    <a:pt x="1666" y="983"/>
                  </a:lnTo>
                  <a:lnTo>
                    <a:pt x="1668" y="983"/>
                  </a:lnTo>
                  <a:lnTo>
                    <a:pt x="1668" y="981"/>
                  </a:lnTo>
                  <a:lnTo>
                    <a:pt x="1668" y="981"/>
                  </a:lnTo>
                  <a:lnTo>
                    <a:pt x="1670" y="981"/>
                  </a:lnTo>
                  <a:lnTo>
                    <a:pt x="1672" y="979"/>
                  </a:lnTo>
                  <a:close/>
                  <a:moveTo>
                    <a:pt x="1657" y="979"/>
                  </a:moveTo>
                  <a:lnTo>
                    <a:pt x="1657" y="979"/>
                  </a:lnTo>
                  <a:lnTo>
                    <a:pt x="1657" y="979"/>
                  </a:lnTo>
                  <a:lnTo>
                    <a:pt x="1659" y="979"/>
                  </a:lnTo>
                  <a:lnTo>
                    <a:pt x="1659" y="979"/>
                  </a:lnTo>
                  <a:lnTo>
                    <a:pt x="1659" y="979"/>
                  </a:lnTo>
                  <a:lnTo>
                    <a:pt x="1659" y="979"/>
                  </a:lnTo>
                  <a:lnTo>
                    <a:pt x="1659" y="977"/>
                  </a:lnTo>
                  <a:lnTo>
                    <a:pt x="1657" y="979"/>
                  </a:lnTo>
                  <a:lnTo>
                    <a:pt x="1657" y="979"/>
                  </a:lnTo>
                  <a:lnTo>
                    <a:pt x="1657" y="979"/>
                  </a:lnTo>
                  <a:lnTo>
                    <a:pt x="1655" y="979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7" y="981"/>
                  </a:lnTo>
                  <a:lnTo>
                    <a:pt x="1657" y="981"/>
                  </a:lnTo>
                  <a:lnTo>
                    <a:pt x="1657" y="981"/>
                  </a:lnTo>
                  <a:lnTo>
                    <a:pt x="1657" y="981"/>
                  </a:lnTo>
                  <a:lnTo>
                    <a:pt x="1657" y="979"/>
                  </a:lnTo>
                  <a:close/>
                  <a:moveTo>
                    <a:pt x="1740" y="888"/>
                  </a:moveTo>
                  <a:lnTo>
                    <a:pt x="1740" y="888"/>
                  </a:lnTo>
                  <a:lnTo>
                    <a:pt x="1742" y="888"/>
                  </a:lnTo>
                  <a:lnTo>
                    <a:pt x="1744" y="888"/>
                  </a:lnTo>
                  <a:lnTo>
                    <a:pt x="1746" y="888"/>
                  </a:lnTo>
                  <a:lnTo>
                    <a:pt x="1746" y="888"/>
                  </a:lnTo>
                  <a:lnTo>
                    <a:pt x="1751" y="888"/>
                  </a:lnTo>
                  <a:lnTo>
                    <a:pt x="1751" y="890"/>
                  </a:lnTo>
                  <a:lnTo>
                    <a:pt x="1753" y="890"/>
                  </a:lnTo>
                  <a:lnTo>
                    <a:pt x="1755" y="890"/>
                  </a:lnTo>
                  <a:lnTo>
                    <a:pt x="1757" y="890"/>
                  </a:lnTo>
                  <a:lnTo>
                    <a:pt x="1757" y="888"/>
                  </a:lnTo>
                  <a:lnTo>
                    <a:pt x="1757" y="886"/>
                  </a:lnTo>
                  <a:lnTo>
                    <a:pt x="1755" y="886"/>
                  </a:lnTo>
                  <a:lnTo>
                    <a:pt x="1749" y="886"/>
                  </a:lnTo>
                  <a:lnTo>
                    <a:pt x="1744" y="886"/>
                  </a:lnTo>
                  <a:lnTo>
                    <a:pt x="1742" y="884"/>
                  </a:lnTo>
                  <a:lnTo>
                    <a:pt x="1740" y="884"/>
                  </a:lnTo>
                  <a:lnTo>
                    <a:pt x="1740" y="886"/>
                  </a:lnTo>
                  <a:lnTo>
                    <a:pt x="1740" y="886"/>
                  </a:lnTo>
                  <a:lnTo>
                    <a:pt x="1740" y="886"/>
                  </a:lnTo>
                  <a:lnTo>
                    <a:pt x="1740" y="886"/>
                  </a:lnTo>
                  <a:lnTo>
                    <a:pt x="1740" y="888"/>
                  </a:lnTo>
                  <a:close/>
                  <a:moveTo>
                    <a:pt x="860" y="197"/>
                  </a:moveTo>
                  <a:lnTo>
                    <a:pt x="863" y="197"/>
                  </a:lnTo>
                  <a:lnTo>
                    <a:pt x="863" y="197"/>
                  </a:lnTo>
                  <a:lnTo>
                    <a:pt x="863" y="195"/>
                  </a:lnTo>
                  <a:lnTo>
                    <a:pt x="862" y="195"/>
                  </a:lnTo>
                  <a:lnTo>
                    <a:pt x="862" y="195"/>
                  </a:lnTo>
                  <a:lnTo>
                    <a:pt x="860" y="195"/>
                  </a:lnTo>
                  <a:lnTo>
                    <a:pt x="860" y="197"/>
                  </a:lnTo>
                  <a:lnTo>
                    <a:pt x="860" y="197"/>
                  </a:lnTo>
                  <a:lnTo>
                    <a:pt x="860" y="197"/>
                  </a:lnTo>
                  <a:close/>
                  <a:moveTo>
                    <a:pt x="865" y="121"/>
                  </a:moveTo>
                  <a:lnTo>
                    <a:pt x="865" y="121"/>
                  </a:lnTo>
                  <a:lnTo>
                    <a:pt x="865" y="121"/>
                  </a:lnTo>
                  <a:lnTo>
                    <a:pt x="865" y="121"/>
                  </a:lnTo>
                  <a:lnTo>
                    <a:pt x="867" y="121"/>
                  </a:lnTo>
                  <a:lnTo>
                    <a:pt x="867" y="119"/>
                  </a:lnTo>
                  <a:lnTo>
                    <a:pt x="867" y="119"/>
                  </a:lnTo>
                  <a:lnTo>
                    <a:pt x="867" y="119"/>
                  </a:lnTo>
                  <a:lnTo>
                    <a:pt x="867" y="117"/>
                  </a:lnTo>
                  <a:lnTo>
                    <a:pt x="867" y="117"/>
                  </a:lnTo>
                  <a:lnTo>
                    <a:pt x="867" y="117"/>
                  </a:lnTo>
                  <a:lnTo>
                    <a:pt x="867" y="117"/>
                  </a:lnTo>
                  <a:lnTo>
                    <a:pt x="865" y="119"/>
                  </a:lnTo>
                  <a:lnTo>
                    <a:pt x="865" y="119"/>
                  </a:lnTo>
                  <a:lnTo>
                    <a:pt x="865" y="119"/>
                  </a:lnTo>
                  <a:lnTo>
                    <a:pt x="865" y="119"/>
                  </a:lnTo>
                  <a:lnTo>
                    <a:pt x="865" y="121"/>
                  </a:lnTo>
                  <a:lnTo>
                    <a:pt x="865" y="121"/>
                  </a:lnTo>
                  <a:close/>
                  <a:moveTo>
                    <a:pt x="1861" y="430"/>
                  </a:moveTo>
                  <a:lnTo>
                    <a:pt x="1859" y="430"/>
                  </a:lnTo>
                  <a:lnTo>
                    <a:pt x="1859" y="430"/>
                  </a:lnTo>
                  <a:lnTo>
                    <a:pt x="1859" y="430"/>
                  </a:lnTo>
                  <a:lnTo>
                    <a:pt x="1857" y="430"/>
                  </a:lnTo>
                  <a:lnTo>
                    <a:pt x="1855" y="430"/>
                  </a:lnTo>
                  <a:lnTo>
                    <a:pt x="1855" y="430"/>
                  </a:lnTo>
                  <a:lnTo>
                    <a:pt x="1855" y="432"/>
                  </a:lnTo>
                  <a:lnTo>
                    <a:pt x="1855" y="430"/>
                  </a:lnTo>
                  <a:lnTo>
                    <a:pt x="1857" y="432"/>
                  </a:lnTo>
                  <a:lnTo>
                    <a:pt x="1857" y="432"/>
                  </a:lnTo>
                  <a:lnTo>
                    <a:pt x="1857" y="432"/>
                  </a:lnTo>
                  <a:lnTo>
                    <a:pt x="1859" y="432"/>
                  </a:lnTo>
                  <a:lnTo>
                    <a:pt x="1859" y="432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close/>
                  <a:moveTo>
                    <a:pt x="844" y="612"/>
                  </a:moveTo>
                  <a:lnTo>
                    <a:pt x="844" y="612"/>
                  </a:lnTo>
                  <a:lnTo>
                    <a:pt x="843" y="612"/>
                  </a:lnTo>
                  <a:lnTo>
                    <a:pt x="843" y="614"/>
                  </a:lnTo>
                  <a:lnTo>
                    <a:pt x="843" y="615"/>
                  </a:lnTo>
                  <a:lnTo>
                    <a:pt x="844" y="615"/>
                  </a:lnTo>
                  <a:lnTo>
                    <a:pt x="844" y="615"/>
                  </a:lnTo>
                  <a:lnTo>
                    <a:pt x="844" y="615"/>
                  </a:lnTo>
                  <a:lnTo>
                    <a:pt x="844" y="615"/>
                  </a:lnTo>
                  <a:lnTo>
                    <a:pt x="844" y="614"/>
                  </a:lnTo>
                  <a:lnTo>
                    <a:pt x="844" y="614"/>
                  </a:lnTo>
                  <a:lnTo>
                    <a:pt x="844" y="614"/>
                  </a:lnTo>
                  <a:lnTo>
                    <a:pt x="846" y="614"/>
                  </a:lnTo>
                  <a:lnTo>
                    <a:pt x="846" y="614"/>
                  </a:lnTo>
                  <a:lnTo>
                    <a:pt x="846" y="612"/>
                  </a:lnTo>
                  <a:lnTo>
                    <a:pt x="844" y="612"/>
                  </a:lnTo>
                  <a:lnTo>
                    <a:pt x="844" y="612"/>
                  </a:lnTo>
                  <a:close/>
                  <a:moveTo>
                    <a:pt x="850" y="585"/>
                  </a:moveTo>
                  <a:lnTo>
                    <a:pt x="850" y="587"/>
                  </a:lnTo>
                  <a:lnTo>
                    <a:pt x="850" y="589"/>
                  </a:lnTo>
                  <a:lnTo>
                    <a:pt x="848" y="591"/>
                  </a:lnTo>
                  <a:lnTo>
                    <a:pt x="846" y="591"/>
                  </a:lnTo>
                  <a:lnTo>
                    <a:pt x="846" y="591"/>
                  </a:lnTo>
                  <a:lnTo>
                    <a:pt x="846" y="593"/>
                  </a:lnTo>
                  <a:lnTo>
                    <a:pt x="846" y="593"/>
                  </a:lnTo>
                  <a:lnTo>
                    <a:pt x="846" y="593"/>
                  </a:lnTo>
                  <a:lnTo>
                    <a:pt x="846" y="593"/>
                  </a:lnTo>
                  <a:lnTo>
                    <a:pt x="848" y="593"/>
                  </a:lnTo>
                  <a:lnTo>
                    <a:pt x="850" y="593"/>
                  </a:lnTo>
                  <a:lnTo>
                    <a:pt x="850" y="593"/>
                  </a:lnTo>
                  <a:lnTo>
                    <a:pt x="850" y="595"/>
                  </a:lnTo>
                  <a:lnTo>
                    <a:pt x="850" y="596"/>
                  </a:lnTo>
                  <a:lnTo>
                    <a:pt x="848" y="598"/>
                  </a:lnTo>
                  <a:lnTo>
                    <a:pt x="848" y="598"/>
                  </a:lnTo>
                  <a:lnTo>
                    <a:pt x="848" y="598"/>
                  </a:lnTo>
                  <a:lnTo>
                    <a:pt x="848" y="600"/>
                  </a:lnTo>
                  <a:lnTo>
                    <a:pt x="848" y="600"/>
                  </a:lnTo>
                  <a:lnTo>
                    <a:pt x="848" y="600"/>
                  </a:lnTo>
                  <a:lnTo>
                    <a:pt x="848" y="602"/>
                  </a:lnTo>
                  <a:lnTo>
                    <a:pt x="848" y="602"/>
                  </a:lnTo>
                  <a:lnTo>
                    <a:pt x="848" y="604"/>
                  </a:lnTo>
                  <a:lnTo>
                    <a:pt x="848" y="604"/>
                  </a:lnTo>
                  <a:lnTo>
                    <a:pt x="850" y="606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2" y="608"/>
                  </a:lnTo>
                  <a:lnTo>
                    <a:pt x="852" y="608"/>
                  </a:lnTo>
                  <a:lnTo>
                    <a:pt x="850" y="610"/>
                  </a:lnTo>
                  <a:lnTo>
                    <a:pt x="850" y="612"/>
                  </a:lnTo>
                  <a:lnTo>
                    <a:pt x="850" y="614"/>
                  </a:lnTo>
                  <a:lnTo>
                    <a:pt x="852" y="614"/>
                  </a:lnTo>
                  <a:lnTo>
                    <a:pt x="863" y="610"/>
                  </a:lnTo>
                  <a:lnTo>
                    <a:pt x="865" y="608"/>
                  </a:lnTo>
                  <a:lnTo>
                    <a:pt x="865" y="606"/>
                  </a:lnTo>
                  <a:lnTo>
                    <a:pt x="863" y="604"/>
                  </a:lnTo>
                  <a:lnTo>
                    <a:pt x="863" y="602"/>
                  </a:lnTo>
                  <a:lnTo>
                    <a:pt x="865" y="602"/>
                  </a:lnTo>
                  <a:lnTo>
                    <a:pt x="867" y="602"/>
                  </a:lnTo>
                  <a:lnTo>
                    <a:pt x="867" y="602"/>
                  </a:lnTo>
                  <a:lnTo>
                    <a:pt x="867" y="602"/>
                  </a:lnTo>
                  <a:lnTo>
                    <a:pt x="869" y="602"/>
                  </a:lnTo>
                  <a:lnTo>
                    <a:pt x="869" y="602"/>
                  </a:lnTo>
                  <a:lnTo>
                    <a:pt x="869" y="604"/>
                  </a:lnTo>
                  <a:lnTo>
                    <a:pt x="869" y="604"/>
                  </a:lnTo>
                  <a:lnTo>
                    <a:pt x="869" y="604"/>
                  </a:lnTo>
                  <a:lnTo>
                    <a:pt x="873" y="608"/>
                  </a:lnTo>
                  <a:lnTo>
                    <a:pt x="873" y="608"/>
                  </a:lnTo>
                  <a:lnTo>
                    <a:pt x="875" y="610"/>
                  </a:lnTo>
                  <a:lnTo>
                    <a:pt x="875" y="614"/>
                  </a:lnTo>
                  <a:lnTo>
                    <a:pt x="875" y="615"/>
                  </a:lnTo>
                  <a:lnTo>
                    <a:pt x="877" y="615"/>
                  </a:lnTo>
                  <a:lnTo>
                    <a:pt x="877" y="614"/>
                  </a:lnTo>
                  <a:lnTo>
                    <a:pt x="879" y="614"/>
                  </a:lnTo>
                  <a:lnTo>
                    <a:pt x="880" y="614"/>
                  </a:lnTo>
                  <a:lnTo>
                    <a:pt x="880" y="614"/>
                  </a:lnTo>
                  <a:lnTo>
                    <a:pt x="880" y="612"/>
                  </a:lnTo>
                  <a:lnTo>
                    <a:pt x="882" y="610"/>
                  </a:lnTo>
                  <a:lnTo>
                    <a:pt x="882" y="610"/>
                  </a:lnTo>
                  <a:lnTo>
                    <a:pt x="884" y="610"/>
                  </a:lnTo>
                  <a:lnTo>
                    <a:pt x="884" y="610"/>
                  </a:lnTo>
                  <a:lnTo>
                    <a:pt x="886" y="608"/>
                  </a:lnTo>
                  <a:lnTo>
                    <a:pt x="888" y="608"/>
                  </a:lnTo>
                  <a:lnTo>
                    <a:pt x="890" y="608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4"/>
                  </a:lnTo>
                  <a:lnTo>
                    <a:pt x="890" y="604"/>
                  </a:lnTo>
                  <a:lnTo>
                    <a:pt x="890" y="604"/>
                  </a:lnTo>
                  <a:lnTo>
                    <a:pt x="890" y="604"/>
                  </a:lnTo>
                  <a:lnTo>
                    <a:pt x="890" y="602"/>
                  </a:lnTo>
                  <a:lnTo>
                    <a:pt x="890" y="602"/>
                  </a:lnTo>
                  <a:lnTo>
                    <a:pt x="890" y="600"/>
                  </a:lnTo>
                  <a:lnTo>
                    <a:pt x="890" y="600"/>
                  </a:lnTo>
                  <a:lnTo>
                    <a:pt x="890" y="600"/>
                  </a:lnTo>
                  <a:lnTo>
                    <a:pt x="890" y="598"/>
                  </a:lnTo>
                  <a:lnTo>
                    <a:pt x="890" y="596"/>
                  </a:lnTo>
                  <a:lnTo>
                    <a:pt x="894" y="593"/>
                  </a:lnTo>
                  <a:lnTo>
                    <a:pt x="894" y="591"/>
                  </a:lnTo>
                  <a:lnTo>
                    <a:pt x="894" y="591"/>
                  </a:lnTo>
                  <a:lnTo>
                    <a:pt x="896" y="591"/>
                  </a:lnTo>
                  <a:lnTo>
                    <a:pt x="896" y="589"/>
                  </a:lnTo>
                  <a:lnTo>
                    <a:pt x="896" y="589"/>
                  </a:lnTo>
                  <a:lnTo>
                    <a:pt x="896" y="587"/>
                  </a:lnTo>
                  <a:lnTo>
                    <a:pt x="896" y="585"/>
                  </a:lnTo>
                  <a:lnTo>
                    <a:pt x="894" y="581"/>
                  </a:lnTo>
                  <a:lnTo>
                    <a:pt x="890" y="578"/>
                  </a:lnTo>
                  <a:lnTo>
                    <a:pt x="888" y="576"/>
                  </a:lnTo>
                  <a:lnTo>
                    <a:pt x="888" y="578"/>
                  </a:lnTo>
                  <a:lnTo>
                    <a:pt x="886" y="576"/>
                  </a:lnTo>
                  <a:lnTo>
                    <a:pt x="886" y="576"/>
                  </a:lnTo>
                  <a:lnTo>
                    <a:pt x="886" y="574"/>
                  </a:lnTo>
                  <a:lnTo>
                    <a:pt x="884" y="574"/>
                  </a:lnTo>
                  <a:lnTo>
                    <a:pt x="884" y="574"/>
                  </a:lnTo>
                  <a:lnTo>
                    <a:pt x="882" y="572"/>
                  </a:lnTo>
                  <a:lnTo>
                    <a:pt x="882" y="572"/>
                  </a:lnTo>
                  <a:lnTo>
                    <a:pt x="880" y="572"/>
                  </a:lnTo>
                  <a:lnTo>
                    <a:pt x="880" y="572"/>
                  </a:lnTo>
                  <a:lnTo>
                    <a:pt x="879" y="572"/>
                  </a:lnTo>
                  <a:lnTo>
                    <a:pt x="879" y="574"/>
                  </a:lnTo>
                  <a:lnTo>
                    <a:pt x="879" y="574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5" y="570"/>
                  </a:lnTo>
                  <a:lnTo>
                    <a:pt x="871" y="570"/>
                  </a:lnTo>
                  <a:lnTo>
                    <a:pt x="871" y="570"/>
                  </a:lnTo>
                  <a:lnTo>
                    <a:pt x="869" y="570"/>
                  </a:lnTo>
                  <a:lnTo>
                    <a:pt x="865" y="568"/>
                  </a:lnTo>
                  <a:lnTo>
                    <a:pt x="865" y="566"/>
                  </a:lnTo>
                  <a:lnTo>
                    <a:pt x="863" y="566"/>
                  </a:lnTo>
                  <a:lnTo>
                    <a:pt x="862" y="568"/>
                  </a:lnTo>
                  <a:lnTo>
                    <a:pt x="862" y="568"/>
                  </a:lnTo>
                  <a:lnTo>
                    <a:pt x="860" y="568"/>
                  </a:lnTo>
                  <a:lnTo>
                    <a:pt x="858" y="568"/>
                  </a:lnTo>
                  <a:lnTo>
                    <a:pt x="856" y="568"/>
                  </a:lnTo>
                  <a:lnTo>
                    <a:pt x="854" y="568"/>
                  </a:lnTo>
                  <a:lnTo>
                    <a:pt x="852" y="570"/>
                  </a:lnTo>
                  <a:lnTo>
                    <a:pt x="852" y="578"/>
                  </a:lnTo>
                  <a:lnTo>
                    <a:pt x="852" y="581"/>
                  </a:lnTo>
                  <a:lnTo>
                    <a:pt x="852" y="581"/>
                  </a:lnTo>
                  <a:lnTo>
                    <a:pt x="850" y="583"/>
                  </a:lnTo>
                  <a:lnTo>
                    <a:pt x="850" y="583"/>
                  </a:lnTo>
                  <a:lnTo>
                    <a:pt x="848" y="583"/>
                  </a:lnTo>
                  <a:lnTo>
                    <a:pt x="850" y="585"/>
                  </a:lnTo>
                  <a:close/>
                  <a:moveTo>
                    <a:pt x="837" y="333"/>
                  </a:moveTo>
                  <a:lnTo>
                    <a:pt x="839" y="333"/>
                  </a:lnTo>
                  <a:lnTo>
                    <a:pt x="839" y="333"/>
                  </a:lnTo>
                  <a:lnTo>
                    <a:pt x="839" y="335"/>
                  </a:lnTo>
                  <a:lnTo>
                    <a:pt x="839" y="335"/>
                  </a:lnTo>
                  <a:lnTo>
                    <a:pt x="839" y="335"/>
                  </a:lnTo>
                  <a:lnTo>
                    <a:pt x="839" y="335"/>
                  </a:lnTo>
                  <a:lnTo>
                    <a:pt x="841" y="335"/>
                  </a:lnTo>
                  <a:lnTo>
                    <a:pt x="841" y="333"/>
                  </a:lnTo>
                  <a:lnTo>
                    <a:pt x="841" y="333"/>
                  </a:lnTo>
                  <a:lnTo>
                    <a:pt x="841" y="333"/>
                  </a:lnTo>
                  <a:lnTo>
                    <a:pt x="841" y="333"/>
                  </a:lnTo>
                  <a:lnTo>
                    <a:pt x="841" y="331"/>
                  </a:lnTo>
                  <a:lnTo>
                    <a:pt x="841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7" y="331"/>
                  </a:lnTo>
                  <a:lnTo>
                    <a:pt x="837" y="331"/>
                  </a:lnTo>
                  <a:lnTo>
                    <a:pt x="837" y="331"/>
                  </a:lnTo>
                  <a:lnTo>
                    <a:pt x="837" y="333"/>
                  </a:lnTo>
                  <a:lnTo>
                    <a:pt x="837" y="333"/>
                  </a:lnTo>
                  <a:close/>
                  <a:moveTo>
                    <a:pt x="844" y="598"/>
                  </a:moveTo>
                  <a:lnTo>
                    <a:pt x="844" y="598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3" y="596"/>
                  </a:lnTo>
                  <a:lnTo>
                    <a:pt x="843" y="598"/>
                  </a:lnTo>
                  <a:lnTo>
                    <a:pt x="844" y="598"/>
                  </a:lnTo>
                  <a:close/>
                  <a:moveTo>
                    <a:pt x="844" y="330"/>
                  </a:moveTo>
                  <a:lnTo>
                    <a:pt x="846" y="330"/>
                  </a:lnTo>
                  <a:lnTo>
                    <a:pt x="846" y="330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8" y="331"/>
                  </a:lnTo>
                  <a:lnTo>
                    <a:pt x="850" y="330"/>
                  </a:lnTo>
                  <a:lnTo>
                    <a:pt x="848" y="330"/>
                  </a:lnTo>
                  <a:lnTo>
                    <a:pt x="848" y="328"/>
                  </a:lnTo>
                  <a:lnTo>
                    <a:pt x="846" y="328"/>
                  </a:lnTo>
                  <a:lnTo>
                    <a:pt x="846" y="328"/>
                  </a:lnTo>
                  <a:lnTo>
                    <a:pt x="844" y="328"/>
                  </a:lnTo>
                  <a:lnTo>
                    <a:pt x="844" y="328"/>
                  </a:lnTo>
                  <a:lnTo>
                    <a:pt x="844" y="330"/>
                  </a:lnTo>
                  <a:lnTo>
                    <a:pt x="844" y="330"/>
                  </a:lnTo>
                  <a:lnTo>
                    <a:pt x="844" y="330"/>
                  </a:lnTo>
                  <a:close/>
                  <a:moveTo>
                    <a:pt x="879" y="157"/>
                  </a:moveTo>
                  <a:lnTo>
                    <a:pt x="880" y="157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57"/>
                  </a:lnTo>
                  <a:lnTo>
                    <a:pt x="879" y="157"/>
                  </a:lnTo>
                  <a:lnTo>
                    <a:pt x="879" y="157"/>
                  </a:lnTo>
                  <a:lnTo>
                    <a:pt x="879" y="157"/>
                  </a:lnTo>
                  <a:close/>
                  <a:moveTo>
                    <a:pt x="882" y="153"/>
                  </a:moveTo>
                  <a:lnTo>
                    <a:pt x="882" y="152"/>
                  </a:lnTo>
                  <a:lnTo>
                    <a:pt x="882" y="152"/>
                  </a:lnTo>
                  <a:lnTo>
                    <a:pt x="880" y="152"/>
                  </a:lnTo>
                  <a:lnTo>
                    <a:pt x="880" y="152"/>
                  </a:lnTo>
                  <a:lnTo>
                    <a:pt x="880" y="152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2" y="153"/>
                  </a:lnTo>
                  <a:lnTo>
                    <a:pt x="882" y="153"/>
                  </a:lnTo>
                  <a:close/>
                  <a:moveTo>
                    <a:pt x="869" y="136"/>
                  </a:moveTo>
                  <a:lnTo>
                    <a:pt x="871" y="136"/>
                  </a:lnTo>
                  <a:lnTo>
                    <a:pt x="871" y="136"/>
                  </a:lnTo>
                  <a:lnTo>
                    <a:pt x="871" y="134"/>
                  </a:lnTo>
                  <a:lnTo>
                    <a:pt x="871" y="134"/>
                  </a:lnTo>
                  <a:lnTo>
                    <a:pt x="869" y="134"/>
                  </a:lnTo>
                  <a:lnTo>
                    <a:pt x="869" y="134"/>
                  </a:lnTo>
                  <a:lnTo>
                    <a:pt x="869" y="134"/>
                  </a:lnTo>
                  <a:lnTo>
                    <a:pt x="869" y="136"/>
                  </a:lnTo>
                  <a:lnTo>
                    <a:pt x="869" y="136"/>
                  </a:lnTo>
                  <a:close/>
                  <a:moveTo>
                    <a:pt x="875" y="127"/>
                  </a:moveTo>
                  <a:lnTo>
                    <a:pt x="875" y="129"/>
                  </a:lnTo>
                  <a:lnTo>
                    <a:pt x="875" y="129"/>
                  </a:lnTo>
                  <a:lnTo>
                    <a:pt x="877" y="129"/>
                  </a:lnTo>
                  <a:lnTo>
                    <a:pt x="877" y="129"/>
                  </a:lnTo>
                  <a:lnTo>
                    <a:pt x="877" y="131"/>
                  </a:lnTo>
                  <a:lnTo>
                    <a:pt x="877" y="131"/>
                  </a:lnTo>
                  <a:lnTo>
                    <a:pt x="877" y="133"/>
                  </a:lnTo>
                  <a:lnTo>
                    <a:pt x="877" y="133"/>
                  </a:lnTo>
                  <a:lnTo>
                    <a:pt x="877" y="133"/>
                  </a:lnTo>
                  <a:lnTo>
                    <a:pt x="879" y="133"/>
                  </a:lnTo>
                  <a:lnTo>
                    <a:pt x="879" y="133"/>
                  </a:lnTo>
                  <a:lnTo>
                    <a:pt x="879" y="134"/>
                  </a:lnTo>
                  <a:lnTo>
                    <a:pt x="879" y="134"/>
                  </a:lnTo>
                  <a:lnTo>
                    <a:pt x="879" y="136"/>
                  </a:lnTo>
                  <a:lnTo>
                    <a:pt x="880" y="138"/>
                  </a:lnTo>
                  <a:lnTo>
                    <a:pt x="880" y="138"/>
                  </a:lnTo>
                  <a:lnTo>
                    <a:pt x="880" y="138"/>
                  </a:lnTo>
                  <a:lnTo>
                    <a:pt x="882" y="140"/>
                  </a:lnTo>
                  <a:lnTo>
                    <a:pt x="888" y="142"/>
                  </a:lnTo>
                  <a:lnTo>
                    <a:pt x="890" y="142"/>
                  </a:lnTo>
                  <a:lnTo>
                    <a:pt x="892" y="142"/>
                  </a:lnTo>
                  <a:lnTo>
                    <a:pt x="892" y="142"/>
                  </a:lnTo>
                  <a:lnTo>
                    <a:pt x="894" y="142"/>
                  </a:lnTo>
                  <a:lnTo>
                    <a:pt x="894" y="142"/>
                  </a:lnTo>
                  <a:lnTo>
                    <a:pt x="894" y="142"/>
                  </a:lnTo>
                  <a:lnTo>
                    <a:pt x="896" y="146"/>
                  </a:lnTo>
                  <a:lnTo>
                    <a:pt x="896" y="148"/>
                  </a:lnTo>
                  <a:lnTo>
                    <a:pt x="894" y="146"/>
                  </a:lnTo>
                  <a:lnTo>
                    <a:pt x="892" y="144"/>
                  </a:lnTo>
                  <a:lnTo>
                    <a:pt x="892" y="144"/>
                  </a:lnTo>
                  <a:lnTo>
                    <a:pt x="890" y="144"/>
                  </a:lnTo>
                  <a:lnTo>
                    <a:pt x="890" y="142"/>
                  </a:lnTo>
                  <a:lnTo>
                    <a:pt x="888" y="142"/>
                  </a:lnTo>
                  <a:lnTo>
                    <a:pt x="888" y="144"/>
                  </a:lnTo>
                  <a:lnTo>
                    <a:pt x="888" y="144"/>
                  </a:lnTo>
                  <a:lnTo>
                    <a:pt x="888" y="146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84" y="146"/>
                  </a:lnTo>
                  <a:lnTo>
                    <a:pt x="884" y="146"/>
                  </a:lnTo>
                  <a:lnTo>
                    <a:pt x="884" y="148"/>
                  </a:lnTo>
                  <a:lnTo>
                    <a:pt x="884" y="148"/>
                  </a:lnTo>
                  <a:lnTo>
                    <a:pt x="882" y="150"/>
                  </a:lnTo>
                  <a:lnTo>
                    <a:pt x="882" y="150"/>
                  </a:lnTo>
                  <a:lnTo>
                    <a:pt x="886" y="152"/>
                  </a:lnTo>
                  <a:lnTo>
                    <a:pt x="888" y="152"/>
                  </a:lnTo>
                  <a:lnTo>
                    <a:pt x="888" y="153"/>
                  </a:lnTo>
                  <a:lnTo>
                    <a:pt x="890" y="152"/>
                  </a:lnTo>
                  <a:lnTo>
                    <a:pt x="892" y="152"/>
                  </a:lnTo>
                  <a:lnTo>
                    <a:pt x="892" y="152"/>
                  </a:lnTo>
                  <a:lnTo>
                    <a:pt x="894" y="152"/>
                  </a:lnTo>
                  <a:lnTo>
                    <a:pt x="896" y="152"/>
                  </a:lnTo>
                  <a:lnTo>
                    <a:pt x="896" y="152"/>
                  </a:lnTo>
                  <a:lnTo>
                    <a:pt x="897" y="150"/>
                  </a:lnTo>
                  <a:lnTo>
                    <a:pt x="897" y="150"/>
                  </a:lnTo>
                  <a:lnTo>
                    <a:pt x="897" y="148"/>
                  </a:lnTo>
                  <a:lnTo>
                    <a:pt x="899" y="146"/>
                  </a:lnTo>
                  <a:lnTo>
                    <a:pt x="899" y="146"/>
                  </a:lnTo>
                  <a:lnTo>
                    <a:pt x="901" y="142"/>
                  </a:lnTo>
                  <a:lnTo>
                    <a:pt x="903" y="140"/>
                  </a:lnTo>
                  <a:lnTo>
                    <a:pt x="903" y="138"/>
                  </a:lnTo>
                  <a:lnTo>
                    <a:pt x="903" y="136"/>
                  </a:lnTo>
                  <a:lnTo>
                    <a:pt x="903" y="138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901" y="134"/>
                  </a:lnTo>
                  <a:lnTo>
                    <a:pt x="901" y="134"/>
                  </a:lnTo>
                  <a:lnTo>
                    <a:pt x="903" y="134"/>
                  </a:lnTo>
                  <a:lnTo>
                    <a:pt x="903" y="133"/>
                  </a:lnTo>
                  <a:lnTo>
                    <a:pt x="903" y="133"/>
                  </a:lnTo>
                  <a:lnTo>
                    <a:pt x="903" y="131"/>
                  </a:lnTo>
                  <a:lnTo>
                    <a:pt x="903" y="129"/>
                  </a:lnTo>
                  <a:lnTo>
                    <a:pt x="903" y="129"/>
                  </a:lnTo>
                  <a:lnTo>
                    <a:pt x="901" y="129"/>
                  </a:lnTo>
                  <a:lnTo>
                    <a:pt x="897" y="123"/>
                  </a:lnTo>
                  <a:lnTo>
                    <a:pt x="894" y="121"/>
                  </a:lnTo>
                  <a:lnTo>
                    <a:pt x="894" y="119"/>
                  </a:lnTo>
                  <a:lnTo>
                    <a:pt x="894" y="117"/>
                  </a:lnTo>
                  <a:lnTo>
                    <a:pt x="894" y="116"/>
                  </a:lnTo>
                  <a:lnTo>
                    <a:pt x="892" y="114"/>
                  </a:lnTo>
                  <a:lnTo>
                    <a:pt x="892" y="112"/>
                  </a:lnTo>
                  <a:lnTo>
                    <a:pt x="890" y="114"/>
                  </a:lnTo>
                  <a:lnTo>
                    <a:pt x="890" y="114"/>
                  </a:lnTo>
                  <a:lnTo>
                    <a:pt x="888" y="116"/>
                  </a:lnTo>
                  <a:lnTo>
                    <a:pt x="888" y="117"/>
                  </a:lnTo>
                  <a:lnTo>
                    <a:pt x="882" y="121"/>
                  </a:lnTo>
                  <a:lnTo>
                    <a:pt x="882" y="123"/>
                  </a:lnTo>
                  <a:lnTo>
                    <a:pt x="882" y="123"/>
                  </a:lnTo>
                  <a:lnTo>
                    <a:pt x="880" y="123"/>
                  </a:lnTo>
                  <a:lnTo>
                    <a:pt x="880" y="123"/>
                  </a:lnTo>
                  <a:lnTo>
                    <a:pt x="880" y="125"/>
                  </a:lnTo>
                  <a:lnTo>
                    <a:pt x="879" y="125"/>
                  </a:lnTo>
                  <a:lnTo>
                    <a:pt x="879" y="125"/>
                  </a:lnTo>
                  <a:lnTo>
                    <a:pt x="879" y="125"/>
                  </a:lnTo>
                  <a:lnTo>
                    <a:pt x="877" y="127"/>
                  </a:lnTo>
                  <a:lnTo>
                    <a:pt x="875" y="127"/>
                  </a:lnTo>
                  <a:close/>
                  <a:moveTo>
                    <a:pt x="882" y="155"/>
                  </a:moveTo>
                  <a:lnTo>
                    <a:pt x="882" y="155"/>
                  </a:lnTo>
                  <a:lnTo>
                    <a:pt x="882" y="155"/>
                  </a:lnTo>
                  <a:lnTo>
                    <a:pt x="884" y="155"/>
                  </a:lnTo>
                  <a:lnTo>
                    <a:pt x="884" y="153"/>
                  </a:lnTo>
                  <a:lnTo>
                    <a:pt x="884" y="153"/>
                  </a:lnTo>
                  <a:lnTo>
                    <a:pt x="882" y="153"/>
                  </a:lnTo>
                  <a:lnTo>
                    <a:pt x="882" y="153"/>
                  </a:lnTo>
                  <a:lnTo>
                    <a:pt x="882" y="155"/>
                  </a:lnTo>
                  <a:lnTo>
                    <a:pt x="882" y="155"/>
                  </a:lnTo>
                  <a:lnTo>
                    <a:pt x="880" y="155"/>
                  </a:lnTo>
                  <a:lnTo>
                    <a:pt x="880" y="155"/>
                  </a:lnTo>
                  <a:lnTo>
                    <a:pt x="880" y="155"/>
                  </a:lnTo>
                  <a:lnTo>
                    <a:pt x="882" y="155"/>
                  </a:lnTo>
                  <a:close/>
                  <a:moveTo>
                    <a:pt x="873" y="83"/>
                  </a:moveTo>
                  <a:lnTo>
                    <a:pt x="873" y="83"/>
                  </a:lnTo>
                  <a:lnTo>
                    <a:pt x="875" y="83"/>
                  </a:lnTo>
                  <a:lnTo>
                    <a:pt x="875" y="83"/>
                  </a:lnTo>
                  <a:lnTo>
                    <a:pt x="877" y="81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5" y="78"/>
                  </a:lnTo>
                  <a:lnTo>
                    <a:pt x="875" y="78"/>
                  </a:lnTo>
                  <a:lnTo>
                    <a:pt x="875" y="80"/>
                  </a:lnTo>
                  <a:lnTo>
                    <a:pt x="875" y="80"/>
                  </a:lnTo>
                  <a:lnTo>
                    <a:pt x="875" y="80"/>
                  </a:lnTo>
                  <a:lnTo>
                    <a:pt x="873" y="81"/>
                  </a:lnTo>
                  <a:lnTo>
                    <a:pt x="873" y="81"/>
                  </a:lnTo>
                  <a:lnTo>
                    <a:pt x="871" y="81"/>
                  </a:lnTo>
                  <a:lnTo>
                    <a:pt x="871" y="81"/>
                  </a:lnTo>
                  <a:lnTo>
                    <a:pt x="871" y="81"/>
                  </a:lnTo>
                  <a:lnTo>
                    <a:pt x="871" y="83"/>
                  </a:lnTo>
                  <a:lnTo>
                    <a:pt x="873" y="83"/>
                  </a:lnTo>
                  <a:close/>
                  <a:moveTo>
                    <a:pt x="879" y="144"/>
                  </a:moveTo>
                  <a:lnTo>
                    <a:pt x="879" y="144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7" y="140"/>
                  </a:lnTo>
                  <a:lnTo>
                    <a:pt x="877" y="140"/>
                  </a:lnTo>
                  <a:lnTo>
                    <a:pt x="877" y="140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4"/>
                  </a:lnTo>
                  <a:lnTo>
                    <a:pt x="877" y="144"/>
                  </a:lnTo>
                  <a:lnTo>
                    <a:pt x="879" y="144"/>
                  </a:lnTo>
                  <a:lnTo>
                    <a:pt x="879" y="144"/>
                  </a:lnTo>
                  <a:lnTo>
                    <a:pt x="879" y="144"/>
                  </a:lnTo>
                  <a:lnTo>
                    <a:pt x="879" y="144"/>
                  </a:lnTo>
                  <a:lnTo>
                    <a:pt x="879" y="144"/>
                  </a:lnTo>
                  <a:close/>
                  <a:moveTo>
                    <a:pt x="837" y="322"/>
                  </a:moveTo>
                  <a:lnTo>
                    <a:pt x="835" y="322"/>
                  </a:lnTo>
                  <a:lnTo>
                    <a:pt x="835" y="322"/>
                  </a:lnTo>
                  <a:lnTo>
                    <a:pt x="835" y="324"/>
                  </a:lnTo>
                  <a:lnTo>
                    <a:pt x="835" y="324"/>
                  </a:lnTo>
                  <a:lnTo>
                    <a:pt x="837" y="324"/>
                  </a:lnTo>
                  <a:lnTo>
                    <a:pt x="837" y="322"/>
                  </a:lnTo>
                  <a:close/>
                  <a:moveTo>
                    <a:pt x="807" y="356"/>
                  </a:moveTo>
                  <a:lnTo>
                    <a:pt x="807" y="358"/>
                  </a:lnTo>
                  <a:lnTo>
                    <a:pt x="809" y="356"/>
                  </a:lnTo>
                  <a:lnTo>
                    <a:pt x="807" y="356"/>
                  </a:lnTo>
                  <a:close/>
                  <a:moveTo>
                    <a:pt x="795" y="587"/>
                  </a:moveTo>
                  <a:lnTo>
                    <a:pt x="793" y="587"/>
                  </a:lnTo>
                  <a:lnTo>
                    <a:pt x="793" y="589"/>
                  </a:lnTo>
                  <a:lnTo>
                    <a:pt x="795" y="587"/>
                  </a:lnTo>
                  <a:lnTo>
                    <a:pt x="795" y="587"/>
                  </a:lnTo>
                  <a:close/>
                  <a:moveTo>
                    <a:pt x="799" y="589"/>
                  </a:moveTo>
                  <a:lnTo>
                    <a:pt x="799" y="589"/>
                  </a:lnTo>
                  <a:lnTo>
                    <a:pt x="797" y="587"/>
                  </a:lnTo>
                  <a:lnTo>
                    <a:pt x="797" y="589"/>
                  </a:lnTo>
                  <a:lnTo>
                    <a:pt x="799" y="589"/>
                  </a:lnTo>
                  <a:close/>
                  <a:moveTo>
                    <a:pt x="791" y="593"/>
                  </a:moveTo>
                  <a:lnTo>
                    <a:pt x="791" y="591"/>
                  </a:lnTo>
                  <a:lnTo>
                    <a:pt x="791" y="591"/>
                  </a:lnTo>
                  <a:lnTo>
                    <a:pt x="791" y="591"/>
                  </a:lnTo>
                  <a:lnTo>
                    <a:pt x="791" y="591"/>
                  </a:lnTo>
                  <a:lnTo>
                    <a:pt x="791" y="589"/>
                  </a:lnTo>
                  <a:lnTo>
                    <a:pt x="790" y="591"/>
                  </a:lnTo>
                  <a:lnTo>
                    <a:pt x="790" y="591"/>
                  </a:lnTo>
                  <a:lnTo>
                    <a:pt x="790" y="591"/>
                  </a:lnTo>
                  <a:lnTo>
                    <a:pt x="790" y="593"/>
                  </a:lnTo>
                  <a:lnTo>
                    <a:pt x="790" y="593"/>
                  </a:lnTo>
                  <a:lnTo>
                    <a:pt x="791" y="593"/>
                  </a:lnTo>
                  <a:close/>
                  <a:moveTo>
                    <a:pt x="797" y="593"/>
                  </a:moveTo>
                  <a:lnTo>
                    <a:pt x="795" y="591"/>
                  </a:lnTo>
                  <a:lnTo>
                    <a:pt x="795" y="591"/>
                  </a:lnTo>
                  <a:lnTo>
                    <a:pt x="793" y="593"/>
                  </a:lnTo>
                  <a:lnTo>
                    <a:pt x="791" y="593"/>
                  </a:lnTo>
                  <a:lnTo>
                    <a:pt x="791" y="593"/>
                  </a:lnTo>
                  <a:lnTo>
                    <a:pt x="791" y="595"/>
                  </a:lnTo>
                  <a:lnTo>
                    <a:pt x="791" y="595"/>
                  </a:lnTo>
                  <a:lnTo>
                    <a:pt x="790" y="595"/>
                  </a:lnTo>
                  <a:lnTo>
                    <a:pt x="790" y="596"/>
                  </a:lnTo>
                  <a:lnTo>
                    <a:pt x="791" y="596"/>
                  </a:lnTo>
                  <a:lnTo>
                    <a:pt x="795" y="598"/>
                  </a:lnTo>
                  <a:lnTo>
                    <a:pt x="797" y="600"/>
                  </a:lnTo>
                  <a:lnTo>
                    <a:pt x="799" y="600"/>
                  </a:lnTo>
                  <a:lnTo>
                    <a:pt x="799" y="600"/>
                  </a:lnTo>
                  <a:lnTo>
                    <a:pt x="801" y="600"/>
                  </a:lnTo>
                  <a:lnTo>
                    <a:pt x="801" y="598"/>
                  </a:lnTo>
                  <a:lnTo>
                    <a:pt x="803" y="595"/>
                  </a:lnTo>
                  <a:lnTo>
                    <a:pt x="803" y="595"/>
                  </a:lnTo>
                  <a:lnTo>
                    <a:pt x="801" y="593"/>
                  </a:lnTo>
                  <a:lnTo>
                    <a:pt x="799" y="593"/>
                  </a:lnTo>
                  <a:lnTo>
                    <a:pt x="797" y="593"/>
                  </a:lnTo>
                  <a:close/>
                  <a:moveTo>
                    <a:pt x="769" y="187"/>
                  </a:move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6"/>
                  </a:lnTo>
                  <a:lnTo>
                    <a:pt x="771" y="186"/>
                  </a:lnTo>
                  <a:lnTo>
                    <a:pt x="769" y="186"/>
                  </a:lnTo>
                  <a:lnTo>
                    <a:pt x="769" y="186"/>
                  </a:lnTo>
                  <a:lnTo>
                    <a:pt x="769" y="186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7"/>
                  </a:lnTo>
                  <a:close/>
                  <a:moveTo>
                    <a:pt x="759" y="189"/>
                  </a:moveTo>
                  <a:lnTo>
                    <a:pt x="761" y="189"/>
                  </a:lnTo>
                  <a:lnTo>
                    <a:pt x="761" y="184"/>
                  </a:lnTo>
                  <a:lnTo>
                    <a:pt x="759" y="184"/>
                  </a:lnTo>
                  <a:lnTo>
                    <a:pt x="759" y="182"/>
                  </a:lnTo>
                  <a:lnTo>
                    <a:pt x="757" y="182"/>
                  </a:lnTo>
                  <a:lnTo>
                    <a:pt x="756" y="182"/>
                  </a:lnTo>
                  <a:lnTo>
                    <a:pt x="756" y="182"/>
                  </a:lnTo>
                  <a:lnTo>
                    <a:pt x="756" y="182"/>
                  </a:lnTo>
                  <a:lnTo>
                    <a:pt x="756" y="186"/>
                  </a:lnTo>
                  <a:lnTo>
                    <a:pt x="756" y="186"/>
                  </a:lnTo>
                  <a:lnTo>
                    <a:pt x="756" y="187"/>
                  </a:lnTo>
                  <a:lnTo>
                    <a:pt x="756" y="187"/>
                  </a:lnTo>
                  <a:lnTo>
                    <a:pt x="756" y="187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59" y="189"/>
                  </a:lnTo>
                  <a:close/>
                  <a:moveTo>
                    <a:pt x="759" y="180"/>
                  </a:moveTo>
                  <a:lnTo>
                    <a:pt x="761" y="180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59" y="178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8"/>
                  </a:lnTo>
                  <a:lnTo>
                    <a:pt x="759" y="178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1" y="174"/>
                  </a:lnTo>
                  <a:lnTo>
                    <a:pt x="761" y="172"/>
                  </a:lnTo>
                  <a:lnTo>
                    <a:pt x="761" y="172"/>
                  </a:lnTo>
                  <a:lnTo>
                    <a:pt x="759" y="172"/>
                  </a:lnTo>
                  <a:lnTo>
                    <a:pt x="759" y="172"/>
                  </a:lnTo>
                  <a:lnTo>
                    <a:pt x="757" y="174"/>
                  </a:lnTo>
                  <a:lnTo>
                    <a:pt x="757" y="176"/>
                  </a:lnTo>
                  <a:lnTo>
                    <a:pt x="757" y="176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9" y="180"/>
                  </a:lnTo>
                  <a:close/>
                  <a:moveTo>
                    <a:pt x="890" y="112"/>
                  </a:moveTo>
                  <a:lnTo>
                    <a:pt x="890" y="112"/>
                  </a:lnTo>
                  <a:lnTo>
                    <a:pt x="890" y="110"/>
                  </a:lnTo>
                  <a:lnTo>
                    <a:pt x="890" y="112"/>
                  </a:lnTo>
                  <a:lnTo>
                    <a:pt x="890" y="112"/>
                  </a:lnTo>
                  <a:lnTo>
                    <a:pt x="890" y="112"/>
                  </a:lnTo>
                  <a:lnTo>
                    <a:pt x="888" y="112"/>
                  </a:lnTo>
                  <a:lnTo>
                    <a:pt x="888" y="112"/>
                  </a:lnTo>
                  <a:lnTo>
                    <a:pt x="890" y="112"/>
                  </a:lnTo>
                  <a:close/>
                  <a:moveTo>
                    <a:pt x="822" y="390"/>
                  </a:moveTo>
                  <a:lnTo>
                    <a:pt x="822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88"/>
                  </a:lnTo>
                  <a:lnTo>
                    <a:pt x="826" y="388"/>
                  </a:lnTo>
                  <a:lnTo>
                    <a:pt x="826" y="388"/>
                  </a:lnTo>
                  <a:lnTo>
                    <a:pt x="826" y="388"/>
                  </a:lnTo>
                  <a:lnTo>
                    <a:pt x="826" y="388"/>
                  </a:lnTo>
                  <a:lnTo>
                    <a:pt x="824" y="388"/>
                  </a:lnTo>
                  <a:lnTo>
                    <a:pt x="824" y="388"/>
                  </a:lnTo>
                  <a:lnTo>
                    <a:pt x="824" y="388"/>
                  </a:lnTo>
                  <a:lnTo>
                    <a:pt x="822" y="388"/>
                  </a:lnTo>
                  <a:lnTo>
                    <a:pt x="822" y="388"/>
                  </a:lnTo>
                  <a:lnTo>
                    <a:pt x="824" y="388"/>
                  </a:lnTo>
                  <a:lnTo>
                    <a:pt x="822" y="390"/>
                  </a:lnTo>
                  <a:close/>
                  <a:moveTo>
                    <a:pt x="835" y="587"/>
                  </a:moveTo>
                  <a:lnTo>
                    <a:pt x="837" y="587"/>
                  </a:lnTo>
                  <a:lnTo>
                    <a:pt x="837" y="587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7"/>
                  </a:lnTo>
                  <a:close/>
                  <a:moveTo>
                    <a:pt x="835" y="591"/>
                  </a:moveTo>
                  <a:lnTo>
                    <a:pt x="837" y="593"/>
                  </a:lnTo>
                  <a:lnTo>
                    <a:pt x="837" y="595"/>
                  </a:lnTo>
                  <a:lnTo>
                    <a:pt x="837" y="593"/>
                  </a:lnTo>
                  <a:lnTo>
                    <a:pt x="841" y="593"/>
                  </a:lnTo>
                  <a:lnTo>
                    <a:pt x="841" y="591"/>
                  </a:lnTo>
                  <a:lnTo>
                    <a:pt x="843" y="591"/>
                  </a:lnTo>
                  <a:lnTo>
                    <a:pt x="843" y="589"/>
                  </a:lnTo>
                  <a:lnTo>
                    <a:pt x="843" y="589"/>
                  </a:lnTo>
                  <a:lnTo>
                    <a:pt x="843" y="587"/>
                  </a:lnTo>
                  <a:lnTo>
                    <a:pt x="841" y="587"/>
                  </a:lnTo>
                  <a:lnTo>
                    <a:pt x="841" y="587"/>
                  </a:lnTo>
                  <a:lnTo>
                    <a:pt x="839" y="587"/>
                  </a:lnTo>
                  <a:lnTo>
                    <a:pt x="837" y="587"/>
                  </a:lnTo>
                  <a:lnTo>
                    <a:pt x="835" y="589"/>
                  </a:lnTo>
                  <a:lnTo>
                    <a:pt x="835" y="589"/>
                  </a:lnTo>
                  <a:lnTo>
                    <a:pt x="835" y="589"/>
                  </a:lnTo>
                  <a:lnTo>
                    <a:pt x="833" y="589"/>
                  </a:lnTo>
                  <a:lnTo>
                    <a:pt x="833" y="589"/>
                  </a:lnTo>
                  <a:lnTo>
                    <a:pt x="833" y="591"/>
                  </a:lnTo>
                  <a:lnTo>
                    <a:pt x="835" y="591"/>
                  </a:lnTo>
                  <a:close/>
                  <a:moveTo>
                    <a:pt x="839" y="596"/>
                  </a:moveTo>
                  <a:lnTo>
                    <a:pt x="839" y="596"/>
                  </a:lnTo>
                  <a:lnTo>
                    <a:pt x="839" y="595"/>
                  </a:lnTo>
                  <a:lnTo>
                    <a:pt x="841" y="595"/>
                  </a:lnTo>
                  <a:lnTo>
                    <a:pt x="841" y="595"/>
                  </a:lnTo>
                  <a:lnTo>
                    <a:pt x="841" y="595"/>
                  </a:lnTo>
                  <a:lnTo>
                    <a:pt x="841" y="593"/>
                  </a:lnTo>
                  <a:lnTo>
                    <a:pt x="839" y="593"/>
                  </a:lnTo>
                  <a:lnTo>
                    <a:pt x="839" y="595"/>
                  </a:lnTo>
                  <a:lnTo>
                    <a:pt x="839" y="595"/>
                  </a:lnTo>
                  <a:lnTo>
                    <a:pt x="837" y="595"/>
                  </a:lnTo>
                  <a:lnTo>
                    <a:pt x="837" y="595"/>
                  </a:lnTo>
                  <a:lnTo>
                    <a:pt x="837" y="595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5"/>
                  </a:lnTo>
                  <a:lnTo>
                    <a:pt x="839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8"/>
                  </a:lnTo>
                  <a:lnTo>
                    <a:pt x="839" y="598"/>
                  </a:lnTo>
                  <a:lnTo>
                    <a:pt x="839" y="598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close/>
                  <a:moveTo>
                    <a:pt x="814" y="561"/>
                  </a:moveTo>
                  <a:lnTo>
                    <a:pt x="814" y="559"/>
                  </a:lnTo>
                  <a:lnTo>
                    <a:pt x="814" y="559"/>
                  </a:lnTo>
                  <a:lnTo>
                    <a:pt x="814" y="559"/>
                  </a:lnTo>
                  <a:lnTo>
                    <a:pt x="814" y="559"/>
                  </a:lnTo>
                  <a:lnTo>
                    <a:pt x="812" y="559"/>
                  </a:lnTo>
                  <a:lnTo>
                    <a:pt x="812" y="559"/>
                  </a:lnTo>
                  <a:lnTo>
                    <a:pt x="814" y="561"/>
                  </a:lnTo>
                  <a:close/>
                  <a:moveTo>
                    <a:pt x="812" y="591"/>
                  </a:moveTo>
                  <a:lnTo>
                    <a:pt x="812" y="591"/>
                  </a:lnTo>
                  <a:lnTo>
                    <a:pt x="812" y="593"/>
                  </a:lnTo>
                  <a:lnTo>
                    <a:pt x="814" y="593"/>
                  </a:lnTo>
                  <a:lnTo>
                    <a:pt x="814" y="593"/>
                  </a:lnTo>
                  <a:lnTo>
                    <a:pt x="816" y="593"/>
                  </a:lnTo>
                  <a:lnTo>
                    <a:pt x="816" y="591"/>
                  </a:lnTo>
                  <a:lnTo>
                    <a:pt x="816" y="589"/>
                  </a:lnTo>
                  <a:lnTo>
                    <a:pt x="816" y="587"/>
                  </a:lnTo>
                  <a:lnTo>
                    <a:pt x="816" y="587"/>
                  </a:lnTo>
                  <a:lnTo>
                    <a:pt x="814" y="587"/>
                  </a:lnTo>
                  <a:lnTo>
                    <a:pt x="814" y="587"/>
                  </a:lnTo>
                  <a:lnTo>
                    <a:pt x="814" y="587"/>
                  </a:lnTo>
                  <a:lnTo>
                    <a:pt x="812" y="587"/>
                  </a:lnTo>
                  <a:lnTo>
                    <a:pt x="812" y="587"/>
                  </a:lnTo>
                  <a:lnTo>
                    <a:pt x="812" y="587"/>
                  </a:lnTo>
                  <a:lnTo>
                    <a:pt x="812" y="587"/>
                  </a:lnTo>
                  <a:lnTo>
                    <a:pt x="812" y="589"/>
                  </a:lnTo>
                  <a:lnTo>
                    <a:pt x="812" y="589"/>
                  </a:lnTo>
                  <a:lnTo>
                    <a:pt x="812" y="591"/>
                  </a:lnTo>
                  <a:close/>
                  <a:moveTo>
                    <a:pt x="1318" y="875"/>
                  </a:moveTo>
                  <a:lnTo>
                    <a:pt x="1318" y="875"/>
                  </a:lnTo>
                  <a:lnTo>
                    <a:pt x="1318" y="875"/>
                  </a:lnTo>
                  <a:lnTo>
                    <a:pt x="1314" y="877"/>
                  </a:lnTo>
                  <a:lnTo>
                    <a:pt x="1314" y="877"/>
                  </a:lnTo>
                  <a:lnTo>
                    <a:pt x="1314" y="877"/>
                  </a:lnTo>
                  <a:lnTo>
                    <a:pt x="1314" y="879"/>
                  </a:lnTo>
                  <a:lnTo>
                    <a:pt x="1314" y="879"/>
                  </a:lnTo>
                  <a:lnTo>
                    <a:pt x="1316" y="879"/>
                  </a:lnTo>
                  <a:lnTo>
                    <a:pt x="1316" y="879"/>
                  </a:lnTo>
                  <a:lnTo>
                    <a:pt x="1323" y="879"/>
                  </a:lnTo>
                  <a:lnTo>
                    <a:pt x="1323" y="879"/>
                  </a:lnTo>
                  <a:lnTo>
                    <a:pt x="1323" y="877"/>
                  </a:lnTo>
                  <a:lnTo>
                    <a:pt x="1323" y="877"/>
                  </a:lnTo>
                  <a:lnTo>
                    <a:pt x="1322" y="877"/>
                  </a:lnTo>
                  <a:lnTo>
                    <a:pt x="1322" y="877"/>
                  </a:lnTo>
                  <a:lnTo>
                    <a:pt x="1322" y="877"/>
                  </a:lnTo>
                  <a:lnTo>
                    <a:pt x="1320" y="877"/>
                  </a:lnTo>
                  <a:lnTo>
                    <a:pt x="1318" y="875"/>
                  </a:lnTo>
                  <a:close/>
                  <a:moveTo>
                    <a:pt x="1195" y="790"/>
                  </a:moveTo>
                  <a:lnTo>
                    <a:pt x="1195" y="788"/>
                  </a:lnTo>
                  <a:lnTo>
                    <a:pt x="1197" y="788"/>
                  </a:lnTo>
                  <a:lnTo>
                    <a:pt x="1197" y="786"/>
                  </a:lnTo>
                  <a:lnTo>
                    <a:pt x="1195" y="784"/>
                  </a:lnTo>
                  <a:lnTo>
                    <a:pt x="1195" y="784"/>
                  </a:lnTo>
                  <a:lnTo>
                    <a:pt x="1195" y="782"/>
                  </a:lnTo>
                  <a:lnTo>
                    <a:pt x="1193" y="782"/>
                  </a:lnTo>
                  <a:lnTo>
                    <a:pt x="1193" y="782"/>
                  </a:lnTo>
                  <a:lnTo>
                    <a:pt x="1191" y="782"/>
                  </a:lnTo>
                  <a:lnTo>
                    <a:pt x="1191" y="782"/>
                  </a:lnTo>
                  <a:lnTo>
                    <a:pt x="1189" y="782"/>
                  </a:lnTo>
                  <a:lnTo>
                    <a:pt x="1187" y="784"/>
                  </a:lnTo>
                  <a:lnTo>
                    <a:pt x="1187" y="784"/>
                  </a:lnTo>
                  <a:lnTo>
                    <a:pt x="1185" y="786"/>
                  </a:lnTo>
                  <a:lnTo>
                    <a:pt x="1185" y="786"/>
                  </a:lnTo>
                  <a:lnTo>
                    <a:pt x="1185" y="788"/>
                  </a:lnTo>
                  <a:lnTo>
                    <a:pt x="1185" y="790"/>
                  </a:lnTo>
                  <a:lnTo>
                    <a:pt x="1187" y="790"/>
                  </a:lnTo>
                  <a:lnTo>
                    <a:pt x="1189" y="790"/>
                  </a:lnTo>
                  <a:lnTo>
                    <a:pt x="1189" y="790"/>
                  </a:lnTo>
                  <a:lnTo>
                    <a:pt x="1191" y="790"/>
                  </a:lnTo>
                  <a:lnTo>
                    <a:pt x="1191" y="790"/>
                  </a:lnTo>
                  <a:lnTo>
                    <a:pt x="1191" y="790"/>
                  </a:lnTo>
                  <a:lnTo>
                    <a:pt x="1193" y="790"/>
                  </a:lnTo>
                  <a:lnTo>
                    <a:pt x="1193" y="790"/>
                  </a:lnTo>
                  <a:lnTo>
                    <a:pt x="1195" y="790"/>
                  </a:lnTo>
                  <a:close/>
                  <a:moveTo>
                    <a:pt x="1265" y="882"/>
                  </a:moveTo>
                  <a:lnTo>
                    <a:pt x="1263" y="882"/>
                  </a:lnTo>
                  <a:lnTo>
                    <a:pt x="1265" y="882"/>
                  </a:lnTo>
                  <a:lnTo>
                    <a:pt x="1267" y="882"/>
                  </a:lnTo>
                  <a:lnTo>
                    <a:pt x="1267" y="882"/>
                  </a:lnTo>
                  <a:lnTo>
                    <a:pt x="1269" y="882"/>
                  </a:lnTo>
                  <a:lnTo>
                    <a:pt x="1269" y="882"/>
                  </a:lnTo>
                  <a:lnTo>
                    <a:pt x="1267" y="882"/>
                  </a:lnTo>
                  <a:lnTo>
                    <a:pt x="1265" y="882"/>
                  </a:lnTo>
                  <a:close/>
                  <a:moveTo>
                    <a:pt x="1289" y="865"/>
                  </a:moveTo>
                  <a:lnTo>
                    <a:pt x="1289" y="863"/>
                  </a:lnTo>
                  <a:lnTo>
                    <a:pt x="1289" y="863"/>
                  </a:lnTo>
                  <a:lnTo>
                    <a:pt x="1287" y="863"/>
                  </a:lnTo>
                  <a:lnTo>
                    <a:pt x="1286" y="862"/>
                  </a:lnTo>
                  <a:lnTo>
                    <a:pt x="1284" y="862"/>
                  </a:lnTo>
                  <a:lnTo>
                    <a:pt x="1282" y="862"/>
                  </a:lnTo>
                  <a:lnTo>
                    <a:pt x="1282" y="860"/>
                  </a:lnTo>
                  <a:lnTo>
                    <a:pt x="1280" y="860"/>
                  </a:lnTo>
                  <a:lnTo>
                    <a:pt x="1278" y="860"/>
                  </a:lnTo>
                  <a:lnTo>
                    <a:pt x="1276" y="858"/>
                  </a:lnTo>
                  <a:lnTo>
                    <a:pt x="1267" y="860"/>
                  </a:lnTo>
                  <a:lnTo>
                    <a:pt x="1217" y="860"/>
                  </a:lnTo>
                  <a:lnTo>
                    <a:pt x="1212" y="860"/>
                  </a:lnTo>
                  <a:lnTo>
                    <a:pt x="1210" y="860"/>
                  </a:lnTo>
                  <a:lnTo>
                    <a:pt x="1208" y="860"/>
                  </a:lnTo>
                  <a:lnTo>
                    <a:pt x="1204" y="862"/>
                  </a:lnTo>
                  <a:lnTo>
                    <a:pt x="1202" y="862"/>
                  </a:lnTo>
                  <a:lnTo>
                    <a:pt x="1202" y="863"/>
                  </a:lnTo>
                  <a:lnTo>
                    <a:pt x="1198" y="867"/>
                  </a:lnTo>
                  <a:lnTo>
                    <a:pt x="1197" y="869"/>
                  </a:lnTo>
                  <a:lnTo>
                    <a:pt x="1195" y="869"/>
                  </a:lnTo>
                  <a:lnTo>
                    <a:pt x="1195" y="869"/>
                  </a:lnTo>
                  <a:lnTo>
                    <a:pt x="1193" y="869"/>
                  </a:lnTo>
                  <a:lnTo>
                    <a:pt x="1193" y="871"/>
                  </a:lnTo>
                  <a:lnTo>
                    <a:pt x="1193" y="871"/>
                  </a:lnTo>
                  <a:lnTo>
                    <a:pt x="1193" y="873"/>
                  </a:lnTo>
                  <a:lnTo>
                    <a:pt x="1193" y="873"/>
                  </a:lnTo>
                  <a:lnTo>
                    <a:pt x="1195" y="875"/>
                  </a:lnTo>
                  <a:lnTo>
                    <a:pt x="1195" y="873"/>
                  </a:lnTo>
                  <a:lnTo>
                    <a:pt x="1195" y="873"/>
                  </a:lnTo>
                  <a:lnTo>
                    <a:pt x="1195" y="875"/>
                  </a:lnTo>
                  <a:lnTo>
                    <a:pt x="1195" y="875"/>
                  </a:lnTo>
                  <a:lnTo>
                    <a:pt x="1195" y="877"/>
                  </a:lnTo>
                  <a:lnTo>
                    <a:pt x="1195" y="879"/>
                  </a:lnTo>
                  <a:lnTo>
                    <a:pt x="1197" y="879"/>
                  </a:lnTo>
                  <a:lnTo>
                    <a:pt x="1198" y="879"/>
                  </a:lnTo>
                  <a:lnTo>
                    <a:pt x="1200" y="879"/>
                  </a:lnTo>
                  <a:lnTo>
                    <a:pt x="1221" y="882"/>
                  </a:lnTo>
                  <a:lnTo>
                    <a:pt x="1223" y="882"/>
                  </a:lnTo>
                  <a:lnTo>
                    <a:pt x="1223" y="882"/>
                  </a:lnTo>
                  <a:lnTo>
                    <a:pt x="1223" y="880"/>
                  </a:lnTo>
                  <a:lnTo>
                    <a:pt x="1221" y="880"/>
                  </a:lnTo>
                  <a:lnTo>
                    <a:pt x="1221" y="880"/>
                  </a:lnTo>
                  <a:lnTo>
                    <a:pt x="1221" y="879"/>
                  </a:lnTo>
                  <a:lnTo>
                    <a:pt x="1221" y="879"/>
                  </a:lnTo>
                  <a:lnTo>
                    <a:pt x="1221" y="877"/>
                  </a:lnTo>
                  <a:lnTo>
                    <a:pt x="1221" y="877"/>
                  </a:lnTo>
                  <a:lnTo>
                    <a:pt x="1223" y="879"/>
                  </a:lnTo>
                  <a:lnTo>
                    <a:pt x="1225" y="879"/>
                  </a:lnTo>
                  <a:lnTo>
                    <a:pt x="1225" y="879"/>
                  </a:lnTo>
                  <a:lnTo>
                    <a:pt x="1223" y="879"/>
                  </a:lnTo>
                  <a:lnTo>
                    <a:pt x="1223" y="879"/>
                  </a:lnTo>
                  <a:lnTo>
                    <a:pt x="1223" y="880"/>
                  </a:lnTo>
                  <a:lnTo>
                    <a:pt x="1225" y="880"/>
                  </a:lnTo>
                  <a:lnTo>
                    <a:pt x="1225" y="882"/>
                  </a:lnTo>
                  <a:lnTo>
                    <a:pt x="1227" y="882"/>
                  </a:lnTo>
                  <a:lnTo>
                    <a:pt x="1229" y="882"/>
                  </a:lnTo>
                  <a:lnTo>
                    <a:pt x="1231" y="882"/>
                  </a:lnTo>
                  <a:lnTo>
                    <a:pt x="1231" y="882"/>
                  </a:lnTo>
                  <a:lnTo>
                    <a:pt x="1242" y="882"/>
                  </a:lnTo>
                  <a:lnTo>
                    <a:pt x="1246" y="882"/>
                  </a:lnTo>
                  <a:lnTo>
                    <a:pt x="1248" y="882"/>
                  </a:lnTo>
                  <a:lnTo>
                    <a:pt x="1248" y="882"/>
                  </a:lnTo>
                  <a:lnTo>
                    <a:pt x="1250" y="884"/>
                  </a:lnTo>
                  <a:lnTo>
                    <a:pt x="1250" y="884"/>
                  </a:lnTo>
                  <a:lnTo>
                    <a:pt x="1252" y="882"/>
                  </a:lnTo>
                  <a:lnTo>
                    <a:pt x="1252" y="880"/>
                  </a:lnTo>
                  <a:lnTo>
                    <a:pt x="1252" y="880"/>
                  </a:lnTo>
                  <a:lnTo>
                    <a:pt x="1252" y="879"/>
                  </a:lnTo>
                  <a:lnTo>
                    <a:pt x="1252" y="879"/>
                  </a:lnTo>
                  <a:lnTo>
                    <a:pt x="1252" y="879"/>
                  </a:lnTo>
                  <a:lnTo>
                    <a:pt x="1252" y="880"/>
                  </a:lnTo>
                  <a:lnTo>
                    <a:pt x="1252" y="880"/>
                  </a:lnTo>
                  <a:lnTo>
                    <a:pt x="1253" y="880"/>
                  </a:lnTo>
                  <a:lnTo>
                    <a:pt x="1253" y="880"/>
                  </a:lnTo>
                  <a:lnTo>
                    <a:pt x="1253" y="880"/>
                  </a:lnTo>
                  <a:lnTo>
                    <a:pt x="1253" y="879"/>
                  </a:lnTo>
                  <a:lnTo>
                    <a:pt x="1253" y="879"/>
                  </a:lnTo>
                  <a:lnTo>
                    <a:pt x="1253" y="879"/>
                  </a:lnTo>
                  <a:lnTo>
                    <a:pt x="1253" y="879"/>
                  </a:lnTo>
                  <a:lnTo>
                    <a:pt x="1253" y="877"/>
                  </a:lnTo>
                  <a:lnTo>
                    <a:pt x="1255" y="877"/>
                  </a:lnTo>
                  <a:lnTo>
                    <a:pt x="1259" y="875"/>
                  </a:lnTo>
                  <a:lnTo>
                    <a:pt x="1259" y="875"/>
                  </a:lnTo>
                  <a:lnTo>
                    <a:pt x="1259" y="875"/>
                  </a:lnTo>
                  <a:lnTo>
                    <a:pt x="1267" y="875"/>
                  </a:lnTo>
                  <a:lnTo>
                    <a:pt x="1270" y="877"/>
                  </a:lnTo>
                  <a:lnTo>
                    <a:pt x="1272" y="877"/>
                  </a:lnTo>
                  <a:lnTo>
                    <a:pt x="1274" y="875"/>
                  </a:lnTo>
                  <a:lnTo>
                    <a:pt x="1274" y="875"/>
                  </a:lnTo>
                  <a:lnTo>
                    <a:pt x="1272" y="873"/>
                  </a:lnTo>
                  <a:lnTo>
                    <a:pt x="1272" y="873"/>
                  </a:lnTo>
                  <a:lnTo>
                    <a:pt x="1270" y="873"/>
                  </a:lnTo>
                  <a:lnTo>
                    <a:pt x="1270" y="873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4" y="871"/>
                  </a:lnTo>
                  <a:lnTo>
                    <a:pt x="1278" y="871"/>
                  </a:lnTo>
                  <a:lnTo>
                    <a:pt x="1278" y="869"/>
                  </a:lnTo>
                  <a:lnTo>
                    <a:pt x="1280" y="869"/>
                  </a:lnTo>
                  <a:lnTo>
                    <a:pt x="1286" y="867"/>
                  </a:lnTo>
                  <a:lnTo>
                    <a:pt x="1289" y="865"/>
                  </a:lnTo>
                  <a:close/>
                  <a:moveTo>
                    <a:pt x="1051" y="792"/>
                  </a:moveTo>
                  <a:lnTo>
                    <a:pt x="1053" y="790"/>
                  </a:lnTo>
                  <a:lnTo>
                    <a:pt x="1051" y="790"/>
                  </a:lnTo>
                  <a:lnTo>
                    <a:pt x="1051" y="790"/>
                  </a:lnTo>
                  <a:lnTo>
                    <a:pt x="1051" y="790"/>
                  </a:lnTo>
                  <a:lnTo>
                    <a:pt x="1051" y="792"/>
                  </a:lnTo>
                  <a:lnTo>
                    <a:pt x="1051" y="792"/>
                  </a:lnTo>
                  <a:lnTo>
                    <a:pt x="1051" y="792"/>
                  </a:lnTo>
                  <a:close/>
                  <a:moveTo>
                    <a:pt x="1043" y="790"/>
                  </a:moveTo>
                  <a:lnTo>
                    <a:pt x="1043" y="790"/>
                  </a:lnTo>
                  <a:lnTo>
                    <a:pt x="1043" y="790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6"/>
                  </a:lnTo>
                  <a:lnTo>
                    <a:pt x="1043" y="786"/>
                  </a:lnTo>
                  <a:lnTo>
                    <a:pt x="1043" y="786"/>
                  </a:lnTo>
                  <a:lnTo>
                    <a:pt x="1041" y="788"/>
                  </a:lnTo>
                  <a:lnTo>
                    <a:pt x="1041" y="788"/>
                  </a:lnTo>
                  <a:lnTo>
                    <a:pt x="1041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90"/>
                  </a:lnTo>
                  <a:close/>
                  <a:moveTo>
                    <a:pt x="1238" y="619"/>
                  </a:moveTo>
                  <a:lnTo>
                    <a:pt x="1240" y="617"/>
                  </a:lnTo>
                  <a:lnTo>
                    <a:pt x="1240" y="617"/>
                  </a:lnTo>
                  <a:lnTo>
                    <a:pt x="1240" y="617"/>
                  </a:lnTo>
                  <a:lnTo>
                    <a:pt x="1240" y="617"/>
                  </a:lnTo>
                  <a:lnTo>
                    <a:pt x="1240" y="615"/>
                  </a:lnTo>
                  <a:lnTo>
                    <a:pt x="1240" y="615"/>
                  </a:lnTo>
                  <a:lnTo>
                    <a:pt x="1238" y="615"/>
                  </a:lnTo>
                  <a:lnTo>
                    <a:pt x="1238" y="617"/>
                  </a:lnTo>
                  <a:lnTo>
                    <a:pt x="1238" y="617"/>
                  </a:lnTo>
                  <a:lnTo>
                    <a:pt x="1238" y="617"/>
                  </a:lnTo>
                  <a:lnTo>
                    <a:pt x="1238" y="619"/>
                  </a:lnTo>
                  <a:lnTo>
                    <a:pt x="1238" y="619"/>
                  </a:lnTo>
                  <a:lnTo>
                    <a:pt x="1238" y="619"/>
                  </a:lnTo>
                  <a:lnTo>
                    <a:pt x="1238" y="619"/>
                  </a:lnTo>
                  <a:lnTo>
                    <a:pt x="1238" y="619"/>
                  </a:lnTo>
                  <a:close/>
                  <a:moveTo>
                    <a:pt x="1276" y="880"/>
                  </a:moveTo>
                  <a:lnTo>
                    <a:pt x="1276" y="879"/>
                  </a:lnTo>
                  <a:lnTo>
                    <a:pt x="1274" y="880"/>
                  </a:lnTo>
                  <a:lnTo>
                    <a:pt x="1272" y="880"/>
                  </a:lnTo>
                  <a:lnTo>
                    <a:pt x="1272" y="882"/>
                  </a:lnTo>
                  <a:lnTo>
                    <a:pt x="1274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8" y="882"/>
                  </a:lnTo>
                  <a:lnTo>
                    <a:pt x="1278" y="882"/>
                  </a:lnTo>
                  <a:lnTo>
                    <a:pt x="1276" y="882"/>
                  </a:lnTo>
                  <a:lnTo>
                    <a:pt x="1276" y="880"/>
                  </a:lnTo>
                  <a:close/>
                  <a:moveTo>
                    <a:pt x="1310" y="761"/>
                  </a:moveTo>
                  <a:lnTo>
                    <a:pt x="1310" y="761"/>
                  </a:lnTo>
                  <a:lnTo>
                    <a:pt x="1310" y="761"/>
                  </a:lnTo>
                  <a:lnTo>
                    <a:pt x="1308" y="761"/>
                  </a:lnTo>
                  <a:lnTo>
                    <a:pt x="1308" y="763"/>
                  </a:lnTo>
                  <a:lnTo>
                    <a:pt x="1308" y="763"/>
                  </a:lnTo>
                  <a:lnTo>
                    <a:pt x="1308" y="763"/>
                  </a:lnTo>
                  <a:lnTo>
                    <a:pt x="1310" y="763"/>
                  </a:lnTo>
                  <a:lnTo>
                    <a:pt x="1310" y="765"/>
                  </a:lnTo>
                  <a:lnTo>
                    <a:pt x="1310" y="763"/>
                  </a:lnTo>
                  <a:lnTo>
                    <a:pt x="1310" y="765"/>
                  </a:lnTo>
                  <a:lnTo>
                    <a:pt x="1310" y="763"/>
                  </a:lnTo>
                  <a:lnTo>
                    <a:pt x="1310" y="763"/>
                  </a:lnTo>
                  <a:lnTo>
                    <a:pt x="1310" y="763"/>
                  </a:lnTo>
                  <a:lnTo>
                    <a:pt x="1310" y="761"/>
                  </a:lnTo>
                  <a:close/>
                  <a:moveTo>
                    <a:pt x="1310" y="773"/>
                  </a:moveTo>
                  <a:lnTo>
                    <a:pt x="1310" y="773"/>
                  </a:lnTo>
                  <a:lnTo>
                    <a:pt x="1310" y="773"/>
                  </a:lnTo>
                  <a:lnTo>
                    <a:pt x="1310" y="773"/>
                  </a:lnTo>
                  <a:lnTo>
                    <a:pt x="1312" y="771"/>
                  </a:lnTo>
                  <a:lnTo>
                    <a:pt x="1312" y="771"/>
                  </a:lnTo>
                  <a:lnTo>
                    <a:pt x="1312" y="771"/>
                  </a:lnTo>
                  <a:lnTo>
                    <a:pt x="1312" y="769"/>
                  </a:lnTo>
                  <a:lnTo>
                    <a:pt x="1312" y="769"/>
                  </a:lnTo>
                  <a:lnTo>
                    <a:pt x="1310" y="769"/>
                  </a:lnTo>
                  <a:lnTo>
                    <a:pt x="1310" y="769"/>
                  </a:lnTo>
                  <a:lnTo>
                    <a:pt x="1308" y="769"/>
                  </a:lnTo>
                  <a:lnTo>
                    <a:pt x="1310" y="769"/>
                  </a:lnTo>
                  <a:lnTo>
                    <a:pt x="1308" y="769"/>
                  </a:lnTo>
                  <a:lnTo>
                    <a:pt x="1308" y="769"/>
                  </a:lnTo>
                  <a:lnTo>
                    <a:pt x="1308" y="769"/>
                  </a:lnTo>
                  <a:lnTo>
                    <a:pt x="1308" y="771"/>
                  </a:lnTo>
                  <a:lnTo>
                    <a:pt x="1308" y="771"/>
                  </a:lnTo>
                  <a:lnTo>
                    <a:pt x="1308" y="771"/>
                  </a:lnTo>
                  <a:lnTo>
                    <a:pt x="1310" y="773"/>
                  </a:lnTo>
                  <a:close/>
                  <a:moveTo>
                    <a:pt x="1306" y="873"/>
                  </a:moveTo>
                  <a:lnTo>
                    <a:pt x="1305" y="871"/>
                  </a:lnTo>
                  <a:lnTo>
                    <a:pt x="1305" y="871"/>
                  </a:lnTo>
                  <a:lnTo>
                    <a:pt x="1303" y="871"/>
                  </a:lnTo>
                  <a:lnTo>
                    <a:pt x="1303" y="873"/>
                  </a:lnTo>
                  <a:lnTo>
                    <a:pt x="1301" y="873"/>
                  </a:lnTo>
                  <a:lnTo>
                    <a:pt x="1301" y="875"/>
                  </a:lnTo>
                  <a:lnTo>
                    <a:pt x="1301" y="877"/>
                  </a:lnTo>
                  <a:lnTo>
                    <a:pt x="1303" y="877"/>
                  </a:lnTo>
                  <a:lnTo>
                    <a:pt x="1303" y="877"/>
                  </a:lnTo>
                  <a:lnTo>
                    <a:pt x="1303" y="877"/>
                  </a:lnTo>
                  <a:lnTo>
                    <a:pt x="1303" y="879"/>
                  </a:lnTo>
                  <a:lnTo>
                    <a:pt x="1305" y="879"/>
                  </a:lnTo>
                  <a:lnTo>
                    <a:pt x="1306" y="880"/>
                  </a:lnTo>
                  <a:lnTo>
                    <a:pt x="1306" y="880"/>
                  </a:lnTo>
                  <a:lnTo>
                    <a:pt x="1308" y="879"/>
                  </a:lnTo>
                  <a:lnTo>
                    <a:pt x="1308" y="877"/>
                  </a:lnTo>
                  <a:lnTo>
                    <a:pt x="1308" y="873"/>
                  </a:lnTo>
                  <a:lnTo>
                    <a:pt x="1306" y="873"/>
                  </a:lnTo>
                  <a:close/>
                  <a:moveTo>
                    <a:pt x="915" y="218"/>
                  </a:moveTo>
                  <a:lnTo>
                    <a:pt x="915" y="218"/>
                  </a:lnTo>
                  <a:lnTo>
                    <a:pt x="915" y="216"/>
                  </a:lnTo>
                  <a:lnTo>
                    <a:pt x="915" y="216"/>
                  </a:lnTo>
                  <a:lnTo>
                    <a:pt x="915" y="216"/>
                  </a:lnTo>
                  <a:lnTo>
                    <a:pt x="915" y="216"/>
                  </a:lnTo>
                  <a:lnTo>
                    <a:pt x="915" y="218"/>
                  </a:lnTo>
                  <a:lnTo>
                    <a:pt x="915" y="218"/>
                  </a:lnTo>
                  <a:lnTo>
                    <a:pt x="915" y="218"/>
                  </a:lnTo>
                  <a:lnTo>
                    <a:pt x="915" y="220"/>
                  </a:lnTo>
                  <a:lnTo>
                    <a:pt x="915" y="218"/>
                  </a:lnTo>
                  <a:close/>
                  <a:moveTo>
                    <a:pt x="1322" y="740"/>
                  </a:moveTo>
                  <a:lnTo>
                    <a:pt x="1322" y="740"/>
                  </a:lnTo>
                  <a:lnTo>
                    <a:pt x="1322" y="740"/>
                  </a:lnTo>
                  <a:lnTo>
                    <a:pt x="1322" y="740"/>
                  </a:lnTo>
                  <a:close/>
                  <a:moveTo>
                    <a:pt x="1291" y="867"/>
                  </a:moveTo>
                  <a:lnTo>
                    <a:pt x="1293" y="867"/>
                  </a:lnTo>
                  <a:lnTo>
                    <a:pt x="1293" y="867"/>
                  </a:lnTo>
                  <a:lnTo>
                    <a:pt x="1293" y="867"/>
                  </a:lnTo>
                  <a:lnTo>
                    <a:pt x="1293" y="867"/>
                  </a:lnTo>
                  <a:lnTo>
                    <a:pt x="1293" y="865"/>
                  </a:lnTo>
                  <a:lnTo>
                    <a:pt x="1293" y="865"/>
                  </a:lnTo>
                  <a:lnTo>
                    <a:pt x="1291" y="867"/>
                  </a:lnTo>
                  <a:lnTo>
                    <a:pt x="1291" y="867"/>
                  </a:lnTo>
                  <a:close/>
                  <a:moveTo>
                    <a:pt x="1039" y="790"/>
                  </a:moveTo>
                  <a:lnTo>
                    <a:pt x="1039" y="790"/>
                  </a:lnTo>
                  <a:lnTo>
                    <a:pt x="1039" y="790"/>
                  </a:lnTo>
                  <a:lnTo>
                    <a:pt x="1039" y="792"/>
                  </a:lnTo>
                  <a:lnTo>
                    <a:pt x="1039" y="792"/>
                  </a:lnTo>
                  <a:lnTo>
                    <a:pt x="1041" y="792"/>
                  </a:lnTo>
                  <a:lnTo>
                    <a:pt x="1041" y="792"/>
                  </a:lnTo>
                  <a:lnTo>
                    <a:pt x="1041" y="790"/>
                  </a:lnTo>
                  <a:lnTo>
                    <a:pt x="1043" y="790"/>
                  </a:lnTo>
                  <a:lnTo>
                    <a:pt x="1041" y="790"/>
                  </a:lnTo>
                  <a:lnTo>
                    <a:pt x="1039" y="790"/>
                  </a:lnTo>
                  <a:close/>
                  <a:moveTo>
                    <a:pt x="1284" y="875"/>
                  </a:moveTo>
                  <a:lnTo>
                    <a:pt x="1286" y="875"/>
                  </a:lnTo>
                  <a:lnTo>
                    <a:pt x="1284" y="873"/>
                  </a:lnTo>
                  <a:lnTo>
                    <a:pt x="1284" y="873"/>
                  </a:lnTo>
                  <a:lnTo>
                    <a:pt x="1278" y="873"/>
                  </a:lnTo>
                  <a:lnTo>
                    <a:pt x="1278" y="871"/>
                  </a:lnTo>
                  <a:lnTo>
                    <a:pt x="1278" y="871"/>
                  </a:lnTo>
                  <a:lnTo>
                    <a:pt x="1276" y="871"/>
                  </a:lnTo>
                  <a:lnTo>
                    <a:pt x="1276" y="873"/>
                  </a:lnTo>
                  <a:lnTo>
                    <a:pt x="1276" y="873"/>
                  </a:lnTo>
                  <a:lnTo>
                    <a:pt x="1278" y="873"/>
                  </a:lnTo>
                  <a:lnTo>
                    <a:pt x="1280" y="875"/>
                  </a:lnTo>
                  <a:lnTo>
                    <a:pt x="1284" y="875"/>
                  </a:lnTo>
                  <a:close/>
                  <a:moveTo>
                    <a:pt x="935" y="214"/>
                  </a:moveTo>
                  <a:lnTo>
                    <a:pt x="935" y="214"/>
                  </a:lnTo>
                  <a:lnTo>
                    <a:pt x="937" y="214"/>
                  </a:lnTo>
                  <a:lnTo>
                    <a:pt x="937" y="214"/>
                  </a:lnTo>
                  <a:lnTo>
                    <a:pt x="937" y="214"/>
                  </a:lnTo>
                  <a:lnTo>
                    <a:pt x="939" y="212"/>
                  </a:lnTo>
                  <a:lnTo>
                    <a:pt x="939" y="212"/>
                  </a:lnTo>
                  <a:lnTo>
                    <a:pt x="939" y="212"/>
                  </a:lnTo>
                  <a:lnTo>
                    <a:pt x="939" y="212"/>
                  </a:lnTo>
                  <a:lnTo>
                    <a:pt x="937" y="212"/>
                  </a:lnTo>
                  <a:lnTo>
                    <a:pt x="937" y="212"/>
                  </a:lnTo>
                  <a:lnTo>
                    <a:pt x="937" y="212"/>
                  </a:lnTo>
                  <a:lnTo>
                    <a:pt x="937" y="212"/>
                  </a:lnTo>
                  <a:lnTo>
                    <a:pt x="937" y="214"/>
                  </a:lnTo>
                  <a:lnTo>
                    <a:pt x="935" y="214"/>
                  </a:lnTo>
                  <a:close/>
                  <a:moveTo>
                    <a:pt x="933" y="364"/>
                  </a:move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close/>
                  <a:moveTo>
                    <a:pt x="933" y="193"/>
                  </a:moveTo>
                  <a:lnTo>
                    <a:pt x="933" y="193"/>
                  </a:lnTo>
                  <a:lnTo>
                    <a:pt x="933" y="195"/>
                  </a:lnTo>
                  <a:lnTo>
                    <a:pt x="933" y="195"/>
                  </a:lnTo>
                  <a:lnTo>
                    <a:pt x="933" y="195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1"/>
                  </a:lnTo>
                  <a:lnTo>
                    <a:pt x="933" y="191"/>
                  </a:lnTo>
                  <a:lnTo>
                    <a:pt x="933" y="191"/>
                  </a:lnTo>
                  <a:lnTo>
                    <a:pt x="933" y="191"/>
                  </a:lnTo>
                  <a:lnTo>
                    <a:pt x="933" y="193"/>
                  </a:lnTo>
                  <a:lnTo>
                    <a:pt x="933" y="193"/>
                  </a:lnTo>
                  <a:lnTo>
                    <a:pt x="933" y="193"/>
                  </a:lnTo>
                  <a:close/>
                  <a:moveTo>
                    <a:pt x="932" y="506"/>
                  </a:moveTo>
                  <a:lnTo>
                    <a:pt x="932" y="507"/>
                  </a:lnTo>
                  <a:lnTo>
                    <a:pt x="932" y="507"/>
                  </a:lnTo>
                  <a:lnTo>
                    <a:pt x="932" y="507"/>
                  </a:lnTo>
                  <a:lnTo>
                    <a:pt x="932" y="509"/>
                  </a:lnTo>
                  <a:lnTo>
                    <a:pt x="933" y="509"/>
                  </a:lnTo>
                  <a:lnTo>
                    <a:pt x="935" y="509"/>
                  </a:lnTo>
                  <a:lnTo>
                    <a:pt x="939" y="507"/>
                  </a:lnTo>
                  <a:lnTo>
                    <a:pt x="939" y="507"/>
                  </a:lnTo>
                  <a:lnTo>
                    <a:pt x="941" y="506"/>
                  </a:lnTo>
                  <a:lnTo>
                    <a:pt x="941" y="506"/>
                  </a:lnTo>
                  <a:lnTo>
                    <a:pt x="941" y="504"/>
                  </a:lnTo>
                  <a:lnTo>
                    <a:pt x="941" y="504"/>
                  </a:lnTo>
                  <a:lnTo>
                    <a:pt x="941" y="502"/>
                  </a:lnTo>
                  <a:lnTo>
                    <a:pt x="939" y="500"/>
                  </a:lnTo>
                  <a:lnTo>
                    <a:pt x="937" y="500"/>
                  </a:lnTo>
                  <a:lnTo>
                    <a:pt x="937" y="500"/>
                  </a:lnTo>
                  <a:lnTo>
                    <a:pt x="937" y="500"/>
                  </a:lnTo>
                  <a:lnTo>
                    <a:pt x="935" y="500"/>
                  </a:lnTo>
                  <a:lnTo>
                    <a:pt x="935" y="502"/>
                  </a:lnTo>
                  <a:lnTo>
                    <a:pt x="932" y="502"/>
                  </a:lnTo>
                  <a:lnTo>
                    <a:pt x="930" y="502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2" y="504"/>
                  </a:lnTo>
                  <a:lnTo>
                    <a:pt x="932" y="504"/>
                  </a:lnTo>
                  <a:lnTo>
                    <a:pt x="932" y="504"/>
                  </a:lnTo>
                  <a:lnTo>
                    <a:pt x="932" y="506"/>
                  </a:lnTo>
                  <a:lnTo>
                    <a:pt x="932" y="506"/>
                  </a:lnTo>
                  <a:lnTo>
                    <a:pt x="932" y="506"/>
                  </a:lnTo>
                  <a:close/>
                  <a:moveTo>
                    <a:pt x="928" y="513"/>
                  </a:moveTo>
                  <a:lnTo>
                    <a:pt x="928" y="511"/>
                  </a:lnTo>
                  <a:lnTo>
                    <a:pt x="928" y="511"/>
                  </a:lnTo>
                  <a:lnTo>
                    <a:pt x="924" y="511"/>
                  </a:lnTo>
                  <a:lnTo>
                    <a:pt x="922" y="511"/>
                  </a:lnTo>
                  <a:lnTo>
                    <a:pt x="922" y="511"/>
                  </a:lnTo>
                  <a:lnTo>
                    <a:pt x="926" y="513"/>
                  </a:lnTo>
                  <a:lnTo>
                    <a:pt x="928" y="513"/>
                  </a:lnTo>
                  <a:close/>
                  <a:moveTo>
                    <a:pt x="930" y="205"/>
                  </a:moveTo>
                  <a:lnTo>
                    <a:pt x="930" y="205"/>
                  </a:lnTo>
                  <a:lnTo>
                    <a:pt x="932" y="206"/>
                  </a:lnTo>
                  <a:lnTo>
                    <a:pt x="932" y="206"/>
                  </a:lnTo>
                  <a:lnTo>
                    <a:pt x="933" y="206"/>
                  </a:lnTo>
                  <a:lnTo>
                    <a:pt x="933" y="206"/>
                  </a:lnTo>
                  <a:lnTo>
                    <a:pt x="933" y="205"/>
                  </a:lnTo>
                  <a:lnTo>
                    <a:pt x="933" y="205"/>
                  </a:lnTo>
                  <a:lnTo>
                    <a:pt x="933" y="205"/>
                  </a:lnTo>
                  <a:lnTo>
                    <a:pt x="935" y="205"/>
                  </a:lnTo>
                  <a:lnTo>
                    <a:pt x="935" y="205"/>
                  </a:lnTo>
                  <a:lnTo>
                    <a:pt x="935" y="203"/>
                  </a:lnTo>
                  <a:lnTo>
                    <a:pt x="935" y="201"/>
                  </a:lnTo>
                  <a:lnTo>
                    <a:pt x="935" y="199"/>
                  </a:lnTo>
                  <a:lnTo>
                    <a:pt x="937" y="197"/>
                  </a:lnTo>
                  <a:lnTo>
                    <a:pt x="935" y="195"/>
                  </a:lnTo>
                  <a:lnTo>
                    <a:pt x="933" y="195"/>
                  </a:lnTo>
                  <a:lnTo>
                    <a:pt x="933" y="197"/>
                  </a:lnTo>
                  <a:lnTo>
                    <a:pt x="933" y="199"/>
                  </a:lnTo>
                  <a:lnTo>
                    <a:pt x="933" y="199"/>
                  </a:lnTo>
                  <a:lnTo>
                    <a:pt x="932" y="201"/>
                  </a:lnTo>
                  <a:lnTo>
                    <a:pt x="932" y="201"/>
                  </a:lnTo>
                  <a:lnTo>
                    <a:pt x="930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28" y="205"/>
                  </a:lnTo>
                  <a:lnTo>
                    <a:pt x="930" y="205"/>
                  </a:lnTo>
                  <a:close/>
                  <a:moveTo>
                    <a:pt x="924" y="345"/>
                  </a:moveTo>
                  <a:lnTo>
                    <a:pt x="924" y="347"/>
                  </a:lnTo>
                  <a:lnTo>
                    <a:pt x="924" y="347"/>
                  </a:lnTo>
                  <a:lnTo>
                    <a:pt x="924" y="347"/>
                  </a:lnTo>
                  <a:lnTo>
                    <a:pt x="926" y="348"/>
                  </a:lnTo>
                  <a:lnTo>
                    <a:pt x="926" y="347"/>
                  </a:lnTo>
                  <a:lnTo>
                    <a:pt x="924" y="347"/>
                  </a:lnTo>
                  <a:lnTo>
                    <a:pt x="924" y="347"/>
                  </a:lnTo>
                  <a:lnTo>
                    <a:pt x="924" y="347"/>
                  </a:lnTo>
                  <a:lnTo>
                    <a:pt x="924" y="345"/>
                  </a:lnTo>
                  <a:lnTo>
                    <a:pt x="924" y="343"/>
                  </a:lnTo>
                  <a:lnTo>
                    <a:pt x="922" y="345"/>
                  </a:lnTo>
                  <a:lnTo>
                    <a:pt x="924" y="345"/>
                  </a:lnTo>
                  <a:lnTo>
                    <a:pt x="924" y="345"/>
                  </a:lnTo>
                  <a:close/>
                  <a:moveTo>
                    <a:pt x="994" y="466"/>
                  </a:moveTo>
                  <a:lnTo>
                    <a:pt x="994" y="464"/>
                  </a:lnTo>
                  <a:lnTo>
                    <a:pt x="992" y="464"/>
                  </a:lnTo>
                  <a:lnTo>
                    <a:pt x="990" y="464"/>
                  </a:lnTo>
                  <a:lnTo>
                    <a:pt x="990" y="464"/>
                  </a:lnTo>
                  <a:lnTo>
                    <a:pt x="990" y="464"/>
                  </a:lnTo>
                  <a:lnTo>
                    <a:pt x="988" y="464"/>
                  </a:lnTo>
                  <a:lnTo>
                    <a:pt x="988" y="464"/>
                  </a:lnTo>
                  <a:lnTo>
                    <a:pt x="986" y="464"/>
                  </a:lnTo>
                  <a:lnTo>
                    <a:pt x="985" y="462"/>
                  </a:lnTo>
                  <a:lnTo>
                    <a:pt x="983" y="462"/>
                  </a:lnTo>
                  <a:lnTo>
                    <a:pt x="983" y="462"/>
                  </a:lnTo>
                  <a:lnTo>
                    <a:pt x="981" y="464"/>
                  </a:lnTo>
                  <a:lnTo>
                    <a:pt x="981" y="464"/>
                  </a:lnTo>
                  <a:lnTo>
                    <a:pt x="979" y="464"/>
                  </a:lnTo>
                  <a:lnTo>
                    <a:pt x="977" y="462"/>
                  </a:lnTo>
                  <a:lnTo>
                    <a:pt x="975" y="462"/>
                  </a:lnTo>
                  <a:lnTo>
                    <a:pt x="975" y="464"/>
                  </a:lnTo>
                  <a:lnTo>
                    <a:pt x="973" y="464"/>
                  </a:lnTo>
                  <a:lnTo>
                    <a:pt x="973" y="475"/>
                  </a:lnTo>
                  <a:lnTo>
                    <a:pt x="971" y="479"/>
                  </a:lnTo>
                  <a:lnTo>
                    <a:pt x="971" y="481"/>
                  </a:lnTo>
                  <a:lnTo>
                    <a:pt x="973" y="483"/>
                  </a:lnTo>
                  <a:lnTo>
                    <a:pt x="973" y="483"/>
                  </a:lnTo>
                  <a:lnTo>
                    <a:pt x="975" y="485"/>
                  </a:lnTo>
                  <a:lnTo>
                    <a:pt x="975" y="485"/>
                  </a:lnTo>
                  <a:lnTo>
                    <a:pt x="977" y="485"/>
                  </a:lnTo>
                  <a:lnTo>
                    <a:pt x="979" y="481"/>
                  </a:lnTo>
                  <a:lnTo>
                    <a:pt x="983" y="481"/>
                  </a:lnTo>
                  <a:lnTo>
                    <a:pt x="985" y="479"/>
                  </a:lnTo>
                  <a:lnTo>
                    <a:pt x="988" y="477"/>
                  </a:lnTo>
                  <a:lnTo>
                    <a:pt x="990" y="477"/>
                  </a:lnTo>
                  <a:lnTo>
                    <a:pt x="990" y="477"/>
                  </a:lnTo>
                  <a:lnTo>
                    <a:pt x="994" y="475"/>
                  </a:lnTo>
                  <a:lnTo>
                    <a:pt x="996" y="473"/>
                  </a:lnTo>
                  <a:lnTo>
                    <a:pt x="996" y="473"/>
                  </a:lnTo>
                  <a:lnTo>
                    <a:pt x="996" y="473"/>
                  </a:lnTo>
                  <a:lnTo>
                    <a:pt x="996" y="472"/>
                  </a:lnTo>
                  <a:lnTo>
                    <a:pt x="996" y="472"/>
                  </a:lnTo>
                  <a:lnTo>
                    <a:pt x="996" y="472"/>
                  </a:lnTo>
                  <a:lnTo>
                    <a:pt x="994" y="472"/>
                  </a:lnTo>
                  <a:lnTo>
                    <a:pt x="994" y="466"/>
                  </a:lnTo>
                  <a:lnTo>
                    <a:pt x="994" y="466"/>
                  </a:lnTo>
                  <a:close/>
                  <a:moveTo>
                    <a:pt x="1024" y="788"/>
                  </a:moveTo>
                  <a:lnTo>
                    <a:pt x="1024" y="788"/>
                  </a:lnTo>
                  <a:lnTo>
                    <a:pt x="1024" y="788"/>
                  </a:lnTo>
                  <a:lnTo>
                    <a:pt x="1022" y="788"/>
                  </a:lnTo>
                  <a:lnTo>
                    <a:pt x="1024" y="788"/>
                  </a:lnTo>
                  <a:close/>
                  <a:moveTo>
                    <a:pt x="952" y="485"/>
                  </a:moveTo>
                  <a:lnTo>
                    <a:pt x="952" y="485"/>
                  </a:lnTo>
                  <a:lnTo>
                    <a:pt x="952" y="485"/>
                  </a:lnTo>
                  <a:lnTo>
                    <a:pt x="952" y="485"/>
                  </a:lnTo>
                  <a:lnTo>
                    <a:pt x="952" y="485"/>
                  </a:lnTo>
                  <a:lnTo>
                    <a:pt x="956" y="483"/>
                  </a:lnTo>
                  <a:lnTo>
                    <a:pt x="956" y="483"/>
                  </a:lnTo>
                  <a:lnTo>
                    <a:pt x="954" y="481"/>
                  </a:lnTo>
                  <a:lnTo>
                    <a:pt x="954" y="481"/>
                  </a:lnTo>
                  <a:lnTo>
                    <a:pt x="952" y="483"/>
                  </a:lnTo>
                  <a:lnTo>
                    <a:pt x="952" y="483"/>
                  </a:lnTo>
                  <a:lnTo>
                    <a:pt x="952" y="483"/>
                  </a:lnTo>
                  <a:lnTo>
                    <a:pt x="951" y="483"/>
                  </a:lnTo>
                  <a:lnTo>
                    <a:pt x="951" y="483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2" y="485"/>
                  </a:lnTo>
                  <a:lnTo>
                    <a:pt x="952" y="485"/>
                  </a:lnTo>
                  <a:close/>
                  <a:moveTo>
                    <a:pt x="1024" y="591"/>
                  </a:moveTo>
                  <a:lnTo>
                    <a:pt x="1024" y="591"/>
                  </a:lnTo>
                  <a:lnTo>
                    <a:pt x="1024" y="591"/>
                  </a:lnTo>
                  <a:lnTo>
                    <a:pt x="1022" y="589"/>
                  </a:lnTo>
                  <a:lnTo>
                    <a:pt x="1022" y="589"/>
                  </a:lnTo>
                  <a:lnTo>
                    <a:pt x="1022" y="589"/>
                  </a:lnTo>
                  <a:lnTo>
                    <a:pt x="1022" y="589"/>
                  </a:lnTo>
                  <a:lnTo>
                    <a:pt x="1022" y="591"/>
                  </a:lnTo>
                  <a:lnTo>
                    <a:pt x="1021" y="591"/>
                  </a:lnTo>
                  <a:lnTo>
                    <a:pt x="1021" y="591"/>
                  </a:lnTo>
                  <a:lnTo>
                    <a:pt x="1021" y="593"/>
                  </a:lnTo>
                  <a:lnTo>
                    <a:pt x="1021" y="593"/>
                  </a:lnTo>
                  <a:lnTo>
                    <a:pt x="1021" y="593"/>
                  </a:lnTo>
                  <a:lnTo>
                    <a:pt x="1022" y="593"/>
                  </a:lnTo>
                  <a:lnTo>
                    <a:pt x="1022" y="593"/>
                  </a:lnTo>
                  <a:lnTo>
                    <a:pt x="1022" y="593"/>
                  </a:lnTo>
                  <a:lnTo>
                    <a:pt x="1024" y="593"/>
                  </a:lnTo>
                  <a:lnTo>
                    <a:pt x="1024" y="593"/>
                  </a:lnTo>
                  <a:lnTo>
                    <a:pt x="1024" y="591"/>
                  </a:lnTo>
                  <a:close/>
                  <a:moveTo>
                    <a:pt x="1019" y="578"/>
                  </a:moveTo>
                  <a:lnTo>
                    <a:pt x="1019" y="578"/>
                  </a:lnTo>
                  <a:lnTo>
                    <a:pt x="1019" y="578"/>
                  </a:lnTo>
                  <a:lnTo>
                    <a:pt x="1019" y="576"/>
                  </a:lnTo>
                  <a:lnTo>
                    <a:pt x="1017" y="576"/>
                  </a:lnTo>
                  <a:lnTo>
                    <a:pt x="1017" y="578"/>
                  </a:lnTo>
                  <a:lnTo>
                    <a:pt x="1017" y="578"/>
                  </a:lnTo>
                  <a:lnTo>
                    <a:pt x="1015" y="578"/>
                  </a:lnTo>
                  <a:lnTo>
                    <a:pt x="1015" y="579"/>
                  </a:lnTo>
                  <a:lnTo>
                    <a:pt x="1015" y="581"/>
                  </a:lnTo>
                  <a:lnTo>
                    <a:pt x="1015" y="581"/>
                  </a:lnTo>
                  <a:lnTo>
                    <a:pt x="1015" y="581"/>
                  </a:lnTo>
                  <a:lnTo>
                    <a:pt x="1015" y="581"/>
                  </a:lnTo>
                  <a:lnTo>
                    <a:pt x="1017" y="583"/>
                  </a:lnTo>
                  <a:lnTo>
                    <a:pt x="1017" y="581"/>
                  </a:lnTo>
                  <a:lnTo>
                    <a:pt x="1019" y="581"/>
                  </a:lnTo>
                  <a:lnTo>
                    <a:pt x="1019" y="581"/>
                  </a:lnTo>
                  <a:lnTo>
                    <a:pt x="1019" y="581"/>
                  </a:lnTo>
                  <a:lnTo>
                    <a:pt x="1019" y="581"/>
                  </a:lnTo>
                  <a:lnTo>
                    <a:pt x="1019" y="579"/>
                  </a:lnTo>
                  <a:lnTo>
                    <a:pt x="1019" y="579"/>
                  </a:lnTo>
                  <a:lnTo>
                    <a:pt x="1019" y="579"/>
                  </a:lnTo>
                  <a:lnTo>
                    <a:pt x="1019" y="578"/>
                  </a:lnTo>
                  <a:close/>
                  <a:moveTo>
                    <a:pt x="1028" y="782"/>
                  </a:moveTo>
                  <a:lnTo>
                    <a:pt x="1028" y="782"/>
                  </a:lnTo>
                  <a:lnTo>
                    <a:pt x="1026" y="782"/>
                  </a:lnTo>
                  <a:lnTo>
                    <a:pt x="1026" y="782"/>
                  </a:lnTo>
                  <a:lnTo>
                    <a:pt x="1026" y="784"/>
                  </a:lnTo>
                  <a:lnTo>
                    <a:pt x="1026" y="784"/>
                  </a:lnTo>
                  <a:lnTo>
                    <a:pt x="1028" y="784"/>
                  </a:lnTo>
                  <a:lnTo>
                    <a:pt x="1028" y="784"/>
                  </a:lnTo>
                  <a:lnTo>
                    <a:pt x="1028" y="784"/>
                  </a:lnTo>
                  <a:lnTo>
                    <a:pt x="1028" y="784"/>
                  </a:lnTo>
                  <a:lnTo>
                    <a:pt x="1028" y="782"/>
                  </a:lnTo>
                  <a:lnTo>
                    <a:pt x="1028" y="782"/>
                  </a:lnTo>
                  <a:close/>
                  <a:moveTo>
                    <a:pt x="960" y="475"/>
                  </a:moveTo>
                  <a:lnTo>
                    <a:pt x="958" y="477"/>
                  </a:lnTo>
                  <a:lnTo>
                    <a:pt x="958" y="477"/>
                  </a:lnTo>
                  <a:lnTo>
                    <a:pt x="958" y="477"/>
                  </a:lnTo>
                  <a:lnTo>
                    <a:pt x="958" y="479"/>
                  </a:lnTo>
                  <a:lnTo>
                    <a:pt x="958" y="479"/>
                  </a:lnTo>
                  <a:lnTo>
                    <a:pt x="960" y="479"/>
                  </a:lnTo>
                  <a:lnTo>
                    <a:pt x="960" y="479"/>
                  </a:lnTo>
                  <a:lnTo>
                    <a:pt x="960" y="479"/>
                  </a:lnTo>
                  <a:lnTo>
                    <a:pt x="962" y="477"/>
                  </a:lnTo>
                  <a:lnTo>
                    <a:pt x="962" y="477"/>
                  </a:lnTo>
                  <a:lnTo>
                    <a:pt x="962" y="475"/>
                  </a:lnTo>
                  <a:lnTo>
                    <a:pt x="960" y="475"/>
                  </a:lnTo>
                  <a:lnTo>
                    <a:pt x="960" y="475"/>
                  </a:lnTo>
                  <a:lnTo>
                    <a:pt x="960" y="475"/>
                  </a:lnTo>
                  <a:close/>
                  <a:moveTo>
                    <a:pt x="1723" y="807"/>
                  </a:moveTo>
                  <a:lnTo>
                    <a:pt x="1723" y="805"/>
                  </a:lnTo>
                  <a:lnTo>
                    <a:pt x="1723" y="801"/>
                  </a:lnTo>
                  <a:lnTo>
                    <a:pt x="1723" y="799"/>
                  </a:lnTo>
                  <a:lnTo>
                    <a:pt x="1723" y="795"/>
                  </a:lnTo>
                  <a:lnTo>
                    <a:pt x="1721" y="792"/>
                  </a:lnTo>
                  <a:lnTo>
                    <a:pt x="1721" y="790"/>
                  </a:lnTo>
                  <a:lnTo>
                    <a:pt x="1721" y="790"/>
                  </a:lnTo>
                  <a:lnTo>
                    <a:pt x="1719" y="788"/>
                  </a:lnTo>
                  <a:lnTo>
                    <a:pt x="1719" y="788"/>
                  </a:lnTo>
                  <a:lnTo>
                    <a:pt x="1719" y="786"/>
                  </a:lnTo>
                  <a:lnTo>
                    <a:pt x="1719" y="786"/>
                  </a:lnTo>
                  <a:lnTo>
                    <a:pt x="1719" y="784"/>
                  </a:lnTo>
                  <a:lnTo>
                    <a:pt x="1717" y="784"/>
                  </a:lnTo>
                  <a:lnTo>
                    <a:pt x="1717" y="784"/>
                  </a:lnTo>
                  <a:lnTo>
                    <a:pt x="1717" y="786"/>
                  </a:lnTo>
                  <a:lnTo>
                    <a:pt x="1715" y="790"/>
                  </a:lnTo>
                  <a:lnTo>
                    <a:pt x="1715" y="799"/>
                  </a:lnTo>
                  <a:lnTo>
                    <a:pt x="1715" y="805"/>
                  </a:lnTo>
                  <a:lnTo>
                    <a:pt x="1715" y="810"/>
                  </a:lnTo>
                  <a:lnTo>
                    <a:pt x="1715" y="810"/>
                  </a:lnTo>
                  <a:lnTo>
                    <a:pt x="1715" y="812"/>
                  </a:lnTo>
                  <a:lnTo>
                    <a:pt x="1715" y="812"/>
                  </a:lnTo>
                  <a:lnTo>
                    <a:pt x="1715" y="812"/>
                  </a:lnTo>
                  <a:lnTo>
                    <a:pt x="1715" y="816"/>
                  </a:lnTo>
                  <a:lnTo>
                    <a:pt x="1715" y="816"/>
                  </a:lnTo>
                  <a:lnTo>
                    <a:pt x="1715" y="816"/>
                  </a:lnTo>
                  <a:lnTo>
                    <a:pt x="1715" y="818"/>
                  </a:lnTo>
                  <a:lnTo>
                    <a:pt x="1717" y="818"/>
                  </a:lnTo>
                  <a:lnTo>
                    <a:pt x="1717" y="818"/>
                  </a:lnTo>
                  <a:lnTo>
                    <a:pt x="1717" y="818"/>
                  </a:lnTo>
                  <a:lnTo>
                    <a:pt x="1717" y="826"/>
                  </a:lnTo>
                  <a:lnTo>
                    <a:pt x="1717" y="827"/>
                  </a:lnTo>
                  <a:lnTo>
                    <a:pt x="1717" y="829"/>
                  </a:lnTo>
                  <a:lnTo>
                    <a:pt x="1717" y="833"/>
                  </a:lnTo>
                  <a:lnTo>
                    <a:pt x="1719" y="831"/>
                  </a:lnTo>
                  <a:lnTo>
                    <a:pt x="1719" y="831"/>
                  </a:lnTo>
                  <a:lnTo>
                    <a:pt x="1719" y="829"/>
                  </a:lnTo>
                  <a:lnTo>
                    <a:pt x="1719" y="827"/>
                  </a:lnTo>
                  <a:lnTo>
                    <a:pt x="1719" y="826"/>
                  </a:lnTo>
                  <a:lnTo>
                    <a:pt x="1721" y="824"/>
                  </a:lnTo>
                  <a:lnTo>
                    <a:pt x="1721" y="824"/>
                  </a:lnTo>
                  <a:lnTo>
                    <a:pt x="1721" y="820"/>
                  </a:lnTo>
                  <a:lnTo>
                    <a:pt x="1721" y="816"/>
                  </a:lnTo>
                  <a:lnTo>
                    <a:pt x="1721" y="814"/>
                  </a:lnTo>
                  <a:lnTo>
                    <a:pt x="1721" y="812"/>
                  </a:lnTo>
                  <a:lnTo>
                    <a:pt x="1723" y="807"/>
                  </a:lnTo>
                  <a:close/>
                  <a:moveTo>
                    <a:pt x="2351" y="377"/>
                  </a:moveTo>
                  <a:lnTo>
                    <a:pt x="2351" y="377"/>
                  </a:lnTo>
                  <a:lnTo>
                    <a:pt x="2351" y="379"/>
                  </a:lnTo>
                  <a:lnTo>
                    <a:pt x="2351" y="379"/>
                  </a:lnTo>
                  <a:lnTo>
                    <a:pt x="2353" y="379"/>
                  </a:lnTo>
                  <a:lnTo>
                    <a:pt x="2355" y="379"/>
                  </a:lnTo>
                  <a:lnTo>
                    <a:pt x="2353" y="377"/>
                  </a:lnTo>
                  <a:lnTo>
                    <a:pt x="2353" y="377"/>
                  </a:lnTo>
                  <a:lnTo>
                    <a:pt x="2353" y="377"/>
                  </a:lnTo>
                  <a:lnTo>
                    <a:pt x="2350" y="377"/>
                  </a:lnTo>
                  <a:lnTo>
                    <a:pt x="2350" y="377"/>
                  </a:lnTo>
                  <a:lnTo>
                    <a:pt x="2350" y="377"/>
                  </a:lnTo>
                  <a:lnTo>
                    <a:pt x="2351" y="377"/>
                  </a:lnTo>
                  <a:lnTo>
                    <a:pt x="2351" y="377"/>
                  </a:lnTo>
                  <a:close/>
                  <a:moveTo>
                    <a:pt x="2376" y="498"/>
                  </a:moveTo>
                  <a:lnTo>
                    <a:pt x="2376" y="496"/>
                  </a:lnTo>
                  <a:lnTo>
                    <a:pt x="2376" y="496"/>
                  </a:lnTo>
                  <a:lnTo>
                    <a:pt x="2378" y="496"/>
                  </a:lnTo>
                  <a:lnTo>
                    <a:pt x="2378" y="496"/>
                  </a:lnTo>
                  <a:lnTo>
                    <a:pt x="2378" y="496"/>
                  </a:lnTo>
                  <a:lnTo>
                    <a:pt x="2376" y="496"/>
                  </a:lnTo>
                  <a:lnTo>
                    <a:pt x="2376" y="496"/>
                  </a:lnTo>
                  <a:lnTo>
                    <a:pt x="2376" y="496"/>
                  </a:lnTo>
                  <a:lnTo>
                    <a:pt x="2374" y="496"/>
                  </a:lnTo>
                  <a:lnTo>
                    <a:pt x="2374" y="498"/>
                  </a:lnTo>
                  <a:lnTo>
                    <a:pt x="2374" y="498"/>
                  </a:lnTo>
                  <a:lnTo>
                    <a:pt x="2376" y="498"/>
                  </a:lnTo>
                  <a:close/>
                  <a:moveTo>
                    <a:pt x="2351" y="430"/>
                  </a:moveTo>
                  <a:lnTo>
                    <a:pt x="2351" y="432"/>
                  </a:lnTo>
                  <a:lnTo>
                    <a:pt x="2353" y="430"/>
                  </a:lnTo>
                  <a:lnTo>
                    <a:pt x="2353" y="430"/>
                  </a:lnTo>
                  <a:lnTo>
                    <a:pt x="2353" y="428"/>
                  </a:lnTo>
                  <a:lnTo>
                    <a:pt x="2353" y="428"/>
                  </a:lnTo>
                  <a:lnTo>
                    <a:pt x="2355" y="426"/>
                  </a:lnTo>
                  <a:lnTo>
                    <a:pt x="2355" y="426"/>
                  </a:lnTo>
                  <a:lnTo>
                    <a:pt x="2353" y="424"/>
                  </a:lnTo>
                  <a:lnTo>
                    <a:pt x="2353" y="424"/>
                  </a:lnTo>
                  <a:lnTo>
                    <a:pt x="2353" y="424"/>
                  </a:lnTo>
                  <a:lnTo>
                    <a:pt x="2351" y="424"/>
                  </a:lnTo>
                  <a:lnTo>
                    <a:pt x="2351" y="426"/>
                  </a:lnTo>
                  <a:lnTo>
                    <a:pt x="2350" y="426"/>
                  </a:lnTo>
                  <a:lnTo>
                    <a:pt x="2350" y="426"/>
                  </a:lnTo>
                  <a:lnTo>
                    <a:pt x="2350" y="426"/>
                  </a:lnTo>
                  <a:lnTo>
                    <a:pt x="2350" y="428"/>
                  </a:lnTo>
                  <a:lnTo>
                    <a:pt x="2350" y="430"/>
                  </a:lnTo>
                  <a:lnTo>
                    <a:pt x="2351" y="430"/>
                  </a:lnTo>
                  <a:close/>
                  <a:moveTo>
                    <a:pt x="2334" y="519"/>
                  </a:moveTo>
                  <a:lnTo>
                    <a:pt x="2334" y="519"/>
                  </a:lnTo>
                  <a:lnTo>
                    <a:pt x="2336" y="521"/>
                  </a:lnTo>
                  <a:lnTo>
                    <a:pt x="2336" y="519"/>
                  </a:lnTo>
                  <a:lnTo>
                    <a:pt x="2336" y="519"/>
                  </a:lnTo>
                  <a:lnTo>
                    <a:pt x="2336" y="519"/>
                  </a:lnTo>
                  <a:lnTo>
                    <a:pt x="2336" y="519"/>
                  </a:lnTo>
                  <a:lnTo>
                    <a:pt x="2334" y="519"/>
                  </a:lnTo>
                  <a:close/>
                  <a:moveTo>
                    <a:pt x="2378" y="545"/>
                  </a:moveTo>
                  <a:lnTo>
                    <a:pt x="2378" y="545"/>
                  </a:lnTo>
                  <a:lnTo>
                    <a:pt x="2380" y="545"/>
                  </a:lnTo>
                  <a:lnTo>
                    <a:pt x="2380" y="545"/>
                  </a:lnTo>
                  <a:lnTo>
                    <a:pt x="2380" y="545"/>
                  </a:lnTo>
                  <a:lnTo>
                    <a:pt x="2380" y="543"/>
                  </a:lnTo>
                  <a:lnTo>
                    <a:pt x="2380" y="543"/>
                  </a:lnTo>
                  <a:lnTo>
                    <a:pt x="2380" y="543"/>
                  </a:lnTo>
                  <a:lnTo>
                    <a:pt x="2378" y="543"/>
                  </a:lnTo>
                  <a:lnTo>
                    <a:pt x="2378" y="543"/>
                  </a:lnTo>
                  <a:lnTo>
                    <a:pt x="2378" y="543"/>
                  </a:lnTo>
                  <a:lnTo>
                    <a:pt x="2376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5"/>
                  </a:lnTo>
                  <a:lnTo>
                    <a:pt x="2374" y="545"/>
                  </a:lnTo>
                  <a:lnTo>
                    <a:pt x="2374" y="545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close/>
                  <a:moveTo>
                    <a:pt x="2342" y="525"/>
                  </a:moveTo>
                  <a:lnTo>
                    <a:pt x="2344" y="526"/>
                  </a:lnTo>
                  <a:lnTo>
                    <a:pt x="2348" y="526"/>
                  </a:lnTo>
                  <a:lnTo>
                    <a:pt x="2348" y="526"/>
                  </a:lnTo>
                  <a:lnTo>
                    <a:pt x="2350" y="528"/>
                  </a:lnTo>
                  <a:lnTo>
                    <a:pt x="2350" y="528"/>
                  </a:lnTo>
                  <a:lnTo>
                    <a:pt x="2350" y="528"/>
                  </a:lnTo>
                  <a:lnTo>
                    <a:pt x="2351" y="530"/>
                  </a:lnTo>
                  <a:lnTo>
                    <a:pt x="2353" y="530"/>
                  </a:lnTo>
                  <a:lnTo>
                    <a:pt x="2355" y="532"/>
                  </a:lnTo>
                  <a:lnTo>
                    <a:pt x="2355" y="532"/>
                  </a:lnTo>
                  <a:lnTo>
                    <a:pt x="2357" y="532"/>
                  </a:lnTo>
                  <a:lnTo>
                    <a:pt x="2361" y="532"/>
                  </a:lnTo>
                  <a:lnTo>
                    <a:pt x="2365" y="532"/>
                  </a:lnTo>
                  <a:lnTo>
                    <a:pt x="2367" y="534"/>
                  </a:lnTo>
                  <a:lnTo>
                    <a:pt x="2368" y="534"/>
                  </a:lnTo>
                  <a:lnTo>
                    <a:pt x="2367" y="534"/>
                  </a:lnTo>
                  <a:lnTo>
                    <a:pt x="2367" y="534"/>
                  </a:lnTo>
                  <a:lnTo>
                    <a:pt x="2367" y="534"/>
                  </a:lnTo>
                  <a:lnTo>
                    <a:pt x="2368" y="534"/>
                  </a:lnTo>
                  <a:lnTo>
                    <a:pt x="2368" y="536"/>
                  </a:lnTo>
                  <a:lnTo>
                    <a:pt x="2368" y="536"/>
                  </a:lnTo>
                  <a:lnTo>
                    <a:pt x="2370" y="536"/>
                  </a:lnTo>
                  <a:lnTo>
                    <a:pt x="2376" y="536"/>
                  </a:lnTo>
                  <a:lnTo>
                    <a:pt x="2378" y="534"/>
                  </a:lnTo>
                  <a:lnTo>
                    <a:pt x="2378" y="534"/>
                  </a:lnTo>
                  <a:lnTo>
                    <a:pt x="2378" y="532"/>
                  </a:lnTo>
                  <a:lnTo>
                    <a:pt x="2380" y="532"/>
                  </a:lnTo>
                  <a:lnTo>
                    <a:pt x="2380" y="532"/>
                  </a:lnTo>
                  <a:lnTo>
                    <a:pt x="2382" y="530"/>
                  </a:lnTo>
                  <a:lnTo>
                    <a:pt x="2382" y="528"/>
                  </a:lnTo>
                  <a:lnTo>
                    <a:pt x="2384" y="528"/>
                  </a:lnTo>
                  <a:lnTo>
                    <a:pt x="2384" y="528"/>
                  </a:lnTo>
                  <a:lnTo>
                    <a:pt x="2384" y="528"/>
                  </a:lnTo>
                  <a:lnTo>
                    <a:pt x="2384" y="530"/>
                  </a:lnTo>
                  <a:lnTo>
                    <a:pt x="2384" y="530"/>
                  </a:lnTo>
                  <a:lnTo>
                    <a:pt x="2384" y="530"/>
                  </a:lnTo>
                  <a:lnTo>
                    <a:pt x="2384" y="530"/>
                  </a:lnTo>
                  <a:lnTo>
                    <a:pt x="2384" y="532"/>
                  </a:lnTo>
                  <a:lnTo>
                    <a:pt x="2384" y="532"/>
                  </a:lnTo>
                  <a:lnTo>
                    <a:pt x="2385" y="532"/>
                  </a:lnTo>
                  <a:lnTo>
                    <a:pt x="2385" y="532"/>
                  </a:lnTo>
                  <a:lnTo>
                    <a:pt x="2385" y="532"/>
                  </a:lnTo>
                  <a:lnTo>
                    <a:pt x="2385" y="532"/>
                  </a:lnTo>
                  <a:lnTo>
                    <a:pt x="2387" y="530"/>
                  </a:lnTo>
                  <a:lnTo>
                    <a:pt x="2387" y="530"/>
                  </a:lnTo>
                  <a:lnTo>
                    <a:pt x="2387" y="530"/>
                  </a:lnTo>
                  <a:lnTo>
                    <a:pt x="2389" y="530"/>
                  </a:lnTo>
                  <a:lnTo>
                    <a:pt x="2389" y="530"/>
                  </a:lnTo>
                  <a:lnTo>
                    <a:pt x="2389" y="530"/>
                  </a:lnTo>
                  <a:lnTo>
                    <a:pt x="2389" y="528"/>
                  </a:lnTo>
                  <a:lnTo>
                    <a:pt x="2384" y="526"/>
                  </a:lnTo>
                  <a:lnTo>
                    <a:pt x="2384" y="525"/>
                  </a:lnTo>
                  <a:lnTo>
                    <a:pt x="2385" y="525"/>
                  </a:lnTo>
                  <a:lnTo>
                    <a:pt x="2387" y="525"/>
                  </a:lnTo>
                  <a:lnTo>
                    <a:pt x="2387" y="525"/>
                  </a:lnTo>
                  <a:lnTo>
                    <a:pt x="2387" y="523"/>
                  </a:lnTo>
                  <a:lnTo>
                    <a:pt x="2387" y="523"/>
                  </a:lnTo>
                  <a:lnTo>
                    <a:pt x="2389" y="521"/>
                  </a:lnTo>
                  <a:lnTo>
                    <a:pt x="2389" y="521"/>
                  </a:lnTo>
                  <a:lnTo>
                    <a:pt x="2389" y="521"/>
                  </a:lnTo>
                  <a:lnTo>
                    <a:pt x="2389" y="521"/>
                  </a:lnTo>
                  <a:lnTo>
                    <a:pt x="2389" y="519"/>
                  </a:lnTo>
                  <a:lnTo>
                    <a:pt x="2389" y="517"/>
                  </a:lnTo>
                  <a:lnTo>
                    <a:pt x="2387" y="517"/>
                  </a:lnTo>
                  <a:lnTo>
                    <a:pt x="2384" y="513"/>
                  </a:lnTo>
                  <a:lnTo>
                    <a:pt x="2384" y="511"/>
                  </a:lnTo>
                  <a:lnTo>
                    <a:pt x="2384" y="509"/>
                  </a:lnTo>
                  <a:lnTo>
                    <a:pt x="2384" y="509"/>
                  </a:lnTo>
                  <a:lnTo>
                    <a:pt x="2382" y="509"/>
                  </a:lnTo>
                  <a:lnTo>
                    <a:pt x="2382" y="509"/>
                  </a:lnTo>
                  <a:lnTo>
                    <a:pt x="2380" y="511"/>
                  </a:lnTo>
                  <a:lnTo>
                    <a:pt x="2378" y="511"/>
                  </a:lnTo>
                  <a:lnTo>
                    <a:pt x="2376" y="513"/>
                  </a:lnTo>
                  <a:lnTo>
                    <a:pt x="2376" y="513"/>
                  </a:lnTo>
                  <a:lnTo>
                    <a:pt x="2374" y="513"/>
                  </a:lnTo>
                  <a:lnTo>
                    <a:pt x="2370" y="513"/>
                  </a:lnTo>
                  <a:lnTo>
                    <a:pt x="2368" y="513"/>
                  </a:lnTo>
                  <a:lnTo>
                    <a:pt x="2367" y="513"/>
                  </a:lnTo>
                  <a:lnTo>
                    <a:pt x="2363" y="513"/>
                  </a:lnTo>
                  <a:lnTo>
                    <a:pt x="2363" y="515"/>
                  </a:lnTo>
                  <a:lnTo>
                    <a:pt x="2361" y="515"/>
                  </a:lnTo>
                  <a:lnTo>
                    <a:pt x="2357" y="517"/>
                  </a:lnTo>
                  <a:lnTo>
                    <a:pt x="2355" y="517"/>
                  </a:lnTo>
                  <a:lnTo>
                    <a:pt x="2353" y="517"/>
                  </a:lnTo>
                  <a:lnTo>
                    <a:pt x="2353" y="517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44" y="523"/>
                  </a:lnTo>
                  <a:lnTo>
                    <a:pt x="2340" y="523"/>
                  </a:lnTo>
                  <a:lnTo>
                    <a:pt x="2342" y="525"/>
                  </a:lnTo>
                  <a:lnTo>
                    <a:pt x="2342" y="525"/>
                  </a:lnTo>
                  <a:close/>
                  <a:moveTo>
                    <a:pt x="2350" y="479"/>
                  </a:moveTo>
                  <a:lnTo>
                    <a:pt x="2350" y="479"/>
                  </a:lnTo>
                  <a:lnTo>
                    <a:pt x="2350" y="479"/>
                  </a:lnTo>
                  <a:lnTo>
                    <a:pt x="2351" y="477"/>
                  </a:lnTo>
                  <a:lnTo>
                    <a:pt x="2351" y="477"/>
                  </a:lnTo>
                  <a:lnTo>
                    <a:pt x="2351" y="477"/>
                  </a:lnTo>
                  <a:lnTo>
                    <a:pt x="2351" y="479"/>
                  </a:lnTo>
                  <a:lnTo>
                    <a:pt x="2350" y="481"/>
                  </a:lnTo>
                  <a:lnTo>
                    <a:pt x="2351" y="479"/>
                  </a:lnTo>
                  <a:lnTo>
                    <a:pt x="2351" y="479"/>
                  </a:lnTo>
                  <a:lnTo>
                    <a:pt x="2355" y="477"/>
                  </a:lnTo>
                  <a:lnTo>
                    <a:pt x="2355" y="477"/>
                  </a:lnTo>
                  <a:lnTo>
                    <a:pt x="2355" y="477"/>
                  </a:lnTo>
                  <a:lnTo>
                    <a:pt x="2355" y="477"/>
                  </a:lnTo>
                  <a:lnTo>
                    <a:pt x="2355" y="479"/>
                  </a:lnTo>
                  <a:lnTo>
                    <a:pt x="2357" y="477"/>
                  </a:lnTo>
                  <a:lnTo>
                    <a:pt x="2357" y="475"/>
                  </a:lnTo>
                  <a:lnTo>
                    <a:pt x="2357" y="475"/>
                  </a:lnTo>
                  <a:lnTo>
                    <a:pt x="2355" y="475"/>
                  </a:lnTo>
                  <a:lnTo>
                    <a:pt x="2355" y="475"/>
                  </a:lnTo>
                  <a:lnTo>
                    <a:pt x="2353" y="475"/>
                  </a:lnTo>
                  <a:lnTo>
                    <a:pt x="2351" y="473"/>
                  </a:lnTo>
                  <a:lnTo>
                    <a:pt x="2351" y="473"/>
                  </a:lnTo>
                  <a:lnTo>
                    <a:pt x="2344" y="475"/>
                  </a:lnTo>
                  <a:lnTo>
                    <a:pt x="2344" y="477"/>
                  </a:lnTo>
                  <a:lnTo>
                    <a:pt x="2342" y="477"/>
                  </a:lnTo>
                  <a:lnTo>
                    <a:pt x="2344" y="479"/>
                  </a:lnTo>
                  <a:lnTo>
                    <a:pt x="2350" y="479"/>
                  </a:lnTo>
                  <a:close/>
                  <a:moveTo>
                    <a:pt x="2399" y="434"/>
                  </a:moveTo>
                  <a:lnTo>
                    <a:pt x="2399" y="434"/>
                  </a:lnTo>
                  <a:lnTo>
                    <a:pt x="2401" y="434"/>
                  </a:lnTo>
                  <a:lnTo>
                    <a:pt x="2403" y="432"/>
                  </a:lnTo>
                  <a:lnTo>
                    <a:pt x="2404" y="432"/>
                  </a:lnTo>
                  <a:lnTo>
                    <a:pt x="2406" y="430"/>
                  </a:lnTo>
                  <a:lnTo>
                    <a:pt x="2406" y="428"/>
                  </a:lnTo>
                  <a:lnTo>
                    <a:pt x="2406" y="428"/>
                  </a:lnTo>
                  <a:lnTo>
                    <a:pt x="2406" y="426"/>
                  </a:lnTo>
                  <a:lnTo>
                    <a:pt x="2404" y="426"/>
                  </a:lnTo>
                  <a:lnTo>
                    <a:pt x="2404" y="426"/>
                  </a:lnTo>
                  <a:lnTo>
                    <a:pt x="2403" y="424"/>
                  </a:lnTo>
                  <a:lnTo>
                    <a:pt x="2403" y="424"/>
                  </a:lnTo>
                  <a:lnTo>
                    <a:pt x="2403" y="424"/>
                  </a:lnTo>
                  <a:lnTo>
                    <a:pt x="2401" y="426"/>
                  </a:lnTo>
                  <a:lnTo>
                    <a:pt x="2401" y="426"/>
                  </a:lnTo>
                  <a:lnTo>
                    <a:pt x="2401" y="426"/>
                  </a:lnTo>
                  <a:lnTo>
                    <a:pt x="2399" y="426"/>
                  </a:lnTo>
                  <a:lnTo>
                    <a:pt x="2399" y="426"/>
                  </a:lnTo>
                  <a:lnTo>
                    <a:pt x="2399" y="428"/>
                  </a:lnTo>
                  <a:lnTo>
                    <a:pt x="2397" y="428"/>
                  </a:lnTo>
                  <a:lnTo>
                    <a:pt x="2397" y="428"/>
                  </a:lnTo>
                  <a:lnTo>
                    <a:pt x="2395" y="428"/>
                  </a:lnTo>
                  <a:lnTo>
                    <a:pt x="2395" y="428"/>
                  </a:lnTo>
                  <a:lnTo>
                    <a:pt x="2395" y="428"/>
                  </a:lnTo>
                  <a:lnTo>
                    <a:pt x="2395" y="426"/>
                  </a:lnTo>
                  <a:lnTo>
                    <a:pt x="2393" y="428"/>
                  </a:lnTo>
                  <a:lnTo>
                    <a:pt x="2393" y="428"/>
                  </a:lnTo>
                  <a:lnTo>
                    <a:pt x="2393" y="430"/>
                  </a:lnTo>
                  <a:lnTo>
                    <a:pt x="2391" y="428"/>
                  </a:lnTo>
                  <a:lnTo>
                    <a:pt x="2391" y="428"/>
                  </a:lnTo>
                  <a:lnTo>
                    <a:pt x="2391" y="428"/>
                  </a:lnTo>
                  <a:lnTo>
                    <a:pt x="2391" y="428"/>
                  </a:lnTo>
                  <a:lnTo>
                    <a:pt x="2391" y="430"/>
                  </a:lnTo>
                  <a:lnTo>
                    <a:pt x="2391" y="430"/>
                  </a:lnTo>
                  <a:lnTo>
                    <a:pt x="2393" y="430"/>
                  </a:lnTo>
                  <a:lnTo>
                    <a:pt x="2393" y="430"/>
                  </a:lnTo>
                  <a:lnTo>
                    <a:pt x="2393" y="432"/>
                  </a:lnTo>
                  <a:lnTo>
                    <a:pt x="2393" y="432"/>
                  </a:lnTo>
                  <a:lnTo>
                    <a:pt x="2391" y="432"/>
                  </a:lnTo>
                  <a:lnTo>
                    <a:pt x="2391" y="432"/>
                  </a:lnTo>
                  <a:lnTo>
                    <a:pt x="2395" y="432"/>
                  </a:lnTo>
                  <a:lnTo>
                    <a:pt x="2395" y="432"/>
                  </a:lnTo>
                  <a:lnTo>
                    <a:pt x="2397" y="432"/>
                  </a:lnTo>
                  <a:lnTo>
                    <a:pt x="2397" y="432"/>
                  </a:lnTo>
                  <a:lnTo>
                    <a:pt x="2397" y="432"/>
                  </a:lnTo>
                  <a:lnTo>
                    <a:pt x="2399" y="430"/>
                  </a:lnTo>
                  <a:lnTo>
                    <a:pt x="2399" y="430"/>
                  </a:lnTo>
                  <a:lnTo>
                    <a:pt x="2399" y="430"/>
                  </a:lnTo>
                  <a:lnTo>
                    <a:pt x="2401" y="428"/>
                  </a:lnTo>
                  <a:lnTo>
                    <a:pt x="2401" y="430"/>
                  </a:lnTo>
                  <a:lnTo>
                    <a:pt x="2399" y="432"/>
                  </a:lnTo>
                  <a:lnTo>
                    <a:pt x="2399" y="434"/>
                  </a:lnTo>
                  <a:close/>
                  <a:moveTo>
                    <a:pt x="2391" y="545"/>
                  </a:moveTo>
                  <a:lnTo>
                    <a:pt x="2391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91" y="547"/>
                  </a:lnTo>
                  <a:lnTo>
                    <a:pt x="2391" y="545"/>
                  </a:lnTo>
                  <a:lnTo>
                    <a:pt x="2391" y="545"/>
                  </a:lnTo>
                  <a:lnTo>
                    <a:pt x="2391" y="547"/>
                  </a:lnTo>
                  <a:lnTo>
                    <a:pt x="2391" y="547"/>
                  </a:lnTo>
                  <a:lnTo>
                    <a:pt x="2391" y="547"/>
                  </a:lnTo>
                  <a:lnTo>
                    <a:pt x="2391" y="547"/>
                  </a:lnTo>
                  <a:lnTo>
                    <a:pt x="2391" y="545"/>
                  </a:lnTo>
                  <a:lnTo>
                    <a:pt x="2391" y="545"/>
                  </a:lnTo>
                  <a:lnTo>
                    <a:pt x="2391" y="545"/>
                  </a:lnTo>
                  <a:close/>
                  <a:moveTo>
                    <a:pt x="2389" y="545"/>
                  </a:moveTo>
                  <a:lnTo>
                    <a:pt x="2389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89" y="545"/>
                  </a:lnTo>
                  <a:close/>
                  <a:moveTo>
                    <a:pt x="2393" y="542"/>
                  </a:moveTo>
                  <a:lnTo>
                    <a:pt x="2393" y="542"/>
                  </a:lnTo>
                  <a:lnTo>
                    <a:pt x="2393" y="542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3" y="540"/>
                  </a:lnTo>
                  <a:lnTo>
                    <a:pt x="2393" y="542"/>
                  </a:lnTo>
                  <a:close/>
                  <a:moveTo>
                    <a:pt x="2387" y="536"/>
                  </a:moveTo>
                  <a:lnTo>
                    <a:pt x="2387" y="538"/>
                  </a:lnTo>
                  <a:lnTo>
                    <a:pt x="2387" y="538"/>
                  </a:lnTo>
                  <a:lnTo>
                    <a:pt x="2387" y="536"/>
                  </a:lnTo>
                  <a:lnTo>
                    <a:pt x="2389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close/>
                  <a:moveTo>
                    <a:pt x="2387" y="540"/>
                  </a:moveTo>
                  <a:lnTo>
                    <a:pt x="2387" y="538"/>
                  </a:lnTo>
                  <a:lnTo>
                    <a:pt x="2387" y="538"/>
                  </a:lnTo>
                  <a:lnTo>
                    <a:pt x="2387" y="540"/>
                  </a:lnTo>
                  <a:lnTo>
                    <a:pt x="2387" y="540"/>
                  </a:lnTo>
                  <a:lnTo>
                    <a:pt x="2387" y="540"/>
                  </a:lnTo>
                  <a:close/>
                  <a:moveTo>
                    <a:pt x="2387" y="538"/>
                  </a:moveTo>
                  <a:lnTo>
                    <a:pt x="2387" y="538"/>
                  </a:lnTo>
                  <a:lnTo>
                    <a:pt x="2387" y="538"/>
                  </a:lnTo>
                  <a:lnTo>
                    <a:pt x="2387" y="538"/>
                  </a:lnTo>
                  <a:lnTo>
                    <a:pt x="2387" y="538"/>
                  </a:lnTo>
                  <a:lnTo>
                    <a:pt x="2387" y="538"/>
                  </a:lnTo>
                  <a:close/>
                  <a:moveTo>
                    <a:pt x="2389" y="540"/>
                  </a:move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close/>
                  <a:moveTo>
                    <a:pt x="2211" y="250"/>
                  </a:moveTo>
                  <a:lnTo>
                    <a:pt x="2211" y="250"/>
                  </a:lnTo>
                  <a:lnTo>
                    <a:pt x="2213" y="248"/>
                  </a:lnTo>
                  <a:lnTo>
                    <a:pt x="2213" y="246"/>
                  </a:lnTo>
                  <a:lnTo>
                    <a:pt x="2213" y="246"/>
                  </a:lnTo>
                  <a:lnTo>
                    <a:pt x="2211" y="246"/>
                  </a:lnTo>
                  <a:lnTo>
                    <a:pt x="2211" y="246"/>
                  </a:lnTo>
                  <a:lnTo>
                    <a:pt x="2209" y="244"/>
                  </a:lnTo>
                  <a:lnTo>
                    <a:pt x="2208" y="246"/>
                  </a:lnTo>
                  <a:lnTo>
                    <a:pt x="2208" y="246"/>
                  </a:lnTo>
                  <a:lnTo>
                    <a:pt x="2209" y="248"/>
                  </a:lnTo>
                  <a:lnTo>
                    <a:pt x="2211" y="250"/>
                  </a:lnTo>
                  <a:close/>
                  <a:moveTo>
                    <a:pt x="2251" y="468"/>
                  </a:moveTo>
                  <a:lnTo>
                    <a:pt x="2251" y="466"/>
                  </a:lnTo>
                  <a:lnTo>
                    <a:pt x="2253" y="466"/>
                  </a:lnTo>
                  <a:lnTo>
                    <a:pt x="2253" y="466"/>
                  </a:lnTo>
                  <a:lnTo>
                    <a:pt x="2253" y="464"/>
                  </a:lnTo>
                  <a:lnTo>
                    <a:pt x="2249" y="464"/>
                  </a:lnTo>
                  <a:lnTo>
                    <a:pt x="2249" y="462"/>
                  </a:lnTo>
                  <a:lnTo>
                    <a:pt x="2247" y="462"/>
                  </a:lnTo>
                  <a:lnTo>
                    <a:pt x="2247" y="462"/>
                  </a:lnTo>
                  <a:lnTo>
                    <a:pt x="2247" y="460"/>
                  </a:lnTo>
                  <a:lnTo>
                    <a:pt x="2247" y="460"/>
                  </a:lnTo>
                  <a:lnTo>
                    <a:pt x="2247" y="460"/>
                  </a:lnTo>
                  <a:lnTo>
                    <a:pt x="2245" y="460"/>
                  </a:lnTo>
                  <a:lnTo>
                    <a:pt x="2245" y="460"/>
                  </a:lnTo>
                  <a:lnTo>
                    <a:pt x="2245" y="462"/>
                  </a:lnTo>
                  <a:lnTo>
                    <a:pt x="2245" y="462"/>
                  </a:lnTo>
                  <a:lnTo>
                    <a:pt x="2247" y="462"/>
                  </a:lnTo>
                  <a:lnTo>
                    <a:pt x="2247" y="464"/>
                  </a:lnTo>
                  <a:lnTo>
                    <a:pt x="2247" y="464"/>
                  </a:lnTo>
                  <a:lnTo>
                    <a:pt x="2247" y="466"/>
                  </a:lnTo>
                  <a:lnTo>
                    <a:pt x="2249" y="466"/>
                  </a:lnTo>
                  <a:lnTo>
                    <a:pt x="2249" y="466"/>
                  </a:lnTo>
                  <a:lnTo>
                    <a:pt x="2249" y="466"/>
                  </a:lnTo>
                  <a:lnTo>
                    <a:pt x="2249" y="466"/>
                  </a:lnTo>
                  <a:lnTo>
                    <a:pt x="2251" y="468"/>
                  </a:lnTo>
                  <a:close/>
                  <a:moveTo>
                    <a:pt x="2187" y="324"/>
                  </a:moveTo>
                  <a:lnTo>
                    <a:pt x="2185" y="324"/>
                  </a:lnTo>
                  <a:lnTo>
                    <a:pt x="2185" y="324"/>
                  </a:lnTo>
                  <a:lnTo>
                    <a:pt x="2185" y="326"/>
                  </a:lnTo>
                  <a:lnTo>
                    <a:pt x="2185" y="326"/>
                  </a:lnTo>
                  <a:lnTo>
                    <a:pt x="2185" y="328"/>
                  </a:lnTo>
                  <a:lnTo>
                    <a:pt x="2187" y="328"/>
                  </a:lnTo>
                  <a:lnTo>
                    <a:pt x="2187" y="328"/>
                  </a:lnTo>
                  <a:lnTo>
                    <a:pt x="2189" y="328"/>
                  </a:lnTo>
                  <a:lnTo>
                    <a:pt x="2189" y="326"/>
                  </a:lnTo>
                  <a:lnTo>
                    <a:pt x="2189" y="326"/>
                  </a:lnTo>
                  <a:lnTo>
                    <a:pt x="2190" y="326"/>
                  </a:lnTo>
                  <a:lnTo>
                    <a:pt x="2190" y="326"/>
                  </a:lnTo>
                  <a:lnTo>
                    <a:pt x="2190" y="326"/>
                  </a:lnTo>
                  <a:lnTo>
                    <a:pt x="2190" y="328"/>
                  </a:lnTo>
                  <a:lnTo>
                    <a:pt x="2190" y="328"/>
                  </a:lnTo>
                  <a:lnTo>
                    <a:pt x="2190" y="330"/>
                  </a:lnTo>
                  <a:lnTo>
                    <a:pt x="2190" y="330"/>
                  </a:lnTo>
                  <a:lnTo>
                    <a:pt x="2190" y="330"/>
                  </a:lnTo>
                  <a:lnTo>
                    <a:pt x="2190" y="331"/>
                  </a:lnTo>
                  <a:lnTo>
                    <a:pt x="2192" y="331"/>
                  </a:lnTo>
                  <a:lnTo>
                    <a:pt x="2192" y="331"/>
                  </a:lnTo>
                  <a:lnTo>
                    <a:pt x="2192" y="331"/>
                  </a:lnTo>
                  <a:lnTo>
                    <a:pt x="2192" y="333"/>
                  </a:lnTo>
                  <a:lnTo>
                    <a:pt x="2192" y="333"/>
                  </a:lnTo>
                  <a:lnTo>
                    <a:pt x="2192" y="335"/>
                  </a:lnTo>
                  <a:lnTo>
                    <a:pt x="2190" y="335"/>
                  </a:lnTo>
                  <a:lnTo>
                    <a:pt x="2190" y="337"/>
                  </a:lnTo>
                  <a:lnTo>
                    <a:pt x="2192" y="337"/>
                  </a:lnTo>
                  <a:lnTo>
                    <a:pt x="2194" y="339"/>
                  </a:lnTo>
                  <a:lnTo>
                    <a:pt x="2196" y="339"/>
                  </a:lnTo>
                  <a:lnTo>
                    <a:pt x="2200" y="339"/>
                  </a:lnTo>
                  <a:lnTo>
                    <a:pt x="2200" y="341"/>
                  </a:lnTo>
                  <a:lnTo>
                    <a:pt x="2200" y="343"/>
                  </a:lnTo>
                  <a:lnTo>
                    <a:pt x="2198" y="345"/>
                  </a:lnTo>
                  <a:lnTo>
                    <a:pt x="2198" y="347"/>
                  </a:lnTo>
                  <a:lnTo>
                    <a:pt x="2194" y="348"/>
                  </a:lnTo>
                  <a:lnTo>
                    <a:pt x="2194" y="348"/>
                  </a:lnTo>
                  <a:lnTo>
                    <a:pt x="2194" y="352"/>
                  </a:lnTo>
                  <a:lnTo>
                    <a:pt x="2194" y="356"/>
                  </a:lnTo>
                  <a:lnTo>
                    <a:pt x="2192" y="360"/>
                  </a:lnTo>
                  <a:lnTo>
                    <a:pt x="2194" y="360"/>
                  </a:lnTo>
                  <a:lnTo>
                    <a:pt x="2194" y="362"/>
                  </a:lnTo>
                  <a:lnTo>
                    <a:pt x="2194" y="362"/>
                  </a:lnTo>
                  <a:lnTo>
                    <a:pt x="2194" y="362"/>
                  </a:lnTo>
                  <a:lnTo>
                    <a:pt x="2196" y="362"/>
                  </a:lnTo>
                  <a:lnTo>
                    <a:pt x="2196" y="364"/>
                  </a:lnTo>
                  <a:lnTo>
                    <a:pt x="2196" y="365"/>
                  </a:lnTo>
                  <a:lnTo>
                    <a:pt x="2196" y="369"/>
                  </a:lnTo>
                  <a:lnTo>
                    <a:pt x="2196" y="369"/>
                  </a:lnTo>
                  <a:lnTo>
                    <a:pt x="2196" y="369"/>
                  </a:lnTo>
                  <a:lnTo>
                    <a:pt x="2198" y="369"/>
                  </a:lnTo>
                  <a:lnTo>
                    <a:pt x="2198" y="371"/>
                  </a:lnTo>
                  <a:lnTo>
                    <a:pt x="2198" y="371"/>
                  </a:lnTo>
                  <a:lnTo>
                    <a:pt x="2198" y="371"/>
                  </a:lnTo>
                  <a:lnTo>
                    <a:pt x="2198" y="371"/>
                  </a:lnTo>
                  <a:lnTo>
                    <a:pt x="2202" y="375"/>
                  </a:lnTo>
                  <a:lnTo>
                    <a:pt x="2202" y="375"/>
                  </a:lnTo>
                  <a:lnTo>
                    <a:pt x="2204" y="375"/>
                  </a:lnTo>
                  <a:lnTo>
                    <a:pt x="2206" y="375"/>
                  </a:lnTo>
                  <a:lnTo>
                    <a:pt x="2206" y="375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206" y="379"/>
                  </a:lnTo>
                  <a:lnTo>
                    <a:pt x="2204" y="386"/>
                  </a:lnTo>
                  <a:lnTo>
                    <a:pt x="2204" y="390"/>
                  </a:lnTo>
                  <a:lnTo>
                    <a:pt x="2204" y="390"/>
                  </a:lnTo>
                  <a:lnTo>
                    <a:pt x="2206" y="392"/>
                  </a:lnTo>
                  <a:lnTo>
                    <a:pt x="2206" y="394"/>
                  </a:lnTo>
                  <a:lnTo>
                    <a:pt x="2206" y="394"/>
                  </a:lnTo>
                  <a:lnTo>
                    <a:pt x="2204" y="396"/>
                  </a:lnTo>
                  <a:lnTo>
                    <a:pt x="2204" y="398"/>
                  </a:lnTo>
                  <a:lnTo>
                    <a:pt x="2204" y="398"/>
                  </a:lnTo>
                  <a:lnTo>
                    <a:pt x="2204" y="405"/>
                  </a:lnTo>
                  <a:lnTo>
                    <a:pt x="2204" y="407"/>
                  </a:lnTo>
                  <a:lnTo>
                    <a:pt x="2202" y="409"/>
                  </a:lnTo>
                  <a:lnTo>
                    <a:pt x="2202" y="411"/>
                  </a:lnTo>
                  <a:lnTo>
                    <a:pt x="2204" y="413"/>
                  </a:lnTo>
                  <a:lnTo>
                    <a:pt x="2204" y="415"/>
                  </a:lnTo>
                  <a:lnTo>
                    <a:pt x="2206" y="417"/>
                  </a:lnTo>
                  <a:lnTo>
                    <a:pt x="2208" y="417"/>
                  </a:lnTo>
                  <a:lnTo>
                    <a:pt x="2208" y="418"/>
                  </a:lnTo>
                  <a:lnTo>
                    <a:pt x="2209" y="418"/>
                  </a:lnTo>
                  <a:lnTo>
                    <a:pt x="2213" y="420"/>
                  </a:lnTo>
                  <a:lnTo>
                    <a:pt x="2215" y="422"/>
                  </a:lnTo>
                  <a:lnTo>
                    <a:pt x="2215" y="422"/>
                  </a:lnTo>
                  <a:lnTo>
                    <a:pt x="2217" y="424"/>
                  </a:lnTo>
                  <a:lnTo>
                    <a:pt x="2217" y="424"/>
                  </a:lnTo>
                  <a:lnTo>
                    <a:pt x="2219" y="430"/>
                  </a:lnTo>
                  <a:lnTo>
                    <a:pt x="2223" y="436"/>
                  </a:lnTo>
                  <a:lnTo>
                    <a:pt x="2226" y="443"/>
                  </a:lnTo>
                  <a:lnTo>
                    <a:pt x="2226" y="445"/>
                  </a:lnTo>
                  <a:lnTo>
                    <a:pt x="2228" y="445"/>
                  </a:lnTo>
                  <a:lnTo>
                    <a:pt x="2240" y="449"/>
                  </a:lnTo>
                  <a:lnTo>
                    <a:pt x="2242" y="451"/>
                  </a:lnTo>
                  <a:lnTo>
                    <a:pt x="2243" y="453"/>
                  </a:lnTo>
                  <a:lnTo>
                    <a:pt x="2243" y="453"/>
                  </a:lnTo>
                  <a:lnTo>
                    <a:pt x="2242" y="453"/>
                  </a:lnTo>
                  <a:lnTo>
                    <a:pt x="2242" y="453"/>
                  </a:lnTo>
                  <a:lnTo>
                    <a:pt x="2240" y="454"/>
                  </a:lnTo>
                  <a:lnTo>
                    <a:pt x="2242" y="454"/>
                  </a:lnTo>
                  <a:lnTo>
                    <a:pt x="2242" y="454"/>
                  </a:lnTo>
                  <a:lnTo>
                    <a:pt x="2243" y="456"/>
                  </a:lnTo>
                  <a:lnTo>
                    <a:pt x="2243" y="456"/>
                  </a:lnTo>
                  <a:lnTo>
                    <a:pt x="2251" y="456"/>
                  </a:lnTo>
                  <a:lnTo>
                    <a:pt x="2253" y="456"/>
                  </a:lnTo>
                  <a:lnTo>
                    <a:pt x="2255" y="458"/>
                  </a:lnTo>
                  <a:lnTo>
                    <a:pt x="2255" y="458"/>
                  </a:lnTo>
                  <a:lnTo>
                    <a:pt x="2255" y="456"/>
                  </a:lnTo>
                  <a:lnTo>
                    <a:pt x="2253" y="456"/>
                  </a:lnTo>
                  <a:lnTo>
                    <a:pt x="2251" y="454"/>
                  </a:lnTo>
                  <a:lnTo>
                    <a:pt x="2249" y="454"/>
                  </a:lnTo>
                  <a:lnTo>
                    <a:pt x="2249" y="453"/>
                  </a:lnTo>
                  <a:lnTo>
                    <a:pt x="2247" y="453"/>
                  </a:lnTo>
                  <a:lnTo>
                    <a:pt x="2243" y="449"/>
                  </a:lnTo>
                  <a:lnTo>
                    <a:pt x="2240" y="445"/>
                  </a:lnTo>
                  <a:lnTo>
                    <a:pt x="2234" y="436"/>
                  </a:lnTo>
                  <a:lnTo>
                    <a:pt x="2234" y="434"/>
                  </a:lnTo>
                  <a:lnTo>
                    <a:pt x="2232" y="432"/>
                  </a:lnTo>
                  <a:lnTo>
                    <a:pt x="2230" y="430"/>
                  </a:lnTo>
                  <a:lnTo>
                    <a:pt x="2228" y="424"/>
                  </a:lnTo>
                  <a:lnTo>
                    <a:pt x="2228" y="424"/>
                  </a:lnTo>
                  <a:lnTo>
                    <a:pt x="2226" y="420"/>
                  </a:lnTo>
                  <a:lnTo>
                    <a:pt x="2226" y="418"/>
                  </a:lnTo>
                  <a:lnTo>
                    <a:pt x="2226" y="418"/>
                  </a:lnTo>
                  <a:lnTo>
                    <a:pt x="2225" y="417"/>
                  </a:lnTo>
                  <a:lnTo>
                    <a:pt x="2225" y="415"/>
                  </a:lnTo>
                  <a:lnTo>
                    <a:pt x="2225" y="413"/>
                  </a:lnTo>
                  <a:lnTo>
                    <a:pt x="2223" y="411"/>
                  </a:lnTo>
                  <a:lnTo>
                    <a:pt x="2223" y="409"/>
                  </a:lnTo>
                  <a:lnTo>
                    <a:pt x="2221" y="405"/>
                  </a:lnTo>
                  <a:lnTo>
                    <a:pt x="2219" y="401"/>
                  </a:lnTo>
                  <a:lnTo>
                    <a:pt x="2219" y="398"/>
                  </a:lnTo>
                  <a:lnTo>
                    <a:pt x="2217" y="396"/>
                  </a:lnTo>
                  <a:lnTo>
                    <a:pt x="2217" y="392"/>
                  </a:lnTo>
                  <a:lnTo>
                    <a:pt x="2217" y="392"/>
                  </a:lnTo>
                  <a:lnTo>
                    <a:pt x="2219" y="390"/>
                  </a:lnTo>
                  <a:lnTo>
                    <a:pt x="2219" y="390"/>
                  </a:lnTo>
                  <a:lnTo>
                    <a:pt x="2219" y="388"/>
                  </a:lnTo>
                  <a:lnTo>
                    <a:pt x="2221" y="388"/>
                  </a:lnTo>
                  <a:lnTo>
                    <a:pt x="2219" y="381"/>
                  </a:lnTo>
                  <a:lnTo>
                    <a:pt x="2219" y="379"/>
                  </a:lnTo>
                  <a:lnTo>
                    <a:pt x="2217" y="377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73"/>
                  </a:lnTo>
                  <a:lnTo>
                    <a:pt x="2219" y="367"/>
                  </a:lnTo>
                  <a:lnTo>
                    <a:pt x="2221" y="367"/>
                  </a:lnTo>
                  <a:lnTo>
                    <a:pt x="2221" y="365"/>
                  </a:lnTo>
                  <a:lnTo>
                    <a:pt x="2223" y="365"/>
                  </a:lnTo>
                  <a:lnTo>
                    <a:pt x="2225" y="365"/>
                  </a:lnTo>
                  <a:lnTo>
                    <a:pt x="2226" y="365"/>
                  </a:lnTo>
                  <a:lnTo>
                    <a:pt x="2228" y="365"/>
                  </a:lnTo>
                  <a:lnTo>
                    <a:pt x="2230" y="365"/>
                  </a:lnTo>
                  <a:lnTo>
                    <a:pt x="2236" y="367"/>
                  </a:lnTo>
                  <a:lnTo>
                    <a:pt x="2236" y="367"/>
                  </a:lnTo>
                  <a:lnTo>
                    <a:pt x="2238" y="369"/>
                  </a:lnTo>
                  <a:lnTo>
                    <a:pt x="2240" y="369"/>
                  </a:lnTo>
                  <a:lnTo>
                    <a:pt x="2242" y="369"/>
                  </a:lnTo>
                  <a:lnTo>
                    <a:pt x="2243" y="371"/>
                  </a:lnTo>
                  <a:lnTo>
                    <a:pt x="2245" y="371"/>
                  </a:lnTo>
                  <a:lnTo>
                    <a:pt x="2249" y="371"/>
                  </a:lnTo>
                  <a:lnTo>
                    <a:pt x="2251" y="371"/>
                  </a:lnTo>
                  <a:lnTo>
                    <a:pt x="2253" y="371"/>
                  </a:lnTo>
                  <a:lnTo>
                    <a:pt x="2253" y="371"/>
                  </a:lnTo>
                  <a:lnTo>
                    <a:pt x="2255" y="371"/>
                  </a:lnTo>
                  <a:lnTo>
                    <a:pt x="2257" y="371"/>
                  </a:lnTo>
                  <a:lnTo>
                    <a:pt x="2257" y="371"/>
                  </a:lnTo>
                  <a:lnTo>
                    <a:pt x="2261" y="375"/>
                  </a:lnTo>
                  <a:lnTo>
                    <a:pt x="2261" y="375"/>
                  </a:lnTo>
                  <a:lnTo>
                    <a:pt x="2264" y="377"/>
                  </a:lnTo>
                  <a:lnTo>
                    <a:pt x="2266" y="377"/>
                  </a:lnTo>
                  <a:lnTo>
                    <a:pt x="2268" y="377"/>
                  </a:lnTo>
                  <a:lnTo>
                    <a:pt x="2270" y="377"/>
                  </a:lnTo>
                  <a:lnTo>
                    <a:pt x="2272" y="379"/>
                  </a:lnTo>
                  <a:lnTo>
                    <a:pt x="2272" y="379"/>
                  </a:lnTo>
                  <a:lnTo>
                    <a:pt x="2281" y="381"/>
                  </a:lnTo>
                  <a:lnTo>
                    <a:pt x="2283" y="381"/>
                  </a:lnTo>
                  <a:lnTo>
                    <a:pt x="2283" y="381"/>
                  </a:lnTo>
                  <a:lnTo>
                    <a:pt x="2285" y="383"/>
                  </a:lnTo>
                  <a:lnTo>
                    <a:pt x="2285" y="383"/>
                  </a:lnTo>
                  <a:lnTo>
                    <a:pt x="2285" y="381"/>
                  </a:lnTo>
                  <a:lnTo>
                    <a:pt x="2283" y="379"/>
                  </a:lnTo>
                  <a:lnTo>
                    <a:pt x="2281" y="377"/>
                  </a:lnTo>
                  <a:lnTo>
                    <a:pt x="2278" y="377"/>
                  </a:lnTo>
                  <a:lnTo>
                    <a:pt x="2276" y="375"/>
                  </a:lnTo>
                  <a:lnTo>
                    <a:pt x="2272" y="375"/>
                  </a:lnTo>
                  <a:lnTo>
                    <a:pt x="2272" y="375"/>
                  </a:lnTo>
                  <a:lnTo>
                    <a:pt x="2272" y="371"/>
                  </a:lnTo>
                  <a:lnTo>
                    <a:pt x="2272" y="365"/>
                  </a:lnTo>
                  <a:lnTo>
                    <a:pt x="2272" y="365"/>
                  </a:lnTo>
                  <a:lnTo>
                    <a:pt x="2272" y="365"/>
                  </a:lnTo>
                  <a:lnTo>
                    <a:pt x="2270" y="364"/>
                  </a:lnTo>
                  <a:lnTo>
                    <a:pt x="2270" y="364"/>
                  </a:lnTo>
                  <a:lnTo>
                    <a:pt x="2270" y="364"/>
                  </a:lnTo>
                  <a:lnTo>
                    <a:pt x="2272" y="364"/>
                  </a:lnTo>
                  <a:lnTo>
                    <a:pt x="2272" y="362"/>
                  </a:lnTo>
                  <a:lnTo>
                    <a:pt x="2272" y="360"/>
                  </a:lnTo>
                  <a:lnTo>
                    <a:pt x="2270" y="360"/>
                  </a:lnTo>
                  <a:lnTo>
                    <a:pt x="2270" y="360"/>
                  </a:lnTo>
                  <a:lnTo>
                    <a:pt x="2268" y="360"/>
                  </a:lnTo>
                  <a:lnTo>
                    <a:pt x="2268" y="360"/>
                  </a:lnTo>
                  <a:lnTo>
                    <a:pt x="2266" y="360"/>
                  </a:lnTo>
                  <a:lnTo>
                    <a:pt x="2266" y="360"/>
                  </a:lnTo>
                  <a:lnTo>
                    <a:pt x="2264" y="360"/>
                  </a:lnTo>
                  <a:lnTo>
                    <a:pt x="2264" y="360"/>
                  </a:lnTo>
                  <a:lnTo>
                    <a:pt x="2262" y="358"/>
                  </a:lnTo>
                  <a:lnTo>
                    <a:pt x="2261" y="358"/>
                  </a:lnTo>
                  <a:lnTo>
                    <a:pt x="2259" y="358"/>
                  </a:lnTo>
                  <a:lnTo>
                    <a:pt x="2257" y="356"/>
                  </a:lnTo>
                  <a:lnTo>
                    <a:pt x="2257" y="356"/>
                  </a:lnTo>
                  <a:lnTo>
                    <a:pt x="2255" y="356"/>
                  </a:lnTo>
                  <a:lnTo>
                    <a:pt x="2255" y="354"/>
                  </a:lnTo>
                  <a:lnTo>
                    <a:pt x="2255" y="354"/>
                  </a:lnTo>
                  <a:lnTo>
                    <a:pt x="2253" y="354"/>
                  </a:lnTo>
                  <a:lnTo>
                    <a:pt x="2251" y="354"/>
                  </a:lnTo>
                  <a:lnTo>
                    <a:pt x="2249" y="354"/>
                  </a:lnTo>
                  <a:lnTo>
                    <a:pt x="2249" y="354"/>
                  </a:lnTo>
                  <a:lnTo>
                    <a:pt x="2247" y="352"/>
                  </a:lnTo>
                  <a:lnTo>
                    <a:pt x="2245" y="352"/>
                  </a:lnTo>
                  <a:lnTo>
                    <a:pt x="2243" y="348"/>
                  </a:lnTo>
                  <a:lnTo>
                    <a:pt x="2242" y="348"/>
                  </a:lnTo>
                  <a:lnTo>
                    <a:pt x="2240" y="347"/>
                  </a:lnTo>
                  <a:lnTo>
                    <a:pt x="2240" y="345"/>
                  </a:lnTo>
                  <a:lnTo>
                    <a:pt x="2240" y="345"/>
                  </a:lnTo>
                  <a:lnTo>
                    <a:pt x="2240" y="343"/>
                  </a:lnTo>
                  <a:lnTo>
                    <a:pt x="2242" y="343"/>
                  </a:lnTo>
                  <a:lnTo>
                    <a:pt x="2242" y="341"/>
                  </a:lnTo>
                  <a:lnTo>
                    <a:pt x="2243" y="341"/>
                  </a:lnTo>
                  <a:lnTo>
                    <a:pt x="2243" y="343"/>
                  </a:lnTo>
                  <a:lnTo>
                    <a:pt x="2245" y="343"/>
                  </a:lnTo>
                  <a:lnTo>
                    <a:pt x="2245" y="343"/>
                  </a:lnTo>
                  <a:lnTo>
                    <a:pt x="2245" y="341"/>
                  </a:lnTo>
                  <a:lnTo>
                    <a:pt x="2245" y="339"/>
                  </a:lnTo>
                  <a:lnTo>
                    <a:pt x="2245" y="339"/>
                  </a:lnTo>
                  <a:lnTo>
                    <a:pt x="2245" y="337"/>
                  </a:lnTo>
                  <a:lnTo>
                    <a:pt x="2247" y="337"/>
                  </a:lnTo>
                  <a:lnTo>
                    <a:pt x="2253" y="335"/>
                  </a:lnTo>
                  <a:lnTo>
                    <a:pt x="2253" y="335"/>
                  </a:lnTo>
                  <a:lnTo>
                    <a:pt x="2255" y="335"/>
                  </a:lnTo>
                  <a:lnTo>
                    <a:pt x="2255" y="333"/>
                  </a:lnTo>
                  <a:lnTo>
                    <a:pt x="2257" y="333"/>
                  </a:lnTo>
                  <a:lnTo>
                    <a:pt x="2261" y="331"/>
                  </a:lnTo>
                  <a:lnTo>
                    <a:pt x="2262" y="331"/>
                  </a:lnTo>
                  <a:lnTo>
                    <a:pt x="2262" y="331"/>
                  </a:lnTo>
                  <a:lnTo>
                    <a:pt x="2262" y="330"/>
                  </a:lnTo>
                  <a:lnTo>
                    <a:pt x="2268" y="326"/>
                  </a:lnTo>
                  <a:lnTo>
                    <a:pt x="2270" y="326"/>
                  </a:lnTo>
                  <a:lnTo>
                    <a:pt x="2270" y="326"/>
                  </a:lnTo>
                  <a:lnTo>
                    <a:pt x="2270" y="326"/>
                  </a:lnTo>
                  <a:lnTo>
                    <a:pt x="2272" y="326"/>
                  </a:lnTo>
                  <a:lnTo>
                    <a:pt x="2272" y="326"/>
                  </a:lnTo>
                  <a:lnTo>
                    <a:pt x="2272" y="326"/>
                  </a:lnTo>
                  <a:lnTo>
                    <a:pt x="2274" y="324"/>
                  </a:lnTo>
                  <a:lnTo>
                    <a:pt x="2274" y="324"/>
                  </a:lnTo>
                  <a:lnTo>
                    <a:pt x="2272" y="318"/>
                  </a:lnTo>
                  <a:lnTo>
                    <a:pt x="2272" y="318"/>
                  </a:lnTo>
                  <a:lnTo>
                    <a:pt x="2274" y="314"/>
                  </a:lnTo>
                  <a:lnTo>
                    <a:pt x="2274" y="311"/>
                  </a:lnTo>
                  <a:lnTo>
                    <a:pt x="2274" y="311"/>
                  </a:lnTo>
                  <a:lnTo>
                    <a:pt x="2276" y="309"/>
                  </a:lnTo>
                  <a:lnTo>
                    <a:pt x="2276" y="309"/>
                  </a:lnTo>
                  <a:lnTo>
                    <a:pt x="2276" y="307"/>
                  </a:lnTo>
                  <a:lnTo>
                    <a:pt x="2276" y="305"/>
                  </a:lnTo>
                  <a:lnTo>
                    <a:pt x="2276" y="305"/>
                  </a:lnTo>
                  <a:lnTo>
                    <a:pt x="2276" y="303"/>
                  </a:lnTo>
                  <a:lnTo>
                    <a:pt x="2276" y="303"/>
                  </a:lnTo>
                  <a:lnTo>
                    <a:pt x="2274" y="303"/>
                  </a:lnTo>
                  <a:lnTo>
                    <a:pt x="2274" y="303"/>
                  </a:lnTo>
                  <a:lnTo>
                    <a:pt x="2272" y="301"/>
                  </a:lnTo>
                  <a:lnTo>
                    <a:pt x="2272" y="301"/>
                  </a:lnTo>
                  <a:lnTo>
                    <a:pt x="2272" y="301"/>
                  </a:lnTo>
                  <a:lnTo>
                    <a:pt x="2272" y="297"/>
                  </a:lnTo>
                  <a:lnTo>
                    <a:pt x="2272" y="297"/>
                  </a:lnTo>
                  <a:lnTo>
                    <a:pt x="2272" y="295"/>
                  </a:lnTo>
                  <a:lnTo>
                    <a:pt x="2274" y="294"/>
                  </a:lnTo>
                  <a:lnTo>
                    <a:pt x="2274" y="294"/>
                  </a:lnTo>
                  <a:lnTo>
                    <a:pt x="2274" y="294"/>
                  </a:lnTo>
                  <a:lnTo>
                    <a:pt x="2274" y="292"/>
                  </a:lnTo>
                  <a:lnTo>
                    <a:pt x="2274" y="292"/>
                  </a:lnTo>
                  <a:lnTo>
                    <a:pt x="2268" y="292"/>
                  </a:lnTo>
                  <a:lnTo>
                    <a:pt x="2266" y="292"/>
                  </a:lnTo>
                  <a:lnTo>
                    <a:pt x="2262" y="292"/>
                  </a:lnTo>
                  <a:lnTo>
                    <a:pt x="2262" y="294"/>
                  </a:lnTo>
                  <a:lnTo>
                    <a:pt x="2261" y="294"/>
                  </a:lnTo>
                  <a:lnTo>
                    <a:pt x="2261" y="294"/>
                  </a:lnTo>
                  <a:lnTo>
                    <a:pt x="2259" y="295"/>
                  </a:lnTo>
                  <a:lnTo>
                    <a:pt x="2259" y="295"/>
                  </a:lnTo>
                  <a:lnTo>
                    <a:pt x="2259" y="294"/>
                  </a:lnTo>
                  <a:lnTo>
                    <a:pt x="2259" y="294"/>
                  </a:lnTo>
                  <a:lnTo>
                    <a:pt x="2259" y="294"/>
                  </a:lnTo>
                  <a:lnTo>
                    <a:pt x="2257" y="294"/>
                  </a:lnTo>
                  <a:lnTo>
                    <a:pt x="2255" y="294"/>
                  </a:lnTo>
                  <a:lnTo>
                    <a:pt x="2253" y="295"/>
                  </a:lnTo>
                  <a:lnTo>
                    <a:pt x="2251" y="295"/>
                  </a:lnTo>
                  <a:lnTo>
                    <a:pt x="2251" y="295"/>
                  </a:lnTo>
                  <a:lnTo>
                    <a:pt x="2249" y="297"/>
                  </a:lnTo>
                  <a:lnTo>
                    <a:pt x="2249" y="297"/>
                  </a:lnTo>
                  <a:lnTo>
                    <a:pt x="2249" y="297"/>
                  </a:lnTo>
                  <a:lnTo>
                    <a:pt x="2249" y="299"/>
                  </a:lnTo>
                  <a:lnTo>
                    <a:pt x="2247" y="299"/>
                  </a:lnTo>
                  <a:lnTo>
                    <a:pt x="2243" y="301"/>
                  </a:lnTo>
                  <a:lnTo>
                    <a:pt x="2243" y="301"/>
                  </a:lnTo>
                  <a:lnTo>
                    <a:pt x="2242" y="303"/>
                  </a:lnTo>
                  <a:lnTo>
                    <a:pt x="2240" y="305"/>
                  </a:lnTo>
                  <a:lnTo>
                    <a:pt x="2238" y="305"/>
                  </a:lnTo>
                  <a:lnTo>
                    <a:pt x="2238" y="307"/>
                  </a:lnTo>
                  <a:lnTo>
                    <a:pt x="2236" y="309"/>
                  </a:lnTo>
                  <a:lnTo>
                    <a:pt x="2234" y="311"/>
                  </a:lnTo>
                  <a:lnTo>
                    <a:pt x="2232" y="312"/>
                  </a:lnTo>
                  <a:lnTo>
                    <a:pt x="2232" y="312"/>
                  </a:lnTo>
                  <a:lnTo>
                    <a:pt x="2232" y="314"/>
                  </a:lnTo>
                  <a:lnTo>
                    <a:pt x="2232" y="314"/>
                  </a:lnTo>
                  <a:lnTo>
                    <a:pt x="2236" y="314"/>
                  </a:lnTo>
                  <a:lnTo>
                    <a:pt x="2238" y="314"/>
                  </a:lnTo>
                  <a:lnTo>
                    <a:pt x="2238" y="316"/>
                  </a:lnTo>
                  <a:lnTo>
                    <a:pt x="2238" y="316"/>
                  </a:lnTo>
                  <a:lnTo>
                    <a:pt x="2238" y="318"/>
                  </a:lnTo>
                  <a:lnTo>
                    <a:pt x="2238" y="320"/>
                  </a:lnTo>
                  <a:lnTo>
                    <a:pt x="2236" y="322"/>
                  </a:lnTo>
                  <a:lnTo>
                    <a:pt x="2234" y="322"/>
                  </a:lnTo>
                  <a:lnTo>
                    <a:pt x="2230" y="322"/>
                  </a:lnTo>
                  <a:lnTo>
                    <a:pt x="2228" y="322"/>
                  </a:lnTo>
                  <a:lnTo>
                    <a:pt x="2228" y="322"/>
                  </a:lnTo>
                  <a:lnTo>
                    <a:pt x="2226" y="324"/>
                  </a:lnTo>
                  <a:lnTo>
                    <a:pt x="2225" y="324"/>
                  </a:lnTo>
                  <a:lnTo>
                    <a:pt x="2221" y="330"/>
                  </a:lnTo>
                  <a:lnTo>
                    <a:pt x="2221" y="331"/>
                  </a:lnTo>
                  <a:lnTo>
                    <a:pt x="2221" y="331"/>
                  </a:lnTo>
                  <a:lnTo>
                    <a:pt x="2221" y="337"/>
                  </a:lnTo>
                  <a:lnTo>
                    <a:pt x="2221" y="339"/>
                  </a:lnTo>
                  <a:lnTo>
                    <a:pt x="2219" y="341"/>
                  </a:lnTo>
                  <a:lnTo>
                    <a:pt x="2217" y="343"/>
                  </a:lnTo>
                  <a:lnTo>
                    <a:pt x="2215" y="343"/>
                  </a:lnTo>
                  <a:lnTo>
                    <a:pt x="2213" y="343"/>
                  </a:lnTo>
                  <a:lnTo>
                    <a:pt x="2213" y="345"/>
                  </a:lnTo>
                  <a:lnTo>
                    <a:pt x="2211" y="345"/>
                  </a:lnTo>
                  <a:lnTo>
                    <a:pt x="2209" y="343"/>
                  </a:lnTo>
                  <a:lnTo>
                    <a:pt x="2209" y="343"/>
                  </a:lnTo>
                  <a:lnTo>
                    <a:pt x="2208" y="343"/>
                  </a:lnTo>
                  <a:lnTo>
                    <a:pt x="2208" y="343"/>
                  </a:lnTo>
                  <a:lnTo>
                    <a:pt x="2208" y="343"/>
                  </a:lnTo>
                  <a:lnTo>
                    <a:pt x="2208" y="341"/>
                  </a:lnTo>
                  <a:lnTo>
                    <a:pt x="2206" y="341"/>
                  </a:lnTo>
                  <a:lnTo>
                    <a:pt x="2206" y="339"/>
                  </a:lnTo>
                  <a:lnTo>
                    <a:pt x="2204" y="339"/>
                  </a:lnTo>
                  <a:lnTo>
                    <a:pt x="2202" y="337"/>
                  </a:lnTo>
                  <a:lnTo>
                    <a:pt x="2202" y="337"/>
                  </a:lnTo>
                  <a:lnTo>
                    <a:pt x="2200" y="335"/>
                  </a:lnTo>
                  <a:lnTo>
                    <a:pt x="2200" y="335"/>
                  </a:lnTo>
                  <a:lnTo>
                    <a:pt x="2200" y="333"/>
                  </a:lnTo>
                  <a:lnTo>
                    <a:pt x="2200" y="330"/>
                  </a:lnTo>
                  <a:lnTo>
                    <a:pt x="2204" y="328"/>
                  </a:lnTo>
                  <a:lnTo>
                    <a:pt x="2209" y="326"/>
                  </a:lnTo>
                  <a:lnTo>
                    <a:pt x="2213" y="320"/>
                  </a:lnTo>
                  <a:lnTo>
                    <a:pt x="2215" y="320"/>
                  </a:lnTo>
                  <a:lnTo>
                    <a:pt x="2217" y="320"/>
                  </a:lnTo>
                  <a:lnTo>
                    <a:pt x="2217" y="320"/>
                  </a:lnTo>
                  <a:lnTo>
                    <a:pt x="2217" y="320"/>
                  </a:lnTo>
                  <a:lnTo>
                    <a:pt x="2219" y="320"/>
                  </a:lnTo>
                  <a:lnTo>
                    <a:pt x="2219" y="320"/>
                  </a:lnTo>
                  <a:lnTo>
                    <a:pt x="2219" y="318"/>
                  </a:lnTo>
                  <a:lnTo>
                    <a:pt x="2219" y="316"/>
                  </a:lnTo>
                  <a:lnTo>
                    <a:pt x="2221" y="314"/>
                  </a:lnTo>
                  <a:lnTo>
                    <a:pt x="2223" y="312"/>
                  </a:lnTo>
                  <a:lnTo>
                    <a:pt x="2223" y="312"/>
                  </a:lnTo>
                  <a:lnTo>
                    <a:pt x="2223" y="311"/>
                  </a:lnTo>
                  <a:lnTo>
                    <a:pt x="2223" y="311"/>
                  </a:lnTo>
                  <a:lnTo>
                    <a:pt x="2225" y="311"/>
                  </a:lnTo>
                  <a:lnTo>
                    <a:pt x="2226" y="311"/>
                  </a:lnTo>
                  <a:lnTo>
                    <a:pt x="2226" y="311"/>
                  </a:lnTo>
                  <a:lnTo>
                    <a:pt x="2226" y="309"/>
                  </a:lnTo>
                  <a:lnTo>
                    <a:pt x="2225" y="307"/>
                  </a:lnTo>
                  <a:lnTo>
                    <a:pt x="2225" y="305"/>
                  </a:lnTo>
                  <a:lnTo>
                    <a:pt x="2225" y="305"/>
                  </a:lnTo>
                  <a:lnTo>
                    <a:pt x="2225" y="305"/>
                  </a:lnTo>
                  <a:lnTo>
                    <a:pt x="2226" y="305"/>
                  </a:lnTo>
                  <a:lnTo>
                    <a:pt x="2226" y="303"/>
                  </a:lnTo>
                  <a:lnTo>
                    <a:pt x="2226" y="303"/>
                  </a:lnTo>
                  <a:lnTo>
                    <a:pt x="2226" y="301"/>
                  </a:lnTo>
                  <a:lnTo>
                    <a:pt x="2226" y="299"/>
                  </a:lnTo>
                  <a:lnTo>
                    <a:pt x="2226" y="295"/>
                  </a:lnTo>
                  <a:lnTo>
                    <a:pt x="2228" y="294"/>
                  </a:lnTo>
                  <a:lnTo>
                    <a:pt x="2226" y="292"/>
                  </a:lnTo>
                  <a:lnTo>
                    <a:pt x="2226" y="290"/>
                  </a:lnTo>
                  <a:lnTo>
                    <a:pt x="2226" y="290"/>
                  </a:lnTo>
                  <a:lnTo>
                    <a:pt x="2226" y="290"/>
                  </a:lnTo>
                  <a:lnTo>
                    <a:pt x="2225" y="290"/>
                  </a:lnTo>
                  <a:lnTo>
                    <a:pt x="2225" y="288"/>
                  </a:lnTo>
                  <a:lnTo>
                    <a:pt x="2225" y="288"/>
                  </a:lnTo>
                  <a:lnTo>
                    <a:pt x="2226" y="288"/>
                  </a:lnTo>
                  <a:lnTo>
                    <a:pt x="2226" y="282"/>
                  </a:lnTo>
                  <a:lnTo>
                    <a:pt x="2226" y="280"/>
                  </a:lnTo>
                  <a:lnTo>
                    <a:pt x="2223" y="278"/>
                  </a:lnTo>
                  <a:lnTo>
                    <a:pt x="2223" y="276"/>
                  </a:lnTo>
                  <a:lnTo>
                    <a:pt x="2221" y="276"/>
                  </a:lnTo>
                  <a:lnTo>
                    <a:pt x="2217" y="276"/>
                  </a:lnTo>
                  <a:lnTo>
                    <a:pt x="2215" y="275"/>
                  </a:lnTo>
                  <a:lnTo>
                    <a:pt x="2215" y="273"/>
                  </a:lnTo>
                  <a:lnTo>
                    <a:pt x="2215" y="271"/>
                  </a:lnTo>
                  <a:lnTo>
                    <a:pt x="2215" y="269"/>
                  </a:lnTo>
                  <a:lnTo>
                    <a:pt x="2217" y="269"/>
                  </a:lnTo>
                  <a:lnTo>
                    <a:pt x="2217" y="267"/>
                  </a:lnTo>
                  <a:lnTo>
                    <a:pt x="2217" y="267"/>
                  </a:lnTo>
                  <a:lnTo>
                    <a:pt x="2219" y="267"/>
                  </a:lnTo>
                  <a:lnTo>
                    <a:pt x="2221" y="267"/>
                  </a:lnTo>
                  <a:lnTo>
                    <a:pt x="2221" y="265"/>
                  </a:lnTo>
                  <a:lnTo>
                    <a:pt x="2221" y="265"/>
                  </a:lnTo>
                  <a:lnTo>
                    <a:pt x="2223" y="261"/>
                  </a:lnTo>
                  <a:lnTo>
                    <a:pt x="2223" y="259"/>
                  </a:lnTo>
                  <a:lnTo>
                    <a:pt x="2223" y="259"/>
                  </a:lnTo>
                  <a:lnTo>
                    <a:pt x="2225" y="259"/>
                  </a:lnTo>
                  <a:lnTo>
                    <a:pt x="2225" y="258"/>
                  </a:lnTo>
                  <a:lnTo>
                    <a:pt x="2225" y="258"/>
                  </a:lnTo>
                  <a:lnTo>
                    <a:pt x="2226" y="258"/>
                  </a:lnTo>
                  <a:lnTo>
                    <a:pt x="2226" y="258"/>
                  </a:lnTo>
                  <a:lnTo>
                    <a:pt x="2226" y="256"/>
                  </a:lnTo>
                  <a:lnTo>
                    <a:pt x="2228" y="254"/>
                  </a:lnTo>
                  <a:lnTo>
                    <a:pt x="2228" y="252"/>
                  </a:lnTo>
                  <a:lnTo>
                    <a:pt x="2228" y="250"/>
                  </a:lnTo>
                  <a:lnTo>
                    <a:pt x="2228" y="250"/>
                  </a:lnTo>
                  <a:lnTo>
                    <a:pt x="2225" y="252"/>
                  </a:lnTo>
                  <a:lnTo>
                    <a:pt x="2225" y="250"/>
                  </a:lnTo>
                  <a:lnTo>
                    <a:pt x="2223" y="250"/>
                  </a:lnTo>
                  <a:lnTo>
                    <a:pt x="2223" y="250"/>
                  </a:lnTo>
                  <a:lnTo>
                    <a:pt x="2221" y="250"/>
                  </a:lnTo>
                  <a:lnTo>
                    <a:pt x="2219" y="252"/>
                  </a:lnTo>
                  <a:lnTo>
                    <a:pt x="2219" y="254"/>
                  </a:lnTo>
                  <a:lnTo>
                    <a:pt x="2219" y="254"/>
                  </a:lnTo>
                  <a:lnTo>
                    <a:pt x="2219" y="254"/>
                  </a:lnTo>
                  <a:lnTo>
                    <a:pt x="2215" y="256"/>
                  </a:lnTo>
                  <a:lnTo>
                    <a:pt x="2209" y="263"/>
                  </a:lnTo>
                  <a:lnTo>
                    <a:pt x="2208" y="265"/>
                  </a:lnTo>
                  <a:lnTo>
                    <a:pt x="2204" y="269"/>
                  </a:lnTo>
                  <a:lnTo>
                    <a:pt x="2204" y="269"/>
                  </a:lnTo>
                  <a:lnTo>
                    <a:pt x="2202" y="273"/>
                  </a:lnTo>
                  <a:lnTo>
                    <a:pt x="2200" y="275"/>
                  </a:lnTo>
                  <a:lnTo>
                    <a:pt x="2196" y="280"/>
                  </a:lnTo>
                  <a:lnTo>
                    <a:pt x="2196" y="282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6"/>
                  </a:lnTo>
                  <a:lnTo>
                    <a:pt x="2196" y="286"/>
                  </a:lnTo>
                  <a:lnTo>
                    <a:pt x="2196" y="286"/>
                  </a:lnTo>
                  <a:lnTo>
                    <a:pt x="2194" y="286"/>
                  </a:lnTo>
                  <a:lnTo>
                    <a:pt x="2194" y="288"/>
                  </a:lnTo>
                  <a:lnTo>
                    <a:pt x="2194" y="288"/>
                  </a:lnTo>
                  <a:lnTo>
                    <a:pt x="2194" y="288"/>
                  </a:lnTo>
                  <a:lnTo>
                    <a:pt x="2194" y="290"/>
                  </a:lnTo>
                  <a:lnTo>
                    <a:pt x="2196" y="290"/>
                  </a:lnTo>
                  <a:lnTo>
                    <a:pt x="2192" y="294"/>
                  </a:lnTo>
                  <a:lnTo>
                    <a:pt x="2192" y="295"/>
                  </a:lnTo>
                  <a:lnTo>
                    <a:pt x="2194" y="295"/>
                  </a:lnTo>
                  <a:lnTo>
                    <a:pt x="2194" y="299"/>
                  </a:lnTo>
                  <a:lnTo>
                    <a:pt x="2192" y="301"/>
                  </a:lnTo>
                  <a:lnTo>
                    <a:pt x="2190" y="305"/>
                  </a:lnTo>
                  <a:lnTo>
                    <a:pt x="2189" y="309"/>
                  </a:lnTo>
                  <a:lnTo>
                    <a:pt x="2187" y="312"/>
                  </a:lnTo>
                  <a:lnTo>
                    <a:pt x="2185" y="314"/>
                  </a:lnTo>
                  <a:lnTo>
                    <a:pt x="2185" y="316"/>
                  </a:lnTo>
                  <a:lnTo>
                    <a:pt x="2185" y="318"/>
                  </a:lnTo>
                  <a:lnTo>
                    <a:pt x="2185" y="318"/>
                  </a:lnTo>
                  <a:lnTo>
                    <a:pt x="2187" y="320"/>
                  </a:lnTo>
                  <a:lnTo>
                    <a:pt x="2187" y="320"/>
                  </a:lnTo>
                  <a:lnTo>
                    <a:pt x="2187" y="322"/>
                  </a:lnTo>
                  <a:lnTo>
                    <a:pt x="2187" y="322"/>
                  </a:lnTo>
                  <a:lnTo>
                    <a:pt x="2187" y="324"/>
                  </a:lnTo>
                  <a:close/>
                  <a:moveTo>
                    <a:pt x="2245" y="507"/>
                  </a:moveTo>
                  <a:lnTo>
                    <a:pt x="2247" y="509"/>
                  </a:lnTo>
                  <a:lnTo>
                    <a:pt x="2247" y="509"/>
                  </a:lnTo>
                  <a:lnTo>
                    <a:pt x="2249" y="507"/>
                  </a:lnTo>
                  <a:lnTo>
                    <a:pt x="2249" y="507"/>
                  </a:lnTo>
                  <a:lnTo>
                    <a:pt x="2249" y="507"/>
                  </a:lnTo>
                  <a:lnTo>
                    <a:pt x="2249" y="506"/>
                  </a:lnTo>
                  <a:lnTo>
                    <a:pt x="2249" y="506"/>
                  </a:lnTo>
                  <a:lnTo>
                    <a:pt x="2247" y="506"/>
                  </a:lnTo>
                  <a:lnTo>
                    <a:pt x="2245" y="506"/>
                  </a:lnTo>
                  <a:lnTo>
                    <a:pt x="2245" y="507"/>
                  </a:lnTo>
                  <a:lnTo>
                    <a:pt x="2245" y="507"/>
                  </a:lnTo>
                  <a:close/>
                  <a:moveTo>
                    <a:pt x="2249" y="472"/>
                  </a:moveTo>
                  <a:lnTo>
                    <a:pt x="2249" y="472"/>
                  </a:lnTo>
                  <a:lnTo>
                    <a:pt x="2251" y="472"/>
                  </a:lnTo>
                  <a:lnTo>
                    <a:pt x="2251" y="472"/>
                  </a:lnTo>
                  <a:lnTo>
                    <a:pt x="2251" y="472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5" y="472"/>
                  </a:lnTo>
                  <a:lnTo>
                    <a:pt x="2255" y="472"/>
                  </a:lnTo>
                  <a:lnTo>
                    <a:pt x="2255" y="472"/>
                  </a:lnTo>
                  <a:lnTo>
                    <a:pt x="2255" y="472"/>
                  </a:lnTo>
                  <a:lnTo>
                    <a:pt x="2253" y="470"/>
                  </a:lnTo>
                  <a:lnTo>
                    <a:pt x="2251" y="470"/>
                  </a:lnTo>
                  <a:lnTo>
                    <a:pt x="2249" y="470"/>
                  </a:lnTo>
                  <a:lnTo>
                    <a:pt x="2249" y="470"/>
                  </a:lnTo>
                  <a:lnTo>
                    <a:pt x="2249" y="472"/>
                  </a:lnTo>
                  <a:lnTo>
                    <a:pt x="2249" y="472"/>
                  </a:lnTo>
                  <a:lnTo>
                    <a:pt x="2249" y="472"/>
                  </a:lnTo>
                  <a:lnTo>
                    <a:pt x="2249" y="472"/>
                  </a:lnTo>
                  <a:close/>
                  <a:moveTo>
                    <a:pt x="2336" y="517"/>
                  </a:moveTo>
                  <a:lnTo>
                    <a:pt x="2334" y="517"/>
                  </a:lnTo>
                  <a:lnTo>
                    <a:pt x="2334" y="517"/>
                  </a:lnTo>
                  <a:lnTo>
                    <a:pt x="2334" y="517"/>
                  </a:lnTo>
                  <a:lnTo>
                    <a:pt x="2336" y="519"/>
                  </a:lnTo>
                  <a:lnTo>
                    <a:pt x="2336" y="517"/>
                  </a:lnTo>
                  <a:close/>
                  <a:moveTo>
                    <a:pt x="2232" y="511"/>
                  </a:moveTo>
                  <a:lnTo>
                    <a:pt x="2234" y="511"/>
                  </a:lnTo>
                  <a:lnTo>
                    <a:pt x="2236" y="509"/>
                  </a:lnTo>
                  <a:lnTo>
                    <a:pt x="2236" y="507"/>
                  </a:lnTo>
                  <a:lnTo>
                    <a:pt x="2236" y="504"/>
                  </a:lnTo>
                  <a:lnTo>
                    <a:pt x="2234" y="502"/>
                  </a:lnTo>
                  <a:lnTo>
                    <a:pt x="2234" y="502"/>
                  </a:lnTo>
                  <a:lnTo>
                    <a:pt x="2232" y="502"/>
                  </a:lnTo>
                  <a:lnTo>
                    <a:pt x="2232" y="502"/>
                  </a:lnTo>
                  <a:lnTo>
                    <a:pt x="2232" y="502"/>
                  </a:lnTo>
                  <a:lnTo>
                    <a:pt x="2232" y="502"/>
                  </a:lnTo>
                  <a:lnTo>
                    <a:pt x="2230" y="502"/>
                  </a:lnTo>
                  <a:lnTo>
                    <a:pt x="2230" y="502"/>
                  </a:lnTo>
                  <a:lnTo>
                    <a:pt x="2228" y="502"/>
                  </a:lnTo>
                  <a:lnTo>
                    <a:pt x="2228" y="500"/>
                  </a:lnTo>
                  <a:lnTo>
                    <a:pt x="2226" y="500"/>
                  </a:lnTo>
                  <a:lnTo>
                    <a:pt x="2226" y="498"/>
                  </a:lnTo>
                  <a:lnTo>
                    <a:pt x="2221" y="494"/>
                  </a:lnTo>
                  <a:lnTo>
                    <a:pt x="2219" y="494"/>
                  </a:lnTo>
                  <a:lnTo>
                    <a:pt x="2219" y="492"/>
                  </a:lnTo>
                  <a:lnTo>
                    <a:pt x="2217" y="492"/>
                  </a:lnTo>
                  <a:lnTo>
                    <a:pt x="2217" y="492"/>
                  </a:lnTo>
                  <a:lnTo>
                    <a:pt x="2215" y="494"/>
                  </a:lnTo>
                  <a:lnTo>
                    <a:pt x="2215" y="494"/>
                  </a:lnTo>
                  <a:lnTo>
                    <a:pt x="2213" y="492"/>
                  </a:lnTo>
                  <a:lnTo>
                    <a:pt x="2211" y="492"/>
                  </a:lnTo>
                  <a:lnTo>
                    <a:pt x="2211" y="490"/>
                  </a:lnTo>
                  <a:lnTo>
                    <a:pt x="2209" y="490"/>
                  </a:lnTo>
                  <a:lnTo>
                    <a:pt x="2209" y="489"/>
                  </a:lnTo>
                  <a:lnTo>
                    <a:pt x="2208" y="489"/>
                  </a:lnTo>
                  <a:lnTo>
                    <a:pt x="2206" y="487"/>
                  </a:lnTo>
                  <a:lnTo>
                    <a:pt x="2200" y="487"/>
                  </a:lnTo>
                  <a:lnTo>
                    <a:pt x="2200" y="487"/>
                  </a:lnTo>
                  <a:lnTo>
                    <a:pt x="2192" y="490"/>
                  </a:lnTo>
                  <a:lnTo>
                    <a:pt x="2192" y="492"/>
                  </a:lnTo>
                  <a:lnTo>
                    <a:pt x="2192" y="492"/>
                  </a:lnTo>
                  <a:lnTo>
                    <a:pt x="2190" y="494"/>
                  </a:lnTo>
                  <a:lnTo>
                    <a:pt x="2190" y="494"/>
                  </a:lnTo>
                  <a:lnTo>
                    <a:pt x="2190" y="494"/>
                  </a:lnTo>
                  <a:lnTo>
                    <a:pt x="2189" y="492"/>
                  </a:lnTo>
                  <a:lnTo>
                    <a:pt x="2187" y="492"/>
                  </a:lnTo>
                  <a:lnTo>
                    <a:pt x="2187" y="492"/>
                  </a:lnTo>
                  <a:lnTo>
                    <a:pt x="2187" y="494"/>
                  </a:lnTo>
                  <a:lnTo>
                    <a:pt x="2187" y="494"/>
                  </a:lnTo>
                  <a:lnTo>
                    <a:pt x="2185" y="496"/>
                  </a:lnTo>
                  <a:lnTo>
                    <a:pt x="2185" y="498"/>
                  </a:lnTo>
                  <a:lnTo>
                    <a:pt x="2185" y="498"/>
                  </a:lnTo>
                  <a:lnTo>
                    <a:pt x="2185" y="500"/>
                  </a:lnTo>
                  <a:lnTo>
                    <a:pt x="2185" y="500"/>
                  </a:lnTo>
                  <a:lnTo>
                    <a:pt x="2185" y="502"/>
                  </a:lnTo>
                  <a:lnTo>
                    <a:pt x="2185" y="504"/>
                  </a:lnTo>
                  <a:lnTo>
                    <a:pt x="2183" y="506"/>
                  </a:lnTo>
                  <a:lnTo>
                    <a:pt x="2183" y="507"/>
                  </a:lnTo>
                  <a:lnTo>
                    <a:pt x="2187" y="511"/>
                  </a:lnTo>
                  <a:lnTo>
                    <a:pt x="2190" y="513"/>
                  </a:lnTo>
                  <a:lnTo>
                    <a:pt x="2194" y="513"/>
                  </a:lnTo>
                  <a:lnTo>
                    <a:pt x="2196" y="513"/>
                  </a:lnTo>
                  <a:lnTo>
                    <a:pt x="2202" y="513"/>
                  </a:lnTo>
                  <a:lnTo>
                    <a:pt x="2202" y="513"/>
                  </a:lnTo>
                  <a:lnTo>
                    <a:pt x="2204" y="511"/>
                  </a:lnTo>
                  <a:lnTo>
                    <a:pt x="2204" y="511"/>
                  </a:lnTo>
                  <a:lnTo>
                    <a:pt x="2206" y="511"/>
                  </a:lnTo>
                  <a:lnTo>
                    <a:pt x="2215" y="511"/>
                  </a:lnTo>
                  <a:lnTo>
                    <a:pt x="2217" y="511"/>
                  </a:lnTo>
                  <a:lnTo>
                    <a:pt x="2219" y="509"/>
                  </a:lnTo>
                  <a:lnTo>
                    <a:pt x="2221" y="509"/>
                  </a:lnTo>
                  <a:lnTo>
                    <a:pt x="2228" y="511"/>
                  </a:lnTo>
                  <a:lnTo>
                    <a:pt x="2232" y="511"/>
                  </a:lnTo>
                  <a:close/>
                  <a:moveTo>
                    <a:pt x="2221" y="595"/>
                  </a:moveTo>
                  <a:lnTo>
                    <a:pt x="2219" y="596"/>
                  </a:lnTo>
                  <a:lnTo>
                    <a:pt x="2219" y="596"/>
                  </a:lnTo>
                  <a:lnTo>
                    <a:pt x="2219" y="596"/>
                  </a:lnTo>
                  <a:lnTo>
                    <a:pt x="2219" y="596"/>
                  </a:lnTo>
                  <a:lnTo>
                    <a:pt x="2217" y="596"/>
                  </a:lnTo>
                  <a:lnTo>
                    <a:pt x="2217" y="596"/>
                  </a:lnTo>
                  <a:lnTo>
                    <a:pt x="2217" y="596"/>
                  </a:lnTo>
                  <a:lnTo>
                    <a:pt x="2217" y="596"/>
                  </a:lnTo>
                  <a:lnTo>
                    <a:pt x="2215" y="598"/>
                  </a:lnTo>
                  <a:lnTo>
                    <a:pt x="2215" y="598"/>
                  </a:lnTo>
                  <a:lnTo>
                    <a:pt x="2213" y="600"/>
                  </a:lnTo>
                  <a:lnTo>
                    <a:pt x="2213" y="600"/>
                  </a:lnTo>
                  <a:lnTo>
                    <a:pt x="2215" y="600"/>
                  </a:lnTo>
                  <a:lnTo>
                    <a:pt x="2219" y="600"/>
                  </a:lnTo>
                  <a:lnTo>
                    <a:pt x="2221" y="600"/>
                  </a:lnTo>
                  <a:lnTo>
                    <a:pt x="2221" y="600"/>
                  </a:lnTo>
                  <a:lnTo>
                    <a:pt x="2223" y="598"/>
                  </a:lnTo>
                  <a:lnTo>
                    <a:pt x="2223" y="596"/>
                  </a:lnTo>
                  <a:lnTo>
                    <a:pt x="2223" y="596"/>
                  </a:lnTo>
                  <a:lnTo>
                    <a:pt x="2223" y="596"/>
                  </a:lnTo>
                  <a:lnTo>
                    <a:pt x="2225" y="595"/>
                  </a:lnTo>
                  <a:lnTo>
                    <a:pt x="2225" y="595"/>
                  </a:lnTo>
                  <a:lnTo>
                    <a:pt x="2225" y="595"/>
                  </a:lnTo>
                  <a:lnTo>
                    <a:pt x="2225" y="595"/>
                  </a:lnTo>
                  <a:lnTo>
                    <a:pt x="2223" y="593"/>
                  </a:lnTo>
                  <a:lnTo>
                    <a:pt x="2223" y="593"/>
                  </a:lnTo>
                  <a:lnTo>
                    <a:pt x="2221" y="593"/>
                  </a:lnTo>
                  <a:lnTo>
                    <a:pt x="2221" y="595"/>
                  </a:lnTo>
                  <a:lnTo>
                    <a:pt x="2221" y="595"/>
                  </a:lnTo>
                  <a:lnTo>
                    <a:pt x="2221" y="595"/>
                  </a:lnTo>
                  <a:close/>
                  <a:moveTo>
                    <a:pt x="2287" y="384"/>
                  </a:moveTo>
                  <a:lnTo>
                    <a:pt x="2285" y="383"/>
                  </a:lnTo>
                  <a:lnTo>
                    <a:pt x="2285" y="384"/>
                  </a:lnTo>
                  <a:lnTo>
                    <a:pt x="2287" y="384"/>
                  </a:lnTo>
                  <a:close/>
                  <a:moveTo>
                    <a:pt x="2315" y="477"/>
                  </a:moveTo>
                  <a:lnTo>
                    <a:pt x="2315" y="477"/>
                  </a:lnTo>
                  <a:lnTo>
                    <a:pt x="2315" y="477"/>
                  </a:lnTo>
                  <a:lnTo>
                    <a:pt x="2317" y="477"/>
                  </a:lnTo>
                  <a:lnTo>
                    <a:pt x="2317" y="477"/>
                  </a:lnTo>
                  <a:lnTo>
                    <a:pt x="2317" y="477"/>
                  </a:lnTo>
                  <a:lnTo>
                    <a:pt x="2317" y="475"/>
                  </a:lnTo>
                  <a:lnTo>
                    <a:pt x="2317" y="475"/>
                  </a:lnTo>
                  <a:lnTo>
                    <a:pt x="2317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4" y="475"/>
                  </a:lnTo>
                  <a:lnTo>
                    <a:pt x="2314" y="475"/>
                  </a:lnTo>
                  <a:lnTo>
                    <a:pt x="2314" y="477"/>
                  </a:lnTo>
                  <a:lnTo>
                    <a:pt x="2312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5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5" y="477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7"/>
                  </a:lnTo>
                  <a:lnTo>
                    <a:pt x="2315" y="477"/>
                  </a:lnTo>
                  <a:close/>
                  <a:moveTo>
                    <a:pt x="2314" y="396"/>
                  </a:moveTo>
                  <a:lnTo>
                    <a:pt x="2314" y="396"/>
                  </a:lnTo>
                  <a:lnTo>
                    <a:pt x="2315" y="396"/>
                  </a:lnTo>
                  <a:lnTo>
                    <a:pt x="2315" y="398"/>
                  </a:lnTo>
                  <a:lnTo>
                    <a:pt x="2317" y="400"/>
                  </a:lnTo>
                  <a:lnTo>
                    <a:pt x="2317" y="400"/>
                  </a:lnTo>
                  <a:lnTo>
                    <a:pt x="2317" y="401"/>
                  </a:lnTo>
                  <a:lnTo>
                    <a:pt x="2317" y="401"/>
                  </a:lnTo>
                  <a:lnTo>
                    <a:pt x="2317" y="403"/>
                  </a:lnTo>
                  <a:lnTo>
                    <a:pt x="2323" y="405"/>
                  </a:lnTo>
                  <a:lnTo>
                    <a:pt x="2327" y="409"/>
                  </a:lnTo>
                  <a:lnTo>
                    <a:pt x="2327" y="411"/>
                  </a:lnTo>
                  <a:lnTo>
                    <a:pt x="2329" y="411"/>
                  </a:lnTo>
                  <a:lnTo>
                    <a:pt x="2329" y="411"/>
                  </a:lnTo>
                  <a:lnTo>
                    <a:pt x="2331" y="411"/>
                  </a:lnTo>
                  <a:lnTo>
                    <a:pt x="2331" y="411"/>
                  </a:lnTo>
                  <a:lnTo>
                    <a:pt x="2331" y="411"/>
                  </a:lnTo>
                  <a:lnTo>
                    <a:pt x="2331" y="411"/>
                  </a:lnTo>
                  <a:lnTo>
                    <a:pt x="2331" y="409"/>
                  </a:lnTo>
                  <a:lnTo>
                    <a:pt x="2331" y="407"/>
                  </a:lnTo>
                  <a:lnTo>
                    <a:pt x="2329" y="407"/>
                  </a:lnTo>
                  <a:lnTo>
                    <a:pt x="2327" y="405"/>
                  </a:lnTo>
                  <a:lnTo>
                    <a:pt x="2323" y="403"/>
                  </a:lnTo>
                  <a:lnTo>
                    <a:pt x="2314" y="394"/>
                  </a:lnTo>
                  <a:lnTo>
                    <a:pt x="2314" y="394"/>
                  </a:lnTo>
                  <a:lnTo>
                    <a:pt x="2312" y="394"/>
                  </a:lnTo>
                  <a:lnTo>
                    <a:pt x="2312" y="394"/>
                  </a:lnTo>
                  <a:lnTo>
                    <a:pt x="2312" y="396"/>
                  </a:lnTo>
                  <a:lnTo>
                    <a:pt x="2314" y="396"/>
                  </a:lnTo>
                  <a:close/>
                  <a:moveTo>
                    <a:pt x="2332" y="401"/>
                  </a:moveTo>
                  <a:lnTo>
                    <a:pt x="2332" y="401"/>
                  </a:lnTo>
                  <a:lnTo>
                    <a:pt x="2334" y="403"/>
                  </a:lnTo>
                  <a:lnTo>
                    <a:pt x="2334" y="403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3"/>
                  </a:lnTo>
                  <a:lnTo>
                    <a:pt x="2336" y="403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2" y="398"/>
                  </a:lnTo>
                  <a:lnTo>
                    <a:pt x="2332" y="400"/>
                  </a:lnTo>
                  <a:lnTo>
                    <a:pt x="2332" y="400"/>
                  </a:lnTo>
                  <a:lnTo>
                    <a:pt x="2332" y="401"/>
                  </a:lnTo>
                  <a:close/>
                  <a:moveTo>
                    <a:pt x="2395" y="545"/>
                  </a:moveTo>
                  <a:lnTo>
                    <a:pt x="2395" y="547"/>
                  </a:lnTo>
                  <a:lnTo>
                    <a:pt x="2393" y="547"/>
                  </a:lnTo>
                  <a:lnTo>
                    <a:pt x="2393" y="547"/>
                  </a:lnTo>
                  <a:lnTo>
                    <a:pt x="2395" y="547"/>
                  </a:lnTo>
                  <a:lnTo>
                    <a:pt x="2395" y="547"/>
                  </a:lnTo>
                  <a:lnTo>
                    <a:pt x="2395" y="547"/>
                  </a:lnTo>
                  <a:lnTo>
                    <a:pt x="2397" y="547"/>
                  </a:lnTo>
                  <a:lnTo>
                    <a:pt x="2397" y="545"/>
                  </a:lnTo>
                  <a:lnTo>
                    <a:pt x="2397" y="545"/>
                  </a:lnTo>
                  <a:lnTo>
                    <a:pt x="2397" y="545"/>
                  </a:lnTo>
                  <a:lnTo>
                    <a:pt x="2395" y="545"/>
                  </a:lnTo>
                  <a:lnTo>
                    <a:pt x="2395" y="545"/>
                  </a:lnTo>
                  <a:close/>
                  <a:moveTo>
                    <a:pt x="2234" y="242"/>
                  </a:moveTo>
                  <a:lnTo>
                    <a:pt x="2236" y="244"/>
                  </a:lnTo>
                  <a:lnTo>
                    <a:pt x="2236" y="242"/>
                  </a:lnTo>
                  <a:lnTo>
                    <a:pt x="2238" y="239"/>
                  </a:lnTo>
                  <a:lnTo>
                    <a:pt x="2238" y="239"/>
                  </a:lnTo>
                  <a:lnTo>
                    <a:pt x="2236" y="237"/>
                  </a:lnTo>
                  <a:lnTo>
                    <a:pt x="2236" y="237"/>
                  </a:lnTo>
                  <a:lnTo>
                    <a:pt x="2236" y="237"/>
                  </a:lnTo>
                  <a:lnTo>
                    <a:pt x="2236" y="237"/>
                  </a:lnTo>
                  <a:lnTo>
                    <a:pt x="2234" y="239"/>
                  </a:lnTo>
                  <a:lnTo>
                    <a:pt x="2234" y="239"/>
                  </a:lnTo>
                  <a:lnTo>
                    <a:pt x="2234" y="239"/>
                  </a:lnTo>
                  <a:lnTo>
                    <a:pt x="2234" y="241"/>
                  </a:lnTo>
                  <a:lnTo>
                    <a:pt x="2234" y="241"/>
                  </a:lnTo>
                  <a:lnTo>
                    <a:pt x="2234" y="242"/>
                  </a:lnTo>
                  <a:lnTo>
                    <a:pt x="2234" y="242"/>
                  </a:lnTo>
                  <a:close/>
                  <a:moveTo>
                    <a:pt x="2242" y="246"/>
                  </a:moveTo>
                  <a:lnTo>
                    <a:pt x="2242" y="248"/>
                  </a:lnTo>
                  <a:lnTo>
                    <a:pt x="2242" y="252"/>
                  </a:lnTo>
                  <a:lnTo>
                    <a:pt x="2242" y="256"/>
                  </a:lnTo>
                  <a:lnTo>
                    <a:pt x="2242" y="258"/>
                  </a:lnTo>
                  <a:lnTo>
                    <a:pt x="2243" y="259"/>
                  </a:lnTo>
                  <a:lnTo>
                    <a:pt x="2245" y="261"/>
                  </a:lnTo>
                  <a:lnTo>
                    <a:pt x="2243" y="261"/>
                  </a:lnTo>
                  <a:lnTo>
                    <a:pt x="2243" y="263"/>
                  </a:lnTo>
                  <a:lnTo>
                    <a:pt x="2245" y="263"/>
                  </a:lnTo>
                  <a:lnTo>
                    <a:pt x="2247" y="261"/>
                  </a:lnTo>
                  <a:lnTo>
                    <a:pt x="2247" y="261"/>
                  </a:lnTo>
                  <a:lnTo>
                    <a:pt x="2249" y="261"/>
                  </a:lnTo>
                  <a:lnTo>
                    <a:pt x="2259" y="259"/>
                  </a:lnTo>
                  <a:lnTo>
                    <a:pt x="2261" y="259"/>
                  </a:lnTo>
                  <a:lnTo>
                    <a:pt x="2264" y="256"/>
                  </a:lnTo>
                  <a:lnTo>
                    <a:pt x="2264" y="256"/>
                  </a:lnTo>
                  <a:lnTo>
                    <a:pt x="2264" y="254"/>
                  </a:lnTo>
                  <a:lnTo>
                    <a:pt x="2268" y="246"/>
                  </a:lnTo>
                  <a:lnTo>
                    <a:pt x="2268" y="241"/>
                  </a:lnTo>
                  <a:lnTo>
                    <a:pt x="2270" y="239"/>
                  </a:lnTo>
                  <a:lnTo>
                    <a:pt x="2272" y="237"/>
                  </a:lnTo>
                  <a:lnTo>
                    <a:pt x="2272" y="233"/>
                  </a:lnTo>
                  <a:lnTo>
                    <a:pt x="2272" y="231"/>
                  </a:lnTo>
                  <a:lnTo>
                    <a:pt x="2268" y="227"/>
                  </a:lnTo>
                  <a:lnTo>
                    <a:pt x="2268" y="227"/>
                  </a:lnTo>
                  <a:lnTo>
                    <a:pt x="2266" y="225"/>
                  </a:lnTo>
                  <a:lnTo>
                    <a:pt x="2266" y="222"/>
                  </a:lnTo>
                  <a:lnTo>
                    <a:pt x="2264" y="222"/>
                  </a:lnTo>
                  <a:lnTo>
                    <a:pt x="2264" y="222"/>
                  </a:lnTo>
                  <a:lnTo>
                    <a:pt x="2262" y="222"/>
                  </a:lnTo>
                  <a:lnTo>
                    <a:pt x="2261" y="223"/>
                  </a:lnTo>
                  <a:lnTo>
                    <a:pt x="2261" y="223"/>
                  </a:lnTo>
                  <a:lnTo>
                    <a:pt x="2261" y="225"/>
                  </a:lnTo>
                  <a:lnTo>
                    <a:pt x="2259" y="223"/>
                  </a:lnTo>
                  <a:lnTo>
                    <a:pt x="2257" y="223"/>
                  </a:lnTo>
                  <a:lnTo>
                    <a:pt x="2257" y="223"/>
                  </a:lnTo>
                  <a:lnTo>
                    <a:pt x="2257" y="223"/>
                  </a:lnTo>
                  <a:lnTo>
                    <a:pt x="2255" y="225"/>
                  </a:lnTo>
                  <a:lnTo>
                    <a:pt x="2255" y="225"/>
                  </a:lnTo>
                  <a:lnTo>
                    <a:pt x="2253" y="227"/>
                  </a:lnTo>
                  <a:lnTo>
                    <a:pt x="2253" y="229"/>
                  </a:lnTo>
                  <a:lnTo>
                    <a:pt x="2249" y="229"/>
                  </a:lnTo>
                  <a:lnTo>
                    <a:pt x="2247" y="233"/>
                  </a:lnTo>
                  <a:lnTo>
                    <a:pt x="2243" y="239"/>
                  </a:lnTo>
                  <a:lnTo>
                    <a:pt x="2242" y="241"/>
                  </a:lnTo>
                  <a:lnTo>
                    <a:pt x="2240" y="244"/>
                  </a:lnTo>
                  <a:lnTo>
                    <a:pt x="2238" y="246"/>
                  </a:lnTo>
                  <a:lnTo>
                    <a:pt x="2240" y="246"/>
                  </a:lnTo>
                  <a:lnTo>
                    <a:pt x="2242" y="246"/>
                  </a:lnTo>
                  <a:close/>
                  <a:moveTo>
                    <a:pt x="2423" y="657"/>
                  </a:moveTo>
                  <a:lnTo>
                    <a:pt x="2423" y="657"/>
                  </a:lnTo>
                  <a:lnTo>
                    <a:pt x="2423" y="657"/>
                  </a:lnTo>
                  <a:lnTo>
                    <a:pt x="2423" y="657"/>
                  </a:lnTo>
                  <a:lnTo>
                    <a:pt x="2423" y="657"/>
                  </a:lnTo>
                  <a:lnTo>
                    <a:pt x="2421" y="657"/>
                  </a:lnTo>
                  <a:lnTo>
                    <a:pt x="2421" y="657"/>
                  </a:lnTo>
                  <a:lnTo>
                    <a:pt x="2421" y="657"/>
                  </a:lnTo>
                  <a:lnTo>
                    <a:pt x="2421" y="659"/>
                  </a:lnTo>
                  <a:lnTo>
                    <a:pt x="2421" y="659"/>
                  </a:lnTo>
                  <a:lnTo>
                    <a:pt x="2421" y="659"/>
                  </a:lnTo>
                  <a:lnTo>
                    <a:pt x="2421" y="659"/>
                  </a:lnTo>
                  <a:lnTo>
                    <a:pt x="2423" y="659"/>
                  </a:lnTo>
                  <a:lnTo>
                    <a:pt x="2423" y="659"/>
                  </a:lnTo>
                  <a:lnTo>
                    <a:pt x="2423" y="657"/>
                  </a:lnTo>
                  <a:lnTo>
                    <a:pt x="2423" y="657"/>
                  </a:lnTo>
                  <a:lnTo>
                    <a:pt x="2423" y="657"/>
                  </a:lnTo>
                  <a:close/>
                  <a:moveTo>
                    <a:pt x="2686" y="470"/>
                  </a:moveTo>
                  <a:lnTo>
                    <a:pt x="2686" y="472"/>
                  </a:lnTo>
                  <a:lnTo>
                    <a:pt x="2688" y="472"/>
                  </a:lnTo>
                  <a:lnTo>
                    <a:pt x="2688" y="473"/>
                  </a:lnTo>
                  <a:lnTo>
                    <a:pt x="2690" y="473"/>
                  </a:lnTo>
                  <a:lnTo>
                    <a:pt x="2692" y="473"/>
                  </a:lnTo>
                  <a:lnTo>
                    <a:pt x="2694" y="473"/>
                  </a:lnTo>
                  <a:lnTo>
                    <a:pt x="2694" y="473"/>
                  </a:lnTo>
                  <a:lnTo>
                    <a:pt x="2696" y="470"/>
                  </a:lnTo>
                  <a:lnTo>
                    <a:pt x="2696" y="468"/>
                  </a:lnTo>
                  <a:lnTo>
                    <a:pt x="2698" y="466"/>
                  </a:lnTo>
                  <a:lnTo>
                    <a:pt x="2698" y="466"/>
                  </a:lnTo>
                  <a:lnTo>
                    <a:pt x="2696" y="466"/>
                  </a:lnTo>
                  <a:lnTo>
                    <a:pt x="2694" y="470"/>
                  </a:lnTo>
                  <a:lnTo>
                    <a:pt x="2694" y="470"/>
                  </a:lnTo>
                  <a:lnTo>
                    <a:pt x="2692" y="470"/>
                  </a:lnTo>
                  <a:lnTo>
                    <a:pt x="2692" y="468"/>
                  </a:lnTo>
                  <a:lnTo>
                    <a:pt x="2694" y="466"/>
                  </a:lnTo>
                  <a:lnTo>
                    <a:pt x="2694" y="466"/>
                  </a:lnTo>
                  <a:lnTo>
                    <a:pt x="2694" y="464"/>
                  </a:lnTo>
                  <a:lnTo>
                    <a:pt x="2694" y="464"/>
                  </a:lnTo>
                  <a:lnTo>
                    <a:pt x="2694" y="464"/>
                  </a:lnTo>
                  <a:lnTo>
                    <a:pt x="2694" y="462"/>
                  </a:lnTo>
                  <a:lnTo>
                    <a:pt x="2694" y="462"/>
                  </a:lnTo>
                  <a:lnTo>
                    <a:pt x="2694" y="462"/>
                  </a:lnTo>
                  <a:lnTo>
                    <a:pt x="2692" y="460"/>
                  </a:lnTo>
                  <a:lnTo>
                    <a:pt x="2688" y="460"/>
                  </a:lnTo>
                  <a:lnTo>
                    <a:pt x="2688" y="460"/>
                  </a:lnTo>
                  <a:lnTo>
                    <a:pt x="2686" y="460"/>
                  </a:lnTo>
                  <a:lnTo>
                    <a:pt x="2686" y="462"/>
                  </a:lnTo>
                  <a:lnTo>
                    <a:pt x="2686" y="462"/>
                  </a:lnTo>
                  <a:lnTo>
                    <a:pt x="2686" y="462"/>
                  </a:lnTo>
                  <a:lnTo>
                    <a:pt x="2685" y="462"/>
                  </a:lnTo>
                  <a:lnTo>
                    <a:pt x="2685" y="464"/>
                  </a:lnTo>
                  <a:lnTo>
                    <a:pt x="2685" y="464"/>
                  </a:lnTo>
                  <a:lnTo>
                    <a:pt x="2685" y="466"/>
                  </a:lnTo>
                  <a:lnTo>
                    <a:pt x="2685" y="468"/>
                  </a:lnTo>
                  <a:lnTo>
                    <a:pt x="2686" y="470"/>
                  </a:lnTo>
                  <a:close/>
                  <a:moveTo>
                    <a:pt x="2686" y="579"/>
                  </a:moveTo>
                  <a:lnTo>
                    <a:pt x="2686" y="579"/>
                  </a:lnTo>
                  <a:lnTo>
                    <a:pt x="2686" y="579"/>
                  </a:lnTo>
                  <a:lnTo>
                    <a:pt x="2688" y="579"/>
                  </a:lnTo>
                  <a:lnTo>
                    <a:pt x="2686" y="578"/>
                  </a:lnTo>
                  <a:lnTo>
                    <a:pt x="2686" y="578"/>
                  </a:lnTo>
                  <a:lnTo>
                    <a:pt x="2685" y="578"/>
                  </a:lnTo>
                  <a:lnTo>
                    <a:pt x="2685" y="578"/>
                  </a:lnTo>
                  <a:lnTo>
                    <a:pt x="2685" y="579"/>
                  </a:lnTo>
                  <a:lnTo>
                    <a:pt x="2685" y="579"/>
                  </a:lnTo>
                  <a:lnTo>
                    <a:pt x="2686" y="579"/>
                  </a:lnTo>
                  <a:close/>
                  <a:moveTo>
                    <a:pt x="2726" y="449"/>
                  </a:moveTo>
                  <a:lnTo>
                    <a:pt x="2728" y="451"/>
                  </a:lnTo>
                  <a:lnTo>
                    <a:pt x="2730" y="451"/>
                  </a:lnTo>
                  <a:lnTo>
                    <a:pt x="2730" y="449"/>
                  </a:lnTo>
                  <a:lnTo>
                    <a:pt x="2730" y="449"/>
                  </a:lnTo>
                  <a:lnTo>
                    <a:pt x="2730" y="449"/>
                  </a:lnTo>
                  <a:lnTo>
                    <a:pt x="2741" y="456"/>
                  </a:lnTo>
                  <a:lnTo>
                    <a:pt x="2741" y="456"/>
                  </a:lnTo>
                  <a:lnTo>
                    <a:pt x="2743" y="454"/>
                  </a:lnTo>
                  <a:lnTo>
                    <a:pt x="2745" y="454"/>
                  </a:lnTo>
                  <a:lnTo>
                    <a:pt x="2745" y="453"/>
                  </a:lnTo>
                  <a:lnTo>
                    <a:pt x="2747" y="453"/>
                  </a:lnTo>
                  <a:lnTo>
                    <a:pt x="2749" y="453"/>
                  </a:lnTo>
                  <a:lnTo>
                    <a:pt x="2751" y="456"/>
                  </a:lnTo>
                  <a:lnTo>
                    <a:pt x="2751" y="462"/>
                  </a:lnTo>
                  <a:lnTo>
                    <a:pt x="2753" y="464"/>
                  </a:lnTo>
                  <a:lnTo>
                    <a:pt x="2753" y="466"/>
                  </a:lnTo>
                  <a:lnTo>
                    <a:pt x="2753" y="466"/>
                  </a:lnTo>
                  <a:lnTo>
                    <a:pt x="2753" y="468"/>
                  </a:lnTo>
                  <a:lnTo>
                    <a:pt x="2753" y="468"/>
                  </a:lnTo>
                  <a:lnTo>
                    <a:pt x="2753" y="472"/>
                  </a:lnTo>
                  <a:lnTo>
                    <a:pt x="2753" y="473"/>
                  </a:lnTo>
                  <a:lnTo>
                    <a:pt x="2755" y="473"/>
                  </a:lnTo>
                  <a:lnTo>
                    <a:pt x="2757" y="475"/>
                  </a:lnTo>
                  <a:lnTo>
                    <a:pt x="2757" y="477"/>
                  </a:lnTo>
                  <a:lnTo>
                    <a:pt x="2758" y="477"/>
                  </a:lnTo>
                  <a:lnTo>
                    <a:pt x="2760" y="477"/>
                  </a:lnTo>
                  <a:lnTo>
                    <a:pt x="2762" y="475"/>
                  </a:lnTo>
                  <a:lnTo>
                    <a:pt x="2764" y="475"/>
                  </a:lnTo>
                  <a:lnTo>
                    <a:pt x="2768" y="475"/>
                  </a:lnTo>
                  <a:lnTo>
                    <a:pt x="2772" y="479"/>
                  </a:lnTo>
                  <a:lnTo>
                    <a:pt x="2774" y="479"/>
                  </a:lnTo>
                  <a:lnTo>
                    <a:pt x="2775" y="479"/>
                  </a:lnTo>
                  <a:lnTo>
                    <a:pt x="2777" y="479"/>
                  </a:lnTo>
                  <a:lnTo>
                    <a:pt x="2779" y="479"/>
                  </a:lnTo>
                  <a:lnTo>
                    <a:pt x="2779" y="477"/>
                  </a:lnTo>
                  <a:lnTo>
                    <a:pt x="2781" y="477"/>
                  </a:lnTo>
                  <a:lnTo>
                    <a:pt x="2785" y="477"/>
                  </a:lnTo>
                  <a:lnTo>
                    <a:pt x="2789" y="473"/>
                  </a:lnTo>
                  <a:lnTo>
                    <a:pt x="2789" y="473"/>
                  </a:lnTo>
                  <a:lnTo>
                    <a:pt x="2791" y="473"/>
                  </a:lnTo>
                  <a:lnTo>
                    <a:pt x="2791" y="473"/>
                  </a:lnTo>
                  <a:lnTo>
                    <a:pt x="2791" y="472"/>
                  </a:lnTo>
                  <a:lnTo>
                    <a:pt x="2791" y="472"/>
                  </a:lnTo>
                  <a:lnTo>
                    <a:pt x="2787" y="470"/>
                  </a:lnTo>
                  <a:lnTo>
                    <a:pt x="2785" y="470"/>
                  </a:lnTo>
                  <a:lnTo>
                    <a:pt x="2785" y="468"/>
                  </a:lnTo>
                  <a:lnTo>
                    <a:pt x="2783" y="468"/>
                  </a:lnTo>
                  <a:lnTo>
                    <a:pt x="2781" y="468"/>
                  </a:lnTo>
                  <a:lnTo>
                    <a:pt x="2779" y="468"/>
                  </a:lnTo>
                  <a:lnTo>
                    <a:pt x="2779" y="468"/>
                  </a:lnTo>
                  <a:lnTo>
                    <a:pt x="2779" y="468"/>
                  </a:lnTo>
                  <a:lnTo>
                    <a:pt x="2777" y="470"/>
                  </a:lnTo>
                  <a:lnTo>
                    <a:pt x="2777" y="468"/>
                  </a:lnTo>
                  <a:lnTo>
                    <a:pt x="2777" y="466"/>
                  </a:lnTo>
                  <a:lnTo>
                    <a:pt x="2775" y="464"/>
                  </a:lnTo>
                  <a:lnTo>
                    <a:pt x="2775" y="464"/>
                  </a:lnTo>
                  <a:lnTo>
                    <a:pt x="2774" y="462"/>
                  </a:lnTo>
                  <a:lnTo>
                    <a:pt x="2772" y="462"/>
                  </a:lnTo>
                  <a:lnTo>
                    <a:pt x="2772" y="462"/>
                  </a:lnTo>
                  <a:lnTo>
                    <a:pt x="2772" y="460"/>
                  </a:lnTo>
                  <a:lnTo>
                    <a:pt x="2772" y="460"/>
                  </a:lnTo>
                  <a:lnTo>
                    <a:pt x="2772" y="458"/>
                  </a:lnTo>
                  <a:lnTo>
                    <a:pt x="2770" y="458"/>
                  </a:lnTo>
                  <a:lnTo>
                    <a:pt x="2770" y="458"/>
                  </a:lnTo>
                  <a:lnTo>
                    <a:pt x="2770" y="456"/>
                  </a:lnTo>
                  <a:lnTo>
                    <a:pt x="2768" y="454"/>
                  </a:lnTo>
                  <a:lnTo>
                    <a:pt x="2762" y="451"/>
                  </a:lnTo>
                  <a:lnTo>
                    <a:pt x="2758" y="445"/>
                  </a:lnTo>
                  <a:lnTo>
                    <a:pt x="2757" y="445"/>
                  </a:lnTo>
                  <a:lnTo>
                    <a:pt x="2755" y="443"/>
                  </a:lnTo>
                  <a:lnTo>
                    <a:pt x="2753" y="445"/>
                  </a:lnTo>
                  <a:lnTo>
                    <a:pt x="2753" y="445"/>
                  </a:lnTo>
                  <a:lnTo>
                    <a:pt x="2751" y="447"/>
                  </a:lnTo>
                  <a:lnTo>
                    <a:pt x="2751" y="447"/>
                  </a:lnTo>
                  <a:lnTo>
                    <a:pt x="2749" y="447"/>
                  </a:lnTo>
                  <a:lnTo>
                    <a:pt x="2749" y="447"/>
                  </a:lnTo>
                  <a:lnTo>
                    <a:pt x="2747" y="445"/>
                  </a:lnTo>
                  <a:lnTo>
                    <a:pt x="2745" y="445"/>
                  </a:lnTo>
                  <a:lnTo>
                    <a:pt x="2745" y="447"/>
                  </a:lnTo>
                  <a:lnTo>
                    <a:pt x="2745" y="447"/>
                  </a:lnTo>
                  <a:lnTo>
                    <a:pt x="2743" y="445"/>
                  </a:lnTo>
                  <a:lnTo>
                    <a:pt x="2743" y="445"/>
                  </a:lnTo>
                  <a:lnTo>
                    <a:pt x="2743" y="443"/>
                  </a:lnTo>
                  <a:lnTo>
                    <a:pt x="2743" y="443"/>
                  </a:lnTo>
                  <a:lnTo>
                    <a:pt x="2743" y="443"/>
                  </a:lnTo>
                  <a:lnTo>
                    <a:pt x="2738" y="443"/>
                  </a:lnTo>
                  <a:lnTo>
                    <a:pt x="2738" y="443"/>
                  </a:lnTo>
                  <a:lnTo>
                    <a:pt x="2738" y="441"/>
                  </a:lnTo>
                  <a:lnTo>
                    <a:pt x="2736" y="443"/>
                  </a:lnTo>
                  <a:lnTo>
                    <a:pt x="2734" y="443"/>
                  </a:lnTo>
                  <a:lnTo>
                    <a:pt x="2732" y="443"/>
                  </a:lnTo>
                  <a:lnTo>
                    <a:pt x="2728" y="441"/>
                  </a:lnTo>
                  <a:lnTo>
                    <a:pt x="2728" y="441"/>
                  </a:lnTo>
                  <a:lnTo>
                    <a:pt x="2728" y="441"/>
                  </a:lnTo>
                  <a:lnTo>
                    <a:pt x="2728" y="441"/>
                  </a:lnTo>
                  <a:lnTo>
                    <a:pt x="2726" y="441"/>
                  </a:lnTo>
                  <a:lnTo>
                    <a:pt x="2726" y="441"/>
                  </a:lnTo>
                  <a:lnTo>
                    <a:pt x="2726" y="441"/>
                  </a:lnTo>
                  <a:lnTo>
                    <a:pt x="2726" y="441"/>
                  </a:lnTo>
                  <a:lnTo>
                    <a:pt x="2724" y="439"/>
                  </a:lnTo>
                  <a:lnTo>
                    <a:pt x="2724" y="439"/>
                  </a:lnTo>
                  <a:lnTo>
                    <a:pt x="2722" y="439"/>
                  </a:lnTo>
                  <a:lnTo>
                    <a:pt x="2722" y="441"/>
                  </a:lnTo>
                  <a:lnTo>
                    <a:pt x="2724" y="445"/>
                  </a:lnTo>
                  <a:lnTo>
                    <a:pt x="2726" y="449"/>
                  </a:lnTo>
                  <a:close/>
                  <a:moveTo>
                    <a:pt x="2709" y="500"/>
                  </a:moveTo>
                  <a:lnTo>
                    <a:pt x="2717" y="500"/>
                  </a:lnTo>
                  <a:lnTo>
                    <a:pt x="2719" y="498"/>
                  </a:lnTo>
                  <a:lnTo>
                    <a:pt x="2721" y="496"/>
                  </a:lnTo>
                  <a:lnTo>
                    <a:pt x="2719" y="496"/>
                  </a:lnTo>
                  <a:lnTo>
                    <a:pt x="2719" y="496"/>
                  </a:lnTo>
                  <a:lnTo>
                    <a:pt x="2717" y="496"/>
                  </a:lnTo>
                  <a:lnTo>
                    <a:pt x="2717" y="496"/>
                  </a:lnTo>
                  <a:lnTo>
                    <a:pt x="2713" y="498"/>
                  </a:lnTo>
                  <a:lnTo>
                    <a:pt x="2713" y="496"/>
                  </a:lnTo>
                  <a:lnTo>
                    <a:pt x="2711" y="496"/>
                  </a:lnTo>
                  <a:lnTo>
                    <a:pt x="2707" y="496"/>
                  </a:lnTo>
                  <a:lnTo>
                    <a:pt x="2705" y="496"/>
                  </a:lnTo>
                  <a:lnTo>
                    <a:pt x="2705" y="496"/>
                  </a:lnTo>
                  <a:lnTo>
                    <a:pt x="2704" y="498"/>
                  </a:lnTo>
                  <a:lnTo>
                    <a:pt x="2704" y="498"/>
                  </a:lnTo>
                  <a:lnTo>
                    <a:pt x="2704" y="500"/>
                  </a:lnTo>
                  <a:lnTo>
                    <a:pt x="2709" y="500"/>
                  </a:lnTo>
                  <a:close/>
                  <a:moveTo>
                    <a:pt x="2652" y="538"/>
                  </a:moveTo>
                  <a:lnTo>
                    <a:pt x="2652" y="540"/>
                  </a:lnTo>
                  <a:lnTo>
                    <a:pt x="2652" y="540"/>
                  </a:lnTo>
                  <a:lnTo>
                    <a:pt x="2654" y="542"/>
                  </a:lnTo>
                  <a:lnTo>
                    <a:pt x="2656" y="542"/>
                  </a:lnTo>
                  <a:lnTo>
                    <a:pt x="2656" y="540"/>
                  </a:lnTo>
                  <a:lnTo>
                    <a:pt x="2656" y="538"/>
                  </a:lnTo>
                  <a:lnTo>
                    <a:pt x="2658" y="534"/>
                  </a:lnTo>
                  <a:lnTo>
                    <a:pt x="2658" y="534"/>
                  </a:lnTo>
                  <a:lnTo>
                    <a:pt x="2658" y="534"/>
                  </a:lnTo>
                  <a:lnTo>
                    <a:pt x="2658" y="532"/>
                  </a:lnTo>
                  <a:lnTo>
                    <a:pt x="2658" y="532"/>
                  </a:lnTo>
                  <a:lnTo>
                    <a:pt x="2656" y="532"/>
                  </a:lnTo>
                  <a:lnTo>
                    <a:pt x="2656" y="532"/>
                  </a:lnTo>
                  <a:lnTo>
                    <a:pt x="2654" y="532"/>
                  </a:lnTo>
                  <a:lnTo>
                    <a:pt x="2654" y="532"/>
                  </a:lnTo>
                  <a:lnTo>
                    <a:pt x="2654" y="532"/>
                  </a:lnTo>
                  <a:lnTo>
                    <a:pt x="2654" y="534"/>
                  </a:lnTo>
                  <a:lnTo>
                    <a:pt x="2652" y="536"/>
                  </a:lnTo>
                  <a:lnTo>
                    <a:pt x="2652" y="538"/>
                  </a:lnTo>
                  <a:close/>
                  <a:moveTo>
                    <a:pt x="2666" y="561"/>
                  </a:moveTo>
                  <a:lnTo>
                    <a:pt x="2666" y="561"/>
                  </a:lnTo>
                  <a:lnTo>
                    <a:pt x="2668" y="562"/>
                  </a:lnTo>
                  <a:lnTo>
                    <a:pt x="2668" y="562"/>
                  </a:lnTo>
                  <a:lnTo>
                    <a:pt x="2669" y="561"/>
                  </a:lnTo>
                  <a:lnTo>
                    <a:pt x="2669" y="561"/>
                  </a:lnTo>
                  <a:lnTo>
                    <a:pt x="2669" y="559"/>
                  </a:lnTo>
                  <a:lnTo>
                    <a:pt x="2669" y="553"/>
                  </a:lnTo>
                  <a:lnTo>
                    <a:pt x="2669" y="553"/>
                  </a:lnTo>
                  <a:lnTo>
                    <a:pt x="2669" y="551"/>
                  </a:lnTo>
                  <a:lnTo>
                    <a:pt x="2669" y="551"/>
                  </a:lnTo>
                  <a:lnTo>
                    <a:pt x="2668" y="551"/>
                  </a:lnTo>
                  <a:lnTo>
                    <a:pt x="2668" y="553"/>
                  </a:lnTo>
                  <a:lnTo>
                    <a:pt x="2668" y="555"/>
                  </a:lnTo>
                  <a:lnTo>
                    <a:pt x="2668" y="557"/>
                  </a:lnTo>
                  <a:lnTo>
                    <a:pt x="2666" y="557"/>
                  </a:lnTo>
                  <a:lnTo>
                    <a:pt x="2666" y="559"/>
                  </a:lnTo>
                  <a:lnTo>
                    <a:pt x="2668" y="561"/>
                  </a:lnTo>
                  <a:lnTo>
                    <a:pt x="2666" y="561"/>
                  </a:lnTo>
                  <a:close/>
                  <a:moveTo>
                    <a:pt x="2679" y="536"/>
                  </a:moveTo>
                  <a:lnTo>
                    <a:pt x="2679" y="536"/>
                  </a:lnTo>
                  <a:lnTo>
                    <a:pt x="2681" y="536"/>
                  </a:lnTo>
                  <a:lnTo>
                    <a:pt x="2681" y="534"/>
                  </a:lnTo>
                  <a:lnTo>
                    <a:pt x="2679" y="534"/>
                  </a:lnTo>
                  <a:lnTo>
                    <a:pt x="2679" y="532"/>
                  </a:lnTo>
                  <a:lnTo>
                    <a:pt x="2679" y="534"/>
                  </a:lnTo>
                  <a:lnTo>
                    <a:pt x="2679" y="534"/>
                  </a:lnTo>
                  <a:lnTo>
                    <a:pt x="2679" y="536"/>
                  </a:lnTo>
                  <a:close/>
                  <a:moveTo>
                    <a:pt x="2749" y="595"/>
                  </a:moveTo>
                  <a:lnTo>
                    <a:pt x="2749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49" y="595"/>
                  </a:lnTo>
                  <a:lnTo>
                    <a:pt x="2749" y="595"/>
                  </a:lnTo>
                  <a:lnTo>
                    <a:pt x="2747" y="595"/>
                  </a:lnTo>
                  <a:lnTo>
                    <a:pt x="2747" y="595"/>
                  </a:lnTo>
                  <a:lnTo>
                    <a:pt x="2747" y="595"/>
                  </a:lnTo>
                  <a:lnTo>
                    <a:pt x="2745" y="595"/>
                  </a:lnTo>
                  <a:lnTo>
                    <a:pt x="2745" y="595"/>
                  </a:lnTo>
                  <a:lnTo>
                    <a:pt x="2745" y="596"/>
                  </a:lnTo>
                  <a:lnTo>
                    <a:pt x="2745" y="596"/>
                  </a:lnTo>
                  <a:lnTo>
                    <a:pt x="2745" y="596"/>
                  </a:lnTo>
                  <a:lnTo>
                    <a:pt x="2747" y="596"/>
                  </a:lnTo>
                  <a:lnTo>
                    <a:pt x="2747" y="596"/>
                  </a:lnTo>
                  <a:lnTo>
                    <a:pt x="2747" y="596"/>
                  </a:lnTo>
                  <a:lnTo>
                    <a:pt x="2749" y="596"/>
                  </a:lnTo>
                  <a:lnTo>
                    <a:pt x="2747" y="596"/>
                  </a:lnTo>
                  <a:lnTo>
                    <a:pt x="2747" y="596"/>
                  </a:lnTo>
                  <a:lnTo>
                    <a:pt x="2749" y="596"/>
                  </a:lnTo>
                  <a:lnTo>
                    <a:pt x="2749" y="595"/>
                  </a:lnTo>
                  <a:close/>
                  <a:moveTo>
                    <a:pt x="2804" y="481"/>
                  </a:moveTo>
                  <a:lnTo>
                    <a:pt x="2804" y="481"/>
                  </a:lnTo>
                  <a:lnTo>
                    <a:pt x="2806" y="481"/>
                  </a:lnTo>
                  <a:lnTo>
                    <a:pt x="2806" y="481"/>
                  </a:lnTo>
                  <a:lnTo>
                    <a:pt x="2806" y="479"/>
                  </a:lnTo>
                  <a:lnTo>
                    <a:pt x="2806" y="479"/>
                  </a:lnTo>
                  <a:lnTo>
                    <a:pt x="2806" y="479"/>
                  </a:lnTo>
                  <a:lnTo>
                    <a:pt x="2806" y="477"/>
                  </a:lnTo>
                  <a:lnTo>
                    <a:pt x="2804" y="477"/>
                  </a:lnTo>
                  <a:lnTo>
                    <a:pt x="2804" y="477"/>
                  </a:lnTo>
                  <a:lnTo>
                    <a:pt x="2804" y="477"/>
                  </a:lnTo>
                  <a:lnTo>
                    <a:pt x="2804" y="479"/>
                  </a:lnTo>
                  <a:lnTo>
                    <a:pt x="2804" y="479"/>
                  </a:lnTo>
                  <a:lnTo>
                    <a:pt x="2804" y="481"/>
                  </a:lnTo>
                  <a:close/>
                  <a:moveTo>
                    <a:pt x="2787" y="511"/>
                  </a:moveTo>
                  <a:lnTo>
                    <a:pt x="2785" y="511"/>
                  </a:lnTo>
                  <a:lnTo>
                    <a:pt x="2785" y="511"/>
                  </a:lnTo>
                  <a:lnTo>
                    <a:pt x="2785" y="509"/>
                  </a:lnTo>
                  <a:lnTo>
                    <a:pt x="2783" y="509"/>
                  </a:lnTo>
                  <a:lnTo>
                    <a:pt x="2781" y="509"/>
                  </a:lnTo>
                  <a:lnTo>
                    <a:pt x="2781" y="509"/>
                  </a:lnTo>
                  <a:lnTo>
                    <a:pt x="2781" y="509"/>
                  </a:lnTo>
                  <a:lnTo>
                    <a:pt x="2781" y="509"/>
                  </a:lnTo>
                  <a:lnTo>
                    <a:pt x="2777" y="507"/>
                  </a:lnTo>
                  <a:lnTo>
                    <a:pt x="2772" y="507"/>
                  </a:lnTo>
                  <a:lnTo>
                    <a:pt x="2770" y="507"/>
                  </a:lnTo>
                  <a:lnTo>
                    <a:pt x="2768" y="507"/>
                  </a:lnTo>
                  <a:lnTo>
                    <a:pt x="2762" y="507"/>
                  </a:lnTo>
                  <a:lnTo>
                    <a:pt x="2758" y="507"/>
                  </a:lnTo>
                  <a:lnTo>
                    <a:pt x="2755" y="507"/>
                  </a:lnTo>
                  <a:lnTo>
                    <a:pt x="2751" y="506"/>
                  </a:lnTo>
                  <a:lnTo>
                    <a:pt x="2738" y="506"/>
                  </a:lnTo>
                  <a:lnTo>
                    <a:pt x="2730" y="504"/>
                  </a:lnTo>
                  <a:lnTo>
                    <a:pt x="2728" y="504"/>
                  </a:lnTo>
                  <a:lnTo>
                    <a:pt x="2728" y="504"/>
                  </a:lnTo>
                  <a:lnTo>
                    <a:pt x="2728" y="504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7"/>
                  </a:lnTo>
                  <a:lnTo>
                    <a:pt x="2728" y="507"/>
                  </a:lnTo>
                  <a:lnTo>
                    <a:pt x="2728" y="507"/>
                  </a:lnTo>
                  <a:lnTo>
                    <a:pt x="2728" y="507"/>
                  </a:lnTo>
                  <a:lnTo>
                    <a:pt x="2730" y="507"/>
                  </a:lnTo>
                  <a:lnTo>
                    <a:pt x="2730" y="507"/>
                  </a:lnTo>
                  <a:lnTo>
                    <a:pt x="2730" y="509"/>
                  </a:lnTo>
                  <a:lnTo>
                    <a:pt x="2730" y="509"/>
                  </a:lnTo>
                  <a:lnTo>
                    <a:pt x="2732" y="509"/>
                  </a:lnTo>
                  <a:lnTo>
                    <a:pt x="2734" y="509"/>
                  </a:lnTo>
                  <a:lnTo>
                    <a:pt x="2736" y="509"/>
                  </a:lnTo>
                  <a:lnTo>
                    <a:pt x="2736" y="509"/>
                  </a:lnTo>
                  <a:lnTo>
                    <a:pt x="2738" y="511"/>
                  </a:lnTo>
                  <a:lnTo>
                    <a:pt x="2739" y="511"/>
                  </a:lnTo>
                  <a:lnTo>
                    <a:pt x="2739" y="511"/>
                  </a:lnTo>
                  <a:lnTo>
                    <a:pt x="2741" y="511"/>
                  </a:lnTo>
                  <a:lnTo>
                    <a:pt x="2741" y="511"/>
                  </a:lnTo>
                  <a:lnTo>
                    <a:pt x="2743" y="511"/>
                  </a:lnTo>
                  <a:lnTo>
                    <a:pt x="2743" y="511"/>
                  </a:lnTo>
                  <a:lnTo>
                    <a:pt x="2743" y="511"/>
                  </a:lnTo>
                  <a:lnTo>
                    <a:pt x="2745" y="511"/>
                  </a:lnTo>
                  <a:lnTo>
                    <a:pt x="2745" y="511"/>
                  </a:lnTo>
                  <a:lnTo>
                    <a:pt x="2747" y="511"/>
                  </a:lnTo>
                  <a:lnTo>
                    <a:pt x="2747" y="513"/>
                  </a:lnTo>
                  <a:lnTo>
                    <a:pt x="2747" y="513"/>
                  </a:lnTo>
                  <a:lnTo>
                    <a:pt x="2751" y="513"/>
                  </a:lnTo>
                  <a:lnTo>
                    <a:pt x="2753" y="515"/>
                  </a:lnTo>
                  <a:lnTo>
                    <a:pt x="2753" y="515"/>
                  </a:lnTo>
                  <a:lnTo>
                    <a:pt x="2757" y="515"/>
                  </a:lnTo>
                  <a:lnTo>
                    <a:pt x="2758" y="515"/>
                  </a:lnTo>
                  <a:lnTo>
                    <a:pt x="2758" y="515"/>
                  </a:lnTo>
                  <a:lnTo>
                    <a:pt x="2758" y="517"/>
                  </a:lnTo>
                  <a:lnTo>
                    <a:pt x="2762" y="517"/>
                  </a:lnTo>
                  <a:lnTo>
                    <a:pt x="2764" y="519"/>
                  </a:lnTo>
                  <a:lnTo>
                    <a:pt x="2764" y="519"/>
                  </a:lnTo>
                  <a:lnTo>
                    <a:pt x="2766" y="519"/>
                  </a:lnTo>
                  <a:lnTo>
                    <a:pt x="2768" y="519"/>
                  </a:lnTo>
                  <a:lnTo>
                    <a:pt x="2768" y="519"/>
                  </a:lnTo>
                  <a:lnTo>
                    <a:pt x="2768" y="521"/>
                  </a:lnTo>
                  <a:lnTo>
                    <a:pt x="2770" y="521"/>
                  </a:lnTo>
                  <a:lnTo>
                    <a:pt x="2770" y="521"/>
                  </a:lnTo>
                  <a:lnTo>
                    <a:pt x="2772" y="521"/>
                  </a:lnTo>
                  <a:lnTo>
                    <a:pt x="2772" y="521"/>
                  </a:lnTo>
                  <a:lnTo>
                    <a:pt x="2777" y="521"/>
                  </a:lnTo>
                  <a:lnTo>
                    <a:pt x="2779" y="523"/>
                  </a:lnTo>
                  <a:lnTo>
                    <a:pt x="2781" y="525"/>
                  </a:lnTo>
                  <a:lnTo>
                    <a:pt x="2781" y="525"/>
                  </a:lnTo>
                  <a:lnTo>
                    <a:pt x="2781" y="525"/>
                  </a:lnTo>
                  <a:lnTo>
                    <a:pt x="2783" y="525"/>
                  </a:lnTo>
                  <a:lnTo>
                    <a:pt x="2783" y="525"/>
                  </a:lnTo>
                  <a:lnTo>
                    <a:pt x="2783" y="525"/>
                  </a:lnTo>
                  <a:lnTo>
                    <a:pt x="2783" y="525"/>
                  </a:lnTo>
                  <a:lnTo>
                    <a:pt x="2785" y="525"/>
                  </a:lnTo>
                  <a:lnTo>
                    <a:pt x="2785" y="523"/>
                  </a:lnTo>
                  <a:lnTo>
                    <a:pt x="2785" y="523"/>
                  </a:lnTo>
                  <a:lnTo>
                    <a:pt x="2785" y="523"/>
                  </a:lnTo>
                  <a:lnTo>
                    <a:pt x="2785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9" y="523"/>
                  </a:lnTo>
                  <a:lnTo>
                    <a:pt x="2792" y="523"/>
                  </a:lnTo>
                  <a:lnTo>
                    <a:pt x="2792" y="523"/>
                  </a:lnTo>
                  <a:lnTo>
                    <a:pt x="2794" y="525"/>
                  </a:lnTo>
                  <a:lnTo>
                    <a:pt x="2796" y="525"/>
                  </a:lnTo>
                  <a:lnTo>
                    <a:pt x="2796" y="525"/>
                  </a:lnTo>
                  <a:lnTo>
                    <a:pt x="2798" y="525"/>
                  </a:lnTo>
                  <a:lnTo>
                    <a:pt x="2798" y="525"/>
                  </a:lnTo>
                  <a:lnTo>
                    <a:pt x="2798" y="525"/>
                  </a:lnTo>
                  <a:lnTo>
                    <a:pt x="2800" y="525"/>
                  </a:lnTo>
                  <a:lnTo>
                    <a:pt x="2802" y="525"/>
                  </a:lnTo>
                  <a:lnTo>
                    <a:pt x="2802" y="525"/>
                  </a:lnTo>
                  <a:lnTo>
                    <a:pt x="2802" y="525"/>
                  </a:lnTo>
                  <a:lnTo>
                    <a:pt x="2802" y="523"/>
                  </a:lnTo>
                  <a:lnTo>
                    <a:pt x="2800" y="523"/>
                  </a:lnTo>
                  <a:lnTo>
                    <a:pt x="2800" y="523"/>
                  </a:lnTo>
                  <a:lnTo>
                    <a:pt x="2802" y="523"/>
                  </a:lnTo>
                  <a:lnTo>
                    <a:pt x="2808" y="523"/>
                  </a:lnTo>
                  <a:lnTo>
                    <a:pt x="2810" y="523"/>
                  </a:lnTo>
                  <a:lnTo>
                    <a:pt x="2810" y="523"/>
                  </a:lnTo>
                  <a:lnTo>
                    <a:pt x="2810" y="523"/>
                  </a:lnTo>
                  <a:lnTo>
                    <a:pt x="2811" y="523"/>
                  </a:lnTo>
                  <a:lnTo>
                    <a:pt x="2813" y="521"/>
                  </a:lnTo>
                  <a:lnTo>
                    <a:pt x="2813" y="521"/>
                  </a:lnTo>
                  <a:lnTo>
                    <a:pt x="2813" y="521"/>
                  </a:lnTo>
                  <a:lnTo>
                    <a:pt x="2813" y="521"/>
                  </a:lnTo>
                  <a:lnTo>
                    <a:pt x="2813" y="519"/>
                  </a:lnTo>
                  <a:lnTo>
                    <a:pt x="2815" y="519"/>
                  </a:lnTo>
                  <a:lnTo>
                    <a:pt x="2819" y="519"/>
                  </a:lnTo>
                  <a:lnTo>
                    <a:pt x="2823" y="519"/>
                  </a:lnTo>
                  <a:lnTo>
                    <a:pt x="2825" y="519"/>
                  </a:lnTo>
                  <a:lnTo>
                    <a:pt x="2825" y="519"/>
                  </a:lnTo>
                  <a:lnTo>
                    <a:pt x="2825" y="517"/>
                  </a:lnTo>
                  <a:lnTo>
                    <a:pt x="2825" y="517"/>
                  </a:lnTo>
                  <a:lnTo>
                    <a:pt x="2823" y="515"/>
                  </a:lnTo>
                  <a:lnTo>
                    <a:pt x="2821" y="515"/>
                  </a:lnTo>
                  <a:lnTo>
                    <a:pt x="2819" y="515"/>
                  </a:lnTo>
                  <a:lnTo>
                    <a:pt x="2817" y="515"/>
                  </a:lnTo>
                  <a:lnTo>
                    <a:pt x="2817" y="515"/>
                  </a:lnTo>
                  <a:lnTo>
                    <a:pt x="2813" y="513"/>
                  </a:lnTo>
                  <a:lnTo>
                    <a:pt x="2811" y="513"/>
                  </a:lnTo>
                  <a:lnTo>
                    <a:pt x="2806" y="513"/>
                  </a:lnTo>
                  <a:lnTo>
                    <a:pt x="2796" y="513"/>
                  </a:lnTo>
                  <a:lnTo>
                    <a:pt x="2791" y="513"/>
                  </a:lnTo>
                  <a:lnTo>
                    <a:pt x="2791" y="513"/>
                  </a:lnTo>
                  <a:lnTo>
                    <a:pt x="2787" y="511"/>
                  </a:lnTo>
                  <a:close/>
                  <a:moveTo>
                    <a:pt x="2830" y="521"/>
                  </a:moveTo>
                  <a:lnTo>
                    <a:pt x="2832" y="521"/>
                  </a:lnTo>
                  <a:lnTo>
                    <a:pt x="2832" y="521"/>
                  </a:lnTo>
                  <a:lnTo>
                    <a:pt x="2836" y="523"/>
                  </a:lnTo>
                  <a:lnTo>
                    <a:pt x="2836" y="523"/>
                  </a:lnTo>
                  <a:lnTo>
                    <a:pt x="2836" y="523"/>
                  </a:lnTo>
                  <a:lnTo>
                    <a:pt x="2836" y="521"/>
                  </a:lnTo>
                  <a:lnTo>
                    <a:pt x="2836" y="521"/>
                  </a:lnTo>
                  <a:lnTo>
                    <a:pt x="2834" y="521"/>
                  </a:lnTo>
                  <a:lnTo>
                    <a:pt x="2834" y="521"/>
                  </a:lnTo>
                  <a:lnTo>
                    <a:pt x="2832" y="521"/>
                  </a:lnTo>
                  <a:lnTo>
                    <a:pt x="2830" y="521"/>
                  </a:lnTo>
                  <a:lnTo>
                    <a:pt x="2830" y="521"/>
                  </a:lnTo>
                  <a:lnTo>
                    <a:pt x="2830" y="521"/>
                  </a:lnTo>
                  <a:lnTo>
                    <a:pt x="2830" y="521"/>
                  </a:lnTo>
                  <a:close/>
                  <a:moveTo>
                    <a:pt x="2789" y="528"/>
                  </a:moveTo>
                  <a:lnTo>
                    <a:pt x="2789" y="526"/>
                  </a:lnTo>
                  <a:lnTo>
                    <a:pt x="2789" y="526"/>
                  </a:lnTo>
                  <a:lnTo>
                    <a:pt x="2789" y="526"/>
                  </a:lnTo>
                  <a:lnTo>
                    <a:pt x="2789" y="526"/>
                  </a:lnTo>
                  <a:lnTo>
                    <a:pt x="2789" y="525"/>
                  </a:lnTo>
                  <a:lnTo>
                    <a:pt x="2789" y="525"/>
                  </a:lnTo>
                  <a:lnTo>
                    <a:pt x="2787" y="525"/>
                  </a:lnTo>
                  <a:lnTo>
                    <a:pt x="2787" y="525"/>
                  </a:lnTo>
                  <a:lnTo>
                    <a:pt x="2787" y="525"/>
                  </a:lnTo>
                  <a:lnTo>
                    <a:pt x="2787" y="525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close/>
                  <a:moveTo>
                    <a:pt x="2753" y="519"/>
                  </a:moveTo>
                  <a:lnTo>
                    <a:pt x="2753" y="519"/>
                  </a:lnTo>
                  <a:lnTo>
                    <a:pt x="2753" y="519"/>
                  </a:lnTo>
                  <a:lnTo>
                    <a:pt x="2753" y="519"/>
                  </a:lnTo>
                  <a:lnTo>
                    <a:pt x="2753" y="519"/>
                  </a:lnTo>
                  <a:lnTo>
                    <a:pt x="2753" y="517"/>
                  </a:lnTo>
                  <a:lnTo>
                    <a:pt x="2753" y="517"/>
                  </a:lnTo>
                  <a:lnTo>
                    <a:pt x="2753" y="517"/>
                  </a:lnTo>
                  <a:lnTo>
                    <a:pt x="2753" y="517"/>
                  </a:lnTo>
                  <a:lnTo>
                    <a:pt x="2751" y="517"/>
                  </a:lnTo>
                  <a:lnTo>
                    <a:pt x="2751" y="517"/>
                  </a:lnTo>
                  <a:lnTo>
                    <a:pt x="2751" y="517"/>
                  </a:lnTo>
                  <a:lnTo>
                    <a:pt x="2751" y="519"/>
                  </a:lnTo>
                  <a:lnTo>
                    <a:pt x="2751" y="519"/>
                  </a:lnTo>
                  <a:lnTo>
                    <a:pt x="2753" y="519"/>
                  </a:lnTo>
                  <a:close/>
                  <a:moveTo>
                    <a:pt x="2652" y="348"/>
                  </a:moveTo>
                  <a:lnTo>
                    <a:pt x="2652" y="348"/>
                  </a:lnTo>
                  <a:lnTo>
                    <a:pt x="2652" y="347"/>
                  </a:lnTo>
                  <a:lnTo>
                    <a:pt x="2652" y="347"/>
                  </a:lnTo>
                  <a:lnTo>
                    <a:pt x="2652" y="347"/>
                  </a:lnTo>
                  <a:lnTo>
                    <a:pt x="2651" y="347"/>
                  </a:lnTo>
                  <a:lnTo>
                    <a:pt x="2651" y="347"/>
                  </a:lnTo>
                  <a:lnTo>
                    <a:pt x="2651" y="348"/>
                  </a:lnTo>
                  <a:lnTo>
                    <a:pt x="2652" y="348"/>
                  </a:lnTo>
                  <a:close/>
                  <a:moveTo>
                    <a:pt x="2777" y="483"/>
                  </a:moveTo>
                  <a:lnTo>
                    <a:pt x="2777" y="483"/>
                  </a:lnTo>
                  <a:lnTo>
                    <a:pt x="2779" y="483"/>
                  </a:lnTo>
                  <a:lnTo>
                    <a:pt x="2779" y="483"/>
                  </a:lnTo>
                  <a:lnTo>
                    <a:pt x="2779" y="483"/>
                  </a:lnTo>
                  <a:lnTo>
                    <a:pt x="2779" y="481"/>
                  </a:lnTo>
                  <a:lnTo>
                    <a:pt x="2781" y="481"/>
                  </a:lnTo>
                  <a:lnTo>
                    <a:pt x="2781" y="481"/>
                  </a:lnTo>
                  <a:lnTo>
                    <a:pt x="2779" y="481"/>
                  </a:lnTo>
                  <a:lnTo>
                    <a:pt x="2779" y="481"/>
                  </a:lnTo>
                  <a:lnTo>
                    <a:pt x="2777" y="481"/>
                  </a:lnTo>
                  <a:lnTo>
                    <a:pt x="2777" y="483"/>
                  </a:lnTo>
                  <a:lnTo>
                    <a:pt x="2777" y="483"/>
                  </a:lnTo>
                  <a:lnTo>
                    <a:pt x="2777" y="483"/>
                  </a:lnTo>
                  <a:close/>
                  <a:moveTo>
                    <a:pt x="2444" y="328"/>
                  </a:moveTo>
                  <a:lnTo>
                    <a:pt x="2444" y="330"/>
                  </a:lnTo>
                  <a:lnTo>
                    <a:pt x="2444" y="330"/>
                  </a:lnTo>
                  <a:lnTo>
                    <a:pt x="2444" y="328"/>
                  </a:lnTo>
                  <a:lnTo>
                    <a:pt x="2444" y="328"/>
                  </a:lnTo>
                  <a:close/>
                  <a:moveTo>
                    <a:pt x="2446" y="328"/>
                  </a:moveTo>
                  <a:lnTo>
                    <a:pt x="2446" y="326"/>
                  </a:lnTo>
                  <a:lnTo>
                    <a:pt x="2446" y="326"/>
                  </a:lnTo>
                  <a:lnTo>
                    <a:pt x="2446" y="326"/>
                  </a:lnTo>
                  <a:lnTo>
                    <a:pt x="2444" y="326"/>
                  </a:lnTo>
                  <a:lnTo>
                    <a:pt x="2444" y="328"/>
                  </a:lnTo>
                  <a:lnTo>
                    <a:pt x="2444" y="328"/>
                  </a:lnTo>
                  <a:lnTo>
                    <a:pt x="2446" y="328"/>
                  </a:lnTo>
                  <a:close/>
                  <a:moveTo>
                    <a:pt x="2412" y="617"/>
                  </a:moveTo>
                  <a:lnTo>
                    <a:pt x="2412" y="619"/>
                  </a:lnTo>
                  <a:lnTo>
                    <a:pt x="2412" y="619"/>
                  </a:lnTo>
                  <a:lnTo>
                    <a:pt x="2412" y="619"/>
                  </a:lnTo>
                  <a:lnTo>
                    <a:pt x="2412" y="619"/>
                  </a:lnTo>
                  <a:lnTo>
                    <a:pt x="2412" y="619"/>
                  </a:lnTo>
                  <a:lnTo>
                    <a:pt x="2412" y="621"/>
                  </a:lnTo>
                  <a:lnTo>
                    <a:pt x="2414" y="619"/>
                  </a:lnTo>
                  <a:lnTo>
                    <a:pt x="2414" y="619"/>
                  </a:lnTo>
                  <a:lnTo>
                    <a:pt x="2414" y="619"/>
                  </a:lnTo>
                  <a:lnTo>
                    <a:pt x="2414" y="619"/>
                  </a:lnTo>
                  <a:lnTo>
                    <a:pt x="2412" y="617"/>
                  </a:lnTo>
                  <a:close/>
                  <a:moveTo>
                    <a:pt x="2420" y="542"/>
                  </a:moveTo>
                  <a:lnTo>
                    <a:pt x="2421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3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close/>
                  <a:moveTo>
                    <a:pt x="2399" y="549"/>
                  </a:moveTo>
                  <a:lnTo>
                    <a:pt x="2401" y="549"/>
                  </a:lnTo>
                  <a:lnTo>
                    <a:pt x="2401" y="549"/>
                  </a:lnTo>
                  <a:lnTo>
                    <a:pt x="2401" y="547"/>
                  </a:lnTo>
                  <a:lnTo>
                    <a:pt x="2401" y="547"/>
                  </a:lnTo>
                  <a:lnTo>
                    <a:pt x="2399" y="547"/>
                  </a:lnTo>
                  <a:lnTo>
                    <a:pt x="2399" y="547"/>
                  </a:lnTo>
                  <a:lnTo>
                    <a:pt x="2399" y="549"/>
                  </a:lnTo>
                  <a:lnTo>
                    <a:pt x="2399" y="549"/>
                  </a:lnTo>
                  <a:close/>
                  <a:moveTo>
                    <a:pt x="2403" y="532"/>
                  </a:moveTo>
                  <a:lnTo>
                    <a:pt x="2403" y="532"/>
                  </a:lnTo>
                  <a:lnTo>
                    <a:pt x="2403" y="532"/>
                  </a:lnTo>
                  <a:lnTo>
                    <a:pt x="2403" y="532"/>
                  </a:lnTo>
                  <a:lnTo>
                    <a:pt x="2403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3" y="532"/>
                  </a:lnTo>
                  <a:lnTo>
                    <a:pt x="2403" y="532"/>
                  </a:lnTo>
                  <a:close/>
                  <a:moveTo>
                    <a:pt x="2401" y="532"/>
                  </a:moveTo>
                  <a:lnTo>
                    <a:pt x="2401" y="532"/>
                  </a:lnTo>
                  <a:lnTo>
                    <a:pt x="2399" y="532"/>
                  </a:lnTo>
                  <a:lnTo>
                    <a:pt x="2399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2"/>
                  </a:lnTo>
                  <a:lnTo>
                    <a:pt x="2397" y="532"/>
                  </a:lnTo>
                  <a:lnTo>
                    <a:pt x="2397" y="532"/>
                  </a:lnTo>
                  <a:lnTo>
                    <a:pt x="2397" y="532"/>
                  </a:lnTo>
                  <a:lnTo>
                    <a:pt x="2399" y="532"/>
                  </a:lnTo>
                  <a:lnTo>
                    <a:pt x="2399" y="532"/>
                  </a:lnTo>
                  <a:lnTo>
                    <a:pt x="2399" y="532"/>
                  </a:lnTo>
                  <a:lnTo>
                    <a:pt x="2401" y="532"/>
                  </a:lnTo>
                  <a:close/>
                  <a:moveTo>
                    <a:pt x="2440" y="896"/>
                  </a:moveTo>
                  <a:lnTo>
                    <a:pt x="2440" y="896"/>
                  </a:lnTo>
                  <a:lnTo>
                    <a:pt x="2440" y="896"/>
                  </a:lnTo>
                  <a:lnTo>
                    <a:pt x="2438" y="896"/>
                  </a:lnTo>
                  <a:lnTo>
                    <a:pt x="2438" y="894"/>
                  </a:lnTo>
                  <a:lnTo>
                    <a:pt x="2438" y="894"/>
                  </a:lnTo>
                  <a:lnTo>
                    <a:pt x="2438" y="896"/>
                  </a:lnTo>
                  <a:lnTo>
                    <a:pt x="2438" y="896"/>
                  </a:lnTo>
                  <a:lnTo>
                    <a:pt x="2437" y="896"/>
                  </a:lnTo>
                  <a:lnTo>
                    <a:pt x="2437" y="896"/>
                  </a:lnTo>
                  <a:lnTo>
                    <a:pt x="2433" y="896"/>
                  </a:lnTo>
                  <a:lnTo>
                    <a:pt x="2431" y="896"/>
                  </a:lnTo>
                  <a:lnTo>
                    <a:pt x="2429" y="896"/>
                  </a:lnTo>
                  <a:lnTo>
                    <a:pt x="2429" y="896"/>
                  </a:lnTo>
                  <a:lnTo>
                    <a:pt x="2429" y="896"/>
                  </a:lnTo>
                  <a:lnTo>
                    <a:pt x="2427" y="896"/>
                  </a:lnTo>
                  <a:lnTo>
                    <a:pt x="2427" y="898"/>
                  </a:lnTo>
                  <a:lnTo>
                    <a:pt x="2427" y="898"/>
                  </a:lnTo>
                  <a:lnTo>
                    <a:pt x="2427" y="899"/>
                  </a:lnTo>
                  <a:lnTo>
                    <a:pt x="2427" y="899"/>
                  </a:lnTo>
                  <a:lnTo>
                    <a:pt x="2429" y="899"/>
                  </a:lnTo>
                  <a:lnTo>
                    <a:pt x="2431" y="899"/>
                  </a:lnTo>
                  <a:lnTo>
                    <a:pt x="2433" y="899"/>
                  </a:lnTo>
                  <a:lnTo>
                    <a:pt x="2433" y="901"/>
                  </a:lnTo>
                  <a:lnTo>
                    <a:pt x="2431" y="901"/>
                  </a:lnTo>
                  <a:lnTo>
                    <a:pt x="2431" y="901"/>
                  </a:lnTo>
                  <a:lnTo>
                    <a:pt x="2431" y="901"/>
                  </a:lnTo>
                  <a:lnTo>
                    <a:pt x="2433" y="901"/>
                  </a:lnTo>
                  <a:lnTo>
                    <a:pt x="2433" y="901"/>
                  </a:lnTo>
                  <a:lnTo>
                    <a:pt x="2433" y="901"/>
                  </a:lnTo>
                  <a:lnTo>
                    <a:pt x="2435" y="899"/>
                  </a:lnTo>
                  <a:lnTo>
                    <a:pt x="2435" y="899"/>
                  </a:lnTo>
                  <a:lnTo>
                    <a:pt x="2435" y="899"/>
                  </a:lnTo>
                  <a:lnTo>
                    <a:pt x="2437" y="899"/>
                  </a:lnTo>
                  <a:lnTo>
                    <a:pt x="2438" y="896"/>
                  </a:lnTo>
                  <a:lnTo>
                    <a:pt x="2440" y="896"/>
                  </a:lnTo>
                  <a:close/>
                  <a:moveTo>
                    <a:pt x="2211" y="614"/>
                  </a:moveTo>
                  <a:lnTo>
                    <a:pt x="2211" y="612"/>
                  </a:lnTo>
                  <a:lnTo>
                    <a:pt x="2211" y="612"/>
                  </a:lnTo>
                  <a:lnTo>
                    <a:pt x="2211" y="610"/>
                  </a:lnTo>
                  <a:lnTo>
                    <a:pt x="2209" y="610"/>
                  </a:lnTo>
                  <a:lnTo>
                    <a:pt x="2209" y="610"/>
                  </a:lnTo>
                  <a:lnTo>
                    <a:pt x="2209" y="610"/>
                  </a:lnTo>
                  <a:lnTo>
                    <a:pt x="2209" y="608"/>
                  </a:lnTo>
                  <a:lnTo>
                    <a:pt x="2209" y="608"/>
                  </a:lnTo>
                  <a:lnTo>
                    <a:pt x="2209" y="608"/>
                  </a:lnTo>
                  <a:lnTo>
                    <a:pt x="2208" y="610"/>
                  </a:lnTo>
                  <a:lnTo>
                    <a:pt x="2206" y="610"/>
                  </a:lnTo>
                  <a:lnTo>
                    <a:pt x="2204" y="610"/>
                  </a:lnTo>
                  <a:lnTo>
                    <a:pt x="2202" y="612"/>
                  </a:lnTo>
                  <a:lnTo>
                    <a:pt x="2202" y="614"/>
                  </a:lnTo>
                  <a:lnTo>
                    <a:pt x="2202" y="615"/>
                  </a:lnTo>
                  <a:lnTo>
                    <a:pt x="2204" y="615"/>
                  </a:lnTo>
                  <a:lnTo>
                    <a:pt x="2208" y="615"/>
                  </a:lnTo>
                  <a:lnTo>
                    <a:pt x="2209" y="615"/>
                  </a:lnTo>
                  <a:lnTo>
                    <a:pt x="2209" y="615"/>
                  </a:lnTo>
                  <a:lnTo>
                    <a:pt x="2211" y="614"/>
                  </a:lnTo>
                  <a:lnTo>
                    <a:pt x="2211" y="614"/>
                  </a:lnTo>
                  <a:close/>
                  <a:moveTo>
                    <a:pt x="2437" y="468"/>
                  </a:moveTo>
                  <a:lnTo>
                    <a:pt x="2437" y="468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4"/>
                  </a:lnTo>
                  <a:lnTo>
                    <a:pt x="2437" y="464"/>
                  </a:lnTo>
                  <a:lnTo>
                    <a:pt x="2437" y="464"/>
                  </a:lnTo>
                  <a:lnTo>
                    <a:pt x="2435" y="464"/>
                  </a:lnTo>
                  <a:lnTo>
                    <a:pt x="2433" y="466"/>
                  </a:lnTo>
                  <a:lnTo>
                    <a:pt x="2433" y="466"/>
                  </a:lnTo>
                  <a:lnTo>
                    <a:pt x="2433" y="468"/>
                  </a:lnTo>
                  <a:lnTo>
                    <a:pt x="2433" y="468"/>
                  </a:lnTo>
                  <a:lnTo>
                    <a:pt x="2433" y="468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68"/>
                  </a:lnTo>
                  <a:lnTo>
                    <a:pt x="2435" y="468"/>
                  </a:lnTo>
                  <a:lnTo>
                    <a:pt x="2435" y="468"/>
                  </a:lnTo>
                  <a:lnTo>
                    <a:pt x="2437" y="468"/>
                  </a:lnTo>
                  <a:close/>
                  <a:moveTo>
                    <a:pt x="2378" y="413"/>
                  </a:moveTo>
                  <a:lnTo>
                    <a:pt x="2380" y="413"/>
                  </a:lnTo>
                  <a:lnTo>
                    <a:pt x="2380" y="413"/>
                  </a:lnTo>
                  <a:lnTo>
                    <a:pt x="2380" y="413"/>
                  </a:lnTo>
                  <a:lnTo>
                    <a:pt x="2382" y="415"/>
                  </a:lnTo>
                  <a:lnTo>
                    <a:pt x="2382" y="415"/>
                  </a:lnTo>
                  <a:lnTo>
                    <a:pt x="2382" y="415"/>
                  </a:lnTo>
                  <a:lnTo>
                    <a:pt x="2384" y="415"/>
                  </a:lnTo>
                  <a:lnTo>
                    <a:pt x="2384" y="415"/>
                  </a:lnTo>
                  <a:lnTo>
                    <a:pt x="2385" y="415"/>
                  </a:lnTo>
                  <a:lnTo>
                    <a:pt x="2385" y="415"/>
                  </a:lnTo>
                  <a:lnTo>
                    <a:pt x="2385" y="417"/>
                  </a:lnTo>
                  <a:lnTo>
                    <a:pt x="2385" y="417"/>
                  </a:lnTo>
                  <a:lnTo>
                    <a:pt x="2387" y="415"/>
                  </a:lnTo>
                  <a:lnTo>
                    <a:pt x="2387" y="415"/>
                  </a:lnTo>
                  <a:lnTo>
                    <a:pt x="2387" y="415"/>
                  </a:lnTo>
                  <a:lnTo>
                    <a:pt x="2389" y="415"/>
                  </a:lnTo>
                  <a:lnTo>
                    <a:pt x="2389" y="415"/>
                  </a:lnTo>
                  <a:lnTo>
                    <a:pt x="2389" y="417"/>
                  </a:lnTo>
                  <a:lnTo>
                    <a:pt x="2389" y="417"/>
                  </a:lnTo>
                  <a:lnTo>
                    <a:pt x="2389" y="417"/>
                  </a:lnTo>
                  <a:lnTo>
                    <a:pt x="2391" y="417"/>
                  </a:lnTo>
                  <a:lnTo>
                    <a:pt x="2391" y="415"/>
                  </a:lnTo>
                  <a:lnTo>
                    <a:pt x="2393" y="415"/>
                  </a:lnTo>
                  <a:lnTo>
                    <a:pt x="2395" y="415"/>
                  </a:lnTo>
                  <a:lnTo>
                    <a:pt x="2395" y="415"/>
                  </a:lnTo>
                  <a:lnTo>
                    <a:pt x="2395" y="415"/>
                  </a:lnTo>
                  <a:lnTo>
                    <a:pt x="2395" y="417"/>
                  </a:lnTo>
                  <a:lnTo>
                    <a:pt x="2395" y="417"/>
                  </a:lnTo>
                  <a:lnTo>
                    <a:pt x="2395" y="417"/>
                  </a:lnTo>
                  <a:lnTo>
                    <a:pt x="2395" y="417"/>
                  </a:lnTo>
                  <a:lnTo>
                    <a:pt x="2397" y="418"/>
                  </a:lnTo>
                  <a:lnTo>
                    <a:pt x="2397" y="418"/>
                  </a:lnTo>
                  <a:lnTo>
                    <a:pt x="2397" y="420"/>
                  </a:lnTo>
                  <a:lnTo>
                    <a:pt x="2397" y="422"/>
                  </a:lnTo>
                  <a:lnTo>
                    <a:pt x="2397" y="422"/>
                  </a:lnTo>
                  <a:lnTo>
                    <a:pt x="2399" y="424"/>
                  </a:lnTo>
                  <a:lnTo>
                    <a:pt x="2397" y="426"/>
                  </a:lnTo>
                  <a:lnTo>
                    <a:pt x="2397" y="426"/>
                  </a:lnTo>
                  <a:lnTo>
                    <a:pt x="2397" y="426"/>
                  </a:lnTo>
                  <a:lnTo>
                    <a:pt x="2397" y="426"/>
                  </a:lnTo>
                  <a:lnTo>
                    <a:pt x="2399" y="426"/>
                  </a:lnTo>
                  <a:lnTo>
                    <a:pt x="2399" y="422"/>
                  </a:lnTo>
                  <a:lnTo>
                    <a:pt x="2399" y="422"/>
                  </a:lnTo>
                  <a:lnTo>
                    <a:pt x="2399" y="422"/>
                  </a:lnTo>
                  <a:lnTo>
                    <a:pt x="2399" y="422"/>
                  </a:lnTo>
                  <a:lnTo>
                    <a:pt x="2399" y="420"/>
                  </a:lnTo>
                  <a:lnTo>
                    <a:pt x="2401" y="418"/>
                  </a:lnTo>
                  <a:lnTo>
                    <a:pt x="2406" y="417"/>
                  </a:lnTo>
                  <a:lnTo>
                    <a:pt x="2406" y="418"/>
                  </a:lnTo>
                  <a:lnTo>
                    <a:pt x="2406" y="418"/>
                  </a:lnTo>
                  <a:lnTo>
                    <a:pt x="2406" y="420"/>
                  </a:lnTo>
                  <a:lnTo>
                    <a:pt x="2406" y="420"/>
                  </a:lnTo>
                  <a:lnTo>
                    <a:pt x="2408" y="424"/>
                  </a:lnTo>
                  <a:lnTo>
                    <a:pt x="2408" y="426"/>
                  </a:lnTo>
                  <a:lnTo>
                    <a:pt x="2410" y="426"/>
                  </a:lnTo>
                  <a:lnTo>
                    <a:pt x="2412" y="428"/>
                  </a:lnTo>
                  <a:lnTo>
                    <a:pt x="2412" y="428"/>
                  </a:lnTo>
                  <a:lnTo>
                    <a:pt x="2418" y="426"/>
                  </a:lnTo>
                  <a:lnTo>
                    <a:pt x="2421" y="424"/>
                  </a:lnTo>
                  <a:lnTo>
                    <a:pt x="2421" y="424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3" y="422"/>
                  </a:lnTo>
                  <a:lnTo>
                    <a:pt x="2423" y="422"/>
                  </a:lnTo>
                  <a:lnTo>
                    <a:pt x="2423" y="422"/>
                  </a:lnTo>
                  <a:lnTo>
                    <a:pt x="2423" y="420"/>
                  </a:lnTo>
                  <a:lnTo>
                    <a:pt x="2423" y="420"/>
                  </a:lnTo>
                  <a:lnTo>
                    <a:pt x="2421" y="418"/>
                  </a:lnTo>
                  <a:lnTo>
                    <a:pt x="2421" y="418"/>
                  </a:lnTo>
                  <a:lnTo>
                    <a:pt x="2421" y="418"/>
                  </a:lnTo>
                  <a:lnTo>
                    <a:pt x="2421" y="418"/>
                  </a:lnTo>
                  <a:lnTo>
                    <a:pt x="2420" y="417"/>
                  </a:lnTo>
                  <a:lnTo>
                    <a:pt x="2420" y="417"/>
                  </a:lnTo>
                  <a:lnTo>
                    <a:pt x="2420" y="417"/>
                  </a:lnTo>
                  <a:lnTo>
                    <a:pt x="2416" y="417"/>
                  </a:lnTo>
                  <a:lnTo>
                    <a:pt x="2416" y="417"/>
                  </a:lnTo>
                  <a:lnTo>
                    <a:pt x="2416" y="417"/>
                  </a:lnTo>
                  <a:lnTo>
                    <a:pt x="2414" y="418"/>
                  </a:lnTo>
                  <a:lnTo>
                    <a:pt x="2414" y="418"/>
                  </a:lnTo>
                  <a:lnTo>
                    <a:pt x="2410" y="417"/>
                  </a:lnTo>
                  <a:lnTo>
                    <a:pt x="2410" y="417"/>
                  </a:lnTo>
                  <a:lnTo>
                    <a:pt x="2410" y="415"/>
                  </a:lnTo>
                  <a:lnTo>
                    <a:pt x="2408" y="411"/>
                  </a:lnTo>
                  <a:lnTo>
                    <a:pt x="2406" y="409"/>
                  </a:lnTo>
                  <a:lnTo>
                    <a:pt x="2404" y="407"/>
                  </a:lnTo>
                  <a:lnTo>
                    <a:pt x="2403" y="407"/>
                  </a:lnTo>
                  <a:lnTo>
                    <a:pt x="2403" y="405"/>
                  </a:lnTo>
                  <a:lnTo>
                    <a:pt x="2403" y="405"/>
                  </a:lnTo>
                  <a:lnTo>
                    <a:pt x="2404" y="405"/>
                  </a:lnTo>
                  <a:lnTo>
                    <a:pt x="2404" y="403"/>
                  </a:lnTo>
                  <a:lnTo>
                    <a:pt x="2403" y="403"/>
                  </a:lnTo>
                  <a:lnTo>
                    <a:pt x="2401" y="403"/>
                  </a:lnTo>
                  <a:lnTo>
                    <a:pt x="2403" y="403"/>
                  </a:lnTo>
                  <a:lnTo>
                    <a:pt x="2404" y="403"/>
                  </a:lnTo>
                  <a:lnTo>
                    <a:pt x="2406" y="403"/>
                  </a:lnTo>
                  <a:lnTo>
                    <a:pt x="2406" y="403"/>
                  </a:lnTo>
                  <a:lnTo>
                    <a:pt x="2406" y="403"/>
                  </a:lnTo>
                  <a:lnTo>
                    <a:pt x="2406" y="403"/>
                  </a:lnTo>
                  <a:lnTo>
                    <a:pt x="2408" y="403"/>
                  </a:lnTo>
                  <a:lnTo>
                    <a:pt x="2408" y="403"/>
                  </a:lnTo>
                  <a:lnTo>
                    <a:pt x="2408" y="403"/>
                  </a:lnTo>
                  <a:lnTo>
                    <a:pt x="2408" y="405"/>
                  </a:lnTo>
                  <a:lnTo>
                    <a:pt x="2410" y="405"/>
                  </a:lnTo>
                  <a:lnTo>
                    <a:pt x="2414" y="409"/>
                  </a:lnTo>
                  <a:lnTo>
                    <a:pt x="2414" y="411"/>
                  </a:lnTo>
                  <a:lnTo>
                    <a:pt x="2414" y="411"/>
                  </a:lnTo>
                  <a:lnTo>
                    <a:pt x="2414" y="413"/>
                  </a:lnTo>
                  <a:lnTo>
                    <a:pt x="2414" y="413"/>
                  </a:lnTo>
                  <a:lnTo>
                    <a:pt x="2414" y="413"/>
                  </a:lnTo>
                  <a:lnTo>
                    <a:pt x="2416" y="413"/>
                  </a:lnTo>
                  <a:lnTo>
                    <a:pt x="2416" y="415"/>
                  </a:lnTo>
                  <a:lnTo>
                    <a:pt x="2418" y="415"/>
                  </a:lnTo>
                  <a:lnTo>
                    <a:pt x="2420" y="415"/>
                  </a:lnTo>
                  <a:lnTo>
                    <a:pt x="2420" y="415"/>
                  </a:lnTo>
                  <a:lnTo>
                    <a:pt x="2421" y="417"/>
                  </a:lnTo>
                  <a:lnTo>
                    <a:pt x="2421" y="417"/>
                  </a:lnTo>
                  <a:lnTo>
                    <a:pt x="2421" y="417"/>
                  </a:lnTo>
                  <a:lnTo>
                    <a:pt x="2423" y="418"/>
                  </a:lnTo>
                  <a:lnTo>
                    <a:pt x="2425" y="420"/>
                  </a:lnTo>
                  <a:lnTo>
                    <a:pt x="2425" y="420"/>
                  </a:lnTo>
                  <a:lnTo>
                    <a:pt x="2425" y="420"/>
                  </a:lnTo>
                  <a:lnTo>
                    <a:pt x="2425" y="422"/>
                  </a:lnTo>
                  <a:lnTo>
                    <a:pt x="2427" y="420"/>
                  </a:lnTo>
                  <a:lnTo>
                    <a:pt x="2427" y="420"/>
                  </a:lnTo>
                  <a:lnTo>
                    <a:pt x="2427" y="420"/>
                  </a:lnTo>
                  <a:lnTo>
                    <a:pt x="2427" y="420"/>
                  </a:lnTo>
                  <a:lnTo>
                    <a:pt x="2429" y="420"/>
                  </a:lnTo>
                  <a:lnTo>
                    <a:pt x="2429" y="420"/>
                  </a:lnTo>
                  <a:lnTo>
                    <a:pt x="2429" y="422"/>
                  </a:lnTo>
                  <a:lnTo>
                    <a:pt x="2433" y="420"/>
                  </a:lnTo>
                  <a:lnTo>
                    <a:pt x="2433" y="418"/>
                  </a:lnTo>
                  <a:lnTo>
                    <a:pt x="2435" y="418"/>
                  </a:lnTo>
                  <a:lnTo>
                    <a:pt x="2435" y="418"/>
                  </a:lnTo>
                  <a:lnTo>
                    <a:pt x="2435" y="418"/>
                  </a:lnTo>
                  <a:lnTo>
                    <a:pt x="2435" y="420"/>
                  </a:lnTo>
                  <a:lnTo>
                    <a:pt x="2437" y="420"/>
                  </a:lnTo>
                  <a:lnTo>
                    <a:pt x="2437" y="420"/>
                  </a:lnTo>
                  <a:lnTo>
                    <a:pt x="2438" y="420"/>
                  </a:lnTo>
                  <a:lnTo>
                    <a:pt x="2440" y="420"/>
                  </a:lnTo>
                  <a:lnTo>
                    <a:pt x="2442" y="422"/>
                  </a:lnTo>
                  <a:lnTo>
                    <a:pt x="2444" y="424"/>
                  </a:lnTo>
                  <a:lnTo>
                    <a:pt x="2444" y="422"/>
                  </a:lnTo>
                  <a:lnTo>
                    <a:pt x="2446" y="422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8" y="418"/>
                  </a:lnTo>
                  <a:lnTo>
                    <a:pt x="2448" y="418"/>
                  </a:lnTo>
                  <a:lnTo>
                    <a:pt x="2448" y="418"/>
                  </a:lnTo>
                  <a:lnTo>
                    <a:pt x="2450" y="417"/>
                  </a:lnTo>
                  <a:lnTo>
                    <a:pt x="2450" y="417"/>
                  </a:lnTo>
                  <a:lnTo>
                    <a:pt x="2452" y="417"/>
                  </a:lnTo>
                  <a:lnTo>
                    <a:pt x="2450" y="417"/>
                  </a:lnTo>
                  <a:lnTo>
                    <a:pt x="2448" y="415"/>
                  </a:lnTo>
                  <a:lnTo>
                    <a:pt x="2448" y="413"/>
                  </a:lnTo>
                  <a:lnTo>
                    <a:pt x="2448" y="413"/>
                  </a:lnTo>
                  <a:lnTo>
                    <a:pt x="2448" y="411"/>
                  </a:lnTo>
                  <a:lnTo>
                    <a:pt x="2450" y="411"/>
                  </a:lnTo>
                  <a:lnTo>
                    <a:pt x="2448" y="409"/>
                  </a:lnTo>
                  <a:lnTo>
                    <a:pt x="2448" y="407"/>
                  </a:lnTo>
                  <a:lnTo>
                    <a:pt x="2446" y="407"/>
                  </a:lnTo>
                  <a:lnTo>
                    <a:pt x="2446" y="407"/>
                  </a:lnTo>
                  <a:lnTo>
                    <a:pt x="2446" y="407"/>
                  </a:lnTo>
                  <a:lnTo>
                    <a:pt x="2444" y="407"/>
                  </a:lnTo>
                  <a:lnTo>
                    <a:pt x="2444" y="407"/>
                  </a:lnTo>
                  <a:lnTo>
                    <a:pt x="2444" y="407"/>
                  </a:lnTo>
                  <a:lnTo>
                    <a:pt x="2442" y="407"/>
                  </a:lnTo>
                  <a:lnTo>
                    <a:pt x="2442" y="407"/>
                  </a:lnTo>
                  <a:lnTo>
                    <a:pt x="2440" y="405"/>
                  </a:lnTo>
                  <a:lnTo>
                    <a:pt x="2440" y="405"/>
                  </a:lnTo>
                  <a:lnTo>
                    <a:pt x="2440" y="405"/>
                  </a:lnTo>
                  <a:lnTo>
                    <a:pt x="2440" y="405"/>
                  </a:lnTo>
                  <a:lnTo>
                    <a:pt x="2438" y="403"/>
                  </a:lnTo>
                  <a:lnTo>
                    <a:pt x="2438" y="403"/>
                  </a:lnTo>
                  <a:lnTo>
                    <a:pt x="2438" y="403"/>
                  </a:lnTo>
                  <a:lnTo>
                    <a:pt x="2437" y="401"/>
                  </a:lnTo>
                  <a:lnTo>
                    <a:pt x="2435" y="401"/>
                  </a:lnTo>
                  <a:lnTo>
                    <a:pt x="2433" y="401"/>
                  </a:lnTo>
                  <a:lnTo>
                    <a:pt x="2431" y="401"/>
                  </a:lnTo>
                  <a:lnTo>
                    <a:pt x="2431" y="401"/>
                  </a:lnTo>
                  <a:lnTo>
                    <a:pt x="2431" y="401"/>
                  </a:lnTo>
                  <a:lnTo>
                    <a:pt x="2431" y="400"/>
                  </a:lnTo>
                  <a:lnTo>
                    <a:pt x="2431" y="400"/>
                  </a:lnTo>
                  <a:lnTo>
                    <a:pt x="2429" y="400"/>
                  </a:lnTo>
                  <a:lnTo>
                    <a:pt x="2429" y="400"/>
                  </a:lnTo>
                  <a:lnTo>
                    <a:pt x="2427" y="400"/>
                  </a:lnTo>
                  <a:lnTo>
                    <a:pt x="2427" y="401"/>
                  </a:lnTo>
                  <a:lnTo>
                    <a:pt x="2425" y="401"/>
                  </a:lnTo>
                  <a:lnTo>
                    <a:pt x="2425" y="401"/>
                  </a:lnTo>
                  <a:lnTo>
                    <a:pt x="2425" y="401"/>
                  </a:lnTo>
                  <a:lnTo>
                    <a:pt x="2425" y="401"/>
                  </a:lnTo>
                  <a:lnTo>
                    <a:pt x="2425" y="400"/>
                  </a:lnTo>
                  <a:lnTo>
                    <a:pt x="2416" y="398"/>
                  </a:lnTo>
                  <a:lnTo>
                    <a:pt x="2414" y="398"/>
                  </a:lnTo>
                  <a:lnTo>
                    <a:pt x="2412" y="398"/>
                  </a:lnTo>
                  <a:lnTo>
                    <a:pt x="2412" y="398"/>
                  </a:lnTo>
                  <a:lnTo>
                    <a:pt x="2410" y="400"/>
                  </a:lnTo>
                  <a:lnTo>
                    <a:pt x="2412" y="400"/>
                  </a:lnTo>
                  <a:lnTo>
                    <a:pt x="2412" y="400"/>
                  </a:lnTo>
                  <a:lnTo>
                    <a:pt x="2412" y="400"/>
                  </a:lnTo>
                  <a:lnTo>
                    <a:pt x="2414" y="400"/>
                  </a:lnTo>
                  <a:lnTo>
                    <a:pt x="2412" y="401"/>
                  </a:lnTo>
                  <a:lnTo>
                    <a:pt x="2410" y="400"/>
                  </a:lnTo>
                  <a:lnTo>
                    <a:pt x="2408" y="401"/>
                  </a:lnTo>
                  <a:lnTo>
                    <a:pt x="2408" y="400"/>
                  </a:lnTo>
                  <a:lnTo>
                    <a:pt x="2406" y="400"/>
                  </a:lnTo>
                  <a:lnTo>
                    <a:pt x="2404" y="400"/>
                  </a:lnTo>
                  <a:lnTo>
                    <a:pt x="2403" y="400"/>
                  </a:lnTo>
                  <a:lnTo>
                    <a:pt x="2403" y="401"/>
                  </a:lnTo>
                  <a:lnTo>
                    <a:pt x="2401" y="400"/>
                  </a:lnTo>
                  <a:lnTo>
                    <a:pt x="2399" y="401"/>
                  </a:lnTo>
                  <a:lnTo>
                    <a:pt x="2399" y="401"/>
                  </a:lnTo>
                  <a:lnTo>
                    <a:pt x="2399" y="400"/>
                  </a:lnTo>
                  <a:lnTo>
                    <a:pt x="2399" y="401"/>
                  </a:lnTo>
                  <a:lnTo>
                    <a:pt x="2399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5" y="401"/>
                  </a:lnTo>
                  <a:lnTo>
                    <a:pt x="2395" y="401"/>
                  </a:lnTo>
                  <a:lnTo>
                    <a:pt x="2395" y="400"/>
                  </a:lnTo>
                  <a:lnTo>
                    <a:pt x="2393" y="401"/>
                  </a:lnTo>
                  <a:lnTo>
                    <a:pt x="2393" y="401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5"/>
                  </a:lnTo>
                  <a:lnTo>
                    <a:pt x="2387" y="403"/>
                  </a:lnTo>
                  <a:lnTo>
                    <a:pt x="2387" y="403"/>
                  </a:lnTo>
                  <a:lnTo>
                    <a:pt x="2385" y="401"/>
                  </a:lnTo>
                  <a:lnTo>
                    <a:pt x="2384" y="403"/>
                  </a:lnTo>
                  <a:lnTo>
                    <a:pt x="2385" y="403"/>
                  </a:lnTo>
                  <a:lnTo>
                    <a:pt x="2385" y="405"/>
                  </a:lnTo>
                  <a:lnTo>
                    <a:pt x="2385" y="405"/>
                  </a:lnTo>
                  <a:lnTo>
                    <a:pt x="2384" y="405"/>
                  </a:lnTo>
                  <a:lnTo>
                    <a:pt x="2384" y="405"/>
                  </a:lnTo>
                  <a:lnTo>
                    <a:pt x="2384" y="405"/>
                  </a:lnTo>
                  <a:lnTo>
                    <a:pt x="2384" y="403"/>
                  </a:lnTo>
                  <a:lnTo>
                    <a:pt x="2384" y="403"/>
                  </a:lnTo>
                  <a:lnTo>
                    <a:pt x="2384" y="403"/>
                  </a:lnTo>
                  <a:lnTo>
                    <a:pt x="2382" y="403"/>
                  </a:lnTo>
                  <a:lnTo>
                    <a:pt x="2382" y="403"/>
                  </a:lnTo>
                  <a:lnTo>
                    <a:pt x="2382" y="405"/>
                  </a:lnTo>
                  <a:lnTo>
                    <a:pt x="2380" y="403"/>
                  </a:lnTo>
                  <a:lnTo>
                    <a:pt x="2380" y="403"/>
                  </a:lnTo>
                  <a:lnTo>
                    <a:pt x="2380" y="405"/>
                  </a:lnTo>
                  <a:lnTo>
                    <a:pt x="2378" y="405"/>
                  </a:lnTo>
                  <a:lnTo>
                    <a:pt x="2380" y="405"/>
                  </a:lnTo>
                  <a:lnTo>
                    <a:pt x="2380" y="407"/>
                  </a:lnTo>
                  <a:lnTo>
                    <a:pt x="2380" y="409"/>
                  </a:lnTo>
                  <a:lnTo>
                    <a:pt x="2380" y="409"/>
                  </a:lnTo>
                  <a:lnTo>
                    <a:pt x="2382" y="409"/>
                  </a:lnTo>
                  <a:lnTo>
                    <a:pt x="2382" y="409"/>
                  </a:lnTo>
                  <a:lnTo>
                    <a:pt x="2384" y="409"/>
                  </a:lnTo>
                  <a:lnTo>
                    <a:pt x="2384" y="409"/>
                  </a:lnTo>
                  <a:lnTo>
                    <a:pt x="2384" y="409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5" y="407"/>
                  </a:lnTo>
                  <a:lnTo>
                    <a:pt x="2385" y="407"/>
                  </a:lnTo>
                  <a:lnTo>
                    <a:pt x="2385" y="407"/>
                  </a:lnTo>
                  <a:lnTo>
                    <a:pt x="2385" y="407"/>
                  </a:lnTo>
                  <a:lnTo>
                    <a:pt x="2387" y="407"/>
                  </a:lnTo>
                  <a:lnTo>
                    <a:pt x="2387" y="405"/>
                  </a:lnTo>
                  <a:lnTo>
                    <a:pt x="2387" y="407"/>
                  </a:lnTo>
                  <a:lnTo>
                    <a:pt x="2387" y="407"/>
                  </a:lnTo>
                  <a:lnTo>
                    <a:pt x="2387" y="409"/>
                  </a:lnTo>
                  <a:lnTo>
                    <a:pt x="2385" y="409"/>
                  </a:lnTo>
                  <a:lnTo>
                    <a:pt x="2387" y="409"/>
                  </a:lnTo>
                  <a:lnTo>
                    <a:pt x="2387" y="409"/>
                  </a:lnTo>
                  <a:lnTo>
                    <a:pt x="2389" y="409"/>
                  </a:lnTo>
                  <a:lnTo>
                    <a:pt x="2389" y="411"/>
                  </a:lnTo>
                  <a:lnTo>
                    <a:pt x="2387" y="411"/>
                  </a:lnTo>
                  <a:lnTo>
                    <a:pt x="2387" y="411"/>
                  </a:lnTo>
                  <a:lnTo>
                    <a:pt x="2385" y="411"/>
                  </a:lnTo>
                  <a:lnTo>
                    <a:pt x="2385" y="411"/>
                  </a:lnTo>
                  <a:lnTo>
                    <a:pt x="2384" y="411"/>
                  </a:lnTo>
                  <a:lnTo>
                    <a:pt x="2384" y="411"/>
                  </a:lnTo>
                  <a:lnTo>
                    <a:pt x="2380" y="411"/>
                  </a:lnTo>
                  <a:lnTo>
                    <a:pt x="2380" y="411"/>
                  </a:lnTo>
                  <a:lnTo>
                    <a:pt x="2380" y="411"/>
                  </a:lnTo>
                  <a:lnTo>
                    <a:pt x="2378" y="411"/>
                  </a:lnTo>
                  <a:lnTo>
                    <a:pt x="2378" y="411"/>
                  </a:lnTo>
                  <a:lnTo>
                    <a:pt x="2378" y="411"/>
                  </a:lnTo>
                  <a:lnTo>
                    <a:pt x="2376" y="411"/>
                  </a:lnTo>
                  <a:lnTo>
                    <a:pt x="2374" y="411"/>
                  </a:lnTo>
                  <a:lnTo>
                    <a:pt x="2376" y="411"/>
                  </a:lnTo>
                  <a:lnTo>
                    <a:pt x="2378" y="413"/>
                  </a:lnTo>
                  <a:close/>
                  <a:moveTo>
                    <a:pt x="2414" y="456"/>
                  </a:moveTo>
                  <a:lnTo>
                    <a:pt x="2416" y="456"/>
                  </a:lnTo>
                  <a:lnTo>
                    <a:pt x="2418" y="454"/>
                  </a:lnTo>
                  <a:lnTo>
                    <a:pt x="2420" y="454"/>
                  </a:lnTo>
                  <a:lnTo>
                    <a:pt x="2420" y="454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1"/>
                  </a:lnTo>
                  <a:lnTo>
                    <a:pt x="2420" y="451"/>
                  </a:lnTo>
                  <a:lnTo>
                    <a:pt x="2420" y="451"/>
                  </a:lnTo>
                  <a:lnTo>
                    <a:pt x="2420" y="451"/>
                  </a:lnTo>
                  <a:lnTo>
                    <a:pt x="2421" y="451"/>
                  </a:lnTo>
                  <a:lnTo>
                    <a:pt x="2421" y="451"/>
                  </a:lnTo>
                  <a:lnTo>
                    <a:pt x="2421" y="451"/>
                  </a:lnTo>
                  <a:lnTo>
                    <a:pt x="2423" y="449"/>
                  </a:lnTo>
                  <a:lnTo>
                    <a:pt x="2421" y="449"/>
                  </a:lnTo>
                  <a:lnTo>
                    <a:pt x="2421" y="449"/>
                  </a:lnTo>
                  <a:lnTo>
                    <a:pt x="2420" y="449"/>
                  </a:lnTo>
                  <a:lnTo>
                    <a:pt x="2420" y="449"/>
                  </a:lnTo>
                  <a:lnTo>
                    <a:pt x="2420" y="449"/>
                  </a:lnTo>
                  <a:lnTo>
                    <a:pt x="2418" y="449"/>
                  </a:lnTo>
                  <a:lnTo>
                    <a:pt x="2418" y="449"/>
                  </a:lnTo>
                  <a:lnTo>
                    <a:pt x="2416" y="449"/>
                  </a:lnTo>
                  <a:lnTo>
                    <a:pt x="2416" y="449"/>
                  </a:lnTo>
                  <a:lnTo>
                    <a:pt x="2416" y="449"/>
                  </a:lnTo>
                  <a:lnTo>
                    <a:pt x="2414" y="449"/>
                  </a:lnTo>
                  <a:lnTo>
                    <a:pt x="2414" y="449"/>
                  </a:lnTo>
                  <a:lnTo>
                    <a:pt x="2416" y="451"/>
                  </a:lnTo>
                  <a:lnTo>
                    <a:pt x="2414" y="451"/>
                  </a:lnTo>
                  <a:lnTo>
                    <a:pt x="2416" y="451"/>
                  </a:lnTo>
                  <a:lnTo>
                    <a:pt x="2416" y="451"/>
                  </a:lnTo>
                  <a:lnTo>
                    <a:pt x="2416" y="453"/>
                  </a:lnTo>
                  <a:lnTo>
                    <a:pt x="2414" y="451"/>
                  </a:lnTo>
                  <a:lnTo>
                    <a:pt x="2412" y="451"/>
                  </a:lnTo>
                  <a:lnTo>
                    <a:pt x="2412" y="453"/>
                  </a:lnTo>
                  <a:lnTo>
                    <a:pt x="2410" y="453"/>
                  </a:lnTo>
                  <a:lnTo>
                    <a:pt x="2408" y="453"/>
                  </a:lnTo>
                  <a:lnTo>
                    <a:pt x="2406" y="453"/>
                  </a:lnTo>
                  <a:lnTo>
                    <a:pt x="2406" y="453"/>
                  </a:lnTo>
                  <a:lnTo>
                    <a:pt x="2406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3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3" y="451"/>
                  </a:lnTo>
                  <a:lnTo>
                    <a:pt x="2403" y="453"/>
                  </a:lnTo>
                  <a:lnTo>
                    <a:pt x="2399" y="453"/>
                  </a:lnTo>
                  <a:lnTo>
                    <a:pt x="2399" y="453"/>
                  </a:lnTo>
                  <a:lnTo>
                    <a:pt x="2399" y="453"/>
                  </a:lnTo>
                  <a:lnTo>
                    <a:pt x="2399" y="451"/>
                  </a:lnTo>
                  <a:lnTo>
                    <a:pt x="2399" y="451"/>
                  </a:lnTo>
                  <a:lnTo>
                    <a:pt x="2397" y="453"/>
                  </a:lnTo>
                  <a:lnTo>
                    <a:pt x="2395" y="454"/>
                  </a:lnTo>
                  <a:lnTo>
                    <a:pt x="2393" y="453"/>
                  </a:lnTo>
                  <a:lnTo>
                    <a:pt x="2395" y="451"/>
                  </a:lnTo>
                  <a:lnTo>
                    <a:pt x="2393" y="451"/>
                  </a:lnTo>
                  <a:lnTo>
                    <a:pt x="2393" y="451"/>
                  </a:lnTo>
                  <a:lnTo>
                    <a:pt x="2391" y="451"/>
                  </a:lnTo>
                  <a:lnTo>
                    <a:pt x="2391" y="453"/>
                  </a:lnTo>
                  <a:lnTo>
                    <a:pt x="2391" y="453"/>
                  </a:lnTo>
                  <a:lnTo>
                    <a:pt x="2391" y="451"/>
                  </a:lnTo>
                  <a:lnTo>
                    <a:pt x="2391" y="453"/>
                  </a:lnTo>
                  <a:lnTo>
                    <a:pt x="2391" y="454"/>
                  </a:lnTo>
                  <a:lnTo>
                    <a:pt x="2389" y="456"/>
                  </a:lnTo>
                  <a:lnTo>
                    <a:pt x="2389" y="456"/>
                  </a:lnTo>
                  <a:lnTo>
                    <a:pt x="2389" y="458"/>
                  </a:lnTo>
                  <a:lnTo>
                    <a:pt x="2387" y="458"/>
                  </a:lnTo>
                  <a:lnTo>
                    <a:pt x="2387" y="460"/>
                  </a:lnTo>
                  <a:lnTo>
                    <a:pt x="2389" y="458"/>
                  </a:lnTo>
                  <a:lnTo>
                    <a:pt x="2391" y="458"/>
                  </a:lnTo>
                  <a:lnTo>
                    <a:pt x="2391" y="458"/>
                  </a:lnTo>
                  <a:lnTo>
                    <a:pt x="2391" y="458"/>
                  </a:lnTo>
                  <a:lnTo>
                    <a:pt x="2393" y="458"/>
                  </a:lnTo>
                  <a:lnTo>
                    <a:pt x="2393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7" y="458"/>
                  </a:lnTo>
                  <a:lnTo>
                    <a:pt x="2403" y="458"/>
                  </a:lnTo>
                  <a:lnTo>
                    <a:pt x="2412" y="456"/>
                  </a:lnTo>
                  <a:lnTo>
                    <a:pt x="2414" y="456"/>
                  </a:lnTo>
                  <a:close/>
                  <a:moveTo>
                    <a:pt x="2435" y="915"/>
                  </a:moveTo>
                  <a:lnTo>
                    <a:pt x="2435" y="915"/>
                  </a:lnTo>
                  <a:lnTo>
                    <a:pt x="2435" y="913"/>
                  </a:lnTo>
                  <a:lnTo>
                    <a:pt x="2437" y="909"/>
                  </a:lnTo>
                  <a:lnTo>
                    <a:pt x="2437" y="909"/>
                  </a:lnTo>
                  <a:lnTo>
                    <a:pt x="2435" y="909"/>
                  </a:lnTo>
                  <a:lnTo>
                    <a:pt x="2435" y="911"/>
                  </a:lnTo>
                  <a:lnTo>
                    <a:pt x="2435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1" y="911"/>
                  </a:lnTo>
                  <a:lnTo>
                    <a:pt x="2431" y="911"/>
                  </a:lnTo>
                  <a:lnTo>
                    <a:pt x="2429" y="911"/>
                  </a:lnTo>
                  <a:lnTo>
                    <a:pt x="2427" y="913"/>
                  </a:lnTo>
                  <a:lnTo>
                    <a:pt x="2427" y="913"/>
                  </a:lnTo>
                  <a:lnTo>
                    <a:pt x="2427" y="913"/>
                  </a:lnTo>
                  <a:lnTo>
                    <a:pt x="2425" y="915"/>
                  </a:lnTo>
                  <a:lnTo>
                    <a:pt x="2427" y="916"/>
                  </a:lnTo>
                  <a:lnTo>
                    <a:pt x="2431" y="916"/>
                  </a:lnTo>
                  <a:lnTo>
                    <a:pt x="2431" y="915"/>
                  </a:lnTo>
                  <a:lnTo>
                    <a:pt x="2431" y="915"/>
                  </a:lnTo>
                  <a:lnTo>
                    <a:pt x="2435" y="915"/>
                  </a:lnTo>
                  <a:close/>
                  <a:moveTo>
                    <a:pt x="2425" y="903"/>
                  </a:moveTo>
                  <a:lnTo>
                    <a:pt x="2423" y="903"/>
                  </a:lnTo>
                  <a:lnTo>
                    <a:pt x="2423" y="903"/>
                  </a:lnTo>
                  <a:lnTo>
                    <a:pt x="2421" y="901"/>
                  </a:lnTo>
                  <a:lnTo>
                    <a:pt x="2421" y="901"/>
                  </a:lnTo>
                  <a:lnTo>
                    <a:pt x="2420" y="903"/>
                  </a:lnTo>
                  <a:lnTo>
                    <a:pt x="2418" y="901"/>
                  </a:lnTo>
                  <a:lnTo>
                    <a:pt x="2418" y="901"/>
                  </a:lnTo>
                  <a:lnTo>
                    <a:pt x="2418" y="903"/>
                  </a:lnTo>
                  <a:lnTo>
                    <a:pt x="2418" y="903"/>
                  </a:lnTo>
                  <a:lnTo>
                    <a:pt x="2418" y="905"/>
                  </a:lnTo>
                  <a:lnTo>
                    <a:pt x="2418" y="905"/>
                  </a:lnTo>
                  <a:lnTo>
                    <a:pt x="2421" y="905"/>
                  </a:lnTo>
                  <a:lnTo>
                    <a:pt x="2423" y="905"/>
                  </a:lnTo>
                  <a:lnTo>
                    <a:pt x="2423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7" y="905"/>
                  </a:lnTo>
                  <a:lnTo>
                    <a:pt x="2427" y="905"/>
                  </a:lnTo>
                  <a:lnTo>
                    <a:pt x="2427" y="903"/>
                  </a:lnTo>
                  <a:lnTo>
                    <a:pt x="2425" y="903"/>
                  </a:lnTo>
                  <a:lnTo>
                    <a:pt x="2425" y="903"/>
                  </a:lnTo>
                  <a:lnTo>
                    <a:pt x="2427" y="903"/>
                  </a:lnTo>
                  <a:lnTo>
                    <a:pt x="2425" y="903"/>
                  </a:lnTo>
                  <a:close/>
                  <a:moveTo>
                    <a:pt x="2433" y="462"/>
                  </a:moveTo>
                  <a:lnTo>
                    <a:pt x="2433" y="462"/>
                  </a:lnTo>
                  <a:lnTo>
                    <a:pt x="2431" y="460"/>
                  </a:lnTo>
                  <a:lnTo>
                    <a:pt x="2431" y="458"/>
                  </a:lnTo>
                  <a:lnTo>
                    <a:pt x="2429" y="458"/>
                  </a:lnTo>
                  <a:lnTo>
                    <a:pt x="2429" y="458"/>
                  </a:lnTo>
                  <a:lnTo>
                    <a:pt x="2429" y="458"/>
                  </a:lnTo>
                  <a:lnTo>
                    <a:pt x="2427" y="458"/>
                  </a:lnTo>
                  <a:lnTo>
                    <a:pt x="2425" y="458"/>
                  </a:lnTo>
                  <a:lnTo>
                    <a:pt x="2423" y="460"/>
                  </a:lnTo>
                  <a:lnTo>
                    <a:pt x="2423" y="460"/>
                  </a:lnTo>
                  <a:lnTo>
                    <a:pt x="2423" y="460"/>
                  </a:lnTo>
                  <a:lnTo>
                    <a:pt x="2423" y="458"/>
                  </a:lnTo>
                  <a:lnTo>
                    <a:pt x="2421" y="456"/>
                  </a:lnTo>
                  <a:lnTo>
                    <a:pt x="2420" y="456"/>
                  </a:lnTo>
                  <a:lnTo>
                    <a:pt x="2420" y="456"/>
                  </a:lnTo>
                  <a:lnTo>
                    <a:pt x="2416" y="458"/>
                  </a:lnTo>
                  <a:lnTo>
                    <a:pt x="2414" y="460"/>
                  </a:lnTo>
                  <a:lnTo>
                    <a:pt x="2406" y="462"/>
                  </a:lnTo>
                  <a:lnTo>
                    <a:pt x="2404" y="462"/>
                  </a:lnTo>
                  <a:lnTo>
                    <a:pt x="2404" y="464"/>
                  </a:lnTo>
                  <a:lnTo>
                    <a:pt x="2406" y="466"/>
                  </a:lnTo>
                  <a:lnTo>
                    <a:pt x="2408" y="468"/>
                  </a:lnTo>
                  <a:lnTo>
                    <a:pt x="2408" y="470"/>
                  </a:lnTo>
                  <a:lnTo>
                    <a:pt x="2408" y="470"/>
                  </a:lnTo>
                  <a:lnTo>
                    <a:pt x="2406" y="472"/>
                  </a:lnTo>
                  <a:lnTo>
                    <a:pt x="2406" y="472"/>
                  </a:lnTo>
                  <a:lnTo>
                    <a:pt x="2408" y="473"/>
                  </a:lnTo>
                  <a:lnTo>
                    <a:pt x="2408" y="473"/>
                  </a:lnTo>
                  <a:lnTo>
                    <a:pt x="2408" y="473"/>
                  </a:lnTo>
                  <a:lnTo>
                    <a:pt x="2410" y="475"/>
                  </a:lnTo>
                  <a:lnTo>
                    <a:pt x="2410" y="475"/>
                  </a:lnTo>
                  <a:lnTo>
                    <a:pt x="2410" y="475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9"/>
                  </a:lnTo>
                  <a:lnTo>
                    <a:pt x="2410" y="479"/>
                  </a:lnTo>
                  <a:lnTo>
                    <a:pt x="2412" y="481"/>
                  </a:lnTo>
                  <a:lnTo>
                    <a:pt x="2412" y="481"/>
                  </a:lnTo>
                  <a:lnTo>
                    <a:pt x="2414" y="483"/>
                  </a:lnTo>
                  <a:lnTo>
                    <a:pt x="2416" y="483"/>
                  </a:lnTo>
                  <a:lnTo>
                    <a:pt x="2416" y="483"/>
                  </a:lnTo>
                  <a:lnTo>
                    <a:pt x="2418" y="487"/>
                  </a:lnTo>
                  <a:lnTo>
                    <a:pt x="2418" y="487"/>
                  </a:lnTo>
                  <a:lnTo>
                    <a:pt x="2420" y="487"/>
                  </a:lnTo>
                  <a:lnTo>
                    <a:pt x="2420" y="487"/>
                  </a:lnTo>
                  <a:lnTo>
                    <a:pt x="2421" y="487"/>
                  </a:lnTo>
                  <a:lnTo>
                    <a:pt x="2421" y="487"/>
                  </a:lnTo>
                  <a:lnTo>
                    <a:pt x="2423" y="487"/>
                  </a:lnTo>
                  <a:lnTo>
                    <a:pt x="2423" y="489"/>
                  </a:lnTo>
                  <a:lnTo>
                    <a:pt x="2425" y="489"/>
                  </a:lnTo>
                  <a:lnTo>
                    <a:pt x="2427" y="489"/>
                  </a:lnTo>
                  <a:lnTo>
                    <a:pt x="2427" y="487"/>
                  </a:lnTo>
                  <a:lnTo>
                    <a:pt x="2427" y="485"/>
                  </a:lnTo>
                  <a:lnTo>
                    <a:pt x="2429" y="483"/>
                  </a:lnTo>
                  <a:lnTo>
                    <a:pt x="2429" y="483"/>
                  </a:lnTo>
                  <a:lnTo>
                    <a:pt x="2431" y="479"/>
                  </a:lnTo>
                  <a:lnTo>
                    <a:pt x="2433" y="470"/>
                  </a:lnTo>
                  <a:lnTo>
                    <a:pt x="2433" y="466"/>
                  </a:lnTo>
                  <a:lnTo>
                    <a:pt x="2433" y="466"/>
                  </a:lnTo>
                  <a:lnTo>
                    <a:pt x="2431" y="464"/>
                  </a:lnTo>
                  <a:lnTo>
                    <a:pt x="2431" y="464"/>
                  </a:lnTo>
                  <a:lnTo>
                    <a:pt x="2431" y="464"/>
                  </a:lnTo>
                  <a:lnTo>
                    <a:pt x="2433" y="462"/>
                  </a:lnTo>
                  <a:close/>
                  <a:moveTo>
                    <a:pt x="2052" y="152"/>
                  </a:moveTo>
                  <a:lnTo>
                    <a:pt x="2052" y="153"/>
                  </a:lnTo>
                  <a:lnTo>
                    <a:pt x="2056" y="157"/>
                  </a:lnTo>
                  <a:lnTo>
                    <a:pt x="2058" y="157"/>
                  </a:lnTo>
                  <a:lnTo>
                    <a:pt x="2058" y="157"/>
                  </a:lnTo>
                  <a:lnTo>
                    <a:pt x="2058" y="159"/>
                  </a:lnTo>
                  <a:lnTo>
                    <a:pt x="2058" y="159"/>
                  </a:lnTo>
                  <a:lnTo>
                    <a:pt x="2058" y="161"/>
                  </a:lnTo>
                  <a:lnTo>
                    <a:pt x="2056" y="165"/>
                  </a:lnTo>
                  <a:lnTo>
                    <a:pt x="2058" y="165"/>
                  </a:lnTo>
                  <a:lnTo>
                    <a:pt x="2058" y="167"/>
                  </a:lnTo>
                  <a:lnTo>
                    <a:pt x="2062" y="167"/>
                  </a:lnTo>
                  <a:lnTo>
                    <a:pt x="2064" y="167"/>
                  </a:lnTo>
                  <a:lnTo>
                    <a:pt x="2064" y="169"/>
                  </a:lnTo>
                  <a:lnTo>
                    <a:pt x="2064" y="169"/>
                  </a:lnTo>
                  <a:lnTo>
                    <a:pt x="2064" y="169"/>
                  </a:lnTo>
                  <a:lnTo>
                    <a:pt x="2064" y="170"/>
                  </a:lnTo>
                  <a:lnTo>
                    <a:pt x="2066" y="169"/>
                  </a:lnTo>
                  <a:lnTo>
                    <a:pt x="2067" y="167"/>
                  </a:lnTo>
                  <a:lnTo>
                    <a:pt x="2067" y="167"/>
                  </a:lnTo>
                  <a:lnTo>
                    <a:pt x="2067" y="167"/>
                  </a:lnTo>
                  <a:lnTo>
                    <a:pt x="2067" y="167"/>
                  </a:lnTo>
                  <a:lnTo>
                    <a:pt x="2067" y="165"/>
                  </a:lnTo>
                  <a:lnTo>
                    <a:pt x="2067" y="165"/>
                  </a:lnTo>
                  <a:lnTo>
                    <a:pt x="2066" y="163"/>
                  </a:lnTo>
                  <a:lnTo>
                    <a:pt x="2066" y="161"/>
                  </a:lnTo>
                  <a:lnTo>
                    <a:pt x="2066" y="161"/>
                  </a:lnTo>
                  <a:lnTo>
                    <a:pt x="2066" y="161"/>
                  </a:lnTo>
                  <a:lnTo>
                    <a:pt x="2064" y="161"/>
                  </a:lnTo>
                  <a:lnTo>
                    <a:pt x="2064" y="161"/>
                  </a:lnTo>
                  <a:lnTo>
                    <a:pt x="2064" y="159"/>
                  </a:lnTo>
                  <a:lnTo>
                    <a:pt x="2064" y="159"/>
                  </a:lnTo>
                  <a:lnTo>
                    <a:pt x="2062" y="157"/>
                  </a:lnTo>
                  <a:lnTo>
                    <a:pt x="2062" y="157"/>
                  </a:lnTo>
                  <a:lnTo>
                    <a:pt x="2062" y="157"/>
                  </a:lnTo>
                  <a:lnTo>
                    <a:pt x="2062" y="155"/>
                  </a:lnTo>
                  <a:lnTo>
                    <a:pt x="2062" y="155"/>
                  </a:lnTo>
                  <a:lnTo>
                    <a:pt x="2062" y="155"/>
                  </a:lnTo>
                  <a:lnTo>
                    <a:pt x="2062" y="153"/>
                  </a:lnTo>
                  <a:lnTo>
                    <a:pt x="2058" y="150"/>
                  </a:lnTo>
                  <a:lnTo>
                    <a:pt x="2058" y="148"/>
                  </a:lnTo>
                  <a:lnTo>
                    <a:pt x="2054" y="148"/>
                  </a:lnTo>
                  <a:lnTo>
                    <a:pt x="2052" y="146"/>
                  </a:lnTo>
                  <a:lnTo>
                    <a:pt x="2050" y="148"/>
                  </a:lnTo>
                  <a:lnTo>
                    <a:pt x="2050" y="150"/>
                  </a:lnTo>
                  <a:lnTo>
                    <a:pt x="2050" y="152"/>
                  </a:lnTo>
                  <a:lnTo>
                    <a:pt x="2052" y="152"/>
                  </a:lnTo>
                  <a:close/>
                  <a:moveTo>
                    <a:pt x="1992" y="952"/>
                  </a:moveTo>
                  <a:lnTo>
                    <a:pt x="1990" y="952"/>
                  </a:lnTo>
                  <a:lnTo>
                    <a:pt x="1990" y="952"/>
                  </a:lnTo>
                  <a:lnTo>
                    <a:pt x="1990" y="952"/>
                  </a:lnTo>
                  <a:lnTo>
                    <a:pt x="1988" y="954"/>
                  </a:lnTo>
                  <a:lnTo>
                    <a:pt x="1982" y="956"/>
                  </a:lnTo>
                  <a:lnTo>
                    <a:pt x="1982" y="956"/>
                  </a:lnTo>
                  <a:lnTo>
                    <a:pt x="1982" y="960"/>
                  </a:lnTo>
                  <a:lnTo>
                    <a:pt x="1980" y="960"/>
                  </a:lnTo>
                  <a:lnTo>
                    <a:pt x="1978" y="962"/>
                  </a:lnTo>
                  <a:lnTo>
                    <a:pt x="1978" y="964"/>
                  </a:lnTo>
                  <a:lnTo>
                    <a:pt x="1978" y="964"/>
                  </a:lnTo>
                  <a:lnTo>
                    <a:pt x="1978" y="966"/>
                  </a:lnTo>
                  <a:lnTo>
                    <a:pt x="1978" y="966"/>
                  </a:lnTo>
                  <a:lnTo>
                    <a:pt x="1980" y="966"/>
                  </a:lnTo>
                  <a:lnTo>
                    <a:pt x="1980" y="966"/>
                  </a:lnTo>
                  <a:lnTo>
                    <a:pt x="1980" y="966"/>
                  </a:lnTo>
                  <a:lnTo>
                    <a:pt x="1982" y="966"/>
                  </a:lnTo>
                  <a:lnTo>
                    <a:pt x="1982" y="966"/>
                  </a:lnTo>
                  <a:lnTo>
                    <a:pt x="1982" y="966"/>
                  </a:lnTo>
                  <a:lnTo>
                    <a:pt x="1984" y="966"/>
                  </a:lnTo>
                  <a:lnTo>
                    <a:pt x="1984" y="968"/>
                  </a:lnTo>
                  <a:lnTo>
                    <a:pt x="1984" y="966"/>
                  </a:lnTo>
                  <a:lnTo>
                    <a:pt x="1986" y="966"/>
                  </a:lnTo>
                  <a:lnTo>
                    <a:pt x="1986" y="966"/>
                  </a:lnTo>
                  <a:lnTo>
                    <a:pt x="1986" y="966"/>
                  </a:lnTo>
                  <a:lnTo>
                    <a:pt x="1986" y="966"/>
                  </a:lnTo>
                  <a:lnTo>
                    <a:pt x="1988" y="964"/>
                  </a:lnTo>
                  <a:lnTo>
                    <a:pt x="1988" y="964"/>
                  </a:lnTo>
                  <a:lnTo>
                    <a:pt x="1990" y="964"/>
                  </a:lnTo>
                  <a:lnTo>
                    <a:pt x="1990" y="964"/>
                  </a:lnTo>
                  <a:lnTo>
                    <a:pt x="1992" y="964"/>
                  </a:lnTo>
                  <a:lnTo>
                    <a:pt x="1992" y="966"/>
                  </a:lnTo>
                  <a:lnTo>
                    <a:pt x="1992" y="966"/>
                  </a:lnTo>
                  <a:lnTo>
                    <a:pt x="1992" y="966"/>
                  </a:lnTo>
                  <a:lnTo>
                    <a:pt x="1994" y="966"/>
                  </a:lnTo>
                  <a:lnTo>
                    <a:pt x="1994" y="966"/>
                  </a:lnTo>
                  <a:lnTo>
                    <a:pt x="1995" y="964"/>
                  </a:lnTo>
                  <a:lnTo>
                    <a:pt x="1997" y="964"/>
                  </a:lnTo>
                  <a:lnTo>
                    <a:pt x="1999" y="964"/>
                  </a:lnTo>
                  <a:lnTo>
                    <a:pt x="1999" y="962"/>
                  </a:lnTo>
                  <a:lnTo>
                    <a:pt x="1999" y="962"/>
                  </a:lnTo>
                  <a:lnTo>
                    <a:pt x="2001" y="962"/>
                  </a:lnTo>
                  <a:lnTo>
                    <a:pt x="2005" y="964"/>
                  </a:lnTo>
                  <a:lnTo>
                    <a:pt x="2007" y="962"/>
                  </a:lnTo>
                  <a:lnTo>
                    <a:pt x="2018" y="960"/>
                  </a:lnTo>
                  <a:lnTo>
                    <a:pt x="2024" y="960"/>
                  </a:lnTo>
                  <a:lnTo>
                    <a:pt x="2028" y="960"/>
                  </a:lnTo>
                  <a:lnTo>
                    <a:pt x="2030" y="960"/>
                  </a:lnTo>
                  <a:lnTo>
                    <a:pt x="2031" y="958"/>
                  </a:lnTo>
                  <a:lnTo>
                    <a:pt x="2031" y="958"/>
                  </a:lnTo>
                  <a:lnTo>
                    <a:pt x="2031" y="956"/>
                  </a:lnTo>
                  <a:lnTo>
                    <a:pt x="2031" y="951"/>
                  </a:lnTo>
                  <a:lnTo>
                    <a:pt x="2031" y="951"/>
                  </a:lnTo>
                  <a:lnTo>
                    <a:pt x="2031" y="949"/>
                  </a:lnTo>
                  <a:lnTo>
                    <a:pt x="2030" y="947"/>
                  </a:lnTo>
                  <a:lnTo>
                    <a:pt x="2030" y="947"/>
                  </a:lnTo>
                  <a:lnTo>
                    <a:pt x="2030" y="947"/>
                  </a:lnTo>
                  <a:lnTo>
                    <a:pt x="2028" y="947"/>
                  </a:lnTo>
                  <a:lnTo>
                    <a:pt x="2026" y="947"/>
                  </a:lnTo>
                  <a:lnTo>
                    <a:pt x="2022" y="947"/>
                  </a:lnTo>
                  <a:lnTo>
                    <a:pt x="2022" y="947"/>
                  </a:lnTo>
                  <a:lnTo>
                    <a:pt x="2022" y="947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18" y="947"/>
                  </a:lnTo>
                  <a:lnTo>
                    <a:pt x="2016" y="947"/>
                  </a:lnTo>
                  <a:lnTo>
                    <a:pt x="2007" y="947"/>
                  </a:lnTo>
                  <a:lnTo>
                    <a:pt x="2001" y="947"/>
                  </a:lnTo>
                  <a:lnTo>
                    <a:pt x="2001" y="947"/>
                  </a:lnTo>
                  <a:lnTo>
                    <a:pt x="1999" y="947"/>
                  </a:lnTo>
                  <a:lnTo>
                    <a:pt x="1995" y="949"/>
                  </a:lnTo>
                  <a:lnTo>
                    <a:pt x="1995" y="949"/>
                  </a:lnTo>
                  <a:lnTo>
                    <a:pt x="1995" y="945"/>
                  </a:lnTo>
                  <a:lnTo>
                    <a:pt x="1994" y="945"/>
                  </a:lnTo>
                  <a:lnTo>
                    <a:pt x="1992" y="945"/>
                  </a:lnTo>
                  <a:lnTo>
                    <a:pt x="1988" y="945"/>
                  </a:lnTo>
                  <a:lnTo>
                    <a:pt x="1988" y="945"/>
                  </a:lnTo>
                  <a:lnTo>
                    <a:pt x="1986" y="945"/>
                  </a:lnTo>
                  <a:lnTo>
                    <a:pt x="1986" y="945"/>
                  </a:lnTo>
                  <a:lnTo>
                    <a:pt x="1986" y="947"/>
                  </a:lnTo>
                  <a:lnTo>
                    <a:pt x="1984" y="947"/>
                  </a:lnTo>
                  <a:lnTo>
                    <a:pt x="1984" y="949"/>
                  </a:lnTo>
                  <a:lnTo>
                    <a:pt x="1984" y="949"/>
                  </a:lnTo>
                  <a:lnTo>
                    <a:pt x="1982" y="949"/>
                  </a:lnTo>
                  <a:lnTo>
                    <a:pt x="1982" y="951"/>
                  </a:lnTo>
                  <a:lnTo>
                    <a:pt x="1982" y="952"/>
                  </a:lnTo>
                  <a:lnTo>
                    <a:pt x="1984" y="952"/>
                  </a:lnTo>
                  <a:lnTo>
                    <a:pt x="1988" y="951"/>
                  </a:lnTo>
                  <a:lnTo>
                    <a:pt x="1990" y="951"/>
                  </a:lnTo>
                  <a:lnTo>
                    <a:pt x="1992" y="951"/>
                  </a:lnTo>
                  <a:lnTo>
                    <a:pt x="1992" y="951"/>
                  </a:lnTo>
                  <a:lnTo>
                    <a:pt x="1992" y="951"/>
                  </a:lnTo>
                  <a:lnTo>
                    <a:pt x="1992" y="951"/>
                  </a:lnTo>
                  <a:lnTo>
                    <a:pt x="1992" y="952"/>
                  </a:lnTo>
                  <a:close/>
                  <a:moveTo>
                    <a:pt x="1854" y="771"/>
                  </a:moveTo>
                  <a:lnTo>
                    <a:pt x="1855" y="771"/>
                  </a:lnTo>
                  <a:lnTo>
                    <a:pt x="1855" y="771"/>
                  </a:lnTo>
                  <a:lnTo>
                    <a:pt x="1855" y="769"/>
                  </a:lnTo>
                  <a:lnTo>
                    <a:pt x="1855" y="767"/>
                  </a:lnTo>
                  <a:lnTo>
                    <a:pt x="1855" y="767"/>
                  </a:lnTo>
                  <a:lnTo>
                    <a:pt x="1854" y="767"/>
                  </a:lnTo>
                  <a:lnTo>
                    <a:pt x="1854" y="769"/>
                  </a:lnTo>
                  <a:lnTo>
                    <a:pt x="1854" y="769"/>
                  </a:lnTo>
                  <a:lnTo>
                    <a:pt x="1854" y="771"/>
                  </a:lnTo>
                  <a:lnTo>
                    <a:pt x="1854" y="771"/>
                  </a:lnTo>
                  <a:close/>
                  <a:moveTo>
                    <a:pt x="1846" y="964"/>
                  </a:moveTo>
                  <a:lnTo>
                    <a:pt x="1844" y="964"/>
                  </a:lnTo>
                  <a:lnTo>
                    <a:pt x="1844" y="966"/>
                  </a:lnTo>
                  <a:lnTo>
                    <a:pt x="1844" y="968"/>
                  </a:lnTo>
                  <a:lnTo>
                    <a:pt x="1846" y="969"/>
                  </a:lnTo>
                  <a:lnTo>
                    <a:pt x="1848" y="968"/>
                  </a:lnTo>
                  <a:lnTo>
                    <a:pt x="1850" y="966"/>
                  </a:lnTo>
                  <a:lnTo>
                    <a:pt x="1848" y="966"/>
                  </a:lnTo>
                  <a:lnTo>
                    <a:pt x="1846" y="964"/>
                  </a:lnTo>
                  <a:close/>
                  <a:moveTo>
                    <a:pt x="1846" y="712"/>
                  </a:moveTo>
                  <a:lnTo>
                    <a:pt x="1846" y="712"/>
                  </a:lnTo>
                  <a:lnTo>
                    <a:pt x="1846" y="710"/>
                  </a:lnTo>
                  <a:lnTo>
                    <a:pt x="1844" y="710"/>
                  </a:lnTo>
                  <a:lnTo>
                    <a:pt x="1844" y="712"/>
                  </a:lnTo>
                  <a:lnTo>
                    <a:pt x="1842" y="714"/>
                  </a:lnTo>
                  <a:lnTo>
                    <a:pt x="1842" y="714"/>
                  </a:lnTo>
                  <a:lnTo>
                    <a:pt x="1842" y="714"/>
                  </a:lnTo>
                  <a:lnTo>
                    <a:pt x="1846" y="712"/>
                  </a:lnTo>
                  <a:close/>
                  <a:moveTo>
                    <a:pt x="1901" y="481"/>
                  </a:moveTo>
                  <a:lnTo>
                    <a:pt x="1903" y="481"/>
                  </a:lnTo>
                  <a:lnTo>
                    <a:pt x="1903" y="481"/>
                  </a:lnTo>
                  <a:lnTo>
                    <a:pt x="1903" y="481"/>
                  </a:lnTo>
                  <a:lnTo>
                    <a:pt x="1905" y="479"/>
                  </a:lnTo>
                  <a:lnTo>
                    <a:pt x="1905" y="479"/>
                  </a:lnTo>
                  <a:lnTo>
                    <a:pt x="1901" y="475"/>
                  </a:lnTo>
                  <a:lnTo>
                    <a:pt x="1901" y="475"/>
                  </a:lnTo>
                  <a:lnTo>
                    <a:pt x="1901" y="473"/>
                  </a:lnTo>
                  <a:lnTo>
                    <a:pt x="1901" y="473"/>
                  </a:lnTo>
                  <a:lnTo>
                    <a:pt x="1899" y="473"/>
                  </a:lnTo>
                  <a:lnTo>
                    <a:pt x="1899" y="475"/>
                  </a:lnTo>
                  <a:lnTo>
                    <a:pt x="1899" y="475"/>
                  </a:lnTo>
                  <a:lnTo>
                    <a:pt x="1899" y="477"/>
                  </a:lnTo>
                  <a:lnTo>
                    <a:pt x="1897" y="477"/>
                  </a:lnTo>
                  <a:lnTo>
                    <a:pt x="1897" y="477"/>
                  </a:lnTo>
                  <a:lnTo>
                    <a:pt x="1897" y="475"/>
                  </a:lnTo>
                  <a:lnTo>
                    <a:pt x="1895" y="475"/>
                  </a:lnTo>
                  <a:lnTo>
                    <a:pt x="1895" y="475"/>
                  </a:lnTo>
                  <a:lnTo>
                    <a:pt x="1893" y="475"/>
                  </a:lnTo>
                  <a:lnTo>
                    <a:pt x="1889" y="475"/>
                  </a:lnTo>
                  <a:lnTo>
                    <a:pt x="1889" y="475"/>
                  </a:lnTo>
                  <a:lnTo>
                    <a:pt x="1888" y="477"/>
                  </a:lnTo>
                  <a:lnTo>
                    <a:pt x="1888" y="477"/>
                  </a:lnTo>
                  <a:lnTo>
                    <a:pt x="1886" y="477"/>
                  </a:lnTo>
                  <a:lnTo>
                    <a:pt x="1884" y="477"/>
                  </a:lnTo>
                  <a:lnTo>
                    <a:pt x="1882" y="475"/>
                  </a:lnTo>
                  <a:lnTo>
                    <a:pt x="1882" y="477"/>
                  </a:lnTo>
                  <a:lnTo>
                    <a:pt x="1876" y="483"/>
                  </a:lnTo>
                  <a:lnTo>
                    <a:pt x="1876" y="485"/>
                  </a:lnTo>
                  <a:lnTo>
                    <a:pt x="1874" y="489"/>
                  </a:lnTo>
                  <a:lnTo>
                    <a:pt x="1874" y="490"/>
                  </a:lnTo>
                  <a:lnTo>
                    <a:pt x="1874" y="494"/>
                  </a:lnTo>
                  <a:lnTo>
                    <a:pt x="1880" y="504"/>
                  </a:lnTo>
                  <a:lnTo>
                    <a:pt x="1880" y="504"/>
                  </a:lnTo>
                  <a:lnTo>
                    <a:pt x="1882" y="504"/>
                  </a:lnTo>
                  <a:lnTo>
                    <a:pt x="1888" y="498"/>
                  </a:lnTo>
                  <a:lnTo>
                    <a:pt x="1889" y="496"/>
                  </a:lnTo>
                  <a:lnTo>
                    <a:pt x="1889" y="494"/>
                  </a:lnTo>
                  <a:lnTo>
                    <a:pt x="1891" y="492"/>
                  </a:lnTo>
                  <a:lnTo>
                    <a:pt x="1891" y="492"/>
                  </a:lnTo>
                  <a:lnTo>
                    <a:pt x="1891" y="490"/>
                  </a:lnTo>
                  <a:lnTo>
                    <a:pt x="1893" y="490"/>
                  </a:lnTo>
                  <a:lnTo>
                    <a:pt x="1895" y="487"/>
                  </a:lnTo>
                  <a:lnTo>
                    <a:pt x="1895" y="487"/>
                  </a:lnTo>
                  <a:lnTo>
                    <a:pt x="1897" y="487"/>
                  </a:lnTo>
                  <a:lnTo>
                    <a:pt x="1897" y="487"/>
                  </a:lnTo>
                  <a:lnTo>
                    <a:pt x="1897" y="485"/>
                  </a:lnTo>
                  <a:lnTo>
                    <a:pt x="1899" y="485"/>
                  </a:lnTo>
                  <a:lnTo>
                    <a:pt x="1899" y="485"/>
                  </a:lnTo>
                  <a:lnTo>
                    <a:pt x="1899" y="485"/>
                  </a:lnTo>
                  <a:lnTo>
                    <a:pt x="1899" y="487"/>
                  </a:lnTo>
                  <a:lnTo>
                    <a:pt x="1899" y="489"/>
                  </a:lnTo>
                  <a:lnTo>
                    <a:pt x="1901" y="496"/>
                  </a:lnTo>
                  <a:lnTo>
                    <a:pt x="1901" y="500"/>
                  </a:lnTo>
                  <a:lnTo>
                    <a:pt x="1897" y="502"/>
                  </a:lnTo>
                  <a:lnTo>
                    <a:pt x="1895" y="502"/>
                  </a:lnTo>
                  <a:lnTo>
                    <a:pt x="1895" y="502"/>
                  </a:lnTo>
                  <a:lnTo>
                    <a:pt x="1895" y="502"/>
                  </a:lnTo>
                  <a:lnTo>
                    <a:pt x="1895" y="504"/>
                  </a:lnTo>
                  <a:lnTo>
                    <a:pt x="1895" y="504"/>
                  </a:lnTo>
                  <a:lnTo>
                    <a:pt x="1897" y="504"/>
                  </a:lnTo>
                  <a:lnTo>
                    <a:pt x="1899" y="504"/>
                  </a:lnTo>
                  <a:lnTo>
                    <a:pt x="1899" y="506"/>
                  </a:lnTo>
                  <a:lnTo>
                    <a:pt x="1899" y="506"/>
                  </a:lnTo>
                  <a:lnTo>
                    <a:pt x="1901" y="506"/>
                  </a:lnTo>
                  <a:lnTo>
                    <a:pt x="1903" y="504"/>
                  </a:lnTo>
                  <a:lnTo>
                    <a:pt x="1903" y="504"/>
                  </a:lnTo>
                  <a:lnTo>
                    <a:pt x="1903" y="506"/>
                  </a:lnTo>
                  <a:lnTo>
                    <a:pt x="1905" y="506"/>
                  </a:lnTo>
                  <a:lnTo>
                    <a:pt x="1905" y="507"/>
                  </a:lnTo>
                  <a:lnTo>
                    <a:pt x="1905" y="506"/>
                  </a:lnTo>
                  <a:lnTo>
                    <a:pt x="1905" y="504"/>
                  </a:lnTo>
                  <a:lnTo>
                    <a:pt x="1905" y="498"/>
                  </a:lnTo>
                  <a:lnTo>
                    <a:pt x="1905" y="496"/>
                  </a:lnTo>
                  <a:lnTo>
                    <a:pt x="1907" y="492"/>
                  </a:lnTo>
                  <a:lnTo>
                    <a:pt x="1907" y="492"/>
                  </a:lnTo>
                  <a:lnTo>
                    <a:pt x="1908" y="492"/>
                  </a:lnTo>
                  <a:lnTo>
                    <a:pt x="1908" y="492"/>
                  </a:lnTo>
                  <a:lnTo>
                    <a:pt x="1910" y="492"/>
                  </a:lnTo>
                  <a:lnTo>
                    <a:pt x="1910" y="492"/>
                  </a:lnTo>
                  <a:lnTo>
                    <a:pt x="1910" y="494"/>
                  </a:lnTo>
                  <a:lnTo>
                    <a:pt x="1910" y="494"/>
                  </a:lnTo>
                  <a:lnTo>
                    <a:pt x="1910" y="494"/>
                  </a:lnTo>
                  <a:lnTo>
                    <a:pt x="1912" y="494"/>
                  </a:lnTo>
                  <a:lnTo>
                    <a:pt x="1912" y="496"/>
                  </a:lnTo>
                  <a:lnTo>
                    <a:pt x="1912" y="498"/>
                  </a:lnTo>
                  <a:lnTo>
                    <a:pt x="1914" y="498"/>
                  </a:lnTo>
                  <a:lnTo>
                    <a:pt x="1916" y="498"/>
                  </a:lnTo>
                  <a:lnTo>
                    <a:pt x="1916" y="498"/>
                  </a:lnTo>
                  <a:lnTo>
                    <a:pt x="1918" y="498"/>
                  </a:lnTo>
                  <a:lnTo>
                    <a:pt x="1918" y="498"/>
                  </a:lnTo>
                  <a:lnTo>
                    <a:pt x="1920" y="498"/>
                  </a:lnTo>
                  <a:lnTo>
                    <a:pt x="1922" y="494"/>
                  </a:lnTo>
                  <a:lnTo>
                    <a:pt x="1924" y="494"/>
                  </a:lnTo>
                  <a:lnTo>
                    <a:pt x="1924" y="492"/>
                  </a:lnTo>
                  <a:lnTo>
                    <a:pt x="1924" y="492"/>
                  </a:lnTo>
                  <a:lnTo>
                    <a:pt x="1924" y="490"/>
                  </a:lnTo>
                  <a:lnTo>
                    <a:pt x="1924" y="489"/>
                  </a:lnTo>
                  <a:lnTo>
                    <a:pt x="1925" y="487"/>
                  </a:lnTo>
                  <a:lnTo>
                    <a:pt x="1925" y="485"/>
                  </a:lnTo>
                  <a:lnTo>
                    <a:pt x="1925" y="483"/>
                  </a:lnTo>
                  <a:lnTo>
                    <a:pt x="1924" y="483"/>
                  </a:lnTo>
                  <a:lnTo>
                    <a:pt x="1924" y="483"/>
                  </a:lnTo>
                  <a:lnTo>
                    <a:pt x="1922" y="483"/>
                  </a:lnTo>
                  <a:lnTo>
                    <a:pt x="1922" y="481"/>
                  </a:lnTo>
                  <a:lnTo>
                    <a:pt x="1920" y="481"/>
                  </a:lnTo>
                  <a:lnTo>
                    <a:pt x="1918" y="479"/>
                  </a:lnTo>
                  <a:lnTo>
                    <a:pt x="1918" y="481"/>
                  </a:lnTo>
                  <a:lnTo>
                    <a:pt x="1918" y="481"/>
                  </a:lnTo>
                  <a:lnTo>
                    <a:pt x="1916" y="481"/>
                  </a:lnTo>
                  <a:lnTo>
                    <a:pt x="1916" y="481"/>
                  </a:lnTo>
                  <a:lnTo>
                    <a:pt x="1916" y="481"/>
                  </a:lnTo>
                  <a:lnTo>
                    <a:pt x="1916" y="479"/>
                  </a:lnTo>
                  <a:lnTo>
                    <a:pt x="1916" y="479"/>
                  </a:lnTo>
                  <a:lnTo>
                    <a:pt x="1914" y="479"/>
                  </a:lnTo>
                  <a:lnTo>
                    <a:pt x="1914" y="479"/>
                  </a:lnTo>
                  <a:lnTo>
                    <a:pt x="1914" y="479"/>
                  </a:lnTo>
                  <a:lnTo>
                    <a:pt x="1912" y="479"/>
                  </a:lnTo>
                  <a:lnTo>
                    <a:pt x="1912" y="479"/>
                  </a:lnTo>
                  <a:lnTo>
                    <a:pt x="1910" y="481"/>
                  </a:lnTo>
                  <a:lnTo>
                    <a:pt x="1910" y="483"/>
                  </a:lnTo>
                  <a:lnTo>
                    <a:pt x="1910" y="485"/>
                  </a:lnTo>
                  <a:lnTo>
                    <a:pt x="1908" y="485"/>
                  </a:lnTo>
                  <a:lnTo>
                    <a:pt x="1908" y="485"/>
                  </a:lnTo>
                  <a:lnTo>
                    <a:pt x="1908" y="485"/>
                  </a:lnTo>
                  <a:lnTo>
                    <a:pt x="1907" y="489"/>
                  </a:lnTo>
                  <a:lnTo>
                    <a:pt x="1905" y="490"/>
                  </a:lnTo>
                  <a:lnTo>
                    <a:pt x="1903" y="490"/>
                  </a:lnTo>
                  <a:lnTo>
                    <a:pt x="1903" y="490"/>
                  </a:lnTo>
                  <a:lnTo>
                    <a:pt x="1903" y="489"/>
                  </a:lnTo>
                  <a:lnTo>
                    <a:pt x="1903" y="487"/>
                  </a:lnTo>
                  <a:lnTo>
                    <a:pt x="1903" y="487"/>
                  </a:lnTo>
                  <a:lnTo>
                    <a:pt x="1903" y="485"/>
                  </a:lnTo>
                  <a:lnTo>
                    <a:pt x="1901" y="485"/>
                  </a:lnTo>
                  <a:lnTo>
                    <a:pt x="1901" y="485"/>
                  </a:lnTo>
                  <a:lnTo>
                    <a:pt x="1901" y="483"/>
                  </a:lnTo>
                  <a:lnTo>
                    <a:pt x="1901" y="481"/>
                  </a:lnTo>
                  <a:close/>
                  <a:moveTo>
                    <a:pt x="1908" y="483"/>
                  </a:moveTo>
                  <a:lnTo>
                    <a:pt x="1908" y="483"/>
                  </a:lnTo>
                  <a:lnTo>
                    <a:pt x="1910" y="477"/>
                  </a:lnTo>
                  <a:lnTo>
                    <a:pt x="1908" y="477"/>
                  </a:lnTo>
                  <a:lnTo>
                    <a:pt x="1908" y="477"/>
                  </a:lnTo>
                  <a:lnTo>
                    <a:pt x="1907" y="479"/>
                  </a:lnTo>
                  <a:lnTo>
                    <a:pt x="1907" y="479"/>
                  </a:lnTo>
                  <a:lnTo>
                    <a:pt x="1908" y="483"/>
                  </a:lnTo>
                  <a:lnTo>
                    <a:pt x="1908" y="483"/>
                  </a:lnTo>
                  <a:close/>
                  <a:moveTo>
                    <a:pt x="1871" y="701"/>
                  </a:moveTo>
                  <a:lnTo>
                    <a:pt x="1871" y="701"/>
                  </a:lnTo>
                  <a:lnTo>
                    <a:pt x="1869" y="701"/>
                  </a:lnTo>
                  <a:lnTo>
                    <a:pt x="1869" y="701"/>
                  </a:lnTo>
                  <a:lnTo>
                    <a:pt x="1869" y="701"/>
                  </a:lnTo>
                  <a:lnTo>
                    <a:pt x="1867" y="701"/>
                  </a:lnTo>
                  <a:lnTo>
                    <a:pt x="1867" y="703"/>
                  </a:lnTo>
                  <a:lnTo>
                    <a:pt x="1867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71" y="704"/>
                  </a:lnTo>
                  <a:lnTo>
                    <a:pt x="1871" y="704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1"/>
                  </a:lnTo>
                  <a:close/>
                  <a:moveTo>
                    <a:pt x="1852" y="778"/>
                  </a:moveTo>
                  <a:lnTo>
                    <a:pt x="1852" y="780"/>
                  </a:lnTo>
                  <a:lnTo>
                    <a:pt x="1852" y="780"/>
                  </a:lnTo>
                  <a:lnTo>
                    <a:pt x="1854" y="780"/>
                  </a:lnTo>
                  <a:lnTo>
                    <a:pt x="1854" y="780"/>
                  </a:lnTo>
                  <a:lnTo>
                    <a:pt x="1855" y="780"/>
                  </a:lnTo>
                  <a:lnTo>
                    <a:pt x="1857" y="780"/>
                  </a:lnTo>
                  <a:lnTo>
                    <a:pt x="1857" y="778"/>
                  </a:lnTo>
                  <a:lnTo>
                    <a:pt x="1857" y="776"/>
                  </a:lnTo>
                  <a:lnTo>
                    <a:pt x="1857" y="776"/>
                  </a:lnTo>
                  <a:lnTo>
                    <a:pt x="1857" y="774"/>
                  </a:lnTo>
                  <a:lnTo>
                    <a:pt x="1855" y="774"/>
                  </a:lnTo>
                  <a:lnTo>
                    <a:pt x="1854" y="778"/>
                  </a:lnTo>
                  <a:lnTo>
                    <a:pt x="1854" y="778"/>
                  </a:lnTo>
                  <a:lnTo>
                    <a:pt x="1852" y="778"/>
                  </a:lnTo>
                  <a:close/>
                  <a:moveTo>
                    <a:pt x="1978" y="528"/>
                  </a:moveTo>
                  <a:lnTo>
                    <a:pt x="1978" y="528"/>
                  </a:lnTo>
                  <a:lnTo>
                    <a:pt x="1977" y="528"/>
                  </a:lnTo>
                  <a:lnTo>
                    <a:pt x="1977" y="530"/>
                  </a:lnTo>
                  <a:lnTo>
                    <a:pt x="1977" y="530"/>
                  </a:lnTo>
                  <a:lnTo>
                    <a:pt x="1977" y="530"/>
                  </a:lnTo>
                  <a:lnTo>
                    <a:pt x="1977" y="532"/>
                  </a:lnTo>
                  <a:lnTo>
                    <a:pt x="1977" y="532"/>
                  </a:lnTo>
                  <a:lnTo>
                    <a:pt x="1978" y="532"/>
                  </a:lnTo>
                  <a:lnTo>
                    <a:pt x="1980" y="534"/>
                  </a:lnTo>
                  <a:lnTo>
                    <a:pt x="1980" y="534"/>
                  </a:lnTo>
                  <a:lnTo>
                    <a:pt x="1980" y="530"/>
                  </a:lnTo>
                  <a:lnTo>
                    <a:pt x="1980" y="530"/>
                  </a:lnTo>
                  <a:lnTo>
                    <a:pt x="1978" y="528"/>
                  </a:lnTo>
                  <a:close/>
                  <a:moveTo>
                    <a:pt x="1977" y="951"/>
                  </a:moveTo>
                  <a:lnTo>
                    <a:pt x="1975" y="949"/>
                  </a:lnTo>
                  <a:lnTo>
                    <a:pt x="1975" y="947"/>
                  </a:lnTo>
                  <a:lnTo>
                    <a:pt x="1973" y="947"/>
                  </a:lnTo>
                  <a:lnTo>
                    <a:pt x="1973" y="947"/>
                  </a:lnTo>
                  <a:lnTo>
                    <a:pt x="1973" y="949"/>
                  </a:lnTo>
                  <a:lnTo>
                    <a:pt x="1973" y="949"/>
                  </a:lnTo>
                  <a:lnTo>
                    <a:pt x="1971" y="949"/>
                  </a:lnTo>
                  <a:lnTo>
                    <a:pt x="1969" y="952"/>
                  </a:lnTo>
                  <a:lnTo>
                    <a:pt x="1967" y="954"/>
                  </a:lnTo>
                  <a:lnTo>
                    <a:pt x="1965" y="958"/>
                  </a:lnTo>
                  <a:lnTo>
                    <a:pt x="1963" y="958"/>
                  </a:lnTo>
                  <a:lnTo>
                    <a:pt x="1963" y="960"/>
                  </a:lnTo>
                  <a:lnTo>
                    <a:pt x="1963" y="962"/>
                  </a:lnTo>
                  <a:lnTo>
                    <a:pt x="1961" y="962"/>
                  </a:lnTo>
                  <a:lnTo>
                    <a:pt x="1961" y="960"/>
                  </a:lnTo>
                  <a:lnTo>
                    <a:pt x="1961" y="960"/>
                  </a:lnTo>
                  <a:lnTo>
                    <a:pt x="1961" y="958"/>
                  </a:lnTo>
                  <a:lnTo>
                    <a:pt x="1961" y="958"/>
                  </a:lnTo>
                  <a:lnTo>
                    <a:pt x="1960" y="956"/>
                  </a:lnTo>
                  <a:lnTo>
                    <a:pt x="1960" y="956"/>
                  </a:lnTo>
                  <a:lnTo>
                    <a:pt x="1960" y="956"/>
                  </a:lnTo>
                  <a:lnTo>
                    <a:pt x="1958" y="956"/>
                  </a:lnTo>
                  <a:lnTo>
                    <a:pt x="1958" y="956"/>
                  </a:lnTo>
                  <a:lnTo>
                    <a:pt x="1954" y="958"/>
                  </a:lnTo>
                  <a:lnTo>
                    <a:pt x="1954" y="960"/>
                  </a:lnTo>
                  <a:lnTo>
                    <a:pt x="1950" y="964"/>
                  </a:lnTo>
                  <a:lnTo>
                    <a:pt x="1950" y="964"/>
                  </a:lnTo>
                  <a:lnTo>
                    <a:pt x="1950" y="966"/>
                  </a:lnTo>
                  <a:lnTo>
                    <a:pt x="1950" y="966"/>
                  </a:lnTo>
                  <a:lnTo>
                    <a:pt x="1950" y="966"/>
                  </a:lnTo>
                  <a:lnTo>
                    <a:pt x="1950" y="966"/>
                  </a:lnTo>
                  <a:lnTo>
                    <a:pt x="1952" y="966"/>
                  </a:lnTo>
                  <a:lnTo>
                    <a:pt x="1954" y="966"/>
                  </a:lnTo>
                  <a:lnTo>
                    <a:pt x="1956" y="964"/>
                  </a:lnTo>
                  <a:lnTo>
                    <a:pt x="1956" y="964"/>
                  </a:lnTo>
                  <a:lnTo>
                    <a:pt x="1958" y="966"/>
                  </a:lnTo>
                  <a:lnTo>
                    <a:pt x="1958" y="966"/>
                  </a:lnTo>
                  <a:lnTo>
                    <a:pt x="1960" y="968"/>
                  </a:lnTo>
                  <a:lnTo>
                    <a:pt x="1960" y="969"/>
                  </a:lnTo>
                  <a:lnTo>
                    <a:pt x="1960" y="971"/>
                  </a:lnTo>
                  <a:lnTo>
                    <a:pt x="1960" y="973"/>
                  </a:lnTo>
                  <a:lnTo>
                    <a:pt x="1961" y="973"/>
                  </a:lnTo>
                  <a:lnTo>
                    <a:pt x="1963" y="973"/>
                  </a:lnTo>
                  <a:lnTo>
                    <a:pt x="1963" y="971"/>
                  </a:lnTo>
                  <a:lnTo>
                    <a:pt x="1965" y="971"/>
                  </a:lnTo>
                  <a:lnTo>
                    <a:pt x="1967" y="971"/>
                  </a:lnTo>
                  <a:lnTo>
                    <a:pt x="1967" y="969"/>
                  </a:lnTo>
                  <a:lnTo>
                    <a:pt x="1969" y="968"/>
                  </a:lnTo>
                  <a:lnTo>
                    <a:pt x="1969" y="968"/>
                  </a:lnTo>
                  <a:lnTo>
                    <a:pt x="1969" y="964"/>
                  </a:lnTo>
                  <a:lnTo>
                    <a:pt x="1971" y="962"/>
                  </a:lnTo>
                  <a:lnTo>
                    <a:pt x="1971" y="962"/>
                  </a:lnTo>
                  <a:lnTo>
                    <a:pt x="1973" y="960"/>
                  </a:lnTo>
                  <a:lnTo>
                    <a:pt x="1975" y="958"/>
                  </a:lnTo>
                  <a:lnTo>
                    <a:pt x="1977" y="956"/>
                  </a:lnTo>
                  <a:lnTo>
                    <a:pt x="1975" y="956"/>
                  </a:lnTo>
                  <a:lnTo>
                    <a:pt x="1975" y="954"/>
                  </a:lnTo>
                  <a:lnTo>
                    <a:pt x="1975" y="952"/>
                  </a:lnTo>
                  <a:lnTo>
                    <a:pt x="1977" y="951"/>
                  </a:lnTo>
                  <a:close/>
                  <a:moveTo>
                    <a:pt x="1978" y="756"/>
                  </a:move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close/>
                  <a:moveTo>
                    <a:pt x="1907" y="962"/>
                  </a:moveTo>
                  <a:lnTo>
                    <a:pt x="1910" y="962"/>
                  </a:lnTo>
                  <a:lnTo>
                    <a:pt x="1910" y="960"/>
                  </a:lnTo>
                  <a:lnTo>
                    <a:pt x="1910" y="956"/>
                  </a:lnTo>
                  <a:lnTo>
                    <a:pt x="1910" y="954"/>
                  </a:lnTo>
                  <a:lnTo>
                    <a:pt x="1910" y="954"/>
                  </a:lnTo>
                  <a:lnTo>
                    <a:pt x="1912" y="954"/>
                  </a:lnTo>
                  <a:lnTo>
                    <a:pt x="1912" y="954"/>
                  </a:lnTo>
                  <a:lnTo>
                    <a:pt x="1910" y="952"/>
                  </a:lnTo>
                  <a:lnTo>
                    <a:pt x="1910" y="952"/>
                  </a:lnTo>
                  <a:lnTo>
                    <a:pt x="1910" y="952"/>
                  </a:lnTo>
                  <a:lnTo>
                    <a:pt x="1908" y="952"/>
                  </a:lnTo>
                  <a:lnTo>
                    <a:pt x="1907" y="952"/>
                  </a:lnTo>
                  <a:lnTo>
                    <a:pt x="1907" y="951"/>
                  </a:lnTo>
                  <a:lnTo>
                    <a:pt x="1905" y="951"/>
                  </a:lnTo>
                  <a:lnTo>
                    <a:pt x="1901" y="951"/>
                  </a:lnTo>
                  <a:lnTo>
                    <a:pt x="1901" y="951"/>
                  </a:lnTo>
                  <a:lnTo>
                    <a:pt x="1899" y="952"/>
                  </a:lnTo>
                  <a:lnTo>
                    <a:pt x="1897" y="952"/>
                  </a:lnTo>
                  <a:lnTo>
                    <a:pt x="1897" y="952"/>
                  </a:lnTo>
                  <a:lnTo>
                    <a:pt x="1889" y="958"/>
                  </a:lnTo>
                  <a:lnTo>
                    <a:pt x="1889" y="960"/>
                  </a:lnTo>
                  <a:lnTo>
                    <a:pt x="1889" y="962"/>
                  </a:lnTo>
                  <a:lnTo>
                    <a:pt x="1891" y="964"/>
                  </a:lnTo>
                  <a:lnTo>
                    <a:pt x="1893" y="962"/>
                  </a:lnTo>
                  <a:lnTo>
                    <a:pt x="1899" y="962"/>
                  </a:lnTo>
                  <a:lnTo>
                    <a:pt x="1905" y="962"/>
                  </a:lnTo>
                  <a:lnTo>
                    <a:pt x="1907" y="962"/>
                  </a:lnTo>
                  <a:close/>
                  <a:moveTo>
                    <a:pt x="1927" y="968"/>
                  </a:moveTo>
                  <a:lnTo>
                    <a:pt x="1927" y="966"/>
                  </a:lnTo>
                  <a:lnTo>
                    <a:pt x="1929" y="966"/>
                  </a:lnTo>
                  <a:lnTo>
                    <a:pt x="1929" y="966"/>
                  </a:lnTo>
                  <a:lnTo>
                    <a:pt x="1929" y="964"/>
                  </a:lnTo>
                  <a:lnTo>
                    <a:pt x="1931" y="964"/>
                  </a:lnTo>
                  <a:lnTo>
                    <a:pt x="1933" y="962"/>
                  </a:lnTo>
                  <a:lnTo>
                    <a:pt x="1933" y="964"/>
                  </a:lnTo>
                  <a:lnTo>
                    <a:pt x="1933" y="964"/>
                  </a:lnTo>
                  <a:lnTo>
                    <a:pt x="1933" y="966"/>
                  </a:lnTo>
                  <a:lnTo>
                    <a:pt x="1935" y="964"/>
                  </a:lnTo>
                  <a:lnTo>
                    <a:pt x="1937" y="962"/>
                  </a:lnTo>
                  <a:lnTo>
                    <a:pt x="1939" y="960"/>
                  </a:lnTo>
                  <a:lnTo>
                    <a:pt x="1939" y="956"/>
                  </a:lnTo>
                  <a:lnTo>
                    <a:pt x="1941" y="956"/>
                  </a:lnTo>
                  <a:lnTo>
                    <a:pt x="1941" y="954"/>
                  </a:lnTo>
                  <a:lnTo>
                    <a:pt x="1942" y="954"/>
                  </a:lnTo>
                  <a:lnTo>
                    <a:pt x="1946" y="954"/>
                  </a:lnTo>
                  <a:lnTo>
                    <a:pt x="1950" y="954"/>
                  </a:lnTo>
                  <a:lnTo>
                    <a:pt x="1950" y="954"/>
                  </a:lnTo>
                  <a:lnTo>
                    <a:pt x="1952" y="952"/>
                  </a:lnTo>
                  <a:lnTo>
                    <a:pt x="1952" y="952"/>
                  </a:lnTo>
                  <a:lnTo>
                    <a:pt x="1952" y="951"/>
                  </a:lnTo>
                  <a:lnTo>
                    <a:pt x="1950" y="951"/>
                  </a:lnTo>
                  <a:lnTo>
                    <a:pt x="1948" y="951"/>
                  </a:lnTo>
                  <a:lnTo>
                    <a:pt x="1946" y="951"/>
                  </a:lnTo>
                  <a:lnTo>
                    <a:pt x="1944" y="949"/>
                  </a:lnTo>
                  <a:lnTo>
                    <a:pt x="1944" y="949"/>
                  </a:lnTo>
                  <a:lnTo>
                    <a:pt x="1944" y="949"/>
                  </a:lnTo>
                  <a:lnTo>
                    <a:pt x="1942" y="949"/>
                  </a:lnTo>
                  <a:lnTo>
                    <a:pt x="1942" y="949"/>
                  </a:lnTo>
                  <a:lnTo>
                    <a:pt x="1942" y="949"/>
                  </a:lnTo>
                  <a:lnTo>
                    <a:pt x="1942" y="947"/>
                  </a:lnTo>
                  <a:lnTo>
                    <a:pt x="1942" y="947"/>
                  </a:lnTo>
                  <a:lnTo>
                    <a:pt x="1942" y="947"/>
                  </a:lnTo>
                  <a:lnTo>
                    <a:pt x="1941" y="947"/>
                  </a:lnTo>
                  <a:lnTo>
                    <a:pt x="1941" y="949"/>
                  </a:lnTo>
                  <a:lnTo>
                    <a:pt x="1941" y="949"/>
                  </a:lnTo>
                  <a:lnTo>
                    <a:pt x="1939" y="949"/>
                  </a:lnTo>
                  <a:lnTo>
                    <a:pt x="1937" y="951"/>
                  </a:lnTo>
                  <a:lnTo>
                    <a:pt x="1935" y="951"/>
                  </a:lnTo>
                  <a:lnTo>
                    <a:pt x="1935" y="951"/>
                  </a:lnTo>
                  <a:lnTo>
                    <a:pt x="1937" y="952"/>
                  </a:lnTo>
                  <a:lnTo>
                    <a:pt x="1935" y="952"/>
                  </a:lnTo>
                  <a:lnTo>
                    <a:pt x="1935" y="952"/>
                  </a:lnTo>
                  <a:lnTo>
                    <a:pt x="1933" y="952"/>
                  </a:lnTo>
                  <a:lnTo>
                    <a:pt x="1933" y="952"/>
                  </a:lnTo>
                  <a:lnTo>
                    <a:pt x="1933" y="951"/>
                  </a:lnTo>
                  <a:lnTo>
                    <a:pt x="1933" y="951"/>
                  </a:lnTo>
                  <a:lnTo>
                    <a:pt x="1933" y="951"/>
                  </a:lnTo>
                  <a:lnTo>
                    <a:pt x="1931" y="951"/>
                  </a:lnTo>
                  <a:lnTo>
                    <a:pt x="1931" y="951"/>
                  </a:lnTo>
                  <a:lnTo>
                    <a:pt x="1931" y="951"/>
                  </a:lnTo>
                  <a:lnTo>
                    <a:pt x="1931" y="951"/>
                  </a:lnTo>
                  <a:lnTo>
                    <a:pt x="1929" y="952"/>
                  </a:lnTo>
                  <a:lnTo>
                    <a:pt x="1931" y="952"/>
                  </a:lnTo>
                  <a:lnTo>
                    <a:pt x="1931" y="952"/>
                  </a:lnTo>
                  <a:lnTo>
                    <a:pt x="1931" y="954"/>
                  </a:lnTo>
                  <a:lnTo>
                    <a:pt x="1931" y="954"/>
                  </a:lnTo>
                  <a:lnTo>
                    <a:pt x="1931" y="956"/>
                  </a:lnTo>
                  <a:lnTo>
                    <a:pt x="1929" y="956"/>
                  </a:lnTo>
                  <a:lnTo>
                    <a:pt x="1929" y="954"/>
                  </a:lnTo>
                  <a:lnTo>
                    <a:pt x="1927" y="956"/>
                  </a:lnTo>
                  <a:lnTo>
                    <a:pt x="1927" y="956"/>
                  </a:lnTo>
                  <a:lnTo>
                    <a:pt x="1929" y="958"/>
                  </a:lnTo>
                  <a:lnTo>
                    <a:pt x="1929" y="958"/>
                  </a:lnTo>
                  <a:lnTo>
                    <a:pt x="1929" y="960"/>
                  </a:lnTo>
                  <a:lnTo>
                    <a:pt x="1927" y="960"/>
                  </a:lnTo>
                  <a:lnTo>
                    <a:pt x="1925" y="960"/>
                  </a:lnTo>
                  <a:lnTo>
                    <a:pt x="1925" y="960"/>
                  </a:lnTo>
                  <a:lnTo>
                    <a:pt x="1924" y="960"/>
                  </a:lnTo>
                  <a:lnTo>
                    <a:pt x="1924" y="958"/>
                  </a:lnTo>
                  <a:lnTo>
                    <a:pt x="1924" y="958"/>
                  </a:lnTo>
                  <a:lnTo>
                    <a:pt x="1924" y="956"/>
                  </a:lnTo>
                  <a:lnTo>
                    <a:pt x="1925" y="954"/>
                  </a:lnTo>
                  <a:lnTo>
                    <a:pt x="1925" y="954"/>
                  </a:lnTo>
                  <a:lnTo>
                    <a:pt x="1925" y="954"/>
                  </a:lnTo>
                  <a:lnTo>
                    <a:pt x="1925" y="952"/>
                  </a:lnTo>
                  <a:lnTo>
                    <a:pt x="1925" y="952"/>
                  </a:lnTo>
                  <a:lnTo>
                    <a:pt x="1925" y="952"/>
                  </a:lnTo>
                  <a:lnTo>
                    <a:pt x="1924" y="951"/>
                  </a:lnTo>
                  <a:lnTo>
                    <a:pt x="1922" y="952"/>
                  </a:lnTo>
                  <a:lnTo>
                    <a:pt x="1920" y="952"/>
                  </a:lnTo>
                  <a:lnTo>
                    <a:pt x="1920" y="954"/>
                  </a:lnTo>
                  <a:lnTo>
                    <a:pt x="1918" y="954"/>
                  </a:lnTo>
                  <a:lnTo>
                    <a:pt x="1918" y="954"/>
                  </a:lnTo>
                  <a:lnTo>
                    <a:pt x="1916" y="954"/>
                  </a:lnTo>
                  <a:lnTo>
                    <a:pt x="1916" y="952"/>
                  </a:lnTo>
                  <a:lnTo>
                    <a:pt x="1914" y="954"/>
                  </a:lnTo>
                  <a:lnTo>
                    <a:pt x="1914" y="954"/>
                  </a:lnTo>
                  <a:lnTo>
                    <a:pt x="1912" y="956"/>
                  </a:lnTo>
                  <a:lnTo>
                    <a:pt x="1912" y="956"/>
                  </a:lnTo>
                  <a:lnTo>
                    <a:pt x="1918" y="956"/>
                  </a:lnTo>
                  <a:lnTo>
                    <a:pt x="1920" y="956"/>
                  </a:lnTo>
                  <a:lnTo>
                    <a:pt x="1920" y="958"/>
                  </a:lnTo>
                  <a:lnTo>
                    <a:pt x="1920" y="958"/>
                  </a:lnTo>
                  <a:lnTo>
                    <a:pt x="1920" y="960"/>
                  </a:lnTo>
                  <a:lnTo>
                    <a:pt x="1920" y="960"/>
                  </a:lnTo>
                  <a:lnTo>
                    <a:pt x="1914" y="962"/>
                  </a:lnTo>
                  <a:lnTo>
                    <a:pt x="1912" y="962"/>
                  </a:lnTo>
                  <a:lnTo>
                    <a:pt x="1912" y="964"/>
                  </a:lnTo>
                  <a:lnTo>
                    <a:pt x="1908" y="966"/>
                  </a:lnTo>
                  <a:lnTo>
                    <a:pt x="1905" y="969"/>
                  </a:lnTo>
                  <a:lnTo>
                    <a:pt x="1903" y="971"/>
                  </a:lnTo>
                  <a:lnTo>
                    <a:pt x="1905" y="971"/>
                  </a:lnTo>
                  <a:lnTo>
                    <a:pt x="1905" y="971"/>
                  </a:lnTo>
                  <a:lnTo>
                    <a:pt x="1905" y="971"/>
                  </a:lnTo>
                  <a:lnTo>
                    <a:pt x="1905" y="971"/>
                  </a:lnTo>
                  <a:lnTo>
                    <a:pt x="1907" y="971"/>
                  </a:lnTo>
                  <a:lnTo>
                    <a:pt x="1907" y="971"/>
                  </a:lnTo>
                  <a:lnTo>
                    <a:pt x="1907" y="973"/>
                  </a:lnTo>
                  <a:lnTo>
                    <a:pt x="1907" y="973"/>
                  </a:lnTo>
                  <a:lnTo>
                    <a:pt x="1908" y="973"/>
                  </a:lnTo>
                  <a:lnTo>
                    <a:pt x="1908" y="973"/>
                  </a:lnTo>
                  <a:lnTo>
                    <a:pt x="1908" y="973"/>
                  </a:lnTo>
                  <a:lnTo>
                    <a:pt x="1910" y="971"/>
                  </a:lnTo>
                  <a:lnTo>
                    <a:pt x="1912" y="971"/>
                  </a:lnTo>
                  <a:lnTo>
                    <a:pt x="1914" y="973"/>
                  </a:lnTo>
                  <a:lnTo>
                    <a:pt x="1914" y="975"/>
                  </a:lnTo>
                  <a:lnTo>
                    <a:pt x="1916" y="975"/>
                  </a:lnTo>
                  <a:lnTo>
                    <a:pt x="1916" y="975"/>
                  </a:lnTo>
                  <a:lnTo>
                    <a:pt x="1918" y="975"/>
                  </a:lnTo>
                  <a:lnTo>
                    <a:pt x="1918" y="973"/>
                  </a:lnTo>
                  <a:lnTo>
                    <a:pt x="1918" y="973"/>
                  </a:lnTo>
                  <a:lnTo>
                    <a:pt x="1922" y="971"/>
                  </a:lnTo>
                  <a:lnTo>
                    <a:pt x="1922" y="971"/>
                  </a:lnTo>
                  <a:lnTo>
                    <a:pt x="1924" y="973"/>
                  </a:lnTo>
                  <a:lnTo>
                    <a:pt x="1925" y="973"/>
                  </a:lnTo>
                  <a:lnTo>
                    <a:pt x="1925" y="973"/>
                  </a:lnTo>
                  <a:lnTo>
                    <a:pt x="1927" y="973"/>
                  </a:lnTo>
                  <a:lnTo>
                    <a:pt x="1927" y="973"/>
                  </a:lnTo>
                  <a:lnTo>
                    <a:pt x="1929" y="971"/>
                  </a:lnTo>
                  <a:lnTo>
                    <a:pt x="1927" y="968"/>
                  </a:lnTo>
                  <a:lnTo>
                    <a:pt x="1925" y="968"/>
                  </a:lnTo>
                  <a:lnTo>
                    <a:pt x="1927" y="968"/>
                  </a:lnTo>
                  <a:lnTo>
                    <a:pt x="1927" y="968"/>
                  </a:lnTo>
                  <a:close/>
                  <a:moveTo>
                    <a:pt x="1897" y="964"/>
                  </a:moveTo>
                  <a:lnTo>
                    <a:pt x="1897" y="964"/>
                  </a:lnTo>
                  <a:lnTo>
                    <a:pt x="1895" y="966"/>
                  </a:lnTo>
                  <a:lnTo>
                    <a:pt x="1895" y="966"/>
                  </a:lnTo>
                  <a:lnTo>
                    <a:pt x="1893" y="966"/>
                  </a:lnTo>
                  <a:lnTo>
                    <a:pt x="1893" y="966"/>
                  </a:lnTo>
                  <a:lnTo>
                    <a:pt x="1891" y="966"/>
                  </a:lnTo>
                  <a:lnTo>
                    <a:pt x="1889" y="966"/>
                  </a:lnTo>
                  <a:lnTo>
                    <a:pt x="1889" y="966"/>
                  </a:lnTo>
                  <a:lnTo>
                    <a:pt x="1889" y="966"/>
                  </a:lnTo>
                  <a:lnTo>
                    <a:pt x="1888" y="966"/>
                  </a:lnTo>
                  <a:lnTo>
                    <a:pt x="1882" y="969"/>
                  </a:lnTo>
                  <a:lnTo>
                    <a:pt x="1880" y="975"/>
                  </a:lnTo>
                  <a:lnTo>
                    <a:pt x="1882" y="975"/>
                  </a:lnTo>
                  <a:lnTo>
                    <a:pt x="1882" y="977"/>
                  </a:lnTo>
                  <a:lnTo>
                    <a:pt x="1884" y="975"/>
                  </a:lnTo>
                  <a:lnTo>
                    <a:pt x="1886" y="975"/>
                  </a:lnTo>
                  <a:lnTo>
                    <a:pt x="1888" y="969"/>
                  </a:lnTo>
                  <a:lnTo>
                    <a:pt x="1891" y="968"/>
                  </a:lnTo>
                  <a:lnTo>
                    <a:pt x="1897" y="968"/>
                  </a:lnTo>
                  <a:lnTo>
                    <a:pt x="1899" y="968"/>
                  </a:lnTo>
                  <a:lnTo>
                    <a:pt x="1901" y="966"/>
                  </a:lnTo>
                  <a:lnTo>
                    <a:pt x="1901" y="966"/>
                  </a:lnTo>
                  <a:lnTo>
                    <a:pt x="1899" y="964"/>
                  </a:lnTo>
                  <a:lnTo>
                    <a:pt x="1897" y="964"/>
                  </a:lnTo>
                  <a:lnTo>
                    <a:pt x="1897" y="964"/>
                  </a:lnTo>
                  <a:close/>
                  <a:moveTo>
                    <a:pt x="1880" y="763"/>
                  </a:moveTo>
                  <a:lnTo>
                    <a:pt x="1880" y="763"/>
                  </a:lnTo>
                  <a:lnTo>
                    <a:pt x="1886" y="759"/>
                  </a:lnTo>
                  <a:lnTo>
                    <a:pt x="1888" y="759"/>
                  </a:lnTo>
                  <a:lnTo>
                    <a:pt x="1889" y="759"/>
                  </a:lnTo>
                  <a:lnTo>
                    <a:pt x="1889" y="761"/>
                  </a:lnTo>
                  <a:lnTo>
                    <a:pt x="1891" y="761"/>
                  </a:lnTo>
                  <a:lnTo>
                    <a:pt x="1893" y="761"/>
                  </a:lnTo>
                  <a:lnTo>
                    <a:pt x="1895" y="759"/>
                  </a:lnTo>
                  <a:lnTo>
                    <a:pt x="1897" y="759"/>
                  </a:lnTo>
                  <a:lnTo>
                    <a:pt x="1899" y="757"/>
                  </a:lnTo>
                  <a:lnTo>
                    <a:pt x="1901" y="756"/>
                  </a:lnTo>
                  <a:lnTo>
                    <a:pt x="1901" y="754"/>
                  </a:lnTo>
                  <a:lnTo>
                    <a:pt x="1903" y="754"/>
                  </a:lnTo>
                  <a:lnTo>
                    <a:pt x="1903" y="752"/>
                  </a:lnTo>
                  <a:lnTo>
                    <a:pt x="1903" y="750"/>
                  </a:lnTo>
                  <a:lnTo>
                    <a:pt x="1901" y="750"/>
                  </a:lnTo>
                  <a:lnTo>
                    <a:pt x="1899" y="748"/>
                  </a:lnTo>
                  <a:lnTo>
                    <a:pt x="1895" y="746"/>
                  </a:lnTo>
                  <a:lnTo>
                    <a:pt x="1895" y="746"/>
                  </a:lnTo>
                  <a:lnTo>
                    <a:pt x="1895" y="744"/>
                  </a:lnTo>
                  <a:lnTo>
                    <a:pt x="1893" y="744"/>
                  </a:lnTo>
                  <a:lnTo>
                    <a:pt x="1891" y="744"/>
                  </a:lnTo>
                  <a:lnTo>
                    <a:pt x="1891" y="742"/>
                  </a:lnTo>
                  <a:lnTo>
                    <a:pt x="1891" y="742"/>
                  </a:lnTo>
                  <a:lnTo>
                    <a:pt x="1891" y="742"/>
                  </a:lnTo>
                  <a:lnTo>
                    <a:pt x="1889" y="742"/>
                  </a:lnTo>
                  <a:lnTo>
                    <a:pt x="1888" y="744"/>
                  </a:lnTo>
                  <a:lnTo>
                    <a:pt x="1888" y="746"/>
                  </a:lnTo>
                  <a:lnTo>
                    <a:pt x="1886" y="746"/>
                  </a:lnTo>
                  <a:lnTo>
                    <a:pt x="1884" y="746"/>
                  </a:lnTo>
                  <a:lnTo>
                    <a:pt x="1884" y="744"/>
                  </a:lnTo>
                  <a:lnTo>
                    <a:pt x="1886" y="742"/>
                  </a:lnTo>
                  <a:lnTo>
                    <a:pt x="1886" y="740"/>
                  </a:lnTo>
                  <a:lnTo>
                    <a:pt x="1888" y="738"/>
                  </a:lnTo>
                  <a:lnTo>
                    <a:pt x="1888" y="737"/>
                  </a:lnTo>
                  <a:lnTo>
                    <a:pt x="1888" y="737"/>
                  </a:lnTo>
                  <a:lnTo>
                    <a:pt x="1886" y="735"/>
                  </a:lnTo>
                  <a:lnTo>
                    <a:pt x="1886" y="735"/>
                  </a:lnTo>
                  <a:lnTo>
                    <a:pt x="1886" y="733"/>
                  </a:lnTo>
                  <a:lnTo>
                    <a:pt x="1886" y="733"/>
                  </a:lnTo>
                  <a:lnTo>
                    <a:pt x="1886" y="733"/>
                  </a:lnTo>
                  <a:lnTo>
                    <a:pt x="1886" y="731"/>
                  </a:lnTo>
                  <a:lnTo>
                    <a:pt x="1886" y="731"/>
                  </a:lnTo>
                  <a:lnTo>
                    <a:pt x="1888" y="729"/>
                  </a:lnTo>
                  <a:lnTo>
                    <a:pt x="1889" y="727"/>
                  </a:lnTo>
                  <a:lnTo>
                    <a:pt x="1889" y="727"/>
                  </a:lnTo>
                  <a:lnTo>
                    <a:pt x="1889" y="723"/>
                  </a:lnTo>
                  <a:lnTo>
                    <a:pt x="1889" y="723"/>
                  </a:lnTo>
                  <a:lnTo>
                    <a:pt x="1889" y="721"/>
                  </a:lnTo>
                  <a:lnTo>
                    <a:pt x="1889" y="720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16"/>
                  </a:lnTo>
                  <a:lnTo>
                    <a:pt x="1891" y="716"/>
                  </a:lnTo>
                  <a:lnTo>
                    <a:pt x="1893" y="716"/>
                  </a:lnTo>
                  <a:lnTo>
                    <a:pt x="1893" y="716"/>
                  </a:lnTo>
                  <a:lnTo>
                    <a:pt x="1893" y="716"/>
                  </a:lnTo>
                  <a:lnTo>
                    <a:pt x="1893" y="716"/>
                  </a:lnTo>
                  <a:lnTo>
                    <a:pt x="1895" y="718"/>
                  </a:lnTo>
                  <a:lnTo>
                    <a:pt x="1897" y="714"/>
                  </a:lnTo>
                  <a:lnTo>
                    <a:pt x="1899" y="714"/>
                  </a:lnTo>
                  <a:lnTo>
                    <a:pt x="1899" y="714"/>
                  </a:lnTo>
                  <a:lnTo>
                    <a:pt x="1899" y="716"/>
                  </a:lnTo>
                  <a:lnTo>
                    <a:pt x="1899" y="716"/>
                  </a:lnTo>
                  <a:lnTo>
                    <a:pt x="1899" y="716"/>
                  </a:lnTo>
                  <a:lnTo>
                    <a:pt x="1899" y="716"/>
                  </a:lnTo>
                  <a:lnTo>
                    <a:pt x="1901" y="718"/>
                  </a:lnTo>
                  <a:lnTo>
                    <a:pt x="1901" y="718"/>
                  </a:lnTo>
                  <a:lnTo>
                    <a:pt x="1901" y="720"/>
                  </a:lnTo>
                  <a:lnTo>
                    <a:pt x="1901" y="721"/>
                  </a:lnTo>
                  <a:lnTo>
                    <a:pt x="1903" y="721"/>
                  </a:lnTo>
                  <a:lnTo>
                    <a:pt x="1903" y="720"/>
                  </a:lnTo>
                  <a:lnTo>
                    <a:pt x="1903" y="714"/>
                  </a:lnTo>
                  <a:lnTo>
                    <a:pt x="1903" y="712"/>
                  </a:lnTo>
                  <a:lnTo>
                    <a:pt x="1903" y="710"/>
                  </a:lnTo>
                  <a:lnTo>
                    <a:pt x="1901" y="710"/>
                  </a:lnTo>
                  <a:lnTo>
                    <a:pt x="1901" y="710"/>
                  </a:lnTo>
                  <a:lnTo>
                    <a:pt x="1901" y="710"/>
                  </a:lnTo>
                  <a:lnTo>
                    <a:pt x="1901" y="708"/>
                  </a:lnTo>
                  <a:lnTo>
                    <a:pt x="1901" y="708"/>
                  </a:lnTo>
                  <a:lnTo>
                    <a:pt x="1901" y="706"/>
                  </a:lnTo>
                  <a:lnTo>
                    <a:pt x="1901" y="704"/>
                  </a:lnTo>
                  <a:lnTo>
                    <a:pt x="1901" y="704"/>
                  </a:lnTo>
                  <a:lnTo>
                    <a:pt x="1899" y="701"/>
                  </a:lnTo>
                  <a:lnTo>
                    <a:pt x="1897" y="701"/>
                  </a:lnTo>
                  <a:lnTo>
                    <a:pt x="1893" y="697"/>
                  </a:lnTo>
                  <a:lnTo>
                    <a:pt x="1893" y="695"/>
                  </a:lnTo>
                  <a:lnTo>
                    <a:pt x="1891" y="693"/>
                  </a:lnTo>
                  <a:lnTo>
                    <a:pt x="1893" y="691"/>
                  </a:lnTo>
                  <a:lnTo>
                    <a:pt x="1893" y="691"/>
                  </a:lnTo>
                  <a:lnTo>
                    <a:pt x="1891" y="691"/>
                  </a:lnTo>
                  <a:lnTo>
                    <a:pt x="1889" y="691"/>
                  </a:lnTo>
                  <a:lnTo>
                    <a:pt x="1882" y="697"/>
                  </a:lnTo>
                  <a:lnTo>
                    <a:pt x="1882" y="697"/>
                  </a:lnTo>
                  <a:lnTo>
                    <a:pt x="1882" y="699"/>
                  </a:lnTo>
                  <a:lnTo>
                    <a:pt x="1882" y="701"/>
                  </a:lnTo>
                  <a:lnTo>
                    <a:pt x="1880" y="704"/>
                  </a:lnTo>
                  <a:lnTo>
                    <a:pt x="1878" y="706"/>
                  </a:lnTo>
                  <a:lnTo>
                    <a:pt x="1878" y="710"/>
                  </a:lnTo>
                  <a:lnTo>
                    <a:pt x="1878" y="721"/>
                  </a:lnTo>
                  <a:lnTo>
                    <a:pt x="1878" y="721"/>
                  </a:lnTo>
                  <a:lnTo>
                    <a:pt x="1876" y="721"/>
                  </a:lnTo>
                  <a:lnTo>
                    <a:pt x="1876" y="721"/>
                  </a:lnTo>
                  <a:lnTo>
                    <a:pt x="1876" y="721"/>
                  </a:lnTo>
                  <a:lnTo>
                    <a:pt x="1876" y="723"/>
                  </a:lnTo>
                  <a:lnTo>
                    <a:pt x="1876" y="723"/>
                  </a:lnTo>
                  <a:lnTo>
                    <a:pt x="1876" y="723"/>
                  </a:lnTo>
                  <a:lnTo>
                    <a:pt x="1876" y="725"/>
                  </a:lnTo>
                  <a:lnTo>
                    <a:pt x="1876" y="727"/>
                  </a:lnTo>
                  <a:lnTo>
                    <a:pt x="1876" y="727"/>
                  </a:lnTo>
                  <a:lnTo>
                    <a:pt x="1876" y="729"/>
                  </a:lnTo>
                  <a:lnTo>
                    <a:pt x="1876" y="731"/>
                  </a:lnTo>
                  <a:lnTo>
                    <a:pt x="1872" y="735"/>
                  </a:lnTo>
                  <a:lnTo>
                    <a:pt x="1871" y="735"/>
                  </a:lnTo>
                  <a:lnTo>
                    <a:pt x="1872" y="735"/>
                  </a:lnTo>
                  <a:lnTo>
                    <a:pt x="1872" y="735"/>
                  </a:lnTo>
                  <a:lnTo>
                    <a:pt x="1874" y="735"/>
                  </a:lnTo>
                  <a:lnTo>
                    <a:pt x="1874" y="735"/>
                  </a:lnTo>
                  <a:lnTo>
                    <a:pt x="1874" y="737"/>
                  </a:lnTo>
                  <a:lnTo>
                    <a:pt x="1874" y="737"/>
                  </a:lnTo>
                  <a:lnTo>
                    <a:pt x="1872" y="738"/>
                  </a:lnTo>
                  <a:lnTo>
                    <a:pt x="1872" y="740"/>
                  </a:lnTo>
                  <a:lnTo>
                    <a:pt x="1872" y="742"/>
                  </a:lnTo>
                  <a:lnTo>
                    <a:pt x="1872" y="742"/>
                  </a:lnTo>
                  <a:lnTo>
                    <a:pt x="1872" y="744"/>
                  </a:lnTo>
                  <a:lnTo>
                    <a:pt x="1871" y="744"/>
                  </a:lnTo>
                  <a:lnTo>
                    <a:pt x="1872" y="746"/>
                  </a:lnTo>
                  <a:lnTo>
                    <a:pt x="1872" y="746"/>
                  </a:lnTo>
                  <a:lnTo>
                    <a:pt x="1872" y="746"/>
                  </a:lnTo>
                  <a:lnTo>
                    <a:pt x="1874" y="746"/>
                  </a:lnTo>
                  <a:lnTo>
                    <a:pt x="1876" y="746"/>
                  </a:lnTo>
                  <a:lnTo>
                    <a:pt x="1876" y="746"/>
                  </a:lnTo>
                  <a:lnTo>
                    <a:pt x="1874" y="748"/>
                  </a:lnTo>
                  <a:lnTo>
                    <a:pt x="1872" y="750"/>
                  </a:lnTo>
                  <a:lnTo>
                    <a:pt x="1871" y="750"/>
                  </a:lnTo>
                  <a:lnTo>
                    <a:pt x="1871" y="750"/>
                  </a:lnTo>
                  <a:lnTo>
                    <a:pt x="1869" y="750"/>
                  </a:lnTo>
                  <a:lnTo>
                    <a:pt x="1869" y="754"/>
                  </a:lnTo>
                  <a:lnTo>
                    <a:pt x="1867" y="754"/>
                  </a:lnTo>
                  <a:lnTo>
                    <a:pt x="1867" y="754"/>
                  </a:lnTo>
                  <a:lnTo>
                    <a:pt x="1867" y="754"/>
                  </a:lnTo>
                  <a:lnTo>
                    <a:pt x="1867" y="756"/>
                  </a:lnTo>
                  <a:lnTo>
                    <a:pt x="1865" y="757"/>
                  </a:lnTo>
                  <a:lnTo>
                    <a:pt x="1863" y="759"/>
                  </a:lnTo>
                  <a:lnTo>
                    <a:pt x="1863" y="759"/>
                  </a:lnTo>
                  <a:lnTo>
                    <a:pt x="1865" y="761"/>
                  </a:lnTo>
                  <a:lnTo>
                    <a:pt x="1865" y="761"/>
                  </a:lnTo>
                  <a:lnTo>
                    <a:pt x="1865" y="763"/>
                  </a:lnTo>
                  <a:lnTo>
                    <a:pt x="1859" y="767"/>
                  </a:lnTo>
                  <a:lnTo>
                    <a:pt x="1863" y="778"/>
                  </a:lnTo>
                  <a:lnTo>
                    <a:pt x="1865" y="778"/>
                  </a:lnTo>
                  <a:lnTo>
                    <a:pt x="1867" y="778"/>
                  </a:lnTo>
                  <a:lnTo>
                    <a:pt x="1867" y="778"/>
                  </a:lnTo>
                  <a:lnTo>
                    <a:pt x="1869" y="774"/>
                  </a:lnTo>
                  <a:lnTo>
                    <a:pt x="1871" y="774"/>
                  </a:lnTo>
                  <a:lnTo>
                    <a:pt x="1871" y="776"/>
                  </a:lnTo>
                  <a:lnTo>
                    <a:pt x="1871" y="776"/>
                  </a:lnTo>
                  <a:lnTo>
                    <a:pt x="1871" y="778"/>
                  </a:lnTo>
                  <a:lnTo>
                    <a:pt x="1871" y="778"/>
                  </a:lnTo>
                  <a:lnTo>
                    <a:pt x="1871" y="778"/>
                  </a:lnTo>
                  <a:lnTo>
                    <a:pt x="1871" y="778"/>
                  </a:lnTo>
                  <a:lnTo>
                    <a:pt x="1872" y="776"/>
                  </a:lnTo>
                  <a:lnTo>
                    <a:pt x="1872" y="776"/>
                  </a:lnTo>
                  <a:lnTo>
                    <a:pt x="1872" y="776"/>
                  </a:lnTo>
                  <a:lnTo>
                    <a:pt x="1872" y="776"/>
                  </a:lnTo>
                  <a:lnTo>
                    <a:pt x="1874" y="778"/>
                  </a:lnTo>
                  <a:lnTo>
                    <a:pt x="1874" y="778"/>
                  </a:lnTo>
                  <a:lnTo>
                    <a:pt x="1874" y="780"/>
                  </a:lnTo>
                  <a:lnTo>
                    <a:pt x="1876" y="778"/>
                  </a:lnTo>
                  <a:lnTo>
                    <a:pt x="1876" y="778"/>
                  </a:lnTo>
                  <a:lnTo>
                    <a:pt x="1878" y="776"/>
                  </a:lnTo>
                  <a:lnTo>
                    <a:pt x="1880" y="771"/>
                  </a:lnTo>
                  <a:lnTo>
                    <a:pt x="1882" y="769"/>
                  </a:lnTo>
                  <a:lnTo>
                    <a:pt x="1882" y="767"/>
                  </a:lnTo>
                  <a:lnTo>
                    <a:pt x="1882" y="767"/>
                  </a:lnTo>
                  <a:lnTo>
                    <a:pt x="1880" y="767"/>
                  </a:lnTo>
                  <a:lnTo>
                    <a:pt x="1878" y="767"/>
                  </a:lnTo>
                  <a:lnTo>
                    <a:pt x="1878" y="767"/>
                  </a:lnTo>
                  <a:lnTo>
                    <a:pt x="1878" y="767"/>
                  </a:lnTo>
                  <a:lnTo>
                    <a:pt x="1880" y="763"/>
                  </a:lnTo>
                  <a:close/>
                  <a:moveTo>
                    <a:pt x="1859" y="761"/>
                  </a:moveTo>
                  <a:lnTo>
                    <a:pt x="1859" y="761"/>
                  </a:lnTo>
                  <a:lnTo>
                    <a:pt x="1861" y="761"/>
                  </a:lnTo>
                  <a:lnTo>
                    <a:pt x="1861" y="761"/>
                  </a:lnTo>
                  <a:lnTo>
                    <a:pt x="1861" y="761"/>
                  </a:lnTo>
                  <a:lnTo>
                    <a:pt x="1861" y="761"/>
                  </a:lnTo>
                  <a:lnTo>
                    <a:pt x="1861" y="759"/>
                  </a:lnTo>
                  <a:lnTo>
                    <a:pt x="1861" y="759"/>
                  </a:lnTo>
                  <a:lnTo>
                    <a:pt x="1861" y="757"/>
                  </a:lnTo>
                  <a:lnTo>
                    <a:pt x="1863" y="756"/>
                  </a:lnTo>
                  <a:lnTo>
                    <a:pt x="1863" y="757"/>
                  </a:lnTo>
                  <a:lnTo>
                    <a:pt x="1865" y="756"/>
                  </a:lnTo>
                  <a:lnTo>
                    <a:pt x="1865" y="754"/>
                  </a:lnTo>
                  <a:lnTo>
                    <a:pt x="1865" y="754"/>
                  </a:lnTo>
                  <a:lnTo>
                    <a:pt x="1865" y="752"/>
                  </a:lnTo>
                  <a:lnTo>
                    <a:pt x="1865" y="750"/>
                  </a:lnTo>
                  <a:lnTo>
                    <a:pt x="1865" y="750"/>
                  </a:lnTo>
                  <a:lnTo>
                    <a:pt x="1863" y="750"/>
                  </a:lnTo>
                  <a:lnTo>
                    <a:pt x="1861" y="748"/>
                  </a:lnTo>
                  <a:lnTo>
                    <a:pt x="1861" y="748"/>
                  </a:lnTo>
                  <a:lnTo>
                    <a:pt x="1863" y="748"/>
                  </a:lnTo>
                  <a:lnTo>
                    <a:pt x="1863" y="748"/>
                  </a:lnTo>
                  <a:lnTo>
                    <a:pt x="1863" y="746"/>
                  </a:lnTo>
                  <a:lnTo>
                    <a:pt x="1863" y="746"/>
                  </a:lnTo>
                  <a:lnTo>
                    <a:pt x="1863" y="746"/>
                  </a:lnTo>
                  <a:lnTo>
                    <a:pt x="1863" y="746"/>
                  </a:lnTo>
                  <a:lnTo>
                    <a:pt x="1861" y="746"/>
                  </a:lnTo>
                  <a:lnTo>
                    <a:pt x="1861" y="744"/>
                  </a:lnTo>
                  <a:lnTo>
                    <a:pt x="1861" y="744"/>
                  </a:lnTo>
                  <a:lnTo>
                    <a:pt x="1863" y="738"/>
                  </a:lnTo>
                  <a:lnTo>
                    <a:pt x="1865" y="737"/>
                  </a:lnTo>
                  <a:lnTo>
                    <a:pt x="1869" y="733"/>
                  </a:lnTo>
                  <a:lnTo>
                    <a:pt x="1871" y="731"/>
                  </a:lnTo>
                  <a:lnTo>
                    <a:pt x="1871" y="731"/>
                  </a:lnTo>
                  <a:lnTo>
                    <a:pt x="1871" y="729"/>
                  </a:lnTo>
                  <a:lnTo>
                    <a:pt x="1871" y="729"/>
                  </a:lnTo>
                  <a:lnTo>
                    <a:pt x="1872" y="729"/>
                  </a:lnTo>
                  <a:lnTo>
                    <a:pt x="1872" y="729"/>
                  </a:lnTo>
                  <a:lnTo>
                    <a:pt x="1872" y="729"/>
                  </a:lnTo>
                  <a:lnTo>
                    <a:pt x="1872" y="729"/>
                  </a:lnTo>
                  <a:lnTo>
                    <a:pt x="1872" y="727"/>
                  </a:lnTo>
                  <a:lnTo>
                    <a:pt x="1872" y="727"/>
                  </a:lnTo>
                  <a:lnTo>
                    <a:pt x="1872" y="725"/>
                  </a:lnTo>
                  <a:lnTo>
                    <a:pt x="1872" y="725"/>
                  </a:lnTo>
                  <a:lnTo>
                    <a:pt x="1872" y="725"/>
                  </a:lnTo>
                  <a:lnTo>
                    <a:pt x="1871" y="723"/>
                  </a:lnTo>
                  <a:lnTo>
                    <a:pt x="1871" y="721"/>
                  </a:lnTo>
                  <a:lnTo>
                    <a:pt x="1871" y="718"/>
                  </a:lnTo>
                  <a:lnTo>
                    <a:pt x="1871" y="708"/>
                  </a:lnTo>
                  <a:lnTo>
                    <a:pt x="1869" y="708"/>
                  </a:lnTo>
                  <a:lnTo>
                    <a:pt x="1869" y="706"/>
                  </a:lnTo>
                  <a:lnTo>
                    <a:pt x="1867" y="706"/>
                  </a:lnTo>
                  <a:lnTo>
                    <a:pt x="1865" y="708"/>
                  </a:lnTo>
                  <a:lnTo>
                    <a:pt x="1861" y="710"/>
                  </a:lnTo>
                  <a:lnTo>
                    <a:pt x="1855" y="714"/>
                  </a:lnTo>
                  <a:lnTo>
                    <a:pt x="1854" y="714"/>
                  </a:lnTo>
                  <a:lnTo>
                    <a:pt x="1852" y="714"/>
                  </a:lnTo>
                  <a:lnTo>
                    <a:pt x="1848" y="716"/>
                  </a:lnTo>
                  <a:lnTo>
                    <a:pt x="1846" y="716"/>
                  </a:lnTo>
                  <a:lnTo>
                    <a:pt x="1846" y="718"/>
                  </a:lnTo>
                  <a:lnTo>
                    <a:pt x="1844" y="720"/>
                  </a:lnTo>
                  <a:lnTo>
                    <a:pt x="1842" y="721"/>
                  </a:lnTo>
                  <a:lnTo>
                    <a:pt x="1842" y="721"/>
                  </a:lnTo>
                  <a:lnTo>
                    <a:pt x="1844" y="723"/>
                  </a:lnTo>
                  <a:lnTo>
                    <a:pt x="1844" y="725"/>
                  </a:lnTo>
                  <a:lnTo>
                    <a:pt x="1846" y="727"/>
                  </a:lnTo>
                  <a:lnTo>
                    <a:pt x="1846" y="729"/>
                  </a:lnTo>
                  <a:lnTo>
                    <a:pt x="1846" y="731"/>
                  </a:lnTo>
                  <a:lnTo>
                    <a:pt x="1848" y="735"/>
                  </a:lnTo>
                  <a:lnTo>
                    <a:pt x="1848" y="737"/>
                  </a:lnTo>
                  <a:lnTo>
                    <a:pt x="1848" y="737"/>
                  </a:lnTo>
                  <a:lnTo>
                    <a:pt x="1846" y="738"/>
                  </a:lnTo>
                  <a:lnTo>
                    <a:pt x="1846" y="738"/>
                  </a:lnTo>
                  <a:lnTo>
                    <a:pt x="1846" y="738"/>
                  </a:lnTo>
                  <a:lnTo>
                    <a:pt x="1844" y="740"/>
                  </a:lnTo>
                  <a:lnTo>
                    <a:pt x="1844" y="740"/>
                  </a:lnTo>
                  <a:lnTo>
                    <a:pt x="1842" y="740"/>
                  </a:lnTo>
                  <a:lnTo>
                    <a:pt x="1842" y="742"/>
                  </a:lnTo>
                  <a:lnTo>
                    <a:pt x="1842" y="748"/>
                  </a:lnTo>
                  <a:lnTo>
                    <a:pt x="1842" y="750"/>
                  </a:lnTo>
                  <a:lnTo>
                    <a:pt x="1840" y="750"/>
                  </a:lnTo>
                  <a:lnTo>
                    <a:pt x="1840" y="754"/>
                  </a:lnTo>
                  <a:lnTo>
                    <a:pt x="1838" y="756"/>
                  </a:lnTo>
                  <a:lnTo>
                    <a:pt x="1838" y="756"/>
                  </a:lnTo>
                  <a:lnTo>
                    <a:pt x="1840" y="757"/>
                  </a:lnTo>
                  <a:lnTo>
                    <a:pt x="1840" y="757"/>
                  </a:lnTo>
                  <a:lnTo>
                    <a:pt x="1840" y="759"/>
                  </a:lnTo>
                  <a:lnTo>
                    <a:pt x="1840" y="759"/>
                  </a:lnTo>
                  <a:lnTo>
                    <a:pt x="1842" y="759"/>
                  </a:lnTo>
                  <a:lnTo>
                    <a:pt x="1846" y="759"/>
                  </a:lnTo>
                  <a:lnTo>
                    <a:pt x="1846" y="759"/>
                  </a:lnTo>
                  <a:lnTo>
                    <a:pt x="1846" y="757"/>
                  </a:lnTo>
                  <a:lnTo>
                    <a:pt x="1846" y="756"/>
                  </a:lnTo>
                  <a:lnTo>
                    <a:pt x="1846" y="756"/>
                  </a:lnTo>
                  <a:lnTo>
                    <a:pt x="1848" y="754"/>
                  </a:lnTo>
                  <a:lnTo>
                    <a:pt x="1848" y="754"/>
                  </a:lnTo>
                  <a:lnTo>
                    <a:pt x="1850" y="754"/>
                  </a:lnTo>
                  <a:lnTo>
                    <a:pt x="1850" y="754"/>
                  </a:lnTo>
                  <a:lnTo>
                    <a:pt x="1852" y="754"/>
                  </a:lnTo>
                  <a:lnTo>
                    <a:pt x="1852" y="754"/>
                  </a:lnTo>
                  <a:lnTo>
                    <a:pt x="1848" y="756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50" y="759"/>
                  </a:lnTo>
                  <a:lnTo>
                    <a:pt x="1852" y="759"/>
                  </a:lnTo>
                  <a:lnTo>
                    <a:pt x="1852" y="759"/>
                  </a:lnTo>
                  <a:lnTo>
                    <a:pt x="1854" y="759"/>
                  </a:lnTo>
                  <a:lnTo>
                    <a:pt x="1854" y="756"/>
                  </a:lnTo>
                  <a:lnTo>
                    <a:pt x="1854" y="756"/>
                  </a:lnTo>
                  <a:lnTo>
                    <a:pt x="1854" y="754"/>
                  </a:lnTo>
                  <a:lnTo>
                    <a:pt x="1854" y="754"/>
                  </a:lnTo>
                  <a:lnTo>
                    <a:pt x="1855" y="752"/>
                  </a:lnTo>
                  <a:lnTo>
                    <a:pt x="1855" y="752"/>
                  </a:lnTo>
                  <a:lnTo>
                    <a:pt x="1855" y="754"/>
                  </a:lnTo>
                  <a:lnTo>
                    <a:pt x="1857" y="754"/>
                  </a:lnTo>
                  <a:lnTo>
                    <a:pt x="1857" y="756"/>
                  </a:lnTo>
                  <a:lnTo>
                    <a:pt x="1857" y="759"/>
                  </a:lnTo>
                  <a:lnTo>
                    <a:pt x="1857" y="761"/>
                  </a:lnTo>
                  <a:lnTo>
                    <a:pt x="1859" y="761"/>
                  </a:lnTo>
                  <a:lnTo>
                    <a:pt x="1859" y="761"/>
                  </a:lnTo>
                  <a:close/>
                  <a:moveTo>
                    <a:pt x="1946" y="528"/>
                  </a:moveTo>
                  <a:lnTo>
                    <a:pt x="1946" y="526"/>
                  </a:lnTo>
                  <a:lnTo>
                    <a:pt x="1944" y="526"/>
                  </a:lnTo>
                  <a:lnTo>
                    <a:pt x="1941" y="523"/>
                  </a:lnTo>
                  <a:lnTo>
                    <a:pt x="1941" y="525"/>
                  </a:lnTo>
                  <a:lnTo>
                    <a:pt x="1941" y="526"/>
                  </a:lnTo>
                  <a:lnTo>
                    <a:pt x="1941" y="530"/>
                  </a:lnTo>
                  <a:lnTo>
                    <a:pt x="1941" y="530"/>
                  </a:lnTo>
                  <a:lnTo>
                    <a:pt x="1942" y="532"/>
                  </a:lnTo>
                  <a:lnTo>
                    <a:pt x="1944" y="532"/>
                  </a:lnTo>
                  <a:lnTo>
                    <a:pt x="1944" y="532"/>
                  </a:lnTo>
                  <a:lnTo>
                    <a:pt x="1944" y="530"/>
                  </a:lnTo>
                  <a:lnTo>
                    <a:pt x="1946" y="530"/>
                  </a:lnTo>
                  <a:lnTo>
                    <a:pt x="1946" y="532"/>
                  </a:lnTo>
                  <a:lnTo>
                    <a:pt x="1946" y="530"/>
                  </a:lnTo>
                  <a:lnTo>
                    <a:pt x="1946" y="528"/>
                  </a:lnTo>
                  <a:close/>
                  <a:moveTo>
                    <a:pt x="1939" y="526"/>
                  </a:moveTo>
                  <a:lnTo>
                    <a:pt x="1939" y="526"/>
                  </a:lnTo>
                  <a:lnTo>
                    <a:pt x="1939" y="526"/>
                  </a:lnTo>
                  <a:lnTo>
                    <a:pt x="1937" y="525"/>
                  </a:lnTo>
                  <a:lnTo>
                    <a:pt x="1937" y="525"/>
                  </a:lnTo>
                  <a:lnTo>
                    <a:pt x="1937" y="525"/>
                  </a:lnTo>
                  <a:lnTo>
                    <a:pt x="1935" y="526"/>
                  </a:lnTo>
                  <a:lnTo>
                    <a:pt x="1937" y="528"/>
                  </a:lnTo>
                  <a:lnTo>
                    <a:pt x="1939" y="526"/>
                  </a:lnTo>
                  <a:lnTo>
                    <a:pt x="1939" y="526"/>
                  </a:lnTo>
                  <a:close/>
                  <a:moveTo>
                    <a:pt x="1935" y="765"/>
                  </a:moveTo>
                  <a:lnTo>
                    <a:pt x="1935" y="767"/>
                  </a:lnTo>
                  <a:lnTo>
                    <a:pt x="1937" y="767"/>
                  </a:lnTo>
                  <a:lnTo>
                    <a:pt x="1937" y="767"/>
                  </a:lnTo>
                  <a:lnTo>
                    <a:pt x="1939" y="769"/>
                  </a:lnTo>
                  <a:lnTo>
                    <a:pt x="1941" y="771"/>
                  </a:lnTo>
                  <a:lnTo>
                    <a:pt x="1941" y="773"/>
                  </a:lnTo>
                  <a:lnTo>
                    <a:pt x="1942" y="773"/>
                  </a:lnTo>
                  <a:lnTo>
                    <a:pt x="1942" y="771"/>
                  </a:lnTo>
                  <a:lnTo>
                    <a:pt x="1942" y="769"/>
                  </a:lnTo>
                  <a:lnTo>
                    <a:pt x="1942" y="769"/>
                  </a:lnTo>
                  <a:lnTo>
                    <a:pt x="1941" y="767"/>
                  </a:lnTo>
                  <a:lnTo>
                    <a:pt x="1939" y="767"/>
                  </a:lnTo>
                  <a:lnTo>
                    <a:pt x="1939" y="765"/>
                  </a:lnTo>
                  <a:lnTo>
                    <a:pt x="1937" y="765"/>
                  </a:lnTo>
                  <a:lnTo>
                    <a:pt x="1935" y="765"/>
                  </a:lnTo>
                  <a:lnTo>
                    <a:pt x="1935" y="765"/>
                  </a:lnTo>
                  <a:close/>
                  <a:moveTo>
                    <a:pt x="1956" y="519"/>
                  </a:moveTo>
                  <a:lnTo>
                    <a:pt x="1956" y="519"/>
                  </a:lnTo>
                  <a:lnTo>
                    <a:pt x="1956" y="521"/>
                  </a:lnTo>
                  <a:lnTo>
                    <a:pt x="1956" y="523"/>
                  </a:lnTo>
                  <a:lnTo>
                    <a:pt x="1958" y="525"/>
                  </a:lnTo>
                  <a:lnTo>
                    <a:pt x="1958" y="525"/>
                  </a:lnTo>
                  <a:lnTo>
                    <a:pt x="1958" y="523"/>
                  </a:lnTo>
                  <a:lnTo>
                    <a:pt x="1958" y="523"/>
                  </a:lnTo>
                  <a:lnTo>
                    <a:pt x="1956" y="519"/>
                  </a:lnTo>
                  <a:lnTo>
                    <a:pt x="1956" y="519"/>
                  </a:lnTo>
                  <a:lnTo>
                    <a:pt x="1956" y="519"/>
                  </a:lnTo>
                  <a:lnTo>
                    <a:pt x="1956" y="519"/>
                  </a:lnTo>
                  <a:close/>
                  <a:moveTo>
                    <a:pt x="1944" y="534"/>
                  </a:moveTo>
                  <a:lnTo>
                    <a:pt x="1944" y="534"/>
                  </a:lnTo>
                  <a:lnTo>
                    <a:pt x="1944" y="536"/>
                  </a:lnTo>
                  <a:lnTo>
                    <a:pt x="1946" y="536"/>
                  </a:lnTo>
                  <a:lnTo>
                    <a:pt x="1946" y="534"/>
                  </a:lnTo>
                  <a:lnTo>
                    <a:pt x="1948" y="536"/>
                  </a:lnTo>
                  <a:lnTo>
                    <a:pt x="1948" y="536"/>
                  </a:lnTo>
                  <a:lnTo>
                    <a:pt x="1948" y="536"/>
                  </a:lnTo>
                  <a:lnTo>
                    <a:pt x="1948" y="534"/>
                  </a:lnTo>
                  <a:lnTo>
                    <a:pt x="1946" y="534"/>
                  </a:lnTo>
                  <a:lnTo>
                    <a:pt x="1946" y="532"/>
                  </a:lnTo>
                  <a:lnTo>
                    <a:pt x="1946" y="532"/>
                  </a:lnTo>
                  <a:lnTo>
                    <a:pt x="1946" y="532"/>
                  </a:lnTo>
                  <a:lnTo>
                    <a:pt x="1944" y="534"/>
                  </a:lnTo>
                  <a:close/>
                  <a:moveTo>
                    <a:pt x="1954" y="792"/>
                  </a:moveTo>
                  <a:lnTo>
                    <a:pt x="1954" y="793"/>
                  </a:lnTo>
                  <a:lnTo>
                    <a:pt x="1954" y="795"/>
                  </a:lnTo>
                  <a:lnTo>
                    <a:pt x="1954" y="795"/>
                  </a:lnTo>
                  <a:lnTo>
                    <a:pt x="1954" y="797"/>
                  </a:lnTo>
                  <a:lnTo>
                    <a:pt x="1956" y="797"/>
                  </a:lnTo>
                  <a:lnTo>
                    <a:pt x="1956" y="797"/>
                  </a:lnTo>
                  <a:lnTo>
                    <a:pt x="1958" y="799"/>
                  </a:lnTo>
                  <a:lnTo>
                    <a:pt x="1958" y="799"/>
                  </a:lnTo>
                  <a:lnTo>
                    <a:pt x="1958" y="801"/>
                  </a:lnTo>
                  <a:lnTo>
                    <a:pt x="1958" y="801"/>
                  </a:lnTo>
                  <a:lnTo>
                    <a:pt x="1960" y="803"/>
                  </a:lnTo>
                  <a:lnTo>
                    <a:pt x="1960" y="801"/>
                  </a:lnTo>
                  <a:lnTo>
                    <a:pt x="1960" y="799"/>
                  </a:lnTo>
                  <a:lnTo>
                    <a:pt x="1960" y="797"/>
                  </a:lnTo>
                  <a:lnTo>
                    <a:pt x="1960" y="797"/>
                  </a:lnTo>
                  <a:lnTo>
                    <a:pt x="1958" y="795"/>
                  </a:lnTo>
                  <a:lnTo>
                    <a:pt x="1958" y="795"/>
                  </a:lnTo>
                  <a:lnTo>
                    <a:pt x="1954" y="792"/>
                  </a:lnTo>
                  <a:lnTo>
                    <a:pt x="1954" y="792"/>
                  </a:lnTo>
                  <a:close/>
                  <a:moveTo>
                    <a:pt x="1931" y="525"/>
                  </a:moveTo>
                  <a:lnTo>
                    <a:pt x="1931" y="526"/>
                  </a:lnTo>
                  <a:lnTo>
                    <a:pt x="1931" y="528"/>
                  </a:lnTo>
                  <a:lnTo>
                    <a:pt x="1933" y="528"/>
                  </a:lnTo>
                  <a:lnTo>
                    <a:pt x="1933" y="528"/>
                  </a:lnTo>
                  <a:lnTo>
                    <a:pt x="1933" y="528"/>
                  </a:lnTo>
                  <a:lnTo>
                    <a:pt x="1933" y="525"/>
                  </a:lnTo>
                  <a:lnTo>
                    <a:pt x="1933" y="526"/>
                  </a:lnTo>
                  <a:lnTo>
                    <a:pt x="1933" y="525"/>
                  </a:lnTo>
                  <a:lnTo>
                    <a:pt x="1931" y="525"/>
                  </a:lnTo>
                  <a:close/>
                  <a:moveTo>
                    <a:pt x="1925" y="502"/>
                  </a:moveTo>
                  <a:lnTo>
                    <a:pt x="1925" y="498"/>
                  </a:lnTo>
                  <a:lnTo>
                    <a:pt x="1924" y="496"/>
                  </a:lnTo>
                  <a:lnTo>
                    <a:pt x="1924" y="496"/>
                  </a:lnTo>
                  <a:lnTo>
                    <a:pt x="1924" y="496"/>
                  </a:lnTo>
                  <a:lnTo>
                    <a:pt x="1924" y="498"/>
                  </a:lnTo>
                  <a:lnTo>
                    <a:pt x="1924" y="498"/>
                  </a:lnTo>
                  <a:lnTo>
                    <a:pt x="1922" y="498"/>
                  </a:lnTo>
                  <a:lnTo>
                    <a:pt x="1922" y="498"/>
                  </a:lnTo>
                  <a:lnTo>
                    <a:pt x="1922" y="500"/>
                  </a:lnTo>
                  <a:lnTo>
                    <a:pt x="1920" y="500"/>
                  </a:lnTo>
                  <a:lnTo>
                    <a:pt x="1920" y="502"/>
                  </a:lnTo>
                  <a:lnTo>
                    <a:pt x="1920" y="502"/>
                  </a:lnTo>
                  <a:lnTo>
                    <a:pt x="1920" y="502"/>
                  </a:lnTo>
                  <a:lnTo>
                    <a:pt x="1920" y="504"/>
                  </a:lnTo>
                  <a:lnTo>
                    <a:pt x="1920" y="504"/>
                  </a:lnTo>
                  <a:lnTo>
                    <a:pt x="1922" y="504"/>
                  </a:lnTo>
                  <a:lnTo>
                    <a:pt x="1922" y="504"/>
                  </a:lnTo>
                  <a:lnTo>
                    <a:pt x="1922" y="506"/>
                  </a:lnTo>
                  <a:lnTo>
                    <a:pt x="1920" y="506"/>
                  </a:lnTo>
                  <a:lnTo>
                    <a:pt x="1920" y="506"/>
                  </a:lnTo>
                  <a:lnTo>
                    <a:pt x="1920" y="506"/>
                  </a:lnTo>
                  <a:lnTo>
                    <a:pt x="1920" y="507"/>
                  </a:lnTo>
                  <a:lnTo>
                    <a:pt x="1920" y="507"/>
                  </a:lnTo>
                  <a:lnTo>
                    <a:pt x="1920" y="509"/>
                  </a:lnTo>
                  <a:lnTo>
                    <a:pt x="1920" y="511"/>
                  </a:lnTo>
                  <a:lnTo>
                    <a:pt x="1922" y="511"/>
                  </a:lnTo>
                  <a:lnTo>
                    <a:pt x="1922" y="511"/>
                  </a:lnTo>
                  <a:lnTo>
                    <a:pt x="1922" y="511"/>
                  </a:lnTo>
                  <a:lnTo>
                    <a:pt x="1922" y="511"/>
                  </a:lnTo>
                  <a:lnTo>
                    <a:pt x="1924" y="511"/>
                  </a:lnTo>
                  <a:lnTo>
                    <a:pt x="1924" y="511"/>
                  </a:lnTo>
                  <a:lnTo>
                    <a:pt x="1924" y="513"/>
                  </a:lnTo>
                  <a:lnTo>
                    <a:pt x="1925" y="513"/>
                  </a:lnTo>
                  <a:lnTo>
                    <a:pt x="1925" y="513"/>
                  </a:lnTo>
                  <a:lnTo>
                    <a:pt x="1925" y="513"/>
                  </a:lnTo>
                  <a:lnTo>
                    <a:pt x="1927" y="513"/>
                  </a:lnTo>
                  <a:lnTo>
                    <a:pt x="1927" y="513"/>
                  </a:lnTo>
                  <a:lnTo>
                    <a:pt x="1927" y="511"/>
                  </a:lnTo>
                  <a:lnTo>
                    <a:pt x="1929" y="511"/>
                  </a:lnTo>
                  <a:lnTo>
                    <a:pt x="1929" y="511"/>
                  </a:lnTo>
                  <a:lnTo>
                    <a:pt x="1929" y="509"/>
                  </a:lnTo>
                  <a:lnTo>
                    <a:pt x="1929" y="507"/>
                  </a:lnTo>
                  <a:lnTo>
                    <a:pt x="1929" y="507"/>
                  </a:lnTo>
                  <a:lnTo>
                    <a:pt x="1929" y="506"/>
                  </a:lnTo>
                  <a:lnTo>
                    <a:pt x="1929" y="506"/>
                  </a:lnTo>
                  <a:lnTo>
                    <a:pt x="1929" y="506"/>
                  </a:lnTo>
                  <a:lnTo>
                    <a:pt x="1927" y="504"/>
                  </a:lnTo>
                  <a:lnTo>
                    <a:pt x="1927" y="506"/>
                  </a:lnTo>
                  <a:lnTo>
                    <a:pt x="1925" y="504"/>
                  </a:lnTo>
                  <a:lnTo>
                    <a:pt x="1925" y="504"/>
                  </a:lnTo>
                  <a:lnTo>
                    <a:pt x="1925" y="502"/>
                  </a:lnTo>
                  <a:lnTo>
                    <a:pt x="1925" y="502"/>
                  </a:lnTo>
                  <a:lnTo>
                    <a:pt x="1925" y="502"/>
                  </a:lnTo>
                  <a:close/>
                  <a:moveTo>
                    <a:pt x="1912" y="509"/>
                  </a:moveTo>
                  <a:lnTo>
                    <a:pt x="1912" y="509"/>
                  </a:lnTo>
                  <a:lnTo>
                    <a:pt x="1912" y="509"/>
                  </a:lnTo>
                  <a:lnTo>
                    <a:pt x="1910" y="511"/>
                  </a:lnTo>
                  <a:lnTo>
                    <a:pt x="1907" y="515"/>
                  </a:lnTo>
                  <a:lnTo>
                    <a:pt x="1907" y="515"/>
                  </a:lnTo>
                  <a:lnTo>
                    <a:pt x="1907" y="517"/>
                  </a:lnTo>
                  <a:lnTo>
                    <a:pt x="1908" y="517"/>
                  </a:lnTo>
                  <a:lnTo>
                    <a:pt x="1910" y="517"/>
                  </a:lnTo>
                  <a:lnTo>
                    <a:pt x="1910" y="513"/>
                  </a:lnTo>
                  <a:lnTo>
                    <a:pt x="1912" y="513"/>
                  </a:lnTo>
                  <a:lnTo>
                    <a:pt x="1912" y="513"/>
                  </a:lnTo>
                  <a:lnTo>
                    <a:pt x="1914" y="511"/>
                  </a:lnTo>
                  <a:lnTo>
                    <a:pt x="1914" y="511"/>
                  </a:lnTo>
                  <a:lnTo>
                    <a:pt x="1914" y="511"/>
                  </a:lnTo>
                  <a:lnTo>
                    <a:pt x="1914" y="509"/>
                  </a:lnTo>
                  <a:lnTo>
                    <a:pt x="1912" y="509"/>
                  </a:lnTo>
                  <a:close/>
                  <a:moveTo>
                    <a:pt x="1891" y="638"/>
                  </a:moveTo>
                  <a:lnTo>
                    <a:pt x="1893" y="638"/>
                  </a:lnTo>
                  <a:lnTo>
                    <a:pt x="1893" y="638"/>
                  </a:lnTo>
                  <a:lnTo>
                    <a:pt x="1895" y="640"/>
                  </a:lnTo>
                  <a:lnTo>
                    <a:pt x="1895" y="640"/>
                  </a:lnTo>
                  <a:lnTo>
                    <a:pt x="1897" y="640"/>
                  </a:lnTo>
                  <a:lnTo>
                    <a:pt x="1897" y="638"/>
                  </a:lnTo>
                  <a:lnTo>
                    <a:pt x="1899" y="638"/>
                  </a:lnTo>
                  <a:lnTo>
                    <a:pt x="1899" y="638"/>
                  </a:lnTo>
                  <a:lnTo>
                    <a:pt x="1901" y="636"/>
                  </a:lnTo>
                  <a:lnTo>
                    <a:pt x="1899" y="636"/>
                  </a:lnTo>
                  <a:lnTo>
                    <a:pt x="1899" y="634"/>
                  </a:lnTo>
                  <a:lnTo>
                    <a:pt x="1897" y="634"/>
                  </a:lnTo>
                  <a:lnTo>
                    <a:pt x="1893" y="636"/>
                  </a:lnTo>
                  <a:lnTo>
                    <a:pt x="1893" y="636"/>
                  </a:lnTo>
                  <a:lnTo>
                    <a:pt x="1891" y="636"/>
                  </a:lnTo>
                  <a:lnTo>
                    <a:pt x="1891" y="638"/>
                  </a:lnTo>
                  <a:close/>
                  <a:moveTo>
                    <a:pt x="1925" y="750"/>
                  </a:moveTo>
                  <a:lnTo>
                    <a:pt x="1924" y="750"/>
                  </a:lnTo>
                  <a:lnTo>
                    <a:pt x="1924" y="750"/>
                  </a:lnTo>
                  <a:lnTo>
                    <a:pt x="1924" y="752"/>
                  </a:lnTo>
                  <a:lnTo>
                    <a:pt x="1925" y="756"/>
                  </a:lnTo>
                  <a:lnTo>
                    <a:pt x="1927" y="757"/>
                  </a:lnTo>
                  <a:lnTo>
                    <a:pt x="1927" y="757"/>
                  </a:lnTo>
                  <a:lnTo>
                    <a:pt x="1929" y="757"/>
                  </a:lnTo>
                  <a:lnTo>
                    <a:pt x="1931" y="757"/>
                  </a:lnTo>
                  <a:lnTo>
                    <a:pt x="1931" y="756"/>
                  </a:lnTo>
                  <a:lnTo>
                    <a:pt x="1931" y="752"/>
                  </a:lnTo>
                  <a:lnTo>
                    <a:pt x="1929" y="750"/>
                  </a:lnTo>
                  <a:lnTo>
                    <a:pt x="1927" y="750"/>
                  </a:lnTo>
                  <a:lnTo>
                    <a:pt x="1925" y="750"/>
                  </a:lnTo>
                  <a:close/>
                  <a:moveTo>
                    <a:pt x="1889" y="665"/>
                  </a:moveTo>
                  <a:lnTo>
                    <a:pt x="1889" y="665"/>
                  </a:lnTo>
                  <a:lnTo>
                    <a:pt x="1888" y="667"/>
                  </a:lnTo>
                  <a:lnTo>
                    <a:pt x="1888" y="667"/>
                  </a:lnTo>
                  <a:lnTo>
                    <a:pt x="1886" y="668"/>
                  </a:lnTo>
                  <a:lnTo>
                    <a:pt x="1884" y="668"/>
                  </a:lnTo>
                  <a:lnTo>
                    <a:pt x="1886" y="670"/>
                  </a:lnTo>
                  <a:lnTo>
                    <a:pt x="1886" y="672"/>
                  </a:lnTo>
                  <a:lnTo>
                    <a:pt x="1886" y="674"/>
                  </a:lnTo>
                  <a:lnTo>
                    <a:pt x="1889" y="678"/>
                  </a:lnTo>
                  <a:lnTo>
                    <a:pt x="1891" y="680"/>
                  </a:lnTo>
                  <a:lnTo>
                    <a:pt x="1893" y="682"/>
                  </a:lnTo>
                  <a:lnTo>
                    <a:pt x="1897" y="682"/>
                  </a:lnTo>
                  <a:lnTo>
                    <a:pt x="1899" y="680"/>
                  </a:lnTo>
                  <a:lnTo>
                    <a:pt x="1901" y="678"/>
                  </a:lnTo>
                  <a:lnTo>
                    <a:pt x="1905" y="674"/>
                  </a:lnTo>
                  <a:lnTo>
                    <a:pt x="1905" y="672"/>
                  </a:lnTo>
                  <a:lnTo>
                    <a:pt x="1905" y="668"/>
                  </a:lnTo>
                  <a:lnTo>
                    <a:pt x="1905" y="667"/>
                  </a:lnTo>
                  <a:lnTo>
                    <a:pt x="1901" y="665"/>
                  </a:lnTo>
                  <a:lnTo>
                    <a:pt x="1901" y="665"/>
                  </a:lnTo>
                  <a:lnTo>
                    <a:pt x="1899" y="665"/>
                  </a:lnTo>
                  <a:lnTo>
                    <a:pt x="1897" y="665"/>
                  </a:lnTo>
                  <a:lnTo>
                    <a:pt x="1895" y="667"/>
                  </a:lnTo>
                  <a:lnTo>
                    <a:pt x="1895" y="667"/>
                  </a:lnTo>
                  <a:lnTo>
                    <a:pt x="1893" y="667"/>
                  </a:lnTo>
                  <a:lnTo>
                    <a:pt x="1891" y="665"/>
                  </a:lnTo>
                  <a:lnTo>
                    <a:pt x="1891" y="665"/>
                  </a:lnTo>
                  <a:lnTo>
                    <a:pt x="1889" y="665"/>
                  </a:lnTo>
                  <a:close/>
                  <a:moveTo>
                    <a:pt x="1895" y="721"/>
                  </a:move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0"/>
                  </a:lnTo>
                  <a:lnTo>
                    <a:pt x="1895" y="720"/>
                  </a:lnTo>
                  <a:lnTo>
                    <a:pt x="1893" y="718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3" y="721"/>
                  </a:lnTo>
                  <a:lnTo>
                    <a:pt x="1893" y="721"/>
                  </a:lnTo>
                  <a:lnTo>
                    <a:pt x="1893" y="721"/>
                  </a:lnTo>
                  <a:lnTo>
                    <a:pt x="1893" y="723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close/>
                  <a:moveTo>
                    <a:pt x="1893" y="525"/>
                  </a:moveTo>
                  <a:lnTo>
                    <a:pt x="1895" y="525"/>
                  </a:lnTo>
                  <a:lnTo>
                    <a:pt x="1895" y="525"/>
                  </a:lnTo>
                  <a:lnTo>
                    <a:pt x="1895" y="523"/>
                  </a:lnTo>
                  <a:lnTo>
                    <a:pt x="1895" y="523"/>
                  </a:lnTo>
                  <a:lnTo>
                    <a:pt x="1897" y="521"/>
                  </a:lnTo>
                  <a:lnTo>
                    <a:pt x="1897" y="521"/>
                  </a:lnTo>
                  <a:lnTo>
                    <a:pt x="1899" y="519"/>
                  </a:lnTo>
                  <a:lnTo>
                    <a:pt x="1899" y="517"/>
                  </a:lnTo>
                  <a:lnTo>
                    <a:pt x="1897" y="517"/>
                  </a:lnTo>
                  <a:lnTo>
                    <a:pt x="1897" y="515"/>
                  </a:lnTo>
                  <a:lnTo>
                    <a:pt x="1897" y="515"/>
                  </a:lnTo>
                  <a:lnTo>
                    <a:pt x="1895" y="515"/>
                  </a:lnTo>
                  <a:lnTo>
                    <a:pt x="1895" y="515"/>
                  </a:lnTo>
                  <a:lnTo>
                    <a:pt x="1895" y="515"/>
                  </a:lnTo>
                  <a:lnTo>
                    <a:pt x="1895" y="515"/>
                  </a:lnTo>
                  <a:lnTo>
                    <a:pt x="1893" y="517"/>
                  </a:lnTo>
                  <a:lnTo>
                    <a:pt x="1893" y="519"/>
                  </a:lnTo>
                  <a:lnTo>
                    <a:pt x="1893" y="521"/>
                  </a:lnTo>
                  <a:lnTo>
                    <a:pt x="1893" y="525"/>
                  </a:lnTo>
                  <a:lnTo>
                    <a:pt x="1893" y="525"/>
                  </a:lnTo>
                  <a:lnTo>
                    <a:pt x="1893" y="525"/>
                  </a:lnTo>
                  <a:close/>
                  <a:moveTo>
                    <a:pt x="2181" y="352"/>
                  </a:moveTo>
                  <a:lnTo>
                    <a:pt x="2183" y="354"/>
                  </a:lnTo>
                  <a:lnTo>
                    <a:pt x="2183" y="354"/>
                  </a:lnTo>
                  <a:lnTo>
                    <a:pt x="2183" y="356"/>
                  </a:lnTo>
                  <a:lnTo>
                    <a:pt x="2185" y="356"/>
                  </a:lnTo>
                  <a:lnTo>
                    <a:pt x="2185" y="354"/>
                  </a:lnTo>
                  <a:lnTo>
                    <a:pt x="2187" y="354"/>
                  </a:lnTo>
                  <a:lnTo>
                    <a:pt x="2189" y="352"/>
                  </a:lnTo>
                  <a:lnTo>
                    <a:pt x="2189" y="352"/>
                  </a:lnTo>
                  <a:lnTo>
                    <a:pt x="2189" y="350"/>
                  </a:lnTo>
                  <a:lnTo>
                    <a:pt x="2189" y="348"/>
                  </a:lnTo>
                  <a:lnTo>
                    <a:pt x="2187" y="348"/>
                  </a:lnTo>
                  <a:lnTo>
                    <a:pt x="2187" y="347"/>
                  </a:lnTo>
                  <a:lnTo>
                    <a:pt x="2187" y="347"/>
                  </a:lnTo>
                  <a:lnTo>
                    <a:pt x="2187" y="347"/>
                  </a:lnTo>
                  <a:lnTo>
                    <a:pt x="2187" y="347"/>
                  </a:lnTo>
                  <a:lnTo>
                    <a:pt x="2185" y="347"/>
                  </a:lnTo>
                  <a:lnTo>
                    <a:pt x="2185" y="347"/>
                  </a:lnTo>
                  <a:lnTo>
                    <a:pt x="2185" y="347"/>
                  </a:lnTo>
                  <a:lnTo>
                    <a:pt x="2183" y="347"/>
                  </a:lnTo>
                  <a:lnTo>
                    <a:pt x="2183" y="350"/>
                  </a:lnTo>
                  <a:lnTo>
                    <a:pt x="2181" y="352"/>
                  </a:lnTo>
                  <a:close/>
                  <a:moveTo>
                    <a:pt x="2211" y="757"/>
                  </a:moveTo>
                  <a:lnTo>
                    <a:pt x="2209" y="756"/>
                  </a:lnTo>
                  <a:lnTo>
                    <a:pt x="2209" y="756"/>
                  </a:lnTo>
                  <a:lnTo>
                    <a:pt x="2211" y="757"/>
                  </a:lnTo>
                  <a:close/>
                  <a:moveTo>
                    <a:pt x="2185" y="479"/>
                  </a:moveTo>
                  <a:lnTo>
                    <a:pt x="2187" y="479"/>
                  </a:lnTo>
                  <a:lnTo>
                    <a:pt x="2187" y="479"/>
                  </a:lnTo>
                  <a:lnTo>
                    <a:pt x="2187" y="477"/>
                  </a:lnTo>
                  <a:lnTo>
                    <a:pt x="2187" y="477"/>
                  </a:lnTo>
                  <a:lnTo>
                    <a:pt x="2187" y="475"/>
                  </a:lnTo>
                  <a:lnTo>
                    <a:pt x="2187" y="473"/>
                  </a:lnTo>
                  <a:lnTo>
                    <a:pt x="2185" y="473"/>
                  </a:lnTo>
                  <a:lnTo>
                    <a:pt x="2185" y="473"/>
                  </a:lnTo>
                  <a:lnTo>
                    <a:pt x="2185" y="473"/>
                  </a:lnTo>
                  <a:lnTo>
                    <a:pt x="2185" y="473"/>
                  </a:lnTo>
                  <a:lnTo>
                    <a:pt x="2185" y="475"/>
                  </a:lnTo>
                  <a:lnTo>
                    <a:pt x="2185" y="475"/>
                  </a:lnTo>
                  <a:lnTo>
                    <a:pt x="2185" y="477"/>
                  </a:lnTo>
                  <a:lnTo>
                    <a:pt x="2185" y="479"/>
                  </a:lnTo>
                  <a:close/>
                  <a:moveTo>
                    <a:pt x="2177" y="345"/>
                  </a:moveTo>
                  <a:lnTo>
                    <a:pt x="2179" y="347"/>
                  </a:lnTo>
                  <a:lnTo>
                    <a:pt x="2179" y="347"/>
                  </a:lnTo>
                  <a:lnTo>
                    <a:pt x="2181" y="347"/>
                  </a:lnTo>
                  <a:lnTo>
                    <a:pt x="2181" y="347"/>
                  </a:lnTo>
                  <a:lnTo>
                    <a:pt x="2183" y="347"/>
                  </a:lnTo>
                  <a:lnTo>
                    <a:pt x="2183" y="345"/>
                  </a:lnTo>
                  <a:lnTo>
                    <a:pt x="2183" y="343"/>
                  </a:lnTo>
                  <a:lnTo>
                    <a:pt x="2183" y="343"/>
                  </a:lnTo>
                  <a:lnTo>
                    <a:pt x="2183" y="341"/>
                  </a:lnTo>
                  <a:lnTo>
                    <a:pt x="2179" y="339"/>
                  </a:lnTo>
                  <a:lnTo>
                    <a:pt x="2179" y="341"/>
                  </a:lnTo>
                  <a:lnTo>
                    <a:pt x="2177" y="341"/>
                  </a:lnTo>
                  <a:lnTo>
                    <a:pt x="2177" y="343"/>
                  </a:lnTo>
                  <a:lnTo>
                    <a:pt x="2177" y="343"/>
                  </a:lnTo>
                  <a:lnTo>
                    <a:pt x="2177" y="345"/>
                  </a:lnTo>
                  <a:close/>
                  <a:moveTo>
                    <a:pt x="2139" y="129"/>
                  </a:moveTo>
                  <a:lnTo>
                    <a:pt x="2143" y="129"/>
                  </a:lnTo>
                  <a:lnTo>
                    <a:pt x="2145" y="127"/>
                  </a:lnTo>
                  <a:lnTo>
                    <a:pt x="2145" y="127"/>
                  </a:lnTo>
                  <a:lnTo>
                    <a:pt x="2147" y="123"/>
                  </a:lnTo>
                  <a:lnTo>
                    <a:pt x="2147" y="117"/>
                  </a:lnTo>
                  <a:lnTo>
                    <a:pt x="2149" y="116"/>
                  </a:lnTo>
                  <a:lnTo>
                    <a:pt x="2153" y="110"/>
                  </a:lnTo>
                  <a:lnTo>
                    <a:pt x="2153" y="110"/>
                  </a:lnTo>
                  <a:lnTo>
                    <a:pt x="2153" y="108"/>
                  </a:lnTo>
                  <a:lnTo>
                    <a:pt x="2151" y="106"/>
                  </a:lnTo>
                  <a:lnTo>
                    <a:pt x="2149" y="102"/>
                  </a:lnTo>
                  <a:lnTo>
                    <a:pt x="2149" y="102"/>
                  </a:lnTo>
                  <a:lnTo>
                    <a:pt x="2149" y="100"/>
                  </a:lnTo>
                  <a:lnTo>
                    <a:pt x="2149" y="100"/>
                  </a:lnTo>
                  <a:lnTo>
                    <a:pt x="2151" y="99"/>
                  </a:lnTo>
                  <a:lnTo>
                    <a:pt x="2149" y="97"/>
                  </a:lnTo>
                  <a:lnTo>
                    <a:pt x="2149" y="97"/>
                  </a:lnTo>
                  <a:lnTo>
                    <a:pt x="2149" y="95"/>
                  </a:lnTo>
                  <a:lnTo>
                    <a:pt x="2149" y="95"/>
                  </a:lnTo>
                  <a:lnTo>
                    <a:pt x="2147" y="95"/>
                  </a:lnTo>
                  <a:lnTo>
                    <a:pt x="2147" y="95"/>
                  </a:lnTo>
                  <a:lnTo>
                    <a:pt x="2147" y="93"/>
                  </a:lnTo>
                  <a:lnTo>
                    <a:pt x="2147" y="93"/>
                  </a:lnTo>
                  <a:lnTo>
                    <a:pt x="2145" y="93"/>
                  </a:lnTo>
                  <a:lnTo>
                    <a:pt x="2143" y="93"/>
                  </a:lnTo>
                  <a:lnTo>
                    <a:pt x="2141" y="93"/>
                  </a:lnTo>
                  <a:lnTo>
                    <a:pt x="2141" y="93"/>
                  </a:lnTo>
                  <a:lnTo>
                    <a:pt x="2139" y="93"/>
                  </a:lnTo>
                  <a:lnTo>
                    <a:pt x="2139" y="95"/>
                  </a:lnTo>
                  <a:lnTo>
                    <a:pt x="2139" y="95"/>
                  </a:lnTo>
                  <a:lnTo>
                    <a:pt x="2139" y="97"/>
                  </a:lnTo>
                  <a:lnTo>
                    <a:pt x="2139" y="97"/>
                  </a:lnTo>
                  <a:lnTo>
                    <a:pt x="2139" y="97"/>
                  </a:lnTo>
                  <a:lnTo>
                    <a:pt x="2139" y="102"/>
                  </a:lnTo>
                  <a:lnTo>
                    <a:pt x="2137" y="104"/>
                  </a:lnTo>
                  <a:lnTo>
                    <a:pt x="2137" y="104"/>
                  </a:lnTo>
                  <a:lnTo>
                    <a:pt x="2137" y="104"/>
                  </a:lnTo>
                  <a:lnTo>
                    <a:pt x="2137" y="106"/>
                  </a:lnTo>
                  <a:lnTo>
                    <a:pt x="2137" y="106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41" y="110"/>
                  </a:lnTo>
                  <a:lnTo>
                    <a:pt x="2141" y="110"/>
                  </a:lnTo>
                  <a:lnTo>
                    <a:pt x="2143" y="112"/>
                  </a:lnTo>
                  <a:lnTo>
                    <a:pt x="2145" y="112"/>
                  </a:lnTo>
                  <a:lnTo>
                    <a:pt x="2145" y="112"/>
                  </a:lnTo>
                  <a:lnTo>
                    <a:pt x="2145" y="114"/>
                  </a:lnTo>
                  <a:lnTo>
                    <a:pt x="2141" y="121"/>
                  </a:lnTo>
                  <a:lnTo>
                    <a:pt x="2137" y="123"/>
                  </a:lnTo>
                  <a:lnTo>
                    <a:pt x="2137" y="125"/>
                  </a:lnTo>
                  <a:lnTo>
                    <a:pt x="2137" y="127"/>
                  </a:lnTo>
                  <a:lnTo>
                    <a:pt x="2137" y="127"/>
                  </a:lnTo>
                  <a:lnTo>
                    <a:pt x="2139" y="129"/>
                  </a:lnTo>
                  <a:close/>
                  <a:moveTo>
                    <a:pt x="2204" y="483"/>
                  </a:moveTo>
                  <a:lnTo>
                    <a:pt x="2204" y="483"/>
                  </a:lnTo>
                  <a:lnTo>
                    <a:pt x="2204" y="483"/>
                  </a:lnTo>
                  <a:lnTo>
                    <a:pt x="2204" y="483"/>
                  </a:lnTo>
                  <a:close/>
                  <a:moveTo>
                    <a:pt x="2166" y="428"/>
                  </a:moveTo>
                  <a:lnTo>
                    <a:pt x="2166" y="428"/>
                  </a:lnTo>
                  <a:lnTo>
                    <a:pt x="2166" y="428"/>
                  </a:lnTo>
                  <a:lnTo>
                    <a:pt x="2166" y="430"/>
                  </a:lnTo>
                  <a:lnTo>
                    <a:pt x="2166" y="430"/>
                  </a:lnTo>
                  <a:lnTo>
                    <a:pt x="2166" y="430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70" y="432"/>
                  </a:lnTo>
                  <a:lnTo>
                    <a:pt x="2172" y="432"/>
                  </a:lnTo>
                  <a:lnTo>
                    <a:pt x="2172" y="432"/>
                  </a:lnTo>
                  <a:lnTo>
                    <a:pt x="2173" y="430"/>
                  </a:lnTo>
                  <a:lnTo>
                    <a:pt x="2173" y="430"/>
                  </a:lnTo>
                  <a:lnTo>
                    <a:pt x="2173" y="430"/>
                  </a:lnTo>
                  <a:lnTo>
                    <a:pt x="2175" y="430"/>
                  </a:lnTo>
                  <a:lnTo>
                    <a:pt x="2175" y="430"/>
                  </a:lnTo>
                  <a:lnTo>
                    <a:pt x="2175" y="428"/>
                  </a:lnTo>
                  <a:lnTo>
                    <a:pt x="2175" y="428"/>
                  </a:lnTo>
                  <a:lnTo>
                    <a:pt x="2175" y="426"/>
                  </a:lnTo>
                  <a:lnTo>
                    <a:pt x="2175" y="424"/>
                  </a:lnTo>
                  <a:lnTo>
                    <a:pt x="2177" y="424"/>
                  </a:lnTo>
                  <a:lnTo>
                    <a:pt x="2177" y="424"/>
                  </a:lnTo>
                  <a:lnTo>
                    <a:pt x="2177" y="422"/>
                  </a:lnTo>
                  <a:lnTo>
                    <a:pt x="2175" y="422"/>
                  </a:lnTo>
                  <a:lnTo>
                    <a:pt x="2175" y="420"/>
                  </a:lnTo>
                  <a:lnTo>
                    <a:pt x="2175" y="420"/>
                  </a:lnTo>
                  <a:lnTo>
                    <a:pt x="2175" y="418"/>
                  </a:lnTo>
                  <a:lnTo>
                    <a:pt x="2175" y="418"/>
                  </a:lnTo>
                  <a:lnTo>
                    <a:pt x="2175" y="418"/>
                  </a:lnTo>
                  <a:lnTo>
                    <a:pt x="2177" y="418"/>
                  </a:lnTo>
                  <a:lnTo>
                    <a:pt x="2177" y="418"/>
                  </a:lnTo>
                  <a:lnTo>
                    <a:pt x="2177" y="417"/>
                  </a:lnTo>
                  <a:lnTo>
                    <a:pt x="2177" y="417"/>
                  </a:lnTo>
                  <a:lnTo>
                    <a:pt x="2177" y="417"/>
                  </a:lnTo>
                  <a:lnTo>
                    <a:pt x="2177" y="417"/>
                  </a:lnTo>
                  <a:lnTo>
                    <a:pt x="2175" y="417"/>
                  </a:lnTo>
                  <a:lnTo>
                    <a:pt x="2175" y="417"/>
                  </a:lnTo>
                  <a:lnTo>
                    <a:pt x="2175" y="415"/>
                  </a:lnTo>
                  <a:lnTo>
                    <a:pt x="2173" y="415"/>
                  </a:lnTo>
                  <a:lnTo>
                    <a:pt x="2173" y="415"/>
                  </a:lnTo>
                  <a:lnTo>
                    <a:pt x="2173" y="415"/>
                  </a:lnTo>
                  <a:lnTo>
                    <a:pt x="2173" y="415"/>
                  </a:lnTo>
                  <a:lnTo>
                    <a:pt x="2172" y="415"/>
                  </a:lnTo>
                  <a:lnTo>
                    <a:pt x="2172" y="415"/>
                  </a:lnTo>
                  <a:lnTo>
                    <a:pt x="2170" y="415"/>
                  </a:lnTo>
                  <a:lnTo>
                    <a:pt x="2168" y="415"/>
                  </a:lnTo>
                  <a:lnTo>
                    <a:pt x="2168" y="415"/>
                  </a:lnTo>
                  <a:lnTo>
                    <a:pt x="2166" y="417"/>
                  </a:lnTo>
                  <a:lnTo>
                    <a:pt x="2166" y="417"/>
                  </a:lnTo>
                  <a:lnTo>
                    <a:pt x="2166" y="417"/>
                  </a:lnTo>
                  <a:lnTo>
                    <a:pt x="2166" y="418"/>
                  </a:lnTo>
                  <a:lnTo>
                    <a:pt x="2166" y="420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4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6" y="426"/>
                  </a:lnTo>
                  <a:lnTo>
                    <a:pt x="2166" y="428"/>
                  </a:lnTo>
                  <a:close/>
                  <a:moveTo>
                    <a:pt x="2168" y="80"/>
                  </a:moveTo>
                  <a:lnTo>
                    <a:pt x="2168" y="78"/>
                  </a:lnTo>
                  <a:lnTo>
                    <a:pt x="2168" y="78"/>
                  </a:lnTo>
                  <a:lnTo>
                    <a:pt x="2166" y="78"/>
                  </a:lnTo>
                  <a:lnTo>
                    <a:pt x="2166" y="78"/>
                  </a:lnTo>
                  <a:lnTo>
                    <a:pt x="2166" y="78"/>
                  </a:lnTo>
                  <a:lnTo>
                    <a:pt x="2166" y="78"/>
                  </a:lnTo>
                  <a:lnTo>
                    <a:pt x="2168" y="80"/>
                  </a:lnTo>
                  <a:close/>
                  <a:moveTo>
                    <a:pt x="2189" y="388"/>
                  </a:moveTo>
                  <a:lnTo>
                    <a:pt x="2187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4"/>
                  </a:lnTo>
                  <a:lnTo>
                    <a:pt x="2185" y="396"/>
                  </a:lnTo>
                  <a:lnTo>
                    <a:pt x="2185" y="398"/>
                  </a:lnTo>
                  <a:lnTo>
                    <a:pt x="2185" y="398"/>
                  </a:lnTo>
                  <a:lnTo>
                    <a:pt x="2185" y="396"/>
                  </a:lnTo>
                  <a:lnTo>
                    <a:pt x="2185" y="396"/>
                  </a:lnTo>
                  <a:lnTo>
                    <a:pt x="2185" y="396"/>
                  </a:lnTo>
                  <a:lnTo>
                    <a:pt x="2187" y="398"/>
                  </a:lnTo>
                  <a:lnTo>
                    <a:pt x="2187" y="398"/>
                  </a:lnTo>
                  <a:lnTo>
                    <a:pt x="2187" y="398"/>
                  </a:lnTo>
                  <a:lnTo>
                    <a:pt x="2187" y="400"/>
                  </a:lnTo>
                  <a:lnTo>
                    <a:pt x="2187" y="400"/>
                  </a:lnTo>
                  <a:lnTo>
                    <a:pt x="2189" y="400"/>
                  </a:lnTo>
                  <a:lnTo>
                    <a:pt x="2189" y="400"/>
                  </a:lnTo>
                  <a:lnTo>
                    <a:pt x="2189" y="400"/>
                  </a:lnTo>
                  <a:lnTo>
                    <a:pt x="2189" y="398"/>
                  </a:lnTo>
                  <a:lnTo>
                    <a:pt x="2187" y="390"/>
                  </a:lnTo>
                  <a:lnTo>
                    <a:pt x="2189" y="388"/>
                  </a:lnTo>
                  <a:lnTo>
                    <a:pt x="2189" y="388"/>
                  </a:lnTo>
                  <a:close/>
                  <a:moveTo>
                    <a:pt x="2179" y="426"/>
                  </a:moveTo>
                  <a:lnTo>
                    <a:pt x="2179" y="426"/>
                  </a:lnTo>
                  <a:lnTo>
                    <a:pt x="2177" y="428"/>
                  </a:lnTo>
                  <a:lnTo>
                    <a:pt x="2177" y="428"/>
                  </a:lnTo>
                  <a:lnTo>
                    <a:pt x="2177" y="430"/>
                  </a:lnTo>
                  <a:lnTo>
                    <a:pt x="2177" y="430"/>
                  </a:lnTo>
                  <a:lnTo>
                    <a:pt x="2177" y="432"/>
                  </a:lnTo>
                  <a:lnTo>
                    <a:pt x="2179" y="432"/>
                  </a:lnTo>
                  <a:lnTo>
                    <a:pt x="2181" y="434"/>
                  </a:lnTo>
                  <a:lnTo>
                    <a:pt x="2181" y="434"/>
                  </a:lnTo>
                  <a:lnTo>
                    <a:pt x="2181" y="436"/>
                  </a:lnTo>
                  <a:lnTo>
                    <a:pt x="2183" y="437"/>
                  </a:lnTo>
                  <a:lnTo>
                    <a:pt x="2183" y="437"/>
                  </a:lnTo>
                  <a:lnTo>
                    <a:pt x="2185" y="437"/>
                  </a:lnTo>
                  <a:lnTo>
                    <a:pt x="2185" y="437"/>
                  </a:lnTo>
                  <a:lnTo>
                    <a:pt x="2185" y="437"/>
                  </a:lnTo>
                  <a:lnTo>
                    <a:pt x="2185" y="439"/>
                  </a:lnTo>
                  <a:lnTo>
                    <a:pt x="2185" y="439"/>
                  </a:lnTo>
                  <a:lnTo>
                    <a:pt x="2185" y="439"/>
                  </a:lnTo>
                  <a:lnTo>
                    <a:pt x="2187" y="439"/>
                  </a:lnTo>
                  <a:lnTo>
                    <a:pt x="2187" y="439"/>
                  </a:lnTo>
                  <a:lnTo>
                    <a:pt x="2189" y="439"/>
                  </a:lnTo>
                  <a:lnTo>
                    <a:pt x="2189" y="439"/>
                  </a:lnTo>
                  <a:lnTo>
                    <a:pt x="2189" y="441"/>
                  </a:lnTo>
                  <a:lnTo>
                    <a:pt x="2187" y="445"/>
                  </a:lnTo>
                  <a:lnTo>
                    <a:pt x="2187" y="447"/>
                  </a:lnTo>
                  <a:lnTo>
                    <a:pt x="2187" y="449"/>
                  </a:lnTo>
                  <a:lnTo>
                    <a:pt x="2189" y="451"/>
                  </a:lnTo>
                  <a:lnTo>
                    <a:pt x="2189" y="451"/>
                  </a:lnTo>
                  <a:lnTo>
                    <a:pt x="2189" y="453"/>
                  </a:lnTo>
                  <a:lnTo>
                    <a:pt x="2189" y="453"/>
                  </a:lnTo>
                  <a:lnTo>
                    <a:pt x="2194" y="451"/>
                  </a:lnTo>
                  <a:lnTo>
                    <a:pt x="2198" y="449"/>
                  </a:lnTo>
                  <a:lnTo>
                    <a:pt x="2198" y="449"/>
                  </a:lnTo>
                  <a:lnTo>
                    <a:pt x="2200" y="449"/>
                  </a:lnTo>
                  <a:lnTo>
                    <a:pt x="2200" y="449"/>
                  </a:lnTo>
                  <a:lnTo>
                    <a:pt x="2200" y="447"/>
                  </a:lnTo>
                  <a:lnTo>
                    <a:pt x="2200" y="449"/>
                  </a:lnTo>
                  <a:lnTo>
                    <a:pt x="2202" y="449"/>
                  </a:lnTo>
                  <a:lnTo>
                    <a:pt x="2202" y="449"/>
                  </a:lnTo>
                  <a:lnTo>
                    <a:pt x="2202" y="449"/>
                  </a:lnTo>
                  <a:lnTo>
                    <a:pt x="2202" y="451"/>
                  </a:lnTo>
                  <a:lnTo>
                    <a:pt x="2202" y="453"/>
                  </a:lnTo>
                  <a:lnTo>
                    <a:pt x="2202" y="453"/>
                  </a:lnTo>
                  <a:lnTo>
                    <a:pt x="2202" y="453"/>
                  </a:lnTo>
                  <a:lnTo>
                    <a:pt x="2204" y="453"/>
                  </a:lnTo>
                  <a:lnTo>
                    <a:pt x="2204" y="454"/>
                  </a:lnTo>
                  <a:lnTo>
                    <a:pt x="2204" y="454"/>
                  </a:lnTo>
                  <a:lnTo>
                    <a:pt x="2204" y="454"/>
                  </a:lnTo>
                  <a:lnTo>
                    <a:pt x="2204" y="454"/>
                  </a:lnTo>
                  <a:lnTo>
                    <a:pt x="2206" y="454"/>
                  </a:lnTo>
                  <a:lnTo>
                    <a:pt x="2208" y="454"/>
                  </a:lnTo>
                  <a:lnTo>
                    <a:pt x="2208" y="456"/>
                  </a:lnTo>
                  <a:lnTo>
                    <a:pt x="2209" y="456"/>
                  </a:lnTo>
                  <a:lnTo>
                    <a:pt x="2209" y="456"/>
                  </a:lnTo>
                  <a:lnTo>
                    <a:pt x="2211" y="456"/>
                  </a:lnTo>
                  <a:lnTo>
                    <a:pt x="2211" y="454"/>
                  </a:lnTo>
                  <a:lnTo>
                    <a:pt x="2213" y="454"/>
                  </a:lnTo>
                  <a:lnTo>
                    <a:pt x="2213" y="454"/>
                  </a:lnTo>
                  <a:lnTo>
                    <a:pt x="2213" y="454"/>
                  </a:lnTo>
                  <a:lnTo>
                    <a:pt x="2217" y="453"/>
                  </a:lnTo>
                  <a:lnTo>
                    <a:pt x="2217" y="451"/>
                  </a:lnTo>
                  <a:lnTo>
                    <a:pt x="2217" y="451"/>
                  </a:lnTo>
                  <a:lnTo>
                    <a:pt x="2219" y="449"/>
                  </a:lnTo>
                  <a:lnTo>
                    <a:pt x="2219" y="449"/>
                  </a:lnTo>
                  <a:lnTo>
                    <a:pt x="2217" y="449"/>
                  </a:lnTo>
                  <a:lnTo>
                    <a:pt x="2217" y="449"/>
                  </a:lnTo>
                  <a:lnTo>
                    <a:pt x="2217" y="449"/>
                  </a:lnTo>
                  <a:lnTo>
                    <a:pt x="2217" y="449"/>
                  </a:lnTo>
                  <a:lnTo>
                    <a:pt x="2217" y="447"/>
                  </a:lnTo>
                  <a:lnTo>
                    <a:pt x="2217" y="447"/>
                  </a:lnTo>
                  <a:lnTo>
                    <a:pt x="2215" y="445"/>
                  </a:lnTo>
                  <a:lnTo>
                    <a:pt x="2215" y="445"/>
                  </a:lnTo>
                  <a:lnTo>
                    <a:pt x="2215" y="445"/>
                  </a:lnTo>
                  <a:lnTo>
                    <a:pt x="2211" y="443"/>
                  </a:lnTo>
                  <a:lnTo>
                    <a:pt x="2211" y="443"/>
                  </a:lnTo>
                  <a:lnTo>
                    <a:pt x="2208" y="443"/>
                  </a:lnTo>
                  <a:lnTo>
                    <a:pt x="2206" y="445"/>
                  </a:lnTo>
                  <a:lnTo>
                    <a:pt x="2206" y="445"/>
                  </a:lnTo>
                  <a:lnTo>
                    <a:pt x="2204" y="445"/>
                  </a:lnTo>
                  <a:lnTo>
                    <a:pt x="2204" y="445"/>
                  </a:lnTo>
                  <a:lnTo>
                    <a:pt x="2202" y="445"/>
                  </a:lnTo>
                  <a:lnTo>
                    <a:pt x="2202" y="445"/>
                  </a:lnTo>
                  <a:lnTo>
                    <a:pt x="2202" y="443"/>
                  </a:lnTo>
                  <a:lnTo>
                    <a:pt x="2202" y="443"/>
                  </a:lnTo>
                  <a:lnTo>
                    <a:pt x="2202" y="441"/>
                  </a:lnTo>
                  <a:lnTo>
                    <a:pt x="2202" y="441"/>
                  </a:lnTo>
                  <a:lnTo>
                    <a:pt x="2200" y="439"/>
                  </a:lnTo>
                  <a:lnTo>
                    <a:pt x="2200" y="439"/>
                  </a:lnTo>
                  <a:lnTo>
                    <a:pt x="2200" y="439"/>
                  </a:lnTo>
                  <a:lnTo>
                    <a:pt x="2198" y="439"/>
                  </a:lnTo>
                  <a:lnTo>
                    <a:pt x="2198" y="439"/>
                  </a:lnTo>
                  <a:lnTo>
                    <a:pt x="2198" y="437"/>
                  </a:lnTo>
                  <a:lnTo>
                    <a:pt x="2200" y="436"/>
                  </a:lnTo>
                  <a:lnTo>
                    <a:pt x="2204" y="432"/>
                  </a:lnTo>
                  <a:lnTo>
                    <a:pt x="2204" y="430"/>
                  </a:lnTo>
                  <a:lnTo>
                    <a:pt x="2204" y="428"/>
                  </a:lnTo>
                  <a:lnTo>
                    <a:pt x="2202" y="426"/>
                  </a:lnTo>
                  <a:lnTo>
                    <a:pt x="2202" y="426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200" y="426"/>
                  </a:lnTo>
                  <a:lnTo>
                    <a:pt x="2200" y="424"/>
                  </a:lnTo>
                  <a:lnTo>
                    <a:pt x="2200" y="424"/>
                  </a:lnTo>
                  <a:lnTo>
                    <a:pt x="2200" y="424"/>
                  </a:lnTo>
                  <a:lnTo>
                    <a:pt x="2200" y="424"/>
                  </a:lnTo>
                  <a:lnTo>
                    <a:pt x="2200" y="422"/>
                  </a:lnTo>
                  <a:lnTo>
                    <a:pt x="2200" y="422"/>
                  </a:lnTo>
                  <a:lnTo>
                    <a:pt x="2198" y="420"/>
                  </a:lnTo>
                  <a:lnTo>
                    <a:pt x="2198" y="420"/>
                  </a:lnTo>
                  <a:lnTo>
                    <a:pt x="2196" y="418"/>
                  </a:lnTo>
                  <a:lnTo>
                    <a:pt x="2196" y="418"/>
                  </a:lnTo>
                  <a:lnTo>
                    <a:pt x="2194" y="418"/>
                  </a:lnTo>
                  <a:lnTo>
                    <a:pt x="2194" y="418"/>
                  </a:lnTo>
                  <a:lnTo>
                    <a:pt x="2194" y="417"/>
                  </a:lnTo>
                  <a:lnTo>
                    <a:pt x="2194" y="417"/>
                  </a:lnTo>
                  <a:lnTo>
                    <a:pt x="2192" y="417"/>
                  </a:lnTo>
                  <a:lnTo>
                    <a:pt x="2192" y="417"/>
                  </a:lnTo>
                  <a:lnTo>
                    <a:pt x="2192" y="418"/>
                  </a:lnTo>
                  <a:lnTo>
                    <a:pt x="2192" y="418"/>
                  </a:lnTo>
                  <a:lnTo>
                    <a:pt x="2192" y="418"/>
                  </a:lnTo>
                  <a:lnTo>
                    <a:pt x="2192" y="420"/>
                  </a:lnTo>
                  <a:lnTo>
                    <a:pt x="2190" y="420"/>
                  </a:lnTo>
                  <a:lnTo>
                    <a:pt x="2190" y="420"/>
                  </a:lnTo>
                  <a:lnTo>
                    <a:pt x="2190" y="420"/>
                  </a:lnTo>
                  <a:lnTo>
                    <a:pt x="2190" y="422"/>
                  </a:lnTo>
                  <a:lnTo>
                    <a:pt x="2189" y="422"/>
                  </a:lnTo>
                  <a:lnTo>
                    <a:pt x="2189" y="424"/>
                  </a:lnTo>
                  <a:lnTo>
                    <a:pt x="2189" y="424"/>
                  </a:lnTo>
                  <a:lnTo>
                    <a:pt x="2187" y="424"/>
                  </a:lnTo>
                  <a:lnTo>
                    <a:pt x="2187" y="424"/>
                  </a:lnTo>
                  <a:lnTo>
                    <a:pt x="2187" y="424"/>
                  </a:lnTo>
                  <a:lnTo>
                    <a:pt x="2187" y="422"/>
                  </a:lnTo>
                  <a:lnTo>
                    <a:pt x="2185" y="422"/>
                  </a:lnTo>
                  <a:lnTo>
                    <a:pt x="2185" y="420"/>
                  </a:lnTo>
                  <a:lnTo>
                    <a:pt x="2185" y="420"/>
                  </a:lnTo>
                  <a:lnTo>
                    <a:pt x="2183" y="420"/>
                  </a:lnTo>
                  <a:lnTo>
                    <a:pt x="2183" y="418"/>
                  </a:lnTo>
                  <a:lnTo>
                    <a:pt x="2183" y="418"/>
                  </a:lnTo>
                  <a:lnTo>
                    <a:pt x="2181" y="418"/>
                  </a:lnTo>
                  <a:lnTo>
                    <a:pt x="2179" y="420"/>
                  </a:lnTo>
                  <a:lnTo>
                    <a:pt x="2179" y="420"/>
                  </a:lnTo>
                  <a:lnTo>
                    <a:pt x="2179" y="422"/>
                  </a:lnTo>
                  <a:lnTo>
                    <a:pt x="2179" y="422"/>
                  </a:lnTo>
                  <a:lnTo>
                    <a:pt x="2179" y="424"/>
                  </a:lnTo>
                  <a:lnTo>
                    <a:pt x="2179" y="426"/>
                  </a:lnTo>
                  <a:close/>
                  <a:moveTo>
                    <a:pt x="2206" y="479"/>
                  </a:moveTo>
                  <a:lnTo>
                    <a:pt x="2204" y="479"/>
                  </a:lnTo>
                  <a:lnTo>
                    <a:pt x="2204" y="479"/>
                  </a:lnTo>
                  <a:lnTo>
                    <a:pt x="2200" y="479"/>
                  </a:lnTo>
                  <a:lnTo>
                    <a:pt x="2198" y="477"/>
                  </a:lnTo>
                  <a:lnTo>
                    <a:pt x="2194" y="475"/>
                  </a:lnTo>
                  <a:lnTo>
                    <a:pt x="2194" y="475"/>
                  </a:lnTo>
                  <a:lnTo>
                    <a:pt x="2192" y="477"/>
                  </a:lnTo>
                  <a:lnTo>
                    <a:pt x="2192" y="477"/>
                  </a:lnTo>
                  <a:lnTo>
                    <a:pt x="2190" y="479"/>
                  </a:lnTo>
                  <a:lnTo>
                    <a:pt x="2189" y="481"/>
                  </a:lnTo>
                  <a:lnTo>
                    <a:pt x="2189" y="481"/>
                  </a:lnTo>
                  <a:lnTo>
                    <a:pt x="2190" y="481"/>
                  </a:lnTo>
                  <a:lnTo>
                    <a:pt x="2190" y="481"/>
                  </a:lnTo>
                  <a:lnTo>
                    <a:pt x="2192" y="481"/>
                  </a:lnTo>
                  <a:lnTo>
                    <a:pt x="2192" y="481"/>
                  </a:lnTo>
                  <a:lnTo>
                    <a:pt x="2194" y="481"/>
                  </a:lnTo>
                  <a:lnTo>
                    <a:pt x="2194" y="481"/>
                  </a:lnTo>
                  <a:lnTo>
                    <a:pt x="2198" y="481"/>
                  </a:lnTo>
                  <a:lnTo>
                    <a:pt x="2202" y="483"/>
                  </a:lnTo>
                  <a:lnTo>
                    <a:pt x="2202" y="483"/>
                  </a:lnTo>
                  <a:lnTo>
                    <a:pt x="2204" y="483"/>
                  </a:lnTo>
                  <a:lnTo>
                    <a:pt x="2204" y="481"/>
                  </a:lnTo>
                  <a:lnTo>
                    <a:pt x="2206" y="479"/>
                  </a:lnTo>
                  <a:close/>
                  <a:moveTo>
                    <a:pt x="2211" y="759"/>
                  </a:moveTo>
                  <a:lnTo>
                    <a:pt x="2211" y="761"/>
                  </a:lnTo>
                  <a:lnTo>
                    <a:pt x="2211" y="759"/>
                  </a:lnTo>
                  <a:lnTo>
                    <a:pt x="2211" y="759"/>
                  </a:lnTo>
                  <a:close/>
                  <a:moveTo>
                    <a:pt x="2198" y="519"/>
                  </a:moveTo>
                  <a:lnTo>
                    <a:pt x="2196" y="521"/>
                  </a:lnTo>
                  <a:lnTo>
                    <a:pt x="2196" y="521"/>
                  </a:lnTo>
                  <a:lnTo>
                    <a:pt x="2196" y="521"/>
                  </a:lnTo>
                  <a:lnTo>
                    <a:pt x="2196" y="523"/>
                  </a:lnTo>
                  <a:lnTo>
                    <a:pt x="2196" y="523"/>
                  </a:lnTo>
                  <a:lnTo>
                    <a:pt x="2196" y="523"/>
                  </a:lnTo>
                  <a:lnTo>
                    <a:pt x="2196" y="523"/>
                  </a:lnTo>
                  <a:lnTo>
                    <a:pt x="2198" y="521"/>
                  </a:lnTo>
                  <a:lnTo>
                    <a:pt x="2198" y="521"/>
                  </a:lnTo>
                  <a:lnTo>
                    <a:pt x="2198" y="521"/>
                  </a:lnTo>
                  <a:lnTo>
                    <a:pt x="2198" y="521"/>
                  </a:lnTo>
                  <a:lnTo>
                    <a:pt x="2200" y="521"/>
                  </a:lnTo>
                  <a:lnTo>
                    <a:pt x="2200" y="521"/>
                  </a:lnTo>
                  <a:lnTo>
                    <a:pt x="2200" y="521"/>
                  </a:lnTo>
                  <a:lnTo>
                    <a:pt x="2200" y="519"/>
                  </a:lnTo>
                  <a:lnTo>
                    <a:pt x="2200" y="519"/>
                  </a:lnTo>
                  <a:lnTo>
                    <a:pt x="2200" y="519"/>
                  </a:lnTo>
                  <a:lnTo>
                    <a:pt x="2198" y="519"/>
                  </a:lnTo>
                  <a:close/>
                  <a:moveTo>
                    <a:pt x="2147" y="140"/>
                  </a:moveTo>
                  <a:lnTo>
                    <a:pt x="2147" y="140"/>
                  </a:lnTo>
                  <a:lnTo>
                    <a:pt x="2145" y="138"/>
                  </a:lnTo>
                  <a:lnTo>
                    <a:pt x="2143" y="138"/>
                  </a:lnTo>
                  <a:lnTo>
                    <a:pt x="2143" y="140"/>
                  </a:lnTo>
                  <a:lnTo>
                    <a:pt x="2143" y="142"/>
                  </a:lnTo>
                  <a:lnTo>
                    <a:pt x="2147" y="146"/>
                  </a:lnTo>
                  <a:lnTo>
                    <a:pt x="2149" y="146"/>
                  </a:lnTo>
                  <a:lnTo>
                    <a:pt x="2149" y="144"/>
                  </a:lnTo>
                  <a:lnTo>
                    <a:pt x="2149" y="144"/>
                  </a:lnTo>
                  <a:lnTo>
                    <a:pt x="2149" y="142"/>
                  </a:lnTo>
                  <a:lnTo>
                    <a:pt x="2147" y="140"/>
                  </a:lnTo>
                  <a:close/>
                  <a:moveTo>
                    <a:pt x="2183" y="371"/>
                  </a:moveTo>
                  <a:lnTo>
                    <a:pt x="2181" y="373"/>
                  </a:lnTo>
                  <a:lnTo>
                    <a:pt x="2181" y="373"/>
                  </a:lnTo>
                  <a:lnTo>
                    <a:pt x="2181" y="373"/>
                  </a:lnTo>
                  <a:lnTo>
                    <a:pt x="2181" y="375"/>
                  </a:lnTo>
                  <a:lnTo>
                    <a:pt x="2181" y="377"/>
                  </a:lnTo>
                  <a:lnTo>
                    <a:pt x="2181" y="377"/>
                  </a:lnTo>
                  <a:lnTo>
                    <a:pt x="2181" y="379"/>
                  </a:lnTo>
                  <a:lnTo>
                    <a:pt x="2185" y="379"/>
                  </a:lnTo>
                  <a:lnTo>
                    <a:pt x="2187" y="377"/>
                  </a:lnTo>
                  <a:lnTo>
                    <a:pt x="2187" y="373"/>
                  </a:lnTo>
                  <a:lnTo>
                    <a:pt x="2185" y="371"/>
                  </a:lnTo>
                  <a:lnTo>
                    <a:pt x="2183" y="371"/>
                  </a:lnTo>
                  <a:close/>
                  <a:moveTo>
                    <a:pt x="2052" y="237"/>
                  </a:moveTo>
                  <a:lnTo>
                    <a:pt x="2050" y="237"/>
                  </a:lnTo>
                  <a:lnTo>
                    <a:pt x="2050" y="237"/>
                  </a:lnTo>
                  <a:lnTo>
                    <a:pt x="2049" y="237"/>
                  </a:lnTo>
                  <a:lnTo>
                    <a:pt x="2049" y="239"/>
                  </a:lnTo>
                  <a:lnTo>
                    <a:pt x="2049" y="241"/>
                  </a:lnTo>
                  <a:lnTo>
                    <a:pt x="2049" y="241"/>
                  </a:lnTo>
                  <a:lnTo>
                    <a:pt x="2052" y="242"/>
                  </a:lnTo>
                  <a:lnTo>
                    <a:pt x="2054" y="241"/>
                  </a:lnTo>
                  <a:lnTo>
                    <a:pt x="2054" y="239"/>
                  </a:lnTo>
                  <a:lnTo>
                    <a:pt x="2052" y="239"/>
                  </a:lnTo>
                  <a:lnTo>
                    <a:pt x="2052" y="237"/>
                  </a:lnTo>
                  <a:close/>
                  <a:moveTo>
                    <a:pt x="2035" y="301"/>
                  </a:moveTo>
                  <a:lnTo>
                    <a:pt x="2035" y="303"/>
                  </a:lnTo>
                  <a:lnTo>
                    <a:pt x="2035" y="303"/>
                  </a:lnTo>
                  <a:lnTo>
                    <a:pt x="2035" y="305"/>
                  </a:lnTo>
                  <a:lnTo>
                    <a:pt x="2037" y="303"/>
                  </a:lnTo>
                  <a:lnTo>
                    <a:pt x="2039" y="303"/>
                  </a:lnTo>
                  <a:lnTo>
                    <a:pt x="2041" y="303"/>
                  </a:lnTo>
                  <a:lnTo>
                    <a:pt x="2041" y="301"/>
                  </a:lnTo>
                  <a:lnTo>
                    <a:pt x="2041" y="299"/>
                  </a:lnTo>
                  <a:lnTo>
                    <a:pt x="2043" y="299"/>
                  </a:lnTo>
                  <a:lnTo>
                    <a:pt x="2043" y="299"/>
                  </a:lnTo>
                  <a:lnTo>
                    <a:pt x="2043" y="297"/>
                  </a:lnTo>
                  <a:lnTo>
                    <a:pt x="2043" y="295"/>
                  </a:lnTo>
                  <a:lnTo>
                    <a:pt x="2043" y="294"/>
                  </a:lnTo>
                  <a:lnTo>
                    <a:pt x="2043" y="294"/>
                  </a:lnTo>
                  <a:lnTo>
                    <a:pt x="2039" y="301"/>
                  </a:lnTo>
                  <a:lnTo>
                    <a:pt x="2037" y="301"/>
                  </a:lnTo>
                  <a:lnTo>
                    <a:pt x="2035" y="301"/>
                  </a:lnTo>
                  <a:close/>
                  <a:moveTo>
                    <a:pt x="1617" y="572"/>
                  </a:moveTo>
                  <a:lnTo>
                    <a:pt x="1615" y="574"/>
                  </a:lnTo>
                  <a:lnTo>
                    <a:pt x="1613" y="576"/>
                  </a:lnTo>
                  <a:lnTo>
                    <a:pt x="1611" y="576"/>
                  </a:lnTo>
                  <a:lnTo>
                    <a:pt x="1609" y="576"/>
                  </a:lnTo>
                  <a:lnTo>
                    <a:pt x="1609" y="574"/>
                  </a:lnTo>
                  <a:lnTo>
                    <a:pt x="1607" y="574"/>
                  </a:lnTo>
                  <a:lnTo>
                    <a:pt x="1606" y="574"/>
                  </a:lnTo>
                  <a:lnTo>
                    <a:pt x="1606" y="574"/>
                  </a:lnTo>
                  <a:lnTo>
                    <a:pt x="1604" y="576"/>
                  </a:lnTo>
                  <a:lnTo>
                    <a:pt x="1604" y="576"/>
                  </a:lnTo>
                  <a:lnTo>
                    <a:pt x="1604" y="578"/>
                  </a:lnTo>
                  <a:lnTo>
                    <a:pt x="1604" y="581"/>
                  </a:lnTo>
                  <a:lnTo>
                    <a:pt x="1604" y="581"/>
                  </a:lnTo>
                  <a:lnTo>
                    <a:pt x="1602" y="583"/>
                  </a:lnTo>
                  <a:lnTo>
                    <a:pt x="1602" y="583"/>
                  </a:lnTo>
                  <a:lnTo>
                    <a:pt x="1602" y="585"/>
                  </a:lnTo>
                  <a:lnTo>
                    <a:pt x="1604" y="587"/>
                  </a:lnTo>
                  <a:lnTo>
                    <a:pt x="1604" y="589"/>
                  </a:lnTo>
                  <a:lnTo>
                    <a:pt x="1606" y="587"/>
                  </a:lnTo>
                  <a:lnTo>
                    <a:pt x="1607" y="587"/>
                  </a:lnTo>
                  <a:lnTo>
                    <a:pt x="1609" y="589"/>
                  </a:lnTo>
                  <a:lnTo>
                    <a:pt x="1609" y="589"/>
                  </a:lnTo>
                  <a:lnTo>
                    <a:pt x="1609" y="589"/>
                  </a:lnTo>
                  <a:lnTo>
                    <a:pt x="1611" y="589"/>
                  </a:lnTo>
                  <a:lnTo>
                    <a:pt x="1611" y="591"/>
                  </a:lnTo>
                  <a:lnTo>
                    <a:pt x="1611" y="593"/>
                  </a:lnTo>
                  <a:lnTo>
                    <a:pt x="1609" y="593"/>
                  </a:lnTo>
                  <a:lnTo>
                    <a:pt x="1609" y="595"/>
                  </a:lnTo>
                  <a:lnTo>
                    <a:pt x="1609" y="596"/>
                  </a:lnTo>
                  <a:lnTo>
                    <a:pt x="1607" y="602"/>
                  </a:lnTo>
                  <a:lnTo>
                    <a:pt x="1607" y="602"/>
                  </a:lnTo>
                  <a:lnTo>
                    <a:pt x="1607" y="604"/>
                  </a:lnTo>
                  <a:lnTo>
                    <a:pt x="1606" y="604"/>
                  </a:lnTo>
                  <a:lnTo>
                    <a:pt x="1604" y="602"/>
                  </a:lnTo>
                  <a:lnTo>
                    <a:pt x="1604" y="602"/>
                  </a:lnTo>
                  <a:lnTo>
                    <a:pt x="1604" y="602"/>
                  </a:lnTo>
                  <a:lnTo>
                    <a:pt x="1602" y="604"/>
                  </a:lnTo>
                  <a:lnTo>
                    <a:pt x="1602" y="604"/>
                  </a:lnTo>
                  <a:lnTo>
                    <a:pt x="1602" y="606"/>
                  </a:lnTo>
                  <a:lnTo>
                    <a:pt x="1604" y="606"/>
                  </a:lnTo>
                  <a:lnTo>
                    <a:pt x="1604" y="608"/>
                  </a:lnTo>
                  <a:lnTo>
                    <a:pt x="1604" y="608"/>
                  </a:lnTo>
                  <a:lnTo>
                    <a:pt x="1604" y="608"/>
                  </a:lnTo>
                  <a:lnTo>
                    <a:pt x="1606" y="610"/>
                  </a:lnTo>
                  <a:lnTo>
                    <a:pt x="1606" y="610"/>
                  </a:lnTo>
                  <a:lnTo>
                    <a:pt x="1606" y="610"/>
                  </a:lnTo>
                  <a:lnTo>
                    <a:pt x="1606" y="612"/>
                  </a:lnTo>
                  <a:lnTo>
                    <a:pt x="1607" y="615"/>
                  </a:lnTo>
                  <a:lnTo>
                    <a:pt x="1607" y="619"/>
                  </a:lnTo>
                  <a:lnTo>
                    <a:pt x="1607" y="619"/>
                  </a:lnTo>
                  <a:lnTo>
                    <a:pt x="1607" y="621"/>
                  </a:lnTo>
                  <a:lnTo>
                    <a:pt x="1607" y="621"/>
                  </a:lnTo>
                  <a:lnTo>
                    <a:pt x="1607" y="623"/>
                  </a:lnTo>
                  <a:lnTo>
                    <a:pt x="1607" y="625"/>
                  </a:lnTo>
                  <a:lnTo>
                    <a:pt x="1609" y="627"/>
                  </a:lnTo>
                  <a:lnTo>
                    <a:pt x="1609" y="629"/>
                  </a:lnTo>
                  <a:lnTo>
                    <a:pt x="1613" y="634"/>
                  </a:lnTo>
                  <a:lnTo>
                    <a:pt x="1613" y="636"/>
                  </a:lnTo>
                  <a:lnTo>
                    <a:pt x="1613" y="636"/>
                  </a:lnTo>
                  <a:lnTo>
                    <a:pt x="1615" y="636"/>
                  </a:lnTo>
                  <a:lnTo>
                    <a:pt x="1615" y="634"/>
                  </a:lnTo>
                  <a:lnTo>
                    <a:pt x="1617" y="634"/>
                  </a:lnTo>
                  <a:lnTo>
                    <a:pt x="1617" y="634"/>
                  </a:lnTo>
                  <a:lnTo>
                    <a:pt x="1617" y="636"/>
                  </a:lnTo>
                  <a:lnTo>
                    <a:pt x="1619" y="636"/>
                  </a:lnTo>
                  <a:lnTo>
                    <a:pt x="1619" y="634"/>
                  </a:lnTo>
                  <a:lnTo>
                    <a:pt x="1621" y="632"/>
                  </a:lnTo>
                  <a:lnTo>
                    <a:pt x="1624" y="632"/>
                  </a:lnTo>
                  <a:lnTo>
                    <a:pt x="1626" y="632"/>
                  </a:lnTo>
                  <a:lnTo>
                    <a:pt x="1628" y="631"/>
                  </a:lnTo>
                  <a:lnTo>
                    <a:pt x="1628" y="631"/>
                  </a:lnTo>
                  <a:lnTo>
                    <a:pt x="1630" y="631"/>
                  </a:lnTo>
                  <a:lnTo>
                    <a:pt x="1630" y="631"/>
                  </a:lnTo>
                  <a:lnTo>
                    <a:pt x="1632" y="631"/>
                  </a:lnTo>
                  <a:lnTo>
                    <a:pt x="1634" y="631"/>
                  </a:lnTo>
                  <a:lnTo>
                    <a:pt x="1634" y="631"/>
                  </a:lnTo>
                  <a:lnTo>
                    <a:pt x="1638" y="629"/>
                  </a:lnTo>
                  <a:lnTo>
                    <a:pt x="1638" y="627"/>
                  </a:lnTo>
                  <a:lnTo>
                    <a:pt x="1638" y="627"/>
                  </a:lnTo>
                  <a:lnTo>
                    <a:pt x="1640" y="627"/>
                  </a:lnTo>
                  <a:lnTo>
                    <a:pt x="1641" y="627"/>
                  </a:lnTo>
                  <a:lnTo>
                    <a:pt x="1643" y="629"/>
                  </a:lnTo>
                  <a:lnTo>
                    <a:pt x="1645" y="629"/>
                  </a:lnTo>
                  <a:lnTo>
                    <a:pt x="1647" y="631"/>
                  </a:lnTo>
                  <a:lnTo>
                    <a:pt x="1649" y="631"/>
                  </a:lnTo>
                  <a:lnTo>
                    <a:pt x="1649" y="631"/>
                  </a:lnTo>
                  <a:lnTo>
                    <a:pt x="1651" y="631"/>
                  </a:lnTo>
                  <a:lnTo>
                    <a:pt x="1651" y="631"/>
                  </a:lnTo>
                  <a:lnTo>
                    <a:pt x="1651" y="632"/>
                  </a:lnTo>
                  <a:lnTo>
                    <a:pt x="1653" y="634"/>
                  </a:lnTo>
                  <a:lnTo>
                    <a:pt x="1653" y="636"/>
                  </a:lnTo>
                  <a:lnTo>
                    <a:pt x="1653" y="638"/>
                  </a:lnTo>
                  <a:lnTo>
                    <a:pt x="1651" y="638"/>
                  </a:lnTo>
                  <a:lnTo>
                    <a:pt x="1651" y="640"/>
                  </a:lnTo>
                  <a:lnTo>
                    <a:pt x="1649" y="644"/>
                  </a:lnTo>
                  <a:lnTo>
                    <a:pt x="1649" y="646"/>
                  </a:lnTo>
                  <a:lnTo>
                    <a:pt x="1649" y="646"/>
                  </a:lnTo>
                  <a:lnTo>
                    <a:pt x="1651" y="649"/>
                  </a:lnTo>
                  <a:lnTo>
                    <a:pt x="1651" y="651"/>
                  </a:lnTo>
                  <a:lnTo>
                    <a:pt x="1653" y="653"/>
                  </a:lnTo>
                  <a:lnTo>
                    <a:pt x="1657" y="661"/>
                  </a:lnTo>
                  <a:lnTo>
                    <a:pt x="1659" y="663"/>
                  </a:lnTo>
                  <a:lnTo>
                    <a:pt x="1659" y="667"/>
                  </a:lnTo>
                  <a:lnTo>
                    <a:pt x="1659" y="667"/>
                  </a:lnTo>
                  <a:lnTo>
                    <a:pt x="1659" y="667"/>
                  </a:lnTo>
                  <a:lnTo>
                    <a:pt x="1659" y="665"/>
                  </a:lnTo>
                  <a:lnTo>
                    <a:pt x="1659" y="665"/>
                  </a:lnTo>
                  <a:lnTo>
                    <a:pt x="1660" y="663"/>
                  </a:lnTo>
                  <a:lnTo>
                    <a:pt x="1662" y="665"/>
                  </a:lnTo>
                  <a:lnTo>
                    <a:pt x="1662" y="665"/>
                  </a:lnTo>
                  <a:lnTo>
                    <a:pt x="1660" y="667"/>
                  </a:lnTo>
                  <a:lnTo>
                    <a:pt x="1660" y="668"/>
                  </a:lnTo>
                  <a:lnTo>
                    <a:pt x="1660" y="670"/>
                  </a:lnTo>
                  <a:lnTo>
                    <a:pt x="1660" y="670"/>
                  </a:lnTo>
                  <a:lnTo>
                    <a:pt x="1660" y="670"/>
                  </a:lnTo>
                  <a:lnTo>
                    <a:pt x="1659" y="672"/>
                  </a:lnTo>
                  <a:lnTo>
                    <a:pt x="1659" y="672"/>
                  </a:lnTo>
                  <a:lnTo>
                    <a:pt x="1659" y="672"/>
                  </a:lnTo>
                  <a:lnTo>
                    <a:pt x="1660" y="672"/>
                  </a:lnTo>
                  <a:lnTo>
                    <a:pt x="1660" y="674"/>
                  </a:lnTo>
                  <a:lnTo>
                    <a:pt x="1660" y="676"/>
                  </a:lnTo>
                  <a:lnTo>
                    <a:pt x="1660" y="678"/>
                  </a:lnTo>
                  <a:lnTo>
                    <a:pt x="1659" y="680"/>
                  </a:lnTo>
                  <a:lnTo>
                    <a:pt x="1659" y="682"/>
                  </a:lnTo>
                  <a:lnTo>
                    <a:pt x="1659" y="682"/>
                  </a:lnTo>
                  <a:lnTo>
                    <a:pt x="1660" y="684"/>
                  </a:lnTo>
                  <a:lnTo>
                    <a:pt x="1660" y="684"/>
                  </a:lnTo>
                  <a:lnTo>
                    <a:pt x="1660" y="685"/>
                  </a:lnTo>
                  <a:lnTo>
                    <a:pt x="1660" y="685"/>
                  </a:lnTo>
                  <a:lnTo>
                    <a:pt x="1660" y="687"/>
                  </a:lnTo>
                  <a:lnTo>
                    <a:pt x="1660" y="689"/>
                  </a:lnTo>
                  <a:lnTo>
                    <a:pt x="1659" y="693"/>
                  </a:lnTo>
                  <a:lnTo>
                    <a:pt x="1659" y="704"/>
                  </a:lnTo>
                  <a:lnTo>
                    <a:pt x="1657" y="704"/>
                  </a:lnTo>
                  <a:lnTo>
                    <a:pt x="1655" y="710"/>
                  </a:lnTo>
                  <a:lnTo>
                    <a:pt x="1655" y="710"/>
                  </a:lnTo>
                  <a:lnTo>
                    <a:pt x="1653" y="712"/>
                  </a:lnTo>
                  <a:lnTo>
                    <a:pt x="1653" y="712"/>
                  </a:lnTo>
                  <a:lnTo>
                    <a:pt x="1653" y="714"/>
                  </a:lnTo>
                  <a:lnTo>
                    <a:pt x="1651" y="714"/>
                  </a:lnTo>
                  <a:lnTo>
                    <a:pt x="1651" y="716"/>
                  </a:lnTo>
                  <a:lnTo>
                    <a:pt x="1653" y="725"/>
                  </a:lnTo>
                  <a:lnTo>
                    <a:pt x="1653" y="727"/>
                  </a:lnTo>
                  <a:lnTo>
                    <a:pt x="1651" y="733"/>
                  </a:lnTo>
                  <a:lnTo>
                    <a:pt x="1649" y="735"/>
                  </a:lnTo>
                  <a:lnTo>
                    <a:pt x="1649" y="737"/>
                  </a:lnTo>
                  <a:lnTo>
                    <a:pt x="1649" y="738"/>
                  </a:lnTo>
                  <a:lnTo>
                    <a:pt x="1649" y="738"/>
                  </a:lnTo>
                  <a:lnTo>
                    <a:pt x="1647" y="740"/>
                  </a:lnTo>
                  <a:lnTo>
                    <a:pt x="1647" y="740"/>
                  </a:lnTo>
                  <a:lnTo>
                    <a:pt x="1645" y="740"/>
                  </a:lnTo>
                  <a:lnTo>
                    <a:pt x="1645" y="740"/>
                  </a:lnTo>
                  <a:lnTo>
                    <a:pt x="1645" y="744"/>
                  </a:lnTo>
                  <a:lnTo>
                    <a:pt x="1643" y="746"/>
                  </a:lnTo>
                  <a:lnTo>
                    <a:pt x="1643" y="748"/>
                  </a:lnTo>
                  <a:lnTo>
                    <a:pt x="1643" y="752"/>
                  </a:lnTo>
                  <a:lnTo>
                    <a:pt x="1643" y="754"/>
                  </a:lnTo>
                  <a:lnTo>
                    <a:pt x="1641" y="757"/>
                  </a:lnTo>
                  <a:lnTo>
                    <a:pt x="1641" y="759"/>
                  </a:lnTo>
                  <a:lnTo>
                    <a:pt x="1643" y="761"/>
                  </a:lnTo>
                  <a:lnTo>
                    <a:pt x="1645" y="765"/>
                  </a:lnTo>
                  <a:lnTo>
                    <a:pt x="1647" y="767"/>
                  </a:lnTo>
                  <a:lnTo>
                    <a:pt x="1647" y="767"/>
                  </a:lnTo>
                  <a:lnTo>
                    <a:pt x="1647" y="769"/>
                  </a:lnTo>
                  <a:lnTo>
                    <a:pt x="1647" y="769"/>
                  </a:lnTo>
                  <a:lnTo>
                    <a:pt x="1647" y="769"/>
                  </a:lnTo>
                  <a:lnTo>
                    <a:pt x="1647" y="771"/>
                  </a:lnTo>
                  <a:lnTo>
                    <a:pt x="1647" y="771"/>
                  </a:lnTo>
                  <a:lnTo>
                    <a:pt x="1647" y="773"/>
                  </a:lnTo>
                  <a:lnTo>
                    <a:pt x="1649" y="773"/>
                  </a:lnTo>
                  <a:lnTo>
                    <a:pt x="1649" y="773"/>
                  </a:lnTo>
                  <a:lnTo>
                    <a:pt x="1649" y="771"/>
                  </a:lnTo>
                  <a:lnTo>
                    <a:pt x="1651" y="771"/>
                  </a:lnTo>
                  <a:lnTo>
                    <a:pt x="1653" y="771"/>
                  </a:lnTo>
                  <a:lnTo>
                    <a:pt x="1653" y="771"/>
                  </a:lnTo>
                  <a:lnTo>
                    <a:pt x="1653" y="771"/>
                  </a:lnTo>
                  <a:lnTo>
                    <a:pt x="1655" y="773"/>
                  </a:lnTo>
                  <a:lnTo>
                    <a:pt x="1655" y="773"/>
                  </a:lnTo>
                  <a:lnTo>
                    <a:pt x="1655" y="773"/>
                  </a:lnTo>
                  <a:lnTo>
                    <a:pt x="1655" y="774"/>
                  </a:lnTo>
                  <a:lnTo>
                    <a:pt x="1655" y="774"/>
                  </a:lnTo>
                  <a:lnTo>
                    <a:pt x="1655" y="776"/>
                  </a:lnTo>
                  <a:lnTo>
                    <a:pt x="1657" y="776"/>
                  </a:lnTo>
                  <a:lnTo>
                    <a:pt x="1657" y="776"/>
                  </a:lnTo>
                  <a:lnTo>
                    <a:pt x="1659" y="774"/>
                  </a:lnTo>
                  <a:lnTo>
                    <a:pt x="1659" y="774"/>
                  </a:lnTo>
                  <a:lnTo>
                    <a:pt x="1660" y="774"/>
                  </a:lnTo>
                  <a:lnTo>
                    <a:pt x="1662" y="776"/>
                  </a:lnTo>
                  <a:lnTo>
                    <a:pt x="1662" y="776"/>
                  </a:lnTo>
                  <a:lnTo>
                    <a:pt x="1662" y="778"/>
                  </a:lnTo>
                  <a:lnTo>
                    <a:pt x="1664" y="780"/>
                  </a:lnTo>
                  <a:lnTo>
                    <a:pt x="1666" y="780"/>
                  </a:lnTo>
                  <a:lnTo>
                    <a:pt x="1670" y="780"/>
                  </a:lnTo>
                  <a:lnTo>
                    <a:pt x="1672" y="780"/>
                  </a:lnTo>
                  <a:lnTo>
                    <a:pt x="1674" y="778"/>
                  </a:lnTo>
                  <a:lnTo>
                    <a:pt x="1676" y="776"/>
                  </a:lnTo>
                  <a:lnTo>
                    <a:pt x="1676" y="776"/>
                  </a:lnTo>
                  <a:lnTo>
                    <a:pt x="1676" y="774"/>
                  </a:lnTo>
                  <a:lnTo>
                    <a:pt x="1676" y="774"/>
                  </a:lnTo>
                  <a:lnTo>
                    <a:pt x="1679" y="773"/>
                  </a:lnTo>
                  <a:lnTo>
                    <a:pt x="1679" y="771"/>
                  </a:lnTo>
                  <a:lnTo>
                    <a:pt x="1681" y="771"/>
                  </a:lnTo>
                  <a:lnTo>
                    <a:pt x="1683" y="771"/>
                  </a:lnTo>
                  <a:lnTo>
                    <a:pt x="1685" y="771"/>
                  </a:lnTo>
                  <a:lnTo>
                    <a:pt x="1685" y="771"/>
                  </a:lnTo>
                  <a:lnTo>
                    <a:pt x="1687" y="773"/>
                  </a:lnTo>
                  <a:lnTo>
                    <a:pt x="1691" y="773"/>
                  </a:lnTo>
                  <a:lnTo>
                    <a:pt x="1691" y="773"/>
                  </a:lnTo>
                  <a:lnTo>
                    <a:pt x="1693" y="773"/>
                  </a:lnTo>
                  <a:lnTo>
                    <a:pt x="1693" y="773"/>
                  </a:lnTo>
                  <a:lnTo>
                    <a:pt x="1693" y="773"/>
                  </a:lnTo>
                  <a:lnTo>
                    <a:pt x="1696" y="771"/>
                  </a:lnTo>
                  <a:lnTo>
                    <a:pt x="1698" y="771"/>
                  </a:lnTo>
                  <a:lnTo>
                    <a:pt x="1698" y="771"/>
                  </a:lnTo>
                  <a:lnTo>
                    <a:pt x="1700" y="769"/>
                  </a:lnTo>
                  <a:lnTo>
                    <a:pt x="1702" y="769"/>
                  </a:lnTo>
                  <a:lnTo>
                    <a:pt x="1704" y="769"/>
                  </a:lnTo>
                  <a:lnTo>
                    <a:pt x="1706" y="767"/>
                  </a:lnTo>
                  <a:lnTo>
                    <a:pt x="1708" y="767"/>
                  </a:lnTo>
                  <a:lnTo>
                    <a:pt x="1710" y="767"/>
                  </a:lnTo>
                  <a:lnTo>
                    <a:pt x="1710" y="769"/>
                  </a:lnTo>
                  <a:lnTo>
                    <a:pt x="1712" y="771"/>
                  </a:lnTo>
                  <a:lnTo>
                    <a:pt x="1712" y="771"/>
                  </a:lnTo>
                  <a:lnTo>
                    <a:pt x="1712" y="771"/>
                  </a:lnTo>
                  <a:lnTo>
                    <a:pt x="1713" y="774"/>
                  </a:lnTo>
                  <a:lnTo>
                    <a:pt x="1715" y="774"/>
                  </a:lnTo>
                  <a:lnTo>
                    <a:pt x="1717" y="774"/>
                  </a:lnTo>
                  <a:lnTo>
                    <a:pt x="1717" y="774"/>
                  </a:lnTo>
                  <a:lnTo>
                    <a:pt x="1717" y="773"/>
                  </a:lnTo>
                  <a:lnTo>
                    <a:pt x="1715" y="771"/>
                  </a:lnTo>
                  <a:lnTo>
                    <a:pt x="1715" y="771"/>
                  </a:lnTo>
                  <a:lnTo>
                    <a:pt x="1715" y="769"/>
                  </a:lnTo>
                  <a:lnTo>
                    <a:pt x="1712" y="757"/>
                  </a:lnTo>
                  <a:lnTo>
                    <a:pt x="1712" y="757"/>
                  </a:lnTo>
                  <a:lnTo>
                    <a:pt x="1712" y="756"/>
                  </a:lnTo>
                  <a:lnTo>
                    <a:pt x="1708" y="752"/>
                  </a:lnTo>
                  <a:lnTo>
                    <a:pt x="1708" y="752"/>
                  </a:lnTo>
                  <a:lnTo>
                    <a:pt x="1708" y="748"/>
                  </a:lnTo>
                  <a:lnTo>
                    <a:pt x="1706" y="746"/>
                  </a:lnTo>
                  <a:lnTo>
                    <a:pt x="1704" y="742"/>
                  </a:lnTo>
                  <a:lnTo>
                    <a:pt x="1704" y="742"/>
                  </a:lnTo>
                  <a:lnTo>
                    <a:pt x="1704" y="740"/>
                  </a:lnTo>
                  <a:lnTo>
                    <a:pt x="1706" y="733"/>
                  </a:lnTo>
                  <a:lnTo>
                    <a:pt x="1706" y="723"/>
                  </a:lnTo>
                  <a:lnTo>
                    <a:pt x="1708" y="721"/>
                  </a:lnTo>
                  <a:lnTo>
                    <a:pt x="1710" y="721"/>
                  </a:lnTo>
                  <a:lnTo>
                    <a:pt x="1710" y="721"/>
                  </a:lnTo>
                  <a:lnTo>
                    <a:pt x="1712" y="721"/>
                  </a:lnTo>
                  <a:lnTo>
                    <a:pt x="1712" y="720"/>
                  </a:lnTo>
                  <a:lnTo>
                    <a:pt x="1712" y="718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08"/>
                  </a:lnTo>
                  <a:lnTo>
                    <a:pt x="1715" y="708"/>
                  </a:lnTo>
                  <a:lnTo>
                    <a:pt x="1713" y="706"/>
                  </a:lnTo>
                  <a:lnTo>
                    <a:pt x="1713" y="704"/>
                  </a:lnTo>
                  <a:lnTo>
                    <a:pt x="1712" y="703"/>
                  </a:lnTo>
                  <a:lnTo>
                    <a:pt x="1712" y="701"/>
                  </a:lnTo>
                  <a:lnTo>
                    <a:pt x="1712" y="699"/>
                  </a:lnTo>
                  <a:lnTo>
                    <a:pt x="1713" y="699"/>
                  </a:lnTo>
                  <a:lnTo>
                    <a:pt x="1713" y="697"/>
                  </a:lnTo>
                  <a:lnTo>
                    <a:pt x="1712" y="697"/>
                  </a:lnTo>
                  <a:lnTo>
                    <a:pt x="1710" y="695"/>
                  </a:lnTo>
                  <a:lnTo>
                    <a:pt x="1710" y="691"/>
                  </a:lnTo>
                  <a:lnTo>
                    <a:pt x="1712" y="687"/>
                  </a:lnTo>
                  <a:lnTo>
                    <a:pt x="1712" y="685"/>
                  </a:lnTo>
                  <a:lnTo>
                    <a:pt x="1712" y="684"/>
                  </a:lnTo>
                  <a:lnTo>
                    <a:pt x="1712" y="682"/>
                  </a:lnTo>
                  <a:lnTo>
                    <a:pt x="1712" y="682"/>
                  </a:lnTo>
                  <a:lnTo>
                    <a:pt x="1712" y="680"/>
                  </a:lnTo>
                  <a:lnTo>
                    <a:pt x="1712" y="680"/>
                  </a:lnTo>
                  <a:lnTo>
                    <a:pt x="1712" y="676"/>
                  </a:lnTo>
                  <a:lnTo>
                    <a:pt x="1712" y="676"/>
                  </a:lnTo>
                  <a:lnTo>
                    <a:pt x="1710" y="674"/>
                  </a:lnTo>
                  <a:lnTo>
                    <a:pt x="1710" y="672"/>
                  </a:lnTo>
                  <a:lnTo>
                    <a:pt x="1710" y="661"/>
                  </a:lnTo>
                  <a:lnTo>
                    <a:pt x="1710" y="659"/>
                  </a:lnTo>
                  <a:lnTo>
                    <a:pt x="1712" y="657"/>
                  </a:lnTo>
                  <a:lnTo>
                    <a:pt x="1712" y="653"/>
                  </a:lnTo>
                  <a:lnTo>
                    <a:pt x="1715" y="649"/>
                  </a:lnTo>
                  <a:lnTo>
                    <a:pt x="1715" y="648"/>
                  </a:lnTo>
                  <a:lnTo>
                    <a:pt x="1715" y="646"/>
                  </a:lnTo>
                  <a:lnTo>
                    <a:pt x="1713" y="644"/>
                  </a:lnTo>
                  <a:lnTo>
                    <a:pt x="1713" y="644"/>
                  </a:lnTo>
                  <a:lnTo>
                    <a:pt x="1713" y="638"/>
                  </a:lnTo>
                  <a:lnTo>
                    <a:pt x="1713" y="636"/>
                  </a:lnTo>
                  <a:lnTo>
                    <a:pt x="1713" y="632"/>
                  </a:lnTo>
                  <a:lnTo>
                    <a:pt x="1713" y="632"/>
                  </a:lnTo>
                  <a:lnTo>
                    <a:pt x="1713" y="629"/>
                  </a:lnTo>
                  <a:lnTo>
                    <a:pt x="1713" y="627"/>
                  </a:lnTo>
                  <a:lnTo>
                    <a:pt x="1713" y="627"/>
                  </a:lnTo>
                  <a:lnTo>
                    <a:pt x="1713" y="627"/>
                  </a:lnTo>
                  <a:lnTo>
                    <a:pt x="1712" y="625"/>
                  </a:lnTo>
                  <a:lnTo>
                    <a:pt x="1712" y="625"/>
                  </a:lnTo>
                  <a:lnTo>
                    <a:pt x="1713" y="621"/>
                  </a:lnTo>
                  <a:lnTo>
                    <a:pt x="1713" y="621"/>
                  </a:lnTo>
                  <a:lnTo>
                    <a:pt x="1713" y="619"/>
                  </a:lnTo>
                  <a:lnTo>
                    <a:pt x="1713" y="619"/>
                  </a:lnTo>
                  <a:lnTo>
                    <a:pt x="1713" y="619"/>
                  </a:lnTo>
                  <a:lnTo>
                    <a:pt x="1713" y="617"/>
                  </a:lnTo>
                  <a:lnTo>
                    <a:pt x="1713" y="615"/>
                  </a:lnTo>
                  <a:lnTo>
                    <a:pt x="1713" y="615"/>
                  </a:lnTo>
                  <a:lnTo>
                    <a:pt x="1713" y="615"/>
                  </a:lnTo>
                  <a:lnTo>
                    <a:pt x="1713" y="615"/>
                  </a:lnTo>
                  <a:lnTo>
                    <a:pt x="1712" y="614"/>
                  </a:lnTo>
                  <a:lnTo>
                    <a:pt x="1712" y="614"/>
                  </a:lnTo>
                  <a:lnTo>
                    <a:pt x="1712" y="614"/>
                  </a:lnTo>
                  <a:lnTo>
                    <a:pt x="1712" y="612"/>
                  </a:lnTo>
                  <a:lnTo>
                    <a:pt x="1710" y="612"/>
                  </a:lnTo>
                  <a:lnTo>
                    <a:pt x="1706" y="610"/>
                  </a:lnTo>
                  <a:lnTo>
                    <a:pt x="1704" y="610"/>
                  </a:lnTo>
                  <a:lnTo>
                    <a:pt x="1704" y="608"/>
                  </a:lnTo>
                  <a:lnTo>
                    <a:pt x="1704" y="608"/>
                  </a:lnTo>
                  <a:lnTo>
                    <a:pt x="1704" y="606"/>
                  </a:lnTo>
                  <a:lnTo>
                    <a:pt x="1704" y="606"/>
                  </a:lnTo>
                  <a:lnTo>
                    <a:pt x="1704" y="606"/>
                  </a:lnTo>
                  <a:lnTo>
                    <a:pt x="1704" y="602"/>
                  </a:lnTo>
                  <a:lnTo>
                    <a:pt x="1702" y="600"/>
                  </a:lnTo>
                  <a:lnTo>
                    <a:pt x="1702" y="600"/>
                  </a:lnTo>
                  <a:lnTo>
                    <a:pt x="1702" y="600"/>
                  </a:lnTo>
                  <a:lnTo>
                    <a:pt x="1702" y="600"/>
                  </a:lnTo>
                  <a:lnTo>
                    <a:pt x="1700" y="598"/>
                  </a:lnTo>
                  <a:lnTo>
                    <a:pt x="1700" y="598"/>
                  </a:lnTo>
                  <a:lnTo>
                    <a:pt x="1700" y="596"/>
                  </a:lnTo>
                  <a:lnTo>
                    <a:pt x="1700" y="596"/>
                  </a:lnTo>
                  <a:lnTo>
                    <a:pt x="1702" y="595"/>
                  </a:lnTo>
                  <a:lnTo>
                    <a:pt x="1702" y="595"/>
                  </a:lnTo>
                  <a:lnTo>
                    <a:pt x="1706" y="593"/>
                  </a:lnTo>
                  <a:lnTo>
                    <a:pt x="1723" y="581"/>
                  </a:lnTo>
                  <a:lnTo>
                    <a:pt x="1723" y="581"/>
                  </a:lnTo>
                  <a:lnTo>
                    <a:pt x="1725" y="579"/>
                  </a:lnTo>
                  <a:lnTo>
                    <a:pt x="1725" y="578"/>
                  </a:lnTo>
                  <a:lnTo>
                    <a:pt x="1725" y="578"/>
                  </a:lnTo>
                  <a:lnTo>
                    <a:pt x="1727" y="578"/>
                  </a:lnTo>
                  <a:lnTo>
                    <a:pt x="1729" y="578"/>
                  </a:lnTo>
                  <a:lnTo>
                    <a:pt x="1729" y="576"/>
                  </a:lnTo>
                  <a:lnTo>
                    <a:pt x="1732" y="574"/>
                  </a:lnTo>
                  <a:lnTo>
                    <a:pt x="1734" y="574"/>
                  </a:lnTo>
                  <a:lnTo>
                    <a:pt x="1734" y="574"/>
                  </a:lnTo>
                  <a:lnTo>
                    <a:pt x="1736" y="574"/>
                  </a:lnTo>
                  <a:lnTo>
                    <a:pt x="1736" y="574"/>
                  </a:lnTo>
                  <a:lnTo>
                    <a:pt x="1738" y="572"/>
                  </a:lnTo>
                  <a:lnTo>
                    <a:pt x="1740" y="572"/>
                  </a:lnTo>
                  <a:lnTo>
                    <a:pt x="1740" y="572"/>
                  </a:lnTo>
                  <a:lnTo>
                    <a:pt x="1742" y="574"/>
                  </a:lnTo>
                  <a:lnTo>
                    <a:pt x="1742" y="574"/>
                  </a:lnTo>
                  <a:lnTo>
                    <a:pt x="1742" y="574"/>
                  </a:lnTo>
                  <a:lnTo>
                    <a:pt x="1744" y="574"/>
                  </a:lnTo>
                  <a:lnTo>
                    <a:pt x="1744" y="574"/>
                  </a:lnTo>
                  <a:lnTo>
                    <a:pt x="1744" y="574"/>
                  </a:lnTo>
                  <a:lnTo>
                    <a:pt x="1746" y="574"/>
                  </a:lnTo>
                  <a:lnTo>
                    <a:pt x="1753" y="576"/>
                  </a:lnTo>
                  <a:lnTo>
                    <a:pt x="1753" y="576"/>
                  </a:lnTo>
                  <a:lnTo>
                    <a:pt x="1755" y="578"/>
                  </a:lnTo>
                  <a:lnTo>
                    <a:pt x="1755" y="578"/>
                  </a:lnTo>
                  <a:lnTo>
                    <a:pt x="1755" y="578"/>
                  </a:lnTo>
                  <a:lnTo>
                    <a:pt x="1757" y="578"/>
                  </a:lnTo>
                  <a:lnTo>
                    <a:pt x="1759" y="581"/>
                  </a:lnTo>
                  <a:lnTo>
                    <a:pt x="1759" y="581"/>
                  </a:lnTo>
                  <a:lnTo>
                    <a:pt x="1759" y="581"/>
                  </a:lnTo>
                  <a:lnTo>
                    <a:pt x="1757" y="581"/>
                  </a:lnTo>
                  <a:lnTo>
                    <a:pt x="1757" y="581"/>
                  </a:lnTo>
                  <a:lnTo>
                    <a:pt x="1757" y="583"/>
                  </a:lnTo>
                  <a:lnTo>
                    <a:pt x="1755" y="583"/>
                  </a:lnTo>
                  <a:lnTo>
                    <a:pt x="1755" y="583"/>
                  </a:lnTo>
                  <a:lnTo>
                    <a:pt x="1755" y="585"/>
                  </a:lnTo>
                  <a:lnTo>
                    <a:pt x="1753" y="585"/>
                  </a:lnTo>
                  <a:lnTo>
                    <a:pt x="1753" y="585"/>
                  </a:lnTo>
                  <a:lnTo>
                    <a:pt x="1751" y="587"/>
                  </a:lnTo>
                  <a:lnTo>
                    <a:pt x="1751" y="587"/>
                  </a:lnTo>
                  <a:lnTo>
                    <a:pt x="1753" y="587"/>
                  </a:lnTo>
                  <a:lnTo>
                    <a:pt x="1753" y="589"/>
                  </a:lnTo>
                  <a:lnTo>
                    <a:pt x="1753" y="589"/>
                  </a:lnTo>
                  <a:lnTo>
                    <a:pt x="1755" y="587"/>
                  </a:lnTo>
                  <a:lnTo>
                    <a:pt x="1755" y="587"/>
                  </a:lnTo>
                  <a:lnTo>
                    <a:pt x="1755" y="585"/>
                  </a:lnTo>
                  <a:lnTo>
                    <a:pt x="1755" y="587"/>
                  </a:lnTo>
                  <a:lnTo>
                    <a:pt x="1757" y="589"/>
                  </a:lnTo>
                  <a:lnTo>
                    <a:pt x="1757" y="589"/>
                  </a:lnTo>
                  <a:lnTo>
                    <a:pt x="1757" y="589"/>
                  </a:lnTo>
                  <a:lnTo>
                    <a:pt x="1757" y="589"/>
                  </a:lnTo>
                  <a:lnTo>
                    <a:pt x="1759" y="591"/>
                  </a:lnTo>
                  <a:lnTo>
                    <a:pt x="1759" y="593"/>
                  </a:lnTo>
                  <a:lnTo>
                    <a:pt x="1759" y="593"/>
                  </a:lnTo>
                  <a:lnTo>
                    <a:pt x="1759" y="595"/>
                  </a:lnTo>
                  <a:lnTo>
                    <a:pt x="1759" y="596"/>
                  </a:lnTo>
                  <a:lnTo>
                    <a:pt x="1759" y="598"/>
                  </a:lnTo>
                  <a:lnTo>
                    <a:pt x="1757" y="598"/>
                  </a:lnTo>
                  <a:lnTo>
                    <a:pt x="1757" y="600"/>
                  </a:lnTo>
                  <a:lnTo>
                    <a:pt x="1757" y="602"/>
                  </a:lnTo>
                  <a:lnTo>
                    <a:pt x="1757" y="602"/>
                  </a:lnTo>
                  <a:lnTo>
                    <a:pt x="1757" y="604"/>
                  </a:lnTo>
                  <a:lnTo>
                    <a:pt x="1757" y="604"/>
                  </a:lnTo>
                  <a:lnTo>
                    <a:pt x="1757" y="604"/>
                  </a:lnTo>
                  <a:lnTo>
                    <a:pt x="1759" y="606"/>
                  </a:lnTo>
                  <a:lnTo>
                    <a:pt x="1759" y="608"/>
                  </a:lnTo>
                  <a:lnTo>
                    <a:pt x="1757" y="612"/>
                  </a:lnTo>
                  <a:lnTo>
                    <a:pt x="1757" y="614"/>
                  </a:lnTo>
                  <a:lnTo>
                    <a:pt x="1757" y="614"/>
                  </a:lnTo>
                  <a:lnTo>
                    <a:pt x="1755" y="614"/>
                  </a:lnTo>
                  <a:lnTo>
                    <a:pt x="1755" y="614"/>
                  </a:lnTo>
                  <a:lnTo>
                    <a:pt x="1755" y="614"/>
                  </a:lnTo>
                  <a:lnTo>
                    <a:pt x="1755" y="615"/>
                  </a:lnTo>
                  <a:lnTo>
                    <a:pt x="1753" y="615"/>
                  </a:lnTo>
                  <a:lnTo>
                    <a:pt x="1753" y="615"/>
                  </a:lnTo>
                  <a:lnTo>
                    <a:pt x="1753" y="615"/>
                  </a:lnTo>
                  <a:lnTo>
                    <a:pt x="1751" y="615"/>
                  </a:lnTo>
                  <a:lnTo>
                    <a:pt x="1751" y="617"/>
                  </a:lnTo>
                  <a:lnTo>
                    <a:pt x="1749" y="621"/>
                  </a:lnTo>
                  <a:lnTo>
                    <a:pt x="1747" y="621"/>
                  </a:lnTo>
                  <a:lnTo>
                    <a:pt x="1747" y="623"/>
                  </a:lnTo>
                  <a:lnTo>
                    <a:pt x="1746" y="625"/>
                  </a:lnTo>
                  <a:lnTo>
                    <a:pt x="1746" y="627"/>
                  </a:lnTo>
                  <a:lnTo>
                    <a:pt x="1746" y="627"/>
                  </a:lnTo>
                  <a:lnTo>
                    <a:pt x="1744" y="629"/>
                  </a:lnTo>
                  <a:lnTo>
                    <a:pt x="1744" y="629"/>
                  </a:lnTo>
                  <a:lnTo>
                    <a:pt x="1744" y="631"/>
                  </a:lnTo>
                  <a:lnTo>
                    <a:pt x="1744" y="632"/>
                  </a:lnTo>
                  <a:lnTo>
                    <a:pt x="1746" y="634"/>
                  </a:lnTo>
                  <a:lnTo>
                    <a:pt x="1761" y="648"/>
                  </a:lnTo>
                  <a:lnTo>
                    <a:pt x="1765" y="651"/>
                  </a:lnTo>
                  <a:lnTo>
                    <a:pt x="1765" y="653"/>
                  </a:lnTo>
                  <a:lnTo>
                    <a:pt x="1766" y="653"/>
                  </a:lnTo>
                  <a:lnTo>
                    <a:pt x="1768" y="653"/>
                  </a:lnTo>
                  <a:lnTo>
                    <a:pt x="1770" y="653"/>
                  </a:lnTo>
                  <a:lnTo>
                    <a:pt x="1770" y="655"/>
                  </a:lnTo>
                  <a:lnTo>
                    <a:pt x="1770" y="655"/>
                  </a:lnTo>
                  <a:lnTo>
                    <a:pt x="1770" y="657"/>
                  </a:lnTo>
                  <a:lnTo>
                    <a:pt x="1770" y="659"/>
                  </a:lnTo>
                  <a:lnTo>
                    <a:pt x="1770" y="659"/>
                  </a:lnTo>
                  <a:lnTo>
                    <a:pt x="1772" y="659"/>
                  </a:lnTo>
                  <a:lnTo>
                    <a:pt x="1772" y="659"/>
                  </a:lnTo>
                  <a:lnTo>
                    <a:pt x="1772" y="657"/>
                  </a:lnTo>
                  <a:lnTo>
                    <a:pt x="1774" y="659"/>
                  </a:lnTo>
                  <a:lnTo>
                    <a:pt x="1776" y="659"/>
                  </a:lnTo>
                  <a:lnTo>
                    <a:pt x="1776" y="661"/>
                  </a:lnTo>
                  <a:lnTo>
                    <a:pt x="1776" y="661"/>
                  </a:lnTo>
                  <a:lnTo>
                    <a:pt x="1776" y="661"/>
                  </a:lnTo>
                  <a:lnTo>
                    <a:pt x="1776" y="663"/>
                  </a:lnTo>
                  <a:lnTo>
                    <a:pt x="1778" y="663"/>
                  </a:lnTo>
                  <a:lnTo>
                    <a:pt x="1782" y="665"/>
                  </a:lnTo>
                  <a:lnTo>
                    <a:pt x="1791" y="667"/>
                  </a:lnTo>
                  <a:lnTo>
                    <a:pt x="1793" y="668"/>
                  </a:lnTo>
                  <a:lnTo>
                    <a:pt x="1795" y="672"/>
                  </a:lnTo>
                  <a:lnTo>
                    <a:pt x="1795" y="676"/>
                  </a:lnTo>
                  <a:lnTo>
                    <a:pt x="1793" y="682"/>
                  </a:lnTo>
                  <a:lnTo>
                    <a:pt x="1791" y="682"/>
                  </a:lnTo>
                  <a:lnTo>
                    <a:pt x="1791" y="682"/>
                  </a:lnTo>
                  <a:lnTo>
                    <a:pt x="1791" y="682"/>
                  </a:lnTo>
                  <a:lnTo>
                    <a:pt x="1791" y="680"/>
                  </a:lnTo>
                  <a:lnTo>
                    <a:pt x="1789" y="680"/>
                  </a:lnTo>
                  <a:lnTo>
                    <a:pt x="1789" y="682"/>
                  </a:lnTo>
                  <a:lnTo>
                    <a:pt x="1789" y="682"/>
                  </a:lnTo>
                  <a:lnTo>
                    <a:pt x="1789" y="682"/>
                  </a:lnTo>
                  <a:lnTo>
                    <a:pt x="1789" y="684"/>
                  </a:lnTo>
                  <a:lnTo>
                    <a:pt x="1789" y="689"/>
                  </a:lnTo>
                  <a:lnTo>
                    <a:pt x="1789" y="693"/>
                  </a:lnTo>
                  <a:lnTo>
                    <a:pt x="1787" y="695"/>
                  </a:lnTo>
                  <a:lnTo>
                    <a:pt x="1787" y="699"/>
                  </a:lnTo>
                  <a:lnTo>
                    <a:pt x="1785" y="704"/>
                  </a:lnTo>
                  <a:lnTo>
                    <a:pt x="1785" y="708"/>
                  </a:lnTo>
                  <a:lnTo>
                    <a:pt x="1785" y="710"/>
                  </a:lnTo>
                  <a:lnTo>
                    <a:pt x="1785" y="710"/>
                  </a:lnTo>
                  <a:lnTo>
                    <a:pt x="1785" y="710"/>
                  </a:lnTo>
                  <a:lnTo>
                    <a:pt x="1787" y="710"/>
                  </a:lnTo>
                  <a:lnTo>
                    <a:pt x="1787" y="710"/>
                  </a:lnTo>
                  <a:lnTo>
                    <a:pt x="1787" y="710"/>
                  </a:lnTo>
                  <a:lnTo>
                    <a:pt x="1791" y="716"/>
                  </a:lnTo>
                  <a:lnTo>
                    <a:pt x="1791" y="716"/>
                  </a:lnTo>
                  <a:lnTo>
                    <a:pt x="1795" y="718"/>
                  </a:lnTo>
                  <a:lnTo>
                    <a:pt x="1797" y="718"/>
                  </a:lnTo>
                  <a:lnTo>
                    <a:pt x="1797" y="718"/>
                  </a:lnTo>
                  <a:lnTo>
                    <a:pt x="1799" y="721"/>
                  </a:lnTo>
                  <a:lnTo>
                    <a:pt x="1801" y="721"/>
                  </a:lnTo>
                  <a:lnTo>
                    <a:pt x="1801" y="721"/>
                  </a:lnTo>
                  <a:lnTo>
                    <a:pt x="1802" y="721"/>
                  </a:lnTo>
                  <a:lnTo>
                    <a:pt x="1802" y="721"/>
                  </a:lnTo>
                  <a:lnTo>
                    <a:pt x="1802" y="721"/>
                  </a:lnTo>
                  <a:lnTo>
                    <a:pt x="1802" y="720"/>
                  </a:lnTo>
                  <a:lnTo>
                    <a:pt x="1804" y="720"/>
                  </a:lnTo>
                  <a:lnTo>
                    <a:pt x="1804" y="721"/>
                  </a:lnTo>
                  <a:lnTo>
                    <a:pt x="1806" y="721"/>
                  </a:lnTo>
                  <a:lnTo>
                    <a:pt x="1808" y="720"/>
                  </a:lnTo>
                  <a:lnTo>
                    <a:pt x="1808" y="720"/>
                  </a:lnTo>
                  <a:lnTo>
                    <a:pt x="1810" y="721"/>
                  </a:lnTo>
                  <a:lnTo>
                    <a:pt x="1812" y="721"/>
                  </a:lnTo>
                  <a:lnTo>
                    <a:pt x="1814" y="723"/>
                  </a:lnTo>
                  <a:lnTo>
                    <a:pt x="1819" y="723"/>
                  </a:lnTo>
                  <a:lnTo>
                    <a:pt x="1821" y="723"/>
                  </a:lnTo>
                  <a:lnTo>
                    <a:pt x="1825" y="721"/>
                  </a:lnTo>
                  <a:lnTo>
                    <a:pt x="1825" y="721"/>
                  </a:lnTo>
                  <a:lnTo>
                    <a:pt x="1827" y="721"/>
                  </a:lnTo>
                  <a:lnTo>
                    <a:pt x="1827" y="720"/>
                  </a:lnTo>
                  <a:lnTo>
                    <a:pt x="1829" y="720"/>
                  </a:lnTo>
                  <a:lnTo>
                    <a:pt x="1829" y="720"/>
                  </a:lnTo>
                  <a:lnTo>
                    <a:pt x="1829" y="720"/>
                  </a:lnTo>
                  <a:lnTo>
                    <a:pt x="1827" y="720"/>
                  </a:lnTo>
                  <a:lnTo>
                    <a:pt x="1827" y="718"/>
                  </a:lnTo>
                  <a:lnTo>
                    <a:pt x="1825" y="716"/>
                  </a:lnTo>
                  <a:lnTo>
                    <a:pt x="1823" y="714"/>
                  </a:lnTo>
                  <a:lnTo>
                    <a:pt x="1823" y="710"/>
                  </a:lnTo>
                  <a:lnTo>
                    <a:pt x="1823" y="708"/>
                  </a:lnTo>
                  <a:lnTo>
                    <a:pt x="1825" y="704"/>
                  </a:lnTo>
                  <a:lnTo>
                    <a:pt x="1827" y="703"/>
                  </a:lnTo>
                  <a:lnTo>
                    <a:pt x="1827" y="701"/>
                  </a:lnTo>
                  <a:lnTo>
                    <a:pt x="1829" y="701"/>
                  </a:lnTo>
                  <a:lnTo>
                    <a:pt x="1831" y="701"/>
                  </a:lnTo>
                  <a:lnTo>
                    <a:pt x="1831" y="701"/>
                  </a:lnTo>
                  <a:lnTo>
                    <a:pt x="1833" y="699"/>
                  </a:lnTo>
                  <a:lnTo>
                    <a:pt x="1835" y="699"/>
                  </a:lnTo>
                  <a:lnTo>
                    <a:pt x="1835" y="699"/>
                  </a:lnTo>
                  <a:lnTo>
                    <a:pt x="1836" y="697"/>
                  </a:lnTo>
                  <a:lnTo>
                    <a:pt x="1836" y="697"/>
                  </a:lnTo>
                  <a:lnTo>
                    <a:pt x="1836" y="697"/>
                  </a:lnTo>
                  <a:lnTo>
                    <a:pt x="1840" y="697"/>
                  </a:lnTo>
                  <a:lnTo>
                    <a:pt x="1844" y="697"/>
                  </a:lnTo>
                  <a:lnTo>
                    <a:pt x="1848" y="695"/>
                  </a:lnTo>
                  <a:lnTo>
                    <a:pt x="1850" y="693"/>
                  </a:lnTo>
                  <a:lnTo>
                    <a:pt x="1852" y="695"/>
                  </a:lnTo>
                  <a:lnTo>
                    <a:pt x="1854" y="695"/>
                  </a:lnTo>
                  <a:lnTo>
                    <a:pt x="1855" y="695"/>
                  </a:lnTo>
                  <a:lnTo>
                    <a:pt x="1859" y="693"/>
                  </a:lnTo>
                  <a:lnTo>
                    <a:pt x="1861" y="693"/>
                  </a:lnTo>
                  <a:lnTo>
                    <a:pt x="1863" y="693"/>
                  </a:lnTo>
                  <a:lnTo>
                    <a:pt x="1865" y="695"/>
                  </a:lnTo>
                  <a:lnTo>
                    <a:pt x="1865" y="697"/>
                  </a:lnTo>
                  <a:lnTo>
                    <a:pt x="1867" y="699"/>
                  </a:lnTo>
                  <a:lnTo>
                    <a:pt x="1867" y="699"/>
                  </a:lnTo>
                  <a:lnTo>
                    <a:pt x="1869" y="697"/>
                  </a:lnTo>
                  <a:lnTo>
                    <a:pt x="1867" y="697"/>
                  </a:lnTo>
                  <a:lnTo>
                    <a:pt x="1867" y="697"/>
                  </a:lnTo>
                  <a:lnTo>
                    <a:pt x="1867" y="697"/>
                  </a:lnTo>
                  <a:lnTo>
                    <a:pt x="1869" y="697"/>
                  </a:lnTo>
                  <a:lnTo>
                    <a:pt x="1871" y="699"/>
                  </a:lnTo>
                  <a:lnTo>
                    <a:pt x="1871" y="699"/>
                  </a:lnTo>
                  <a:lnTo>
                    <a:pt x="1872" y="699"/>
                  </a:lnTo>
                  <a:lnTo>
                    <a:pt x="1872" y="697"/>
                  </a:lnTo>
                  <a:lnTo>
                    <a:pt x="1872" y="697"/>
                  </a:lnTo>
                  <a:lnTo>
                    <a:pt x="1872" y="695"/>
                  </a:lnTo>
                  <a:lnTo>
                    <a:pt x="1872" y="695"/>
                  </a:lnTo>
                  <a:lnTo>
                    <a:pt x="1872" y="695"/>
                  </a:lnTo>
                  <a:lnTo>
                    <a:pt x="1872" y="695"/>
                  </a:lnTo>
                  <a:lnTo>
                    <a:pt x="1872" y="693"/>
                  </a:lnTo>
                  <a:lnTo>
                    <a:pt x="1872" y="693"/>
                  </a:lnTo>
                  <a:lnTo>
                    <a:pt x="1872" y="693"/>
                  </a:lnTo>
                  <a:lnTo>
                    <a:pt x="1872" y="693"/>
                  </a:lnTo>
                  <a:lnTo>
                    <a:pt x="1871" y="693"/>
                  </a:lnTo>
                  <a:lnTo>
                    <a:pt x="1871" y="693"/>
                  </a:lnTo>
                  <a:lnTo>
                    <a:pt x="1871" y="693"/>
                  </a:lnTo>
                  <a:lnTo>
                    <a:pt x="1869" y="691"/>
                  </a:lnTo>
                  <a:lnTo>
                    <a:pt x="1869" y="691"/>
                  </a:lnTo>
                  <a:lnTo>
                    <a:pt x="1867" y="687"/>
                  </a:lnTo>
                  <a:lnTo>
                    <a:pt x="1865" y="687"/>
                  </a:lnTo>
                  <a:lnTo>
                    <a:pt x="1867" y="687"/>
                  </a:lnTo>
                  <a:lnTo>
                    <a:pt x="1869" y="687"/>
                  </a:lnTo>
                  <a:lnTo>
                    <a:pt x="1872" y="691"/>
                  </a:lnTo>
                  <a:lnTo>
                    <a:pt x="1876" y="693"/>
                  </a:lnTo>
                  <a:lnTo>
                    <a:pt x="1878" y="695"/>
                  </a:lnTo>
                  <a:lnTo>
                    <a:pt x="1878" y="695"/>
                  </a:lnTo>
                  <a:lnTo>
                    <a:pt x="1878" y="693"/>
                  </a:lnTo>
                  <a:lnTo>
                    <a:pt x="1878" y="693"/>
                  </a:lnTo>
                  <a:lnTo>
                    <a:pt x="1880" y="693"/>
                  </a:lnTo>
                  <a:lnTo>
                    <a:pt x="1882" y="691"/>
                  </a:lnTo>
                  <a:lnTo>
                    <a:pt x="1882" y="691"/>
                  </a:lnTo>
                  <a:lnTo>
                    <a:pt x="1882" y="687"/>
                  </a:lnTo>
                  <a:lnTo>
                    <a:pt x="1880" y="685"/>
                  </a:lnTo>
                  <a:lnTo>
                    <a:pt x="1880" y="684"/>
                  </a:lnTo>
                  <a:lnTo>
                    <a:pt x="1882" y="682"/>
                  </a:lnTo>
                  <a:lnTo>
                    <a:pt x="1882" y="680"/>
                  </a:lnTo>
                  <a:lnTo>
                    <a:pt x="1882" y="678"/>
                  </a:lnTo>
                  <a:lnTo>
                    <a:pt x="1880" y="674"/>
                  </a:lnTo>
                  <a:lnTo>
                    <a:pt x="1880" y="672"/>
                  </a:lnTo>
                  <a:lnTo>
                    <a:pt x="1878" y="670"/>
                  </a:lnTo>
                  <a:lnTo>
                    <a:pt x="1874" y="668"/>
                  </a:lnTo>
                  <a:lnTo>
                    <a:pt x="1872" y="668"/>
                  </a:lnTo>
                  <a:lnTo>
                    <a:pt x="1874" y="670"/>
                  </a:lnTo>
                  <a:lnTo>
                    <a:pt x="1878" y="674"/>
                  </a:lnTo>
                  <a:lnTo>
                    <a:pt x="1876" y="674"/>
                  </a:lnTo>
                  <a:lnTo>
                    <a:pt x="1872" y="674"/>
                  </a:lnTo>
                  <a:lnTo>
                    <a:pt x="1871" y="674"/>
                  </a:lnTo>
                  <a:lnTo>
                    <a:pt x="1869" y="674"/>
                  </a:lnTo>
                  <a:lnTo>
                    <a:pt x="1869" y="674"/>
                  </a:lnTo>
                  <a:lnTo>
                    <a:pt x="1869" y="674"/>
                  </a:lnTo>
                  <a:lnTo>
                    <a:pt x="1869" y="674"/>
                  </a:lnTo>
                  <a:lnTo>
                    <a:pt x="1869" y="676"/>
                  </a:lnTo>
                  <a:lnTo>
                    <a:pt x="1867" y="674"/>
                  </a:lnTo>
                  <a:lnTo>
                    <a:pt x="1867" y="674"/>
                  </a:lnTo>
                  <a:lnTo>
                    <a:pt x="1865" y="672"/>
                  </a:lnTo>
                  <a:lnTo>
                    <a:pt x="1865" y="670"/>
                  </a:lnTo>
                  <a:lnTo>
                    <a:pt x="1865" y="668"/>
                  </a:lnTo>
                  <a:lnTo>
                    <a:pt x="1865" y="667"/>
                  </a:lnTo>
                  <a:lnTo>
                    <a:pt x="1865" y="667"/>
                  </a:lnTo>
                  <a:lnTo>
                    <a:pt x="1863" y="665"/>
                  </a:lnTo>
                  <a:lnTo>
                    <a:pt x="1863" y="665"/>
                  </a:lnTo>
                  <a:lnTo>
                    <a:pt x="1861" y="665"/>
                  </a:lnTo>
                  <a:lnTo>
                    <a:pt x="1857" y="665"/>
                  </a:lnTo>
                  <a:lnTo>
                    <a:pt x="1857" y="663"/>
                  </a:lnTo>
                  <a:lnTo>
                    <a:pt x="1859" y="663"/>
                  </a:lnTo>
                  <a:lnTo>
                    <a:pt x="1861" y="663"/>
                  </a:lnTo>
                  <a:lnTo>
                    <a:pt x="1861" y="663"/>
                  </a:lnTo>
                  <a:lnTo>
                    <a:pt x="1863" y="663"/>
                  </a:lnTo>
                  <a:lnTo>
                    <a:pt x="1863" y="661"/>
                  </a:lnTo>
                  <a:lnTo>
                    <a:pt x="1863" y="661"/>
                  </a:lnTo>
                  <a:lnTo>
                    <a:pt x="1865" y="661"/>
                  </a:lnTo>
                  <a:lnTo>
                    <a:pt x="1865" y="661"/>
                  </a:lnTo>
                  <a:lnTo>
                    <a:pt x="1865" y="659"/>
                  </a:lnTo>
                  <a:lnTo>
                    <a:pt x="1865" y="659"/>
                  </a:lnTo>
                  <a:lnTo>
                    <a:pt x="1865" y="659"/>
                  </a:lnTo>
                  <a:lnTo>
                    <a:pt x="1865" y="657"/>
                  </a:lnTo>
                  <a:lnTo>
                    <a:pt x="1863" y="657"/>
                  </a:lnTo>
                  <a:lnTo>
                    <a:pt x="1859" y="657"/>
                  </a:lnTo>
                  <a:lnTo>
                    <a:pt x="1857" y="657"/>
                  </a:lnTo>
                  <a:lnTo>
                    <a:pt x="1855" y="657"/>
                  </a:lnTo>
                  <a:lnTo>
                    <a:pt x="1852" y="651"/>
                  </a:lnTo>
                  <a:lnTo>
                    <a:pt x="1852" y="648"/>
                  </a:lnTo>
                  <a:lnTo>
                    <a:pt x="1850" y="648"/>
                  </a:lnTo>
                  <a:lnTo>
                    <a:pt x="1850" y="648"/>
                  </a:lnTo>
                  <a:lnTo>
                    <a:pt x="1846" y="648"/>
                  </a:lnTo>
                  <a:lnTo>
                    <a:pt x="1844" y="648"/>
                  </a:lnTo>
                  <a:lnTo>
                    <a:pt x="1842" y="646"/>
                  </a:lnTo>
                  <a:lnTo>
                    <a:pt x="1842" y="646"/>
                  </a:lnTo>
                  <a:lnTo>
                    <a:pt x="1842" y="644"/>
                  </a:lnTo>
                  <a:lnTo>
                    <a:pt x="1840" y="644"/>
                  </a:lnTo>
                  <a:lnTo>
                    <a:pt x="1840" y="644"/>
                  </a:lnTo>
                  <a:lnTo>
                    <a:pt x="1838" y="644"/>
                  </a:lnTo>
                  <a:lnTo>
                    <a:pt x="1836" y="642"/>
                  </a:lnTo>
                  <a:lnTo>
                    <a:pt x="1836" y="642"/>
                  </a:lnTo>
                  <a:lnTo>
                    <a:pt x="1836" y="640"/>
                  </a:lnTo>
                  <a:lnTo>
                    <a:pt x="1835" y="638"/>
                  </a:lnTo>
                  <a:lnTo>
                    <a:pt x="1835" y="636"/>
                  </a:lnTo>
                  <a:lnTo>
                    <a:pt x="1835" y="636"/>
                  </a:lnTo>
                  <a:lnTo>
                    <a:pt x="1835" y="636"/>
                  </a:lnTo>
                  <a:lnTo>
                    <a:pt x="1836" y="634"/>
                  </a:lnTo>
                  <a:lnTo>
                    <a:pt x="1836" y="634"/>
                  </a:lnTo>
                  <a:lnTo>
                    <a:pt x="1838" y="634"/>
                  </a:lnTo>
                  <a:lnTo>
                    <a:pt x="1838" y="634"/>
                  </a:lnTo>
                  <a:lnTo>
                    <a:pt x="1838" y="634"/>
                  </a:lnTo>
                  <a:lnTo>
                    <a:pt x="1840" y="631"/>
                  </a:lnTo>
                  <a:lnTo>
                    <a:pt x="1840" y="631"/>
                  </a:lnTo>
                  <a:lnTo>
                    <a:pt x="1840" y="629"/>
                  </a:lnTo>
                  <a:lnTo>
                    <a:pt x="1840" y="627"/>
                  </a:lnTo>
                  <a:lnTo>
                    <a:pt x="1838" y="627"/>
                  </a:lnTo>
                  <a:lnTo>
                    <a:pt x="1838" y="627"/>
                  </a:lnTo>
                  <a:lnTo>
                    <a:pt x="1838" y="625"/>
                  </a:lnTo>
                  <a:lnTo>
                    <a:pt x="1838" y="623"/>
                  </a:lnTo>
                  <a:lnTo>
                    <a:pt x="1838" y="625"/>
                  </a:lnTo>
                  <a:lnTo>
                    <a:pt x="1838" y="623"/>
                  </a:lnTo>
                  <a:lnTo>
                    <a:pt x="1838" y="623"/>
                  </a:lnTo>
                  <a:lnTo>
                    <a:pt x="1840" y="623"/>
                  </a:lnTo>
                  <a:lnTo>
                    <a:pt x="1840" y="623"/>
                  </a:lnTo>
                  <a:lnTo>
                    <a:pt x="1842" y="623"/>
                  </a:lnTo>
                  <a:lnTo>
                    <a:pt x="1842" y="623"/>
                  </a:lnTo>
                  <a:lnTo>
                    <a:pt x="1842" y="625"/>
                  </a:lnTo>
                  <a:lnTo>
                    <a:pt x="1842" y="625"/>
                  </a:lnTo>
                  <a:lnTo>
                    <a:pt x="1842" y="625"/>
                  </a:lnTo>
                  <a:lnTo>
                    <a:pt x="1844" y="625"/>
                  </a:lnTo>
                  <a:lnTo>
                    <a:pt x="1844" y="627"/>
                  </a:lnTo>
                  <a:lnTo>
                    <a:pt x="1846" y="627"/>
                  </a:lnTo>
                  <a:lnTo>
                    <a:pt x="1844" y="629"/>
                  </a:lnTo>
                  <a:lnTo>
                    <a:pt x="1846" y="629"/>
                  </a:lnTo>
                  <a:lnTo>
                    <a:pt x="1846" y="627"/>
                  </a:lnTo>
                  <a:lnTo>
                    <a:pt x="1846" y="625"/>
                  </a:lnTo>
                  <a:lnTo>
                    <a:pt x="1846" y="623"/>
                  </a:lnTo>
                  <a:lnTo>
                    <a:pt x="1844" y="623"/>
                  </a:lnTo>
                  <a:lnTo>
                    <a:pt x="1842" y="621"/>
                  </a:lnTo>
                  <a:lnTo>
                    <a:pt x="1840" y="621"/>
                  </a:lnTo>
                  <a:lnTo>
                    <a:pt x="1840" y="619"/>
                  </a:lnTo>
                  <a:lnTo>
                    <a:pt x="1842" y="615"/>
                  </a:lnTo>
                  <a:lnTo>
                    <a:pt x="1844" y="614"/>
                  </a:lnTo>
                  <a:lnTo>
                    <a:pt x="1846" y="614"/>
                  </a:lnTo>
                  <a:lnTo>
                    <a:pt x="1846" y="614"/>
                  </a:lnTo>
                  <a:lnTo>
                    <a:pt x="1846" y="614"/>
                  </a:lnTo>
                  <a:lnTo>
                    <a:pt x="1848" y="614"/>
                  </a:lnTo>
                  <a:lnTo>
                    <a:pt x="1848" y="614"/>
                  </a:lnTo>
                  <a:lnTo>
                    <a:pt x="1848" y="614"/>
                  </a:lnTo>
                  <a:lnTo>
                    <a:pt x="1848" y="615"/>
                  </a:lnTo>
                  <a:lnTo>
                    <a:pt x="1848" y="615"/>
                  </a:lnTo>
                  <a:lnTo>
                    <a:pt x="1850" y="615"/>
                  </a:lnTo>
                  <a:lnTo>
                    <a:pt x="1850" y="615"/>
                  </a:lnTo>
                  <a:lnTo>
                    <a:pt x="1850" y="614"/>
                  </a:lnTo>
                  <a:lnTo>
                    <a:pt x="1850" y="614"/>
                  </a:lnTo>
                  <a:lnTo>
                    <a:pt x="1850" y="614"/>
                  </a:lnTo>
                  <a:lnTo>
                    <a:pt x="1850" y="612"/>
                  </a:lnTo>
                  <a:lnTo>
                    <a:pt x="1850" y="612"/>
                  </a:lnTo>
                  <a:lnTo>
                    <a:pt x="1850" y="612"/>
                  </a:lnTo>
                  <a:lnTo>
                    <a:pt x="1852" y="610"/>
                  </a:lnTo>
                  <a:lnTo>
                    <a:pt x="1852" y="610"/>
                  </a:lnTo>
                  <a:lnTo>
                    <a:pt x="1852" y="610"/>
                  </a:lnTo>
                  <a:lnTo>
                    <a:pt x="1852" y="608"/>
                  </a:lnTo>
                  <a:lnTo>
                    <a:pt x="1852" y="608"/>
                  </a:lnTo>
                  <a:lnTo>
                    <a:pt x="1852" y="610"/>
                  </a:lnTo>
                  <a:lnTo>
                    <a:pt x="1850" y="608"/>
                  </a:lnTo>
                  <a:lnTo>
                    <a:pt x="1850" y="608"/>
                  </a:lnTo>
                  <a:lnTo>
                    <a:pt x="1850" y="608"/>
                  </a:lnTo>
                  <a:lnTo>
                    <a:pt x="1850" y="606"/>
                  </a:lnTo>
                  <a:lnTo>
                    <a:pt x="1850" y="606"/>
                  </a:lnTo>
                  <a:lnTo>
                    <a:pt x="1848" y="608"/>
                  </a:lnTo>
                  <a:lnTo>
                    <a:pt x="1848" y="608"/>
                  </a:lnTo>
                  <a:lnTo>
                    <a:pt x="1846" y="608"/>
                  </a:lnTo>
                  <a:lnTo>
                    <a:pt x="1842" y="602"/>
                  </a:lnTo>
                  <a:lnTo>
                    <a:pt x="1840" y="602"/>
                  </a:lnTo>
                  <a:lnTo>
                    <a:pt x="1840" y="600"/>
                  </a:lnTo>
                  <a:lnTo>
                    <a:pt x="1838" y="598"/>
                  </a:lnTo>
                  <a:lnTo>
                    <a:pt x="1840" y="596"/>
                  </a:lnTo>
                  <a:lnTo>
                    <a:pt x="1842" y="593"/>
                  </a:lnTo>
                  <a:lnTo>
                    <a:pt x="1840" y="591"/>
                  </a:lnTo>
                  <a:lnTo>
                    <a:pt x="1838" y="591"/>
                  </a:lnTo>
                  <a:lnTo>
                    <a:pt x="1836" y="591"/>
                  </a:lnTo>
                  <a:lnTo>
                    <a:pt x="1835" y="591"/>
                  </a:lnTo>
                  <a:lnTo>
                    <a:pt x="1833" y="589"/>
                  </a:lnTo>
                  <a:lnTo>
                    <a:pt x="1833" y="589"/>
                  </a:lnTo>
                  <a:lnTo>
                    <a:pt x="1833" y="587"/>
                  </a:lnTo>
                  <a:lnTo>
                    <a:pt x="1833" y="585"/>
                  </a:lnTo>
                  <a:lnTo>
                    <a:pt x="1833" y="585"/>
                  </a:lnTo>
                  <a:lnTo>
                    <a:pt x="1831" y="585"/>
                  </a:lnTo>
                  <a:lnTo>
                    <a:pt x="1831" y="585"/>
                  </a:lnTo>
                  <a:lnTo>
                    <a:pt x="1831" y="583"/>
                  </a:lnTo>
                  <a:lnTo>
                    <a:pt x="1831" y="583"/>
                  </a:lnTo>
                  <a:lnTo>
                    <a:pt x="1829" y="583"/>
                  </a:lnTo>
                  <a:lnTo>
                    <a:pt x="1827" y="583"/>
                  </a:lnTo>
                  <a:lnTo>
                    <a:pt x="1827" y="583"/>
                  </a:lnTo>
                  <a:lnTo>
                    <a:pt x="1825" y="581"/>
                  </a:lnTo>
                  <a:lnTo>
                    <a:pt x="1821" y="578"/>
                  </a:lnTo>
                  <a:lnTo>
                    <a:pt x="1821" y="578"/>
                  </a:lnTo>
                  <a:lnTo>
                    <a:pt x="1821" y="574"/>
                  </a:lnTo>
                  <a:lnTo>
                    <a:pt x="1821" y="572"/>
                  </a:lnTo>
                  <a:lnTo>
                    <a:pt x="1821" y="572"/>
                  </a:lnTo>
                  <a:lnTo>
                    <a:pt x="1819" y="568"/>
                  </a:lnTo>
                  <a:lnTo>
                    <a:pt x="1818" y="566"/>
                  </a:lnTo>
                  <a:lnTo>
                    <a:pt x="1816" y="562"/>
                  </a:lnTo>
                  <a:lnTo>
                    <a:pt x="1812" y="559"/>
                  </a:lnTo>
                  <a:lnTo>
                    <a:pt x="1812" y="559"/>
                  </a:lnTo>
                  <a:lnTo>
                    <a:pt x="1812" y="557"/>
                  </a:lnTo>
                  <a:lnTo>
                    <a:pt x="1812" y="555"/>
                  </a:lnTo>
                  <a:lnTo>
                    <a:pt x="1810" y="553"/>
                  </a:lnTo>
                  <a:lnTo>
                    <a:pt x="1808" y="551"/>
                  </a:lnTo>
                  <a:lnTo>
                    <a:pt x="1804" y="547"/>
                  </a:lnTo>
                  <a:lnTo>
                    <a:pt x="1802" y="545"/>
                  </a:lnTo>
                  <a:lnTo>
                    <a:pt x="1801" y="543"/>
                  </a:lnTo>
                  <a:lnTo>
                    <a:pt x="1797" y="543"/>
                  </a:lnTo>
                  <a:lnTo>
                    <a:pt x="1795" y="543"/>
                  </a:lnTo>
                  <a:lnTo>
                    <a:pt x="1791" y="542"/>
                  </a:lnTo>
                  <a:lnTo>
                    <a:pt x="1791" y="540"/>
                  </a:lnTo>
                  <a:lnTo>
                    <a:pt x="1789" y="536"/>
                  </a:lnTo>
                  <a:lnTo>
                    <a:pt x="1787" y="534"/>
                  </a:lnTo>
                  <a:lnTo>
                    <a:pt x="1785" y="534"/>
                  </a:lnTo>
                  <a:lnTo>
                    <a:pt x="1785" y="532"/>
                  </a:lnTo>
                  <a:lnTo>
                    <a:pt x="1785" y="532"/>
                  </a:lnTo>
                  <a:lnTo>
                    <a:pt x="1782" y="530"/>
                  </a:lnTo>
                  <a:lnTo>
                    <a:pt x="1782" y="526"/>
                  </a:lnTo>
                  <a:lnTo>
                    <a:pt x="1780" y="525"/>
                  </a:lnTo>
                  <a:lnTo>
                    <a:pt x="1780" y="526"/>
                  </a:lnTo>
                  <a:lnTo>
                    <a:pt x="1780" y="526"/>
                  </a:lnTo>
                  <a:lnTo>
                    <a:pt x="1778" y="528"/>
                  </a:lnTo>
                  <a:lnTo>
                    <a:pt x="1778" y="528"/>
                  </a:lnTo>
                  <a:lnTo>
                    <a:pt x="1778" y="528"/>
                  </a:lnTo>
                  <a:lnTo>
                    <a:pt x="1778" y="530"/>
                  </a:lnTo>
                  <a:lnTo>
                    <a:pt x="1776" y="530"/>
                  </a:lnTo>
                  <a:lnTo>
                    <a:pt x="1776" y="530"/>
                  </a:lnTo>
                  <a:lnTo>
                    <a:pt x="1776" y="528"/>
                  </a:lnTo>
                  <a:lnTo>
                    <a:pt x="1776" y="526"/>
                  </a:lnTo>
                  <a:lnTo>
                    <a:pt x="1776" y="526"/>
                  </a:lnTo>
                  <a:lnTo>
                    <a:pt x="1776" y="526"/>
                  </a:lnTo>
                  <a:lnTo>
                    <a:pt x="1776" y="525"/>
                  </a:lnTo>
                  <a:lnTo>
                    <a:pt x="1776" y="523"/>
                  </a:lnTo>
                  <a:lnTo>
                    <a:pt x="1776" y="521"/>
                  </a:lnTo>
                  <a:lnTo>
                    <a:pt x="1776" y="521"/>
                  </a:lnTo>
                  <a:lnTo>
                    <a:pt x="1774" y="521"/>
                  </a:lnTo>
                  <a:lnTo>
                    <a:pt x="1772" y="519"/>
                  </a:lnTo>
                  <a:lnTo>
                    <a:pt x="1774" y="517"/>
                  </a:lnTo>
                  <a:lnTo>
                    <a:pt x="1776" y="517"/>
                  </a:lnTo>
                  <a:lnTo>
                    <a:pt x="1778" y="517"/>
                  </a:lnTo>
                  <a:lnTo>
                    <a:pt x="1778" y="519"/>
                  </a:lnTo>
                  <a:lnTo>
                    <a:pt x="1778" y="519"/>
                  </a:lnTo>
                  <a:lnTo>
                    <a:pt x="1782" y="519"/>
                  </a:lnTo>
                  <a:lnTo>
                    <a:pt x="1783" y="519"/>
                  </a:lnTo>
                  <a:lnTo>
                    <a:pt x="1783" y="519"/>
                  </a:lnTo>
                  <a:lnTo>
                    <a:pt x="1783" y="521"/>
                  </a:lnTo>
                  <a:lnTo>
                    <a:pt x="1783" y="523"/>
                  </a:lnTo>
                  <a:lnTo>
                    <a:pt x="1785" y="523"/>
                  </a:lnTo>
                  <a:lnTo>
                    <a:pt x="1787" y="523"/>
                  </a:lnTo>
                  <a:lnTo>
                    <a:pt x="1787" y="523"/>
                  </a:lnTo>
                  <a:lnTo>
                    <a:pt x="1787" y="523"/>
                  </a:lnTo>
                  <a:lnTo>
                    <a:pt x="1789" y="525"/>
                  </a:lnTo>
                  <a:lnTo>
                    <a:pt x="1789" y="526"/>
                  </a:lnTo>
                  <a:lnTo>
                    <a:pt x="1789" y="526"/>
                  </a:lnTo>
                  <a:lnTo>
                    <a:pt x="1791" y="526"/>
                  </a:lnTo>
                  <a:lnTo>
                    <a:pt x="1791" y="526"/>
                  </a:lnTo>
                  <a:lnTo>
                    <a:pt x="1795" y="526"/>
                  </a:lnTo>
                  <a:lnTo>
                    <a:pt x="1797" y="526"/>
                  </a:lnTo>
                  <a:lnTo>
                    <a:pt x="1801" y="525"/>
                  </a:lnTo>
                  <a:lnTo>
                    <a:pt x="1802" y="525"/>
                  </a:lnTo>
                  <a:lnTo>
                    <a:pt x="1802" y="523"/>
                  </a:lnTo>
                  <a:lnTo>
                    <a:pt x="1804" y="521"/>
                  </a:lnTo>
                  <a:lnTo>
                    <a:pt x="1806" y="517"/>
                  </a:lnTo>
                  <a:lnTo>
                    <a:pt x="1806" y="513"/>
                  </a:lnTo>
                  <a:lnTo>
                    <a:pt x="1806" y="513"/>
                  </a:lnTo>
                  <a:lnTo>
                    <a:pt x="1808" y="511"/>
                  </a:lnTo>
                  <a:lnTo>
                    <a:pt x="1808" y="511"/>
                  </a:lnTo>
                  <a:lnTo>
                    <a:pt x="1810" y="511"/>
                  </a:lnTo>
                  <a:lnTo>
                    <a:pt x="1810" y="511"/>
                  </a:lnTo>
                  <a:lnTo>
                    <a:pt x="1810" y="511"/>
                  </a:lnTo>
                  <a:lnTo>
                    <a:pt x="1812" y="509"/>
                  </a:lnTo>
                  <a:lnTo>
                    <a:pt x="1814" y="509"/>
                  </a:lnTo>
                  <a:lnTo>
                    <a:pt x="1816" y="509"/>
                  </a:lnTo>
                  <a:lnTo>
                    <a:pt x="1818" y="509"/>
                  </a:lnTo>
                  <a:lnTo>
                    <a:pt x="1818" y="509"/>
                  </a:lnTo>
                  <a:lnTo>
                    <a:pt x="1819" y="507"/>
                  </a:lnTo>
                  <a:lnTo>
                    <a:pt x="1821" y="507"/>
                  </a:lnTo>
                  <a:lnTo>
                    <a:pt x="1821" y="506"/>
                  </a:lnTo>
                  <a:lnTo>
                    <a:pt x="1821" y="506"/>
                  </a:lnTo>
                  <a:lnTo>
                    <a:pt x="1821" y="506"/>
                  </a:lnTo>
                  <a:lnTo>
                    <a:pt x="1821" y="506"/>
                  </a:lnTo>
                  <a:lnTo>
                    <a:pt x="1823" y="506"/>
                  </a:lnTo>
                  <a:lnTo>
                    <a:pt x="1823" y="506"/>
                  </a:lnTo>
                  <a:lnTo>
                    <a:pt x="1825" y="506"/>
                  </a:lnTo>
                  <a:lnTo>
                    <a:pt x="1827" y="506"/>
                  </a:lnTo>
                  <a:lnTo>
                    <a:pt x="1829" y="504"/>
                  </a:lnTo>
                  <a:lnTo>
                    <a:pt x="1831" y="504"/>
                  </a:lnTo>
                  <a:lnTo>
                    <a:pt x="1831" y="504"/>
                  </a:lnTo>
                  <a:lnTo>
                    <a:pt x="1833" y="506"/>
                  </a:lnTo>
                  <a:lnTo>
                    <a:pt x="1833" y="506"/>
                  </a:lnTo>
                  <a:lnTo>
                    <a:pt x="1835" y="506"/>
                  </a:lnTo>
                  <a:lnTo>
                    <a:pt x="1836" y="504"/>
                  </a:lnTo>
                  <a:lnTo>
                    <a:pt x="1840" y="500"/>
                  </a:lnTo>
                  <a:lnTo>
                    <a:pt x="1846" y="498"/>
                  </a:lnTo>
                  <a:lnTo>
                    <a:pt x="1846" y="496"/>
                  </a:lnTo>
                  <a:lnTo>
                    <a:pt x="1848" y="494"/>
                  </a:lnTo>
                  <a:lnTo>
                    <a:pt x="1854" y="490"/>
                  </a:lnTo>
                  <a:lnTo>
                    <a:pt x="1854" y="489"/>
                  </a:lnTo>
                  <a:lnTo>
                    <a:pt x="1854" y="489"/>
                  </a:lnTo>
                  <a:lnTo>
                    <a:pt x="1854" y="487"/>
                  </a:lnTo>
                  <a:lnTo>
                    <a:pt x="1854" y="487"/>
                  </a:lnTo>
                  <a:lnTo>
                    <a:pt x="1855" y="487"/>
                  </a:lnTo>
                  <a:lnTo>
                    <a:pt x="1855" y="485"/>
                  </a:lnTo>
                  <a:lnTo>
                    <a:pt x="1859" y="481"/>
                  </a:lnTo>
                  <a:lnTo>
                    <a:pt x="1861" y="481"/>
                  </a:lnTo>
                  <a:lnTo>
                    <a:pt x="1863" y="479"/>
                  </a:lnTo>
                  <a:lnTo>
                    <a:pt x="1863" y="477"/>
                  </a:lnTo>
                  <a:lnTo>
                    <a:pt x="1865" y="475"/>
                  </a:lnTo>
                  <a:lnTo>
                    <a:pt x="1865" y="473"/>
                  </a:lnTo>
                  <a:lnTo>
                    <a:pt x="1867" y="472"/>
                  </a:lnTo>
                  <a:lnTo>
                    <a:pt x="1869" y="472"/>
                  </a:lnTo>
                  <a:lnTo>
                    <a:pt x="1869" y="472"/>
                  </a:lnTo>
                  <a:lnTo>
                    <a:pt x="1869" y="472"/>
                  </a:lnTo>
                  <a:lnTo>
                    <a:pt x="1869" y="472"/>
                  </a:lnTo>
                  <a:lnTo>
                    <a:pt x="1869" y="470"/>
                  </a:lnTo>
                  <a:lnTo>
                    <a:pt x="1869" y="470"/>
                  </a:lnTo>
                  <a:lnTo>
                    <a:pt x="1871" y="470"/>
                  </a:lnTo>
                  <a:lnTo>
                    <a:pt x="1871" y="468"/>
                  </a:lnTo>
                  <a:lnTo>
                    <a:pt x="1872" y="466"/>
                  </a:lnTo>
                  <a:lnTo>
                    <a:pt x="1872" y="466"/>
                  </a:lnTo>
                  <a:lnTo>
                    <a:pt x="1874" y="460"/>
                  </a:lnTo>
                  <a:lnTo>
                    <a:pt x="1876" y="458"/>
                  </a:lnTo>
                  <a:lnTo>
                    <a:pt x="1880" y="458"/>
                  </a:lnTo>
                  <a:lnTo>
                    <a:pt x="1882" y="458"/>
                  </a:lnTo>
                  <a:lnTo>
                    <a:pt x="1889" y="456"/>
                  </a:lnTo>
                  <a:lnTo>
                    <a:pt x="1891" y="456"/>
                  </a:lnTo>
                  <a:lnTo>
                    <a:pt x="1891" y="456"/>
                  </a:lnTo>
                  <a:lnTo>
                    <a:pt x="1895" y="453"/>
                  </a:lnTo>
                  <a:lnTo>
                    <a:pt x="1895" y="454"/>
                  </a:lnTo>
                  <a:lnTo>
                    <a:pt x="1897" y="454"/>
                  </a:lnTo>
                  <a:lnTo>
                    <a:pt x="1899" y="456"/>
                  </a:lnTo>
                  <a:lnTo>
                    <a:pt x="1899" y="456"/>
                  </a:lnTo>
                  <a:lnTo>
                    <a:pt x="1899" y="458"/>
                  </a:lnTo>
                  <a:lnTo>
                    <a:pt x="1897" y="458"/>
                  </a:lnTo>
                  <a:lnTo>
                    <a:pt x="1899" y="460"/>
                  </a:lnTo>
                  <a:lnTo>
                    <a:pt x="1901" y="462"/>
                  </a:lnTo>
                  <a:lnTo>
                    <a:pt x="1901" y="462"/>
                  </a:lnTo>
                  <a:lnTo>
                    <a:pt x="1903" y="464"/>
                  </a:lnTo>
                  <a:lnTo>
                    <a:pt x="1905" y="466"/>
                  </a:lnTo>
                  <a:lnTo>
                    <a:pt x="1907" y="468"/>
                  </a:lnTo>
                  <a:lnTo>
                    <a:pt x="1908" y="468"/>
                  </a:lnTo>
                  <a:lnTo>
                    <a:pt x="1912" y="468"/>
                  </a:lnTo>
                  <a:lnTo>
                    <a:pt x="1914" y="464"/>
                  </a:lnTo>
                  <a:lnTo>
                    <a:pt x="1914" y="464"/>
                  </a:lnTo>
                  <a:lnTo>
                    <a:pt x="1914" y="456"/>
                  </a:lnTo>
                  <a:lnTo>
                    <a:pt x="1916" y="456"/>
                  </a:lnTo>
                  <a:lnTo>
                    <a:pt x="1918" y="454"/>
                  </a:lnTo>
                  <a:lnTo>
                    <a:pt x="1918" y="453"/>
                  </a:lnTo>
                  <a:lnTo>
                    <a:pt x="1918" y="451"/>
                  </a:lnTo>
                  <a:lnTo>
                    <a:pt x="1918" y="449"/>
                  </a:lnTo>
                  <a:lnTo>
                    <a:pt x="1918" y="447"/>
                  </a:lnTo>
                  <a:lnTo>
                    <a:pt x="1918" y="445"/>
                  </a:lnTo>
                  <a:lnTo>
                    <a:pt x="1918" y="445"/>
                  </a:lnTo>
                  <a:lnTo>
                    <a:pt x="1916" y="445"/>
                  </a:lnTo>
                  <a:lnTo>
                    <a:pt x="1916" y="445"/>
                  </a:lnTo>
                  <a:lnTo>
                    <a:pt x="1916" y="443"/>
                  </a:lnTo>
                  <a:lnTo>
                    <a:pt x="1916" y="443"/>
                  </a:lnTo>
                  <a:lnTo>
                    <a:pt x="1916" y="443"/>
                  </a:lnTo>
                  <a:lnTo>
                    <a:pt x="1916" y="443"/>
                  </a:lnTo>
                  <a:lnTo>
                    <a:pt x="1916" y="441"/>
                  </a:lnTo>
                  <a:lnTo>
                    <a:pt x="1916" y="441"/>
                  </a:lnTo>
                  <a:lnTo>
                    <a:pt x="1916" y="441"/>
                  </a:lnTo>
                  <a:lnTo>
                    <a:pt x="1910" y="439"/>
                  </a:lnTo>
                  <a:lnTo>
                    <a:pt x="1907" y="436"/>
                  </a:lnTo>
                  <a:lnTo>
                    <a:pt x="1905" y="436"/>
                  </a:lnTo>
                  <a:lnTo>
                    <a:pt x="1893" y="434"/>
                  </a:lnTo>
                  <a:lnTo>
                    <a:pt x="1891" y="436"/>
                  </a:lnTo>
                  <a:lnTo>
                    <a:pt x="1891" y="436"/>
                  </a:lnTo>
                  <a:lnTo>
                    <a:pt x="1891" y="437"/>
                  </a:lnTo>
                  <a:lnTo>
                    <a:pt x="1889" y="437"/>
                  </a:lnTo>
                  <a:lnTo>
                    <a:pt x="1889" y="437"/>
                  </a:lnTo>
                  <a:lnTo>
                    <a:pt x="1888" y="437"/>
                  </a:lnTo>
                  <a:lnTo>
                    <a:pt x="1886" y="437"/>
                  </a:lnTo>
                  <a:lnTo>
                    <a:pt x="1886" y="437"/>
                  </a:lnTo>
                  <a:lnTo>
                    <a:pt x="1884" y="437"/>
                  </a:lnTo>
                  <a:lnTo>
                    <a:pt x="1878" y="437"/>
                  </a:lnTo>
                  <a:lnTo>
                    <a:pt x="1878" y="439"/>
                  </a:lnTo>
                  <a:lnTo>
                    <a:pt x="1878" y="439"/>
                  </a:lnTo>
                  <a:lnTo>
                    <a:pt x="1876" y="439"/>
                  </a:lnTo>
                  <a:lnTo>
                    <a:pt x="1876" y="437"/>
                  </a:lnTo>
                  <a:lnTo>
                    <a:pt x="1876" y="439"/>
                  </a:lnTo>
                  <a:lnTo>
                    <a:pt x="1876" y="439"/>
                  </a:lnTo>
                  <a:lnTo>
                    <a:pt x="1874" y="439"/>
                  </a:lnTo>
                  <a:lnTo>
                    <a:pt x="1872" y="441"/>
                  </a:lnTo>
                  <a:lnTo>
                    <a:pt x="1872" y="441"/>
                  </a:lnTo>
                  <a:lnTo>
                    <a:pt x="1871" y="439"/>
                  </a:lnTo>
                  <a:lnTo>
                    <a:pt x="1871" y="441"/>
                  </a:lnTo>
                  <a:lnTo>
                    <a:pt x="1871" y="441"/>
                  </a:lnTo>
                  <a:lnTo>
                    <a:pt x="1871" y="441"/>
                  </a:lnTo>
                  <a:lnTo>
                    <a:pt x="1871" y="443"/>
                  </a:lnTo>
                  <a:lnTo>
                    <a:pt x="1872" y="443"/>
                  </a:lnTo>
                  <a:lnTo>
                    <a:pt x="1872" y="443"/>
                  </a:lnTo>
                  <a:lnTo>
                    <a:pt x="1878" y="443"/>
                  </a:lnTo>
                  <a:lnTo>
                    <a:pt x="1880" y="443"/>
                  </a:lnTo>
                  <a:lnTo>
                    <a:pt x="1880" y="445"/>
                  </a:lnTo>
                  <a:lnTo>
                    <a:pt x="1880" y="445"/>
                  </a:lnTo>
                  <a:lnTo>
                    <a:pt x="1882" y="445"/>
                  </a:lnTo>
                  <a:lnTo>
                    <a:pt x="1886" y="447"/>
                  </a:lnTo>
                  <a:lnTo>
                    <a:pt x="1886" y="447"/>
                  </a:lnTo>
                  <a:lnTo>
                    <a:pt x="1884" y="447"/>
                  </a:lnTo>
                  <a:lnTo>
                    <a:pt x="1884" y="449"/>
                  </a:lnTo>
                  <a:lnTo>
                    <a:pt x="1882" y="449"/>
                  </a:lnTo>
                  <a:lnTo>
                    <a:pt x="1874" y="449"/>
                  </a:lnTo>
                  <a:lnTo>
                    <a:pt x="1871" y="451"/>
                  </a:lnTo>
                  <a:lnTo>
                    <a:pt x="1869" y="451"/>
                  </a:lnTo>
                  <a:lnTo>
                    <a:pt x="1867" y="451"/>
                  </a:lnTo>
                  <a:lnTo>
                    <a:pt x="1867" y="449"/>
                  </a:lnTo>
                  <a:lnTo>
                    <a:pt x="1865" y="449"/>
                  </a:lnTo>
                  <a:lnTo>
                    <a:pt x="1863" y="447"/>
                  </a:lnTo>
                  <a:lnTo>
                    <a:pt x="1863" y="447"/>
                  </a:lnTo>
                  <a:lnTo>
                    <a:pt x="1861" y="447"/>
                  </a:lnTo>
                  <a:lnTo>
                    <a:pt x="1861" y="449"/>
                  </a:lnTo>
                  <a:lnTo>
                    <a:pt x="1861" y="449"/>
                  </a:lnTo>
                  <a:lnTo>
                    <a:pt x="1861" y="449"/>
                  </a:lnTo>
                  <a:lnTo>
                    <a:pt x="1857" y="449"/>
                  </a:lnTo>
                  <a:lnTo>
                    <a:pt x="1854" y="447"/>
                  </a:lnTo>
                  <a:lnTo>
                    <a:pt x="1852" y="447"/>
                  </a:lnTo>
                  <a:lnTo>
                    <a:pt x="1848" y="449"/>
                  </a:lnTo>
                  <a:lnTo>
                    <a:pt x="1835" y="449"/>
                  </a:lnTo>
                  <a:lnTo>
                    <a:pt x="1833" y="449"/>
                  </a:lnTo>
                  <a:lnTo>
                    <a:pt x="1831" y="451"/>
                  </a:lnTo>
                  <a:lnTo>
                    <a:pt x="1831" y="453"/>
                  </a:lnTo>
                  <a:lnTo>
                    <a:pt x="1831" y="454"/>
                  </a:lnTo>
                  <a:lnTo>
                    <a:pt x="1831" y="456"/>
                  </a:lnTo>
                  <a:lnTo>
                    <a:pt x="1829" y="458"/>
                  </a:lnTo>
                  <a:lnTo>
                    <a:pt x="1827" y="460"/>
                  </a:lnTo>
                  <a:lnTo>
                    <a:pt x="1827" y="460"/>
                  </a:lnTo>
                  <a:lnTo>
                    <a:pt x="1825" y="458"/>
                  </a:lnTo>
                  <a:lnTo>
                    <a:pt x="1823" y="458"/>
                  </a:lnTo>
                  <a:lnTo>
                    <a:pt x="1821" y="458"/>
                  </a:lnTo>
                  <a:lnTo>
                    <a:pt x="1821" y="458"/>
                  </a:lnTo>
                  <a:lnTo>
                    <a:pt x="1818" y="460"/>
                  </a:lnTo>
                  <a:lnTo>
                    <a:pt x="1816" y="462"/>
                  </a:lnTo>
                  <a:lnTo>
                    <a:pt x="1814" y="460"/>
                  </a:lnTo>
                  <a:lnTo>
                    <a:pt x="1810" y="460"/>
                  </a:lnTo>
                  <a:lnTo>
                    <a:pt x="1806" y="460"/>
                  </a:lnTo>
                  <a:lnTo>
                    <a:pt x="1801" y="460"/>
                  </a:lnTo>
                  <a:lnTo>
                    <a:pt x="1801" y="460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9" y="456"/>
                  </a:lnTo>
                  <a:lnTo>
                    <a:pt x="1797" y="456"/>
                  </a:lnTo>
                  <a:lnTo>
                    <a:pt x="1797" y="453"/>
                  </a:lnTo>
                  <a:lnTo>
                    <a:pt x="1797" y="451"/>
                  </a:lnTo>
                  <a:lnTo>
                    <a:pt x="1797" y="451"/>
                  </a:lnTo>
                  <a:lnTo>
                    <a:pt x="1797" y="451"/>
                  </a:lnTo>
                  <a:lnTo>
                    <a:pt x="1795" y="451"/>
                  </a:lnTo>
                  <a:lnTo>
                    <a:pt x="1795" y="451"/>
                  </a:lnTo>
                  <a:lnTo>
                    <a:pt x="1793" y="451"/>
                  </a:lnTo>
                  <a:lnTo>
                    <a:pt x="1793" y="453"/>
                  </a:lnTo>
                  <a:lnTo>
                    <a:pt x="1793" y="453"/>
                  </a:lnTo>
                  <a:lnTo>
                    <a:pt x="1793" y="453"/>
                  </a:lnTo>
                  <a:lnTo>
                    <a:pt x="1793" y="454"/>
                  </a:lnTo>
                  <a:lnTo>
                    <a:pt x="1791" y="454"/>
                  </a:lnTo>
                  <a:lnTo>
                    <a:pt x="1789" y="454"/>
                  </a:lnTo>
                  <a:lnTo>
                    <a:pt x="1787" y="454"/>
                  </a:lnTo>
                  <a:lnTo>
                    <a:pt x="1787" y="454"/>
                  </a:lnTo>
                  <a:lnTo>
                    <a:pt x="1783" y="458"/>
                  </a:lnTo>
                  <a:lnTo>
                    <a:pt x="1782" y="460"/>
                  </a:lnTo>
                  <a:lnTo>
                    <a:pt x="1778" y="466"/>
                  </a:lnTo>
                  <a:lnTo>
                    <a:pt x="1774" y="470"/>
                  </a:lnTo>
                  <a:lnTo>
                    <a:pt x="1772" y="472"/>
                  </a:lnTo>
                  <a:lnTo>
                    <a:pt x="1772" y="473"/>
                  </a:lnTo>
                  <a:lnTo>
                    <a:pt x="1770" y="473"/>
                  </a:lnTo>
                  <a:lnTo>
                    <a:pt x="1770" y="475"/>
                  </a:lnTo>
                  <a:lnTo>
                    <a:pt x="1770" y="475"/>
                  </a:lnTo>
                  <a:lnTo>
                    <a:pt x="1768" y="475"/>
                  </a:lnTo>
                  <a:lnTo>
                    <a:pt x="1766" y="477"/>
                  </a:lnTo>
                  <a:lnTo>
                    <a:pt x="1766" y="477"/>
                  </a:lnTo>
                  <a:lnTo>
                    <a:pt x="1766" y="479"/>
                  </a:lnTo>
                  <a:lnTo>
                    <a:pt x="1765" y="483"/>
                  </a:lnTo>
                  <a:lnTo>
                    <a:pt x="1765" y="485"/>
                  </a:lnTo>
                  <a:lnTo>
                    <a:pt x="1765" y="487"/>
                  </a:lnTo>
                  <a:lnTo>
                    <a:pt x="1763" y="490"/>
                  </a:lnTo>
                  <a:lnTo>
                    <a:pt x="1761" y="492"/>
                  </a:lnTo>
                  <a:lnTo>
                    <a:pt x="1759" y="492"/>
                  </a:lnTo>
                  <a:lnTo>
                    <a:pt x="1755" y="492"/>
                  </a:lnTo>
                  <a:lnTo>
                    <a:pt x="1755" y="492"/>
                  </a:lnTo>
                  <a:lnTo>
                    <a:pt x="1753" y="490"/>
                  </a:lnTo>
                  <a:lnTo>
                    <a:pt x="1751" y="490"/>
                  </a:lnTo>
                  <a:lnTo>
                    <a:pt x="1751" y="490"/>
                  </a:lnTo>
                  <a:lnTo>
                    <a:pt x="1749" y="490"/>
                  </a:lnTo>
                  <a:lnTo>
                    <a:pt x="1746" y="490"/>
                  </a:lnTo>
                  <a:lnTo>
                    <a:pt x="1744" y="490"/>
                  </a:lnTo>
                  <a:lnTo>
                    <a:pt x="1742" y="490"/>
                  </a:lnTo>
                  <a:lnTo>
                    <a:pt x="1742" y="490"/>
                  </a:lnTo>
                  <a:lnTo>
                    <a:pt x="1742" y="490"/>
                  </a:lnTo>
                  <a:lnTo>
                    <a:pt x="1742" y="487"/>
                  </a:lnTo>
                  <a:lnTo>
                    <a:pt x="1742" y="487"/>
                  </a:lnTo>
                  <a:lnTo>
                    <a:pt x="1740" y="487"/>
                  </a:lnTo>
                  <a:lnTo>
                    <a:pt x="1736" y="489"/>
                  </a:lnTo>
                  <a:lnTo>
                    <a:pt x="1736" y="489"/>
                  </a:lnTo>
                  <a:lnTo>
                    <a:pt x="1730" y="490"/>
                  </a:lnTo>
                  <a:lnTo>
                    <a:pt x="1730" y="490"/>
                  </a:lnTo>
                  <a:lnTo>
                    <a:pt x="1729" y="489"/>
                  </a:lnTo>
                  <a:lnTo>
                    <a:pt x="1729" y="487"/>
                  </a:lnTo>
                  <a:lnTo>
                    <a:pt x="1729" y="485"/>
                  </a:lnTo>
                  <a:lnTo>
                    <a:pt x="1727" y="483"/>
                  </a:lnTo>
                  <a:lnTo>
                    <a:pt x="1725" y="479"/>
                  </a:lnTo>
                  <a:lnTo>
                    <a:pt x="1723" y="479"/>
                  </a:lnTo>
                  <a:lnTo>
                    <a:pt x="1723" y="477"/>
                  </a:lnTo>
                  <a:lnTo>
                    <a:pt x="1725" y="475"/>
                  </a:lnTo>
                  <a:lnTo>
                    <a:pt x="1725" y="475"/>
                  </a:lnTo>
                  <a:lnTo>
                    <a:pt x="1725" y="475"/>
                  </a:lnTo>
                  <a:lnTo>
                    <a:pt x="1725" y="473"/>
                  </a:lnTo>
                  <a:lnTo>
                    <a:pt x="1725" y="473"/>
                  </a:lnTo>
                  <a:lnTo>
                    <a:pt x="1725" y="473"/>
                  </a:lnTo>
                  <a:lnTo>
                    <a:pt x="1725" y="472"/>
                  </a:lnTo>
                  <a:lnTo>
                    <a:pt x="1725" y="472"/>
                  </a:lnTo>
                  <a:lnTo>
                    <a:pt x="1721" y="466"/>
                  </a:lnTo>
                  <a:lnTo>
                    <a:pt x="1719" y="464"/>
                  </a:lnTo>
                  <a:lnTo>
                    <a:pt x="1719" y="462"/>
                  </a:lnTo>
                  <a:lnTo>
                    <a:pt x="1719" y="462"/>
                  </a:lnTo>
                  <a:lnTo>
                    <a:pt x="1717" y="462"/>
                  </a:lnTo>
                  <a:lnTo>
                    <a:pt x="1717" y="462"/>
                  </a:lnTo>
                  <a:lnTo>
                    <a:pt x="1715" y="462"/>
                  </a:lnTo>
                  <a:lnTo>
                    <a:pt x="1715" y="460"/>
                  </a:lnTo>
                  <a:lnTo>
                    <a:pt x="1713" y="458"/>
                  </a:lnTo>
                  <a:lnTo>
                    <a:pt x="1713" y="458"/>
                  </a:lnTo>
                  <a:lnTo>
                    <a:pt x="1712" y="458"/>
                  </a:lnTo>
                  <a:lnTo>
                    <a:pt x="1710" y="458"/>
                  </a:lnTo>
                  <a:lnTo>
                    <a:pt x="1710" y="460"/>
                  </a:lnTo>
                  <a:lnTo>
                    <a:pt x="1708" y="460"/>
                  </a:lnTo>
                  <a:lnTo>
                    <a:pt x="1706" y="460"/>
                  </a:lnTo>
                  <a:lnTo>
                    <a:pt x="1702" y="458"/>
                  </a:lnTo>
                  <a:lnTo>
                    <a:pt x="1702" y="456"/>
                  </a:lnTo>
                  <a:lnTo>
                    <a:pt x="1691" y="441"/>
                  </a:lnTo>
                  <a:lnTo>
                    <a:pt x="1691" y="439"/>
                  </a:lnTo>
                  <a:lnTo>
                    <a:pt x="1689" y="432"/>
                  </a:lnTo>
                  <a:lnTo>
                    <a:pt x="1689" y="430"/>
                  </a:lnTo>
                  <a:lnTo>
                    <a:pt x="1689" y="430"/>
                  </a:lnTo>
                  <a:lnTo>
                    <a:pt x="1689" y="430"/>
                  </a:lnTo>
                  <a:lnTo>
                    <a:pt x="1689" y="428"/>
                  </a:lnTo>
                  <a:lnTo>
                    <a:pt x="1689" y="426"/>
                  </a:lnTo>
                  <a:lnTo>
                    <a:pt x="1689" y="426"/>
                  </a:lnTo>
                  <a:lnTo>
                    <a:pt x="1687" y="422"/>
                  </a:lnTo>
                  <a:lnTo>
                    <a:pt x="1687" y="422"/>
                  </a:lnTo>
                  <a:lnTo>
                    <a:pt x="1685" y="413"/>
                  </a:lnTo>
                  <a:lnTo>
                    <a:pt x="1685" y="411"/>
                  </a:lnTo>
                  <a:lnTo>
                    <a:pt x="1685" y="411"/>
                  </a:lnTo>
                  <a:lnTo>
                    <a:pt x="1687" y="409"/>
                  </a:lnTo>
                  <a:lnTo>
                    <a:pt x="1687" y="407"/>
                  </a:lnTo>
                  <a:lnTo>
                    <a:pt x="1687" y="405"/>
                  </a:lnTo>
                  <a:lnTo>
                    <a:pt x="1687" y="403"/>
                  </a:lnTo>
                  <a:lnTo>
                    <a:pt x="1687" y="401"/>
                  </a:lnTo>
                  <a:lnTo>
                    <a:pt x="1687" y="401"/>
                  </a:lnTo>
                  <a:lnTo>
                    <a:pt x="1691" y="400"/>
                  </a:lnTo>
                  <a:lnTo>
                    <a:pt x="1691" y="398"/>
                  </a:lnTo>
                  <a:lnTo>
                    <a:pt x="1691" y="398"/>
                  </a:lnTo>
                  <a:lnTo>
                    <a:pt x="1693" y="394"/>
                  </a:lnTo>
                  <a:lnTo>
                    <a:pt x="1693" y="390"/>
                  </a:lnTo>
                  <a:lnTo>
                    <a:pt x="1693" y="390"/>
                  </a:lnTo>
                  <a:lnTo>
                    <a:pt x="1693" y="388"/>
                  </a:lnTo>
                  <a:lnTo>
                    <a:pt x="1694" y="388"/>
                  </a:lnTo>
                  <a:lnTo>
                    <a:pt x="1694" y="384"/>
                  </a:lnTo>
                  <a:lnTo>
                    <a:pt x="1694" y="384"/>
                  </a:lnTo>
                  <a:lnTo>
                    <a:pt x="1696" y="383"/>
                  </a:lnTo>
                  <a:lnTo>
                    <a:pt x="1700" y="377"/>
                  </a:lnTo>
                  <a:lnTo>
                    <a:pt x="1704" y="371"/>
                  </a:lnTo>
                  <a:lnTo>
                    <a:pt x="1708" y="369"/>
                  </a:lnTo>
                  <a:lnTo>
                    <a:pt x="1708" y="367"/>
                  </a:lnTo>
                  <a:lnTo>
                    <a:pt x="1710" y="367"/>
                  </a:lnTo>
                  <a:lnTo>
                    <a:pt x="1710" y="365"/>
                  </a:lnTo>
                  <a:lnTo>
                    <a:pt x="1712" y="365"/>
                  </a:lnTo>
                  <a:lnTo>
                    <a:pt x="1712" y="365"/>
                  </a:lnTo>
                  <a:lnTo>
                    <a:pt x="1713" y="365"/>
                  </a:lnTo>
                  <a:lnTo>
                    <a:pt x="1719" y="362"/>
                  </a:lnTo>
                  <a:lnTo>
                    <a:pt x="1719" y="362"/>
                  </a:lnTo>
                  <a:lnTo>
                    <a:pt x="1732" y="362"/>
                  </a:lnTo>
                  <a:lnTo>
                    <a:pt x="1732" y="362"/>
                  </a:lnTo>
                  <a:lnTo>
                    <a:pt x="1734" y="364"/>
                  </a:lnTo>
                  <a:lnTo>
                    <a:pt x="1736" y="365"/>
                  </a:lnTo>
                  <a:lnTo>
                    <a:pt x="1736" y="365"/>
                  </a:lnTo>
                  <a:lnTo>
                    <a:pt x="1738" y="365"/>
                  </a:lnTo>
                  <a:lnTo>
                    <a:pt x="1738" y="364"/>
                  </a:lnTo>
                  <a:lnTo>
                    <a:pt x="1740" y="365"/>
                  </a:lnTo>
                  <a:lnTo>
                    <a:pt x="1740" y="365"/>
                  </a:lnTo>
                  <a:lnTo>
                    <a:pt x="1740" y="365"/>
                  </a:lnTo>
                  <a:lnTo>
                    <a:pt x="1740" y="365"/>
                  </a:lnTo>
                  <a:lnTo>
                    <a:pt x="1742" y="365"/>
                  </a:lnTo>
                  <a:lnTo>
                    <a:pt x="1742" y="365"/>
                  </a:lnTo>
                  <a:lnTo>
                    <a:pt x="1744" y="367"/>
                  </a:lnTo>
                  <a:lnTo>
                    <a:pt x="1744" y="367"/>
                  </a:lnTo>
                  <a:lnTo>
                    <a:pt x="1744" y="367"/>
                  </a:lnTo>
                  <a:lnTo>
                    <a:pt x="1746" y="369"/>
                  </a:lnTo>
                  <a:lnTo>
                    <a:pt x="1746" y="369"/>
                  </a:lnTo>
                  <a:lnTo>
                    <a:pt x="1749" y="369"/>
                  </a:lnTo>
                  <a:lnTo>
                    <a:pt x="1751" y="367"/>
                  </a:lnTo>
                  <a:lnTo>
                    <a:pt x="1753" y="367"/>
                  </a:lnTo>
                  <a:lnTo>
                    <a:pt x="1755" y="367"/>
                  </a:lnTo>
                  <a:lnTo>
                    <a:pt x="1757" y="369"/>
                  </a:lnTo>
                  <a:lnTo>
                    <a:pt x="1757" y="369"/>
                  </a:lnTo>
                  <a:lnTo>
                    <a:pt x="1759" y="369"/>
                  </a:lnTo>
                  <a:lnTo>
                    <a:pt x="1761" y="369"/>
                  </a:lnTo>
                  <a:lnTo>
                    <a:pt x="1761" y="369"/>
                  </a:lnTo>
                  <a:lnTo>
                    <a:pt x="1761" y="369"/>
                  </a:lnTo>
                  <a:lnTo>
                    <a:pt x="1763" y="367"/>
                  </a:lnTo>
                  <a:lnTo>
                    <a:pt x="1763" y="367"/>
                  </a:lnTo>
                  <a:lnTo>
                    <a:pt x="1765" y="367"/>
                  </a:lnTo>
                  <a:lnTo>
                    <a:pt x="1765" y="365"/>
                  </a:lnTo>
                  <a:lnTo>
                    <a:pt x="1766" y="365"/>
                  </a:lnTo>
                  <a:lnTo>
                    <a:pt x="1768" y="365"/>
                  </a:lnTo>
                  <a:lnTo>
                    <a:pt x="1770" y="365"/>
                  </a:lnTo>
                  <a:lnTo>
                    <a:pt x="1772" y="365"/>
                  </a:lnTo>
                  <a:lnTo>
                    <a:pt x="1772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8" y="365"/>
                  </a:lnTo>
                  <a:lnTo>
                    <a:pt x="1780" y="365"/>
                  </a:lnTo>
                  <a:lnTo>
                    <a:pt x="1782" y="365"/>
                  </a:lnTo>
                  <a:lnTo>
                    <a:pt x="1782" y="365"/>
                  </a:lnTo>
                  <a:lnTo>
                    <a:pt x="1783" y="365"/>
                  </a:lnTo>
                  <a:lnTo>
                    <a:pt x="1783" y="365"/>
                  </a:lnTo>
                  <a:lnTo>
                    <a:pt x="1783" y="365"/>
                  </a:lnTo>
                  <a:lnTo>
                    <a:pt x="1785" y="365"/>
                  </a:lnTo>
                  <a:lnTo>
                    <a:pt x="1787" y="365"/>
                  </a:lnTo>
                  <a:lnTo>
                    <a:pt x="1787" y="365"/>
                  </a:lnTo>
                  <a:lnTo>
                    <a:pt x="1787" y="364"/>
                  </a:lnTo>
                  <a:lnTo>
                    <a:pt x="1787" y="364"/>
                  </a:lnTo>
                  <a:lnTo>
                    <a:pt x="1787" y="362"/>
                  </a:lnTo>
                  <a:lnTo>
                    <a:pt x="1789" y="362"/>
                  </a:lnTo>
                  <a:lnTo>
                    <a:pt x="1789" y="362"/>
                  </a:lnTo>
                  <a:lnTo>
                    <a:pt x="1789" y="362"/>
                  </a:lnTo>
                  <a:lnTo>
                    <a:pt x="1791" y="362"/>
                  </a:lnTo>
                  <a:lnTo>
                    <a:pt x="1791" y="362"/>
                  </a:lnTo>
                  <a:lnTo>
                    <a:pt x="1793" y="362"/>
                  </a:lnTo>
                  <a:lnTo>
                    <a:pt x="1793" y="362"/>
                  </a:lnTo>
                  <a:lnTo>
                    <a:pt x="1793" y="360"/>
                  </a:lnTo>
                  <a:lnTo>
                    <a:pt x="1795" y="362"/>
                  </a:lnTo>
                  <a:lnTo>
                    <a:pt x="1795" y="362"/>
                  </a:lnTo>
                  <a:lnTo>
                    <a:pt x="1795" y="362"/>
                  </a:lnTo>
                  <a:lnTo>
                    <a:pt x="1797" y="364"/>
                  </a:lnTo>
                  <a:lnTo>
                    <a:pt x="1797" y="362"/>
                  </a:lnTo>
                  <a:lnTo>
                    <a:pt x="1799" y="362"/>
                  </a:lnTo>
                  <a:lnTo>
                    <a:pt x="1801" y="362"/>
                  </a:lnTo>
                  <a:lnTo>
                    <a:pt x="1801" y="364"/>
                  </a:lnTo>
                  <a:lnTo>
                    <a:pt x="1802" y="364"/>
                  </a:lnTo>
                  <a:lnTo>
                    <a:pt x="1806" y="367"/>
                  </a:lnTo>
                  <a:lnTo>
                    <a:pt x="1806" y="369"/>
                  </a:lnTo>
                  <a:lnTo>
                    <a:pt x="1806" y="369"/>
                  </a:lnTo>
                  <a:lnTo>
                    <a:pt x="1810" y="367"/>
                  </a:lnTo>
                  <a:lnTo>
                    <a:pt x="1814" y="367"/>
                  </a:lnTo>
                  <a:lnTo>
                    <a:pt x="1819" y="367"/>
                  </a:lnTo>
                  <a:lnTo>
                    <a:pt x="1821" y="367"/>
                  </a:lnTo>
                  <a:lnTo>
                    <a:pt x="1821" y="365"/>
                  </a:lnTo>
                  <a:lnTo>
                    <a:pt x="1823" y="365"/>
                  </a:lnTo>
                  <a:lnTo>
                    <a:pt x="1827" y="365"/>
                  </a:lnTo>
                  <a:lnTo>
                    <a:pt x="1831" y="365"/>
                  </a:lnTo>
                  <a:lnTo>
                    <a:pt x="1831" y="365"/>
                  </a:lnTo>
                  <a:lnTo>
                    <a:pt x="1833" y="365"/>
                  </a:lnTo>
                  <a:lnTo>
                    <a:pt x="1833" y="365"/>
                  </a:lnTo>
                  <a:lnTo>
                    <a:pt x="1835" y="365"/>
                  </a:lnTo>
                  <a:lnTo>
                    <a:pt x="1835" y="365"/>
                  </a:lnTo>
                  <a:lnTo>
                    <a:pt x="1840" y="365"/>
                  </a:lnTo>
                  <a:lnTo>
                    <a:pt x="1840" y="365"/>
                  </a:lnTo>
                  <a:lnTo>
                    <a:pt x="1842" y="364"/>
                  </a:lnTo>
                  <a:lnTo>
                    <a:pt x="1842" y="364"/>
                  </a:lnTo>
                  <a:lnTo>
                    <a:pt x="1859" y="364"/>
                  </a:lnTo>
                  <a:lnTo>
                    <a:pt x="1859" y="364"/>
                  </a:lnTo>
                  <a:lnTo>
                    <a:pt x="1861" y="364"/>
                  </a:lnTo>
                  <a:lnTo>
                    <a:pt x="1861" y="365"/>
                  </a:lnTo>
                  <a:lnTo>
                    <a:pt x="1863" y="365"/>
                  </a:lnTo>
                  <a:lnTo>
                    <a:pt x="1863" y="365"/>
                  </a:lnTo>
                  <a:lnTo>
                    <a:pt x="1865" y="365"/>
                  </a:lnTo>
                  <a:lnTo>
                    <a:pt x="1865" y="364"/>
                  </a:lnTo>
                  <a:lnTo>
                    <a:pt x="1865" y="362"/>
                  </a:lnTo>
                  <a:lnTo>
                    <a:pt x="1865" y="364"/>
                  </a:lnTo>
                  <a:lnTo>
                    <a:pt x="1867" y="365"/>
                  </a:lnTo>
                  <a:lnTo>
                    <a:pt x="1867" y="365"/>
                  </a:lnTo>
                  <a:lnTo>
                    <a:pt x="1871" y="365"/>
                  </a:lnTo>
                  <a:lnTo>
                    <a:pt x="1876" y="364"/>
                  </a:lnTo>
                  <a:lnTo>
                    <a:pt x="1886" y="365"/>
                  </a:lnTo>
                  <a:lnTo>
                    <a:pt x="1889" y="364"/>
                  </a:lnTo>
                  <a:lnTo>
                    <a:pt x="1891" y="364"/>
                  </a:lnTo>
                  <a:lnTo>
                    <a:pt x="1893" y="364"/>
                  </a:lnTo>
                  <a:lnTo>
                    <a:pt x="1893" y="364"/>
                  </a:lnTo>
                  <a:lnTo>
                    <a:pt x="1893" y="364"/>
                  </a:lnTo>
                  <a:lnTo>
                    <a:pt x="1897" y="367"/>
                  </a:lnTo>
                  <a:lnTo>
                    <a:pt x="1899" y="371"/>
                  </a:lnTo>
                  <a:lnTo>
                    <a:pt x="1899" y="371"/>
                  </a:lnTo>
                  <a:lnTo>
                    <a:pt x="1899" y="371"/>
                  </a:lnTo>
                  <a:lnTo>
                    <a:pt x="1901" y="371"/>
                  </a:lnTo>
                  <a:lnTo>
                    <a:pt x="1901" y="371"/>
                  </a:lnTo>
                  <a:lnTo>
                    <a:pt x="1903" y="373"/>
                  </a:lnTo>
                  <a:lnTo>
                    <a:pt x="1903" y="375"/>
                  </a:lnTo>
                  <a:lnTo>
                    <a:pt x="1903" y="375"/>
                  </a:lnTo>
                  <a:lnTo>
                    <a:pt x="1905" y="375"/>
                  </a:lnTo>
                  <a:lnTo>
                    <a:pt x="1905" y="375"/>
                  </a:lnTo>
                  <a:lnTo>
                    <a:pt x="1905" y="375"/>
                  </a:lnTo>
                  <a:lnTo>
                    <a:pt x="1905" y="375"/>
                  </a:lnTo>
                  <a:lnTo>
                    <a:pt x="1908" y="377"/>
                  </a:lnTo>
                  <a:lnTo>
                    <a:pt x="1914" y="377"/>
                  </a:lnTo>
                  <a:lnTo>
                    <a:pt x="1916" y="377"/>
                  </a:lnTo>
                  <a:lnTo>
                    <a:pt x="1918" y="377"/>
                  </a:lnTo>
                  <a:lnTo>
                    <a:pt x="1920" y="377"/>
                  </a:lnTo>
                  <a:lnTo>
                    <a:pt x="1927" y="377"/>
                  </a:lnTo>
                  <a:lnTo>
                    <a:pt x="1927" y="377"/>
                  </a:lnTo>
                  <a:lnTo>
                    <a:pt x="1929" y="379"/>
                  </a:lnTo>
                  <a:lnTo>
                    <a:pt x="1929" y="379"/>
                  </a:lnTo>
                  <a:lnTo>
                    <a:pt x="1931" y="379"/>
                  </a:lnTo>
                  <a:lnTo>
                    <a:pt x="1931" y="379"/>
                  </a:lnTo>
                  <a:lnTo>
                    <a:pt x="1933" y="379"/>
                  </a:lnTo>
                  <a:lnTo>
                    <a:pt x="1935" y="377"/>
                  </a:lnTo>
                  <a:lnTo>
                    <a:pt x="1937" y="377"/>
                  </a:lnTo>
                  <a:lnTo>
                    <a:pt x="1939" y="377"/>
                  </a:lnTo>
                  <a:lnTo>
                    <a:pt x="1939" y="377"/>
                  </a:lnTo>
                  <a:lnTo>
                    <a:pt x="1941" y="377"/>
                  </a:lnTo>
                  <a:lnTo>
                    <a:pt x="1941" y="377"/>
                  </a:lnTo>
                  <a:lnTo>
                    <a:pt x="1941" y="377"/>
                  </a:lnTo>
                  <a:lnTo>
                    <a:pt x="1942" y="377"/>
                  </a:lnTo>
                  <a:lnTo>
                    <a:pt x="1944" y="377"/>
                  </a:lnTo>
                  <a:lnTo>
                    <a:pt x="1946" y="377"/>
                  </a:lnTo>
                  <a:lnTo>
                    <a:pt x="1946" y="377"/>
                  </a:lnTo>
                  <a:lnTo>
                    <a:pt x="1950" y="375"/>
                  </a:lnTo>
                  <a:lnTo>
                    <a:pt x="1950" y="375"/>
                  </a:lnTo>
                  <a:lnTo>
                    <a:pt x="1956" y="375"/>
                  </a:lnTo>
                  <a:lnTo>
                    <a:pt x="1956" y="375"/>
                  </a:lnTo>
                  <a:lnTo>
                    <a:pt x="1958" y="373"/>
                  </a:lnTo>
                  <a:lnTo>
                    <a:pt x="1958" y="373"/>
                  </a:lnTo>
                  <a:lnTo>
                    <a:pt x="1958" y="373"/>
                  </a:lnTo>
                  <a:lnTo>
                    <a:pt x="1960" y="373"/>
                  </a:lnTo>
                  <a:lnTo>
                    <a:pt x="1961" y="371"/>
                  </a:lnTo>
                  <a:lnTo>
                    <a:pt x="1963" y="371"/>
                  </a:lnTo>
                  <a:lnTo>
                    <a:pt x="1965" y="373"/>
                  </a:lnTo>
                  <a:lnTo>
                    <a:pt x="1969" y="373"/>
                  </a:lnTo>
                  <a:lnTo>
                    <a:pt x="1977" y="371"/>
                  </a:lnTo>
                  <a:lnTo>
                    <a:pt x="1978" y="369"/>
                  </a:lnTo>
                  <a:lnTo>
                    <a:pt x="1980" y="369"/>
                  </a:lnTo>
                  <a:lnTo>
                    <a:pt x="1982" y="367"/>
                  </a:lnTo>
                  <a:lnTo>
                    <a:pt x="1984" y="367"/>
                  </a:lnTo>
                  <a:lnTo>
                    <a:pt x="1984" y="367"/>
                  </a:lnTo>
                  <a:lnTo>
                    <a:pt x="1986" y="367"/>
                  </a:lnTo>
                  <a:lnTo>
                    <a:pt x="1988" y="365"/>
                  </a:lnTo>
                  <a:lnTo>
                    <a:pt x="1988" y="364"/>
                  </a:lnTo>
                  <a:lnTo>
                    <a:pt x="1990" y="364"/>
                  </a:lnTo>
                  <a:lnTo>
                    <a:pt x="1990" y="364"/>
                  </a:lnTo>
                  <a:lnTo>
                    <a:pt x="1990" y="362"/>
                  </a:lnTo>
                  <a:lnTo>
                    <a:pt x="1990" y="362"/>
                  </a:lnTo>
                  <a:lnTo>
                    <a:pt x="1992" y="358"/>
                  </a:lnTo>
                  <a:lnTo>
                    <a:pt x="1992" y="358"/>
                  </a:lnTo>
                  <a:lnTo>
                    <a:pt x="1994" y="358"/>
                  </a:lnTo>
                  <a:lnTo>
                    <a:pt x="1994" y="358"/>
                  </a:lnTo>
                  <a:lnTo>
                    <a:pt x="1995" y="358"/>
                  </a:lnTo>
                  <a:lnTo>
                    <a:pt x="1995" y="356"/>
                  </a:lnTo>
                  <a:lnTo>
                    <a:pt x="1994" y="356"/>
                  </a:lnTo>
                  <a:lnTo>
                    <a:pt x="1994" y="356"/>
                  </a:lnTo>
                  <a:lnTo>
                    <a:pt x="1994" y="354"/>
                  </a:lnTo>
                  <a:lnTo>
                    <a:pt x="1994" y="354"/>
                  </a:lnTo>
                  <a:lnTo>
                    <a:pt x="1994" y="352"/>
                  </a:lnTo>
                  <a:lnTo>
                    <a:pt x="1995" y="352"/>
                  </a:lnTo>
                  <a:lnTo>
                    <a:pt x="1997" y="350"/>
                  </a:lnTo>
                  <a:lnTo>
                    <a:pt x="1997" y="348"/>
                  </a:lnTo>
                  <a:lnTo>
                    <a:pt x="1997" y="348"/>
                  </a:lnTo>
                  <a:lnTo>
                    <a:pt x="1997" y="347"/>
                  </a:lnTo>
                  <a:lnTo>
                    <a:pt x="1999" y="347"/>
                  </a:lnTo>
                  <a:lnTo>
                    <a:pt x="1999" y="345"/>
                  </a:lnTo>
                  <a:lnTo>
                    <a:pt x="1999" y="343"/>
                  </a:lnTo>
                  <a:lnTo>
                    <a:pt x="2001" y="343"/>
                  </a:lnTo>
                  <a:lnTo>
                    <a:pt x="2003" y="341"/>
                  </a:lnTo>
                  <a:lnTo>
                    <a:pt x="2005" y="339"/>
                  </a:lnTo>
                  <a:lnTo>
                    <a:pt x="2007" y="337"/>
                  </a:lnTo>
                  <a:lnTo>
                    <a:pt x="2009" y="337"/>
                  </a:lnTo>
                  <a:lnTo>
                    <a:pt x="2009" y="337"/>
                  </a:lnTo>
                  <a:lnTo>
                    <a:pt x="2011" y="335"/>
                  </a:lnTo>
                  <a:lnTo>
                    <a:pt x="2011" y="333"/>
                  </a:lnTo>
                  <a:lnTo>
                    <a:pt x="2011" y="333"/>
                  </a:lnTo>
                  <a:lnTo>
                    <a:pt x="2014" y="333"/>
                  </a:lnTo>
                  <a:lnTo>
                    <a:pt x="2016" y="331"/>
                  </a:lnTo>
                  <a:lnTo>
                    <a:pt x="2016" y="331"/>
                  </a:lnTo>
                  <a:lnTo>
                    <a:pt x="2016" y="331"/>
                  </a:lnTo>
                  <a:lnTo>
                    <a:pt x="2016" y="330"/>
                  </a:lnTo>
                  <a:lnTo>
                    <a:pt x="2018" y="330"/>
                  </a:lnTo>
                  <a:lnTo>
                    <a:pt x="2020" y="328"/>
                  </a:lnTo>
                  <a:lnTo>
                    <a:pt x="2022" y="324"/>
                  </a:lnTo>
                  <a:lnTo>
                    <a:pt x="2026" y="318"/>
                  </a:lnTo>
                  <a:lnTo>
                    <a:pt x="2030" y="307"/>
                  </a:lnTo>
                  <a:lnTo>
                    <a:pt x="2031" y="305"/>
                  </a:lnTo>
                  <a:lnTo>
                    <a:pt x="2033" y="301"/>
                  </a:lnTo>
                  <a:lnTo>
                    <a:pt x="2035" y="301"/>
                  </a:lnTo>
                  <a:lnTo>
                    <a:pt x="2037" y="299"/>
                  </a:lnTo>
                  <a:lnTo>
                    <a:pt x="2039" y="297"/>
                  </a:lnTo>
                  <a:lnTo>
                    <a:pt x="2039" y="295"/>
                  </a:lnTo>
                  <a:lnTo>
                    <a:pt x="2037" y="294"/>
                  </a:lnTo>
                  <a:lnTo>
                    <a:pt x="2035" y="294"/>
                  </a:lnTo>
                  <a:lnTo>
                    <a:pt x="2033" y="292"/>
                  </a:lnTo>
                  <a:lnTo>
                    <a:pt x="2033" y="288"/>
                  </a:lnTo>
                  <a:lnTo>
                    <a:pt x="2035" y="286"/>
                  </a:lnTo>
                  <a:lnTo>
                    <a:pt x="2035" y="284"/>
                  </a:lnTo>
                  <a:lnTo>
                    <a:pt x="2033" y="284"/>
                  </a:lnTo>
                  <a:lnTo>
                    <a:pt x="2028" y="286"/>
                  </a:lnTo>
                  <a:lnTo>
                    <a:pt x="2028" y="286"/>
                  </a:lnTo>
                  <a:lnTo>
                    <a:pt x="2026" y="284"/>
                  </a:lnTo>
                  <a:lnTo>
                    <a:pt x="2026" y="284"/>
                  </a:lnTo>
                  <a:lnTo>
                    <a:pt x="2026" y="280"/>
                  </a:lnTo>
                  <a:lnTo>
                    <a:pt x="2024" y="280"/>
                  </a:lnTo>
                  <a:lnTo>
                    <a:pt x="2024" y="280"/>
                  </a:lnTo>
                  <a:lnTo>
                    <a:pt x="2022" y="282"/>
                  </a:lnTo>
                  <a:lnTo>
                    <a:pt x="2020" y="282"/>
                  </a:lnTo>
                  <a:lnTo>
                    <a:pt x="2020" y="282"/>
                  </a:lnTo>
                  <a:lnTo>
                    <a:pt x="2020" y="284"/>
                  </a:lnTo>
                  <a:lnTo>
                    <a:pt x="2020" y="286"/>
                  </a:lnTo>
                  <a:lnTo>
                    <a:pt x="2020" y="284"/>
                  </a:lnTo>
                  <a:lnTo>
                    <a:pt x="2020" y="284"/>
                  </a:lnTo>
                  <a:lnTo>
                    <a:pt x="2018" y="286"/>
                  </a:lnTo>
                  <a:lnTo>
                    <a:pt x="2013" y="292"/>
                  </a:lnTo>
                  <a:lnTo>
                    <a:pt x="2011" y="292"/>
                  </a:lnTo>
                  <a:lnTo>
                    <a:pt x="2011" y="294"/>
                  </a:lnTo>
                  <a:lnTo>
                    <a:pt x="2011" y="295"/>
                  </a:lnTo>
                  <a:lnTo>
                    <a:pt x="2013" y="295"/>
                  </a:lnTo>
                  <a:lnTo>
                    <a:pt x="2013" y="297"/>
                  </a:lnTo>
                  <a:lnTo>
                    <a:pt x="2013" y="299"/>
                  </a:lnTo>
                  <a:lnTo>
                    <a:pt x="2011" y="299"/>
                  </a:lnTo>
                  <a:lnTo>
                    <a:pt x="2007" y="299"/>
                  </a:lnTo>
                  <a:lnTo>
                    <a:pt x="2007" y="301"/>
                  </a:lnTo>
                  <a:lnTo>
                    <a:pt x="2005" y="303"/>
                  </a:lnTo>
                  <a:lnTo>
                    <a:pt x="2003" y="303"/>
                  </a:lnTo>
                  <a:lnTo>
                    <a:pt x="2001" y="303"/>
                  </a:lnTo>
                  <a:lnTo>
                    <a:pt x="1997" y="303"/>
                  </a:lnTo>
                  <a:lnTo>
                    <a:pt x="1997" y="303"/>
                  </a:lnTo>
                  <a:lnTo>
                    <a:pt x="1995" y="303"/>
                  </a:lnTo>
                  <a:lnTo>
                    <a:pt x="1992" y="307"/>
                  </a:lnTo>
                  <a:lnTo>
                    <a:pt x="1992" y="307"/>
                  </a:lnTo>
                  <a:lnTo>
                    <a:pt x="1992" y="309"/>
                  </a:lnTo>
                  <a:lnTo>
                    <a:pt x="1992" y="311"/>
                  </a:lnTo>
                  <a:lnTo>
                    <a:pt x="1992" y="312"/>
                  </a:lnTo>
                  <a:lnTo>
                    <a:pt x="1995" y="312"/>
                  </a:lnTo>
                  <a:lnTo>
                    <a:pt x="1995" y="312"/>
                  </a:lnTo>
                  <a:lnTo>
                    <a:pt x="1997" y="312"/>
                  </a:lnTo>
                  <a:lnTo>
                    <a:pt x="1997" y="314"/>
                  </a:lnTo>
                  <a:lnTo>
                    <a:pt x="1995" y="316"/>
                  </a:lnTo>
                  <a:lnTo>
                    <a:pt x="1995" y="316"/>
                  </a:lnTo>
                  <a:lnTo>
                    <a:pt x="1994" y="318"/>
                  </a:lnTo>
                  <a:lnTo>
                    <a:pt x="1994" y="318"/>
                  </a:lnTo>
                  <a:lnTo>
                    <a:pt x="1994" y="316"/>
                  </a:lnTo>
                  <a:lnTo>
                    <a:pt x="1994" y="316"/>
                  </a:lnTo>
                  <a:lnTo>
                    <a:pt x="1992" y="316"/>
                  </a:lnTo>
                  <a:lnTo>
                    <a:pt x="1992" y="316"/>
                  </a:lnTo>
                  <a:lnTo>
                    <a:pt x="1992" y="316"/>
                  </a:lnTo>
                  <a:lnTo>
                    <a:pt x="1990" y="316"/>
                  </a:lnTo>
                  <a:lnTo>
                    <a:pt x="1990" y="316"/>
                  </a:lnTo>
                  <a:lnTo>
                    <a:pt x="1988" y="318"/>
                  </a:lnTo>
                  <a:lnTo>
                    <a:pt x="1984" y="316"/>
                  </a:lnTo>
                  <a:lnTo>
                    <a:pt x="1982" y="318"/>
                  </a:lnTo>
                  <a:lnTo>
                    <a:pt x="1982" y="318"/>
                  </a:lnTo>
                  <a:lnTo>
                    <a:pt x="1980" y="318"/>
                  </a:lnTo>
                  <a:lnTo>
                    <a:pt x="1980" y="318"/>
                  </a:lnTo>
                  <a:lnTo>
                    <a:pt x="1978" y="320"/>
                  </a:lnTo>
                  <a:lnTo>
                    <a:pt x="1978" y="326"/>
                  </a:lnTo>
                  <a:lnTo>
                    <a:pt x="1977" y="328"/>
                  </a:lnTo>
                  <a:lnTo>
                    <a:pt x="1975" y="330"/>
                  </a:lnTo>
                  <a:lnTo>
                    <a:pt x="1971" y="330"/>
                  </a:lnTo>
                  <a:lnTo>
                    <a:pt x="1969" y="331"/>
                  </a:lnTo>
                  <a:lnTo>
                    <a:pt x="1967" y="333"/>
                  </a:lnTo>
                  <a:lnTo>
                    <a:pt x="1965" y="333"/>
                  </a:lnTo>
                  <a:lnTo>
                    <a:pt x="1963" y="335"/>
                  </a:lnTo>
                  <a:lnTo>
                    <a:pt x="1956" y="337"/>
                  </a:lnTo>
                  <a:lnTo>
                    <a:pt x="1956" y="339"/>
                  </a:lnTo>
                  <a:lnTo>
                    <a:pt x="1952" y="339"/>
                  </a:lnTo>
                  <a:lnTo>
                    <a:pt x="1952" y="339"/>
                  </a:lnTo>
                  <a:lnTo>
                    <a:pt x="1952" y="341"/>
                  </a:lnTo>
                  <a:lnTo>
                    <a:pt x="1952" y="341"/>
                  </a:lnTo>
                  <a:lnTo>
                    <a:pt x="1952" y="341"/>
                  </a:lnTo>
                  <a:lnTo>
                    <a:pt x="1952" y="341"/>
                  </a:lnTo>
                  <a:lnTo>
                    <a:pt x="1950" y="341"/>
                  </a:lnTo>
                  <a:lnTo>
                    <a:pt x="1950" y="341"/>
                  </a:lnTo>
                  <a:lnTo>
                    <a:pt x="1948" y="341"/>
                  </a:lnTo>
                  <a:lnTo>
                    <a:pt x="1944" y="341"/>
                  </a:lnTo>
                  <a:lnTo>
                    <a:pt x="1935" y="341"/>
                  </a:lnTo>
                  <a:lnTo>
                    <a:pt x="1933" y="339"/>
                  </a:lnTo>
                  <a:lnTo>
                    <a:pt x="1931" y="339"/>
                  </a:lnTo>
                  <a:lnTo>
                    <a:pt x="1929" y="337"/>
                  </a:lnTo>
                  <a:lnTo>
                    <a:pt x="1927" y="339"/>
                  </a:lnTo>
                  <a:lnTo>
                    <a:pt x="1925" y="339"/>
                  </a:lnTo>
                  <a:lnTo>
                    <a:pt x="1925" y="339"/>
                  </a:lnTo>
                  <a:lnTo>
                    <a:pt x="1924" y="337"/>
                  </a:lnTo>
                  <a:lnTo>
                    <a:pt x="1918" y="337"/>
                  </a:lnTo>
                  <a:lnTo>
                    <a:pt x="1916" y="335"/>
                  </a:lnTo>
                  <a:lnTo>
                    <a:pt x="1916" y="335"/>
                  </a:lnTo>
                  <a:lnTo>
                    <a:pt x="1914" y="335"/>
                  </a:lnTo>
                  <a:lnTo>
                    <a:pt x="1914" y="335"/>
                  </a:lnTo>
                  <a:lnTo>
                    <a:pt x="1914" y="335"/>
                  </a:lnTo>
                  <a:lnTo>
                    <a:pt x="1912" y="335"/>
                  </a:lnTo>
                  <a:lnTo>
                    <a:pt x="1912" y="335"/>
                  </a:lnTo>
                  <a:lnTo>
                    <a:pt x="1912" y="335"/>
                  </a:lnTo>
                  <a:lnTo>
                    <a:pt x="1910" y="335"/>
                  </a:lnTo>
                  <a:lnTo>
                    <a:pt x="1910" y="335"/>
                  </a:lnTo>
                  <a:lnTo>
                    <a:pt x="1908" y="335"/>
                  </a:lnTo>
                  <a:lnTo>
                    <a:pt x="1908" y="335"/>
                  </a:lnTo>
                  <a:lnTo>
                    <a:pt x="1907" y="335"/>
                  </a:lnTo>
                  <a:lnTo>
                    <a:pt x="1907" y="335"/>
                  </a:lnTo>
                  <a:lnTo>
                    <a:pt x="1907" y="335"/>
                  </a:lnTo>
                  <a:lnTo>
                    <a:pt x="1907" y="333"/>
                  </a:lnTo>
                  <a:lnTo>
                    <a:pt x="1905" y="333"/>
                  </a:lnTo>
                  <a:lnTo>
                    <a:pt x="1903" y="333"/>
                  </a:lnTo>
                  <a:lnTo>
                    <a:pt x="1903" y="333"/>
                  </a:lnTo>
                  <a:lnTo>
                    <a:pt x="1901" y="331"/>
                  </a:lnTo>
                  <a:lnTo>
                    <a:pt x="1901" y="333"/>
                  </a:lnTo>
                  <a:lnTo>
                    <a:pt x="1901" y="335"/>
                  </a:lnTo>
                  <a:lnTo>
                    <a:pt x="1901" y="335"/>
                  </a:lnTo>
                  <a:lnTo>
                    <a:pt x="1899" y="335"/>
                  </a:lnTo>
                  <a:lnTo>
                    <a:pt x="1897" y="335"/>
                  </a:lnTo>
                  <a:lnTo>
                    <a:pt x="1895" y="335"/>
                  </a:lnTo>
                  <a:lnTo>
                    <a:pt x="1895" y="335"/>
                  </a:lnTo>
                  <a:lnTo>
                    <a:pt x="1893" y="335"/>
                  </a:lnTo>
                  <a:lnTo>
                    <a:pt x="1888" y="333"/>
                  </a:lnTo>
                  <a:lnTo>
                    <a:pt x="1888" y="333"/>
                  </a:lnTo>
                  <a:lnTo>
                    <a:pt x="1886" y="333"/>
                  </a:lnTo>
                  <a:lnTo>
                    <a:pt x="1886" y="333"/>
                  </a:lnTo>
                  <a:lnTo>
                    <a:pt x="1886" y="333"/>
                  </a:lnTo>
                  <a:lnTo>
                    <a:pt x="1886" y="335"/>
                  </a:lnTo>
                  <a:lnTo>
                    <a:pt x="1886" y="335"/>
                  </a:lnTo>
                  <a:lnTo>
                    <a:pt x="1884" y="335"/>
                  </a:lnTo>
                  <a:lnTo>
                    <a:pt x="1884" y="337"/>
                  </a:lnTo>
                  <a:lnTo>
                    <a:pt x="1882" y="339"/>
                  </a:lnTo>
                  <a:lnTo>
                    <a:pt x="1882" y="341"/>
                  </a:lnTo>
                  <a:lnTo>
                    <a:pt x="1880" y="341"/>
                  </a:lnTo>
                  <a:lnTo>
                    <a:pt x="1878" y="343"/>
                  </a:lnTo>
                  <a:lnTo>
                    <a:pt x="1876" y="343"/>
                  </a:lnTo>
                  <a:lnTo>
                    <a:pt x="1874" y="341"/>
                  </a:lnTo>
                  <a:lnTo>
                    <a:pt x="1872" y="339"/>
                  </a:lnTo>
                  <a:lnTo>
                    <a:pt x="1872" y="339"/>
                  </a:lnTo>
                  <a:lnTo>
                    <a:pt x="1872" y="339"/>
                  </a:lnTo>
                  <a:lnTo>
                    <a:pt x="1872" y="339"/>
                  </a:lnTo>
                  <a:lnTo>
                    <a:pt x="1871" y="339"/>
                  </a:lnTo>
                  <a:lnTo>
                    <a:pt x="1871" y="337"/>
                  </a:lnTo>
                  <a:lnTo>
                    <a:pt x="1871" y="337"/>
                  </a:lnTo>
                  <a:lnTo>
                    <a:pt x="1869" y="337"/>
                  </a:lnTo>
                  <a:lnTo>
                    <a:pt x="1867" y="335"/>
                  </a:lnTo>
                  <a:lnTo>
                    <a:pt x="1865" y="335"/>
                  </a:lnTo>
                  <a:lnTo>
                    <a:pt x="1865" y="333"/>
                  </a:lnTo>
                  <a:lnTo>
                    <a:pt x="1865" y="333"/>
                  </a:lnTo>
                  <a:lnTo>
                    <a:pt x="1863" y="333"/>
                  </a:lnTo>
                  <a:lnTo>
                    <a:pt x="1859" y="331"/>
                  </a:lnTo>
                  <a:lnTo>
                    <a:pt x="1855" y="331"/>
                  </a:lnTo>
                  <a:lnTo>
                    <a:pt x="1854" y="331"/>
                  </a:lnTo>
                  <a:lnTo>
                    <a:pt x="1852" y="330"/>
                  </a:lnTo>
                  <a:lnTo>
                    <a:pt x="1850" y="330"/>
                  </a:lnTo>
                  <a:lnTo>
                    <a:pt x="1848" y="330"/>
                  </a:lnTo>
                  <a:lnTo>
                    <a:pt x="1846" y="330"/>
                  </a:lnTo>
                  <a:lnTo>
                    <a:pt x="1842" y="330"/>
                  </a:lnTo>
                  <a:lnTo>
                    <a:pt x="1842" y="330"/>
                  </a:lnTo>
                  <a:lnTo>
                    <a:pt x="1842" y="330"/>
                  </a:lnTo>
                  <a:lnTo>
                    <a:pt x="1840" y="330"/>
                  </a:lnTo>
                  <a:lnTo>
                    <a:pt x="1840" y="330"/>
                  </a:lnTo>
                  <a:lnTo>
                    <a:pt x="1840" y="330"/>
                  </a:lnTo>
                  <a:lnTo>
                    <a:pt x="1840" y="330"/>
                  </a:lnTo>
                  <a:lnTo>
                    <a:pt x="1838" y="330"/>
                  </a:lnTo>
                  <a:lnTo>
                    <a:pt x="1838" y="330"/>
                  </a:lnTo>
                  <a:lnTo>
                    <a:pt x="1836" y="330"/>
                  </a:lnTo>
                  <a:lnTo>
                    <a:pt x="1836" y="330"/>
                  </a:lnTo>
                  <a:lnTo>
                    <a:pt x="1835" y="330"/>
                  </a:lnTo>
                  <a:lnTo>
                    <a:pt x="1833" y="328"/>
                  </a:lnTo>
                  <a:lnTo>
                    <a:pt x="1833" y="328"/>
                  </a:lnTo>
                  <a:lnTo>
                    <a:pt x="1831" y="328"/>
                  </a:lnTo>
                  <a:lnTo>
                    <a:pt x="1827" y="326"/>
                  </a:lnTo>
                  <a:lnTo>
                    <a:pt x="1825" y="326"/>
                  </a:lnTo>
                  <a:lnTo>
                    <a:pt x="1823" y="326"/>
                  </a:lnTo>
                  <a:lnTo>
                    <a:pt x="1823" y="328"/>
                  </a:lnTo>
                  <a:lnTo>
                    <a:pt x="1821" y="330"/>
                  </a:lnTo>
                  <a:lnTo>
                    <a:pt x="1819" y="330"/>
                  </a:lnTo>
                  <a:lnTo>
                    <a:pt x="1818" y="328"/>
                  </a:lnTo>
                  <a:lnTo>
                    <a:pt x="1818" y="328"/>
                  </a:lnTo>
                  <a:lnTo>
                    <a:pt x="1818" y="324"/>
                  </a:lnTo>
                  <a:lnTo>
                    <a:pt x="1816" y="324"/>
                  </a:lnTo>
                  <a:lnTo>
                    <a:pt x="1795" y="326"/>
                  </a:lnTo>
                  <a:lnTo>
                    <a:pt x="1793" y="326"/>
                  </a:lnTo>
                  <a:lnTo>
                    <a:pt x="1789" y="326"/>
                  </a:lnTo>
                  <a:lnTo>
                    <a:pt x="1789" y="324"/>
                  </a:lnTo>
                  <a:lnTo>
                    <a:pt x="1785" y="322"/>
                  </a:lnTo>
                  <a:lnTo>
                    <a:pt x="1785" y="322"/>
                  </a:lnTo>
                  <a:lnTo>
                    <a:pt x="1785" y="320"/>
                  </a:lnTo>
                  <a:lnTo>
                    <a:pt x="1783" y="318"/>
                  </a:lnTo>
                  <a:lnTo>
                    <a:pt x="1783" y="318"/>
                  </a:lnTo>
                  <a:lnTo>
                    <a:pt x="1783" y="318"/>
                  </a:lnTo>
                  <a:lnTo>
                    <a:pt x="1783" y="318"/>
                  </a:lnTo>
                  <a:lnTo>
                    <a:pt x="1783" y="316"/>
                  </a:lnTo>
                  <a:lnTo>
                    <a:pt x="1783" y="316"/>
                  </a:lnTo>
                  <a:lnTo>
                    <a:pt x="1782" y="314"/>
                  </a:lnTo>
                  <a:lnTo>
                    <a:pt x="1782" y="314"/>
                  </a:lnTo>
                  <a:lnTo>
                    <a:pt x="1782" y="314"/>
                  </a:lnTo>
                  <a:lnTo>
                    <a:pt x="1783" y="314"/>
                  </a:lnTo>
                  <a:lnTo>
                    <a:pt x="1785" y="314"/>
                  </a:lnTo>
                  <a:lnTo>
                    <a:pt x="1785" y="312"/>
                  </a:lnTo>
                  <a:lnTo>
                    <a:pt x="1785" y="312"/>
                  </a:lnTo>
                  <a:lnTo>
                    <a:pt x="1785" y="311"/>
                  </a:lnTo>
                  <a:lnTo>
                    <a:pt x="1783" y="311"/>
                  </a:lnTo>
                  <a:lnTo>
                    <a:pt x="1783" y="311"/>
                  </a:lnTo>
                  <a:lnTo>
                    <a:pt x="1783" y="311"/>
                  </a:lnTo>
                  <a:lnTo>
                    <a:pt x="1782" y="312"/>
                  </a:lnTo>
                  <a:lnTo>
                    <a:pt x="1780" y="312"/>
                  </a:lnTo>
                  <a:lnTo>
                    <a:pt x="1780" y="312"/>
                  </a:lnTo>
                  <a:lnTo>
                    <a:pt x="1776" y="312"/>
                  </a:lnTo>
                  <a:lnTo>
                    <a:pt x="1774" y="312"/>
                  </a:lnTo>
                  <a:lnTo>
                    <a:pt x="1770" y="314"/>
                  </a:lnTo>
                  <a:lnTo>
                    <a:pt x="1765" y="312"/>
                  </a:lnTo>
                  <a:lnTo>
                    <a:pt x="1765" y="311"/>
                  </a:lnTo>
                  <a:lnTo>
                    <a:pt x="1763" y="309"/>
                  </a:lnTo>
                  <a:lnTo>
                    <a:pt x="1759" y="309"/>
                  </a:lnTo>
                  <a:lnTo>
                    <a:pt x="1757" y="309"/>
                  </a:lnTo>
                  <a:lnTo>
                    <a:pt x="1751" y="307"/>
                  </a:lnTo>
                  <a:lnTo>
                    <a:pt x="1749" y="307"/>
                  </a:lnTo>
                  <a:lnTo>
                    <a:pt x="1749" y="307"/>
                  </a:lnTo>
                  <a:lnTo>
                    <a:pt x="1747" y="309"/>
                  </a:lnTo>
                  <a:lnTo>
                    <a:pt x="1747" y="309"/>
                  </a:lnTo>
                  <a:lnTo>
                    <a:pt x="1747" y="309"/>
                  </a:lnTo>
                  <a:lnTo>
                    <a:pt x="1747" y="307"/>
                  </a:lnTo>
                  <a:lnTo>
                    <a:pt x="1746" y="309"/>
                  </a:lnTo>
                  <a:lnTo>
                    <a:pt x="1744" y="309"/>
                  </a:lnTo>
                  <a:lnTo>
                    <a:pt x="1744" y="309"/>
                  </a:lnTo>
                  <a:lnTo>
                    <a:pt x="1742" y="309"/>
                  </a:lnTo>
                  <a:lnTo>
                    <a:pt x="1742" y="309"/>
                  </a:lnTo>
                  <a:lnTo>
                    <a:pt x="1742" y="309"/>
                  </a:lnTo>
                  <a:lnTo>
                    <a:pt x="1740" y="311"/>
                  </a:lnTo>
                  <a:lnTo>
                    <a:pt x="1742" y="312"/>
                  </a:lnTo>
                  <a:lnTo>
                    <a:pt x="1742" y="316"/>
                  </a:lnTo>
                  <a:lnTo>
                    <a:pt x="1742" y="316"/>
                  </a:lnTo>
                  <a:lnTo>
                    <a:pt x="1742" y="318"/>
                  </a:lnTo>
                  <a:lnTo>
                    <a:pt x="1740" y="318"/>
                  </a:lnTo>
                  <a:lnTo>
                    <a:pt x="1740" y="320"/>
                  </a:lnTo>
                  <a:lnTo>
                    <a:pt x="1740" y="320"/>
                  </a:lnTo>
                  <a:lnTo>
                    <a:pt x="1740" y="320"/>
                  </a:lnTo>
                  <a:lnTo>
                    <a:pt x="1740" y="320"/>
                  </a:lnTo>
                  <a:lnTo>
                    <a:pt x="1740" y="322"/>
                  </a:lnTo>
                  <a:lnTo>
                    <a:pt x="1740" y="326"/>
                  </a:lnTo>
                  <a:lnTo>
                    <a:pt x="1740" y="328"/>
                  </a:lnTo>
                  <a:lnTo>
                    <a:pt x="1740" y="328"/>
                  </a:lnTo>
                  <a:lnTo>
                    <a:pt x="1738" y="328"/>
                  </a:lnTo>
                  <a:lnTo>
                    <a:pt x="1736" y="328"/>
                  </a:lnTo>
                  <a:lnTo>
                    <a:pt x="1736" y="330"/>
                  </a:lnTo>
                  <a:lnTo>
                    <a:pt x="1736" y="330"/>
                  </a:lnTo>
                  <a:lnTo>
                    <a:pt x="1736" y="331"/>
                  </a:lnTo>
                  <a:lnTo>
                    <a:pt x="1734" y="331"/>
                  </a:lnTo>
                  <a:lnTo>
                    <a:pt x="1734" y="331"/>
                  </a:lnTo>
                  <a:lnTo>
                    <a:pt x="1734" y="331"/>
                  </a:lnTo>
                  <a:lnTo>
                    <a:pt x="1732" y="331"/>
                  </a:lnTo>
                  <a:lnTo>
                    <a:pt x="1732" y="331"/>
                  </a:lnTo>
                  <a:lnTo>
                    <a:pt x="1732" y="331"/>
                  </a:lnTo>
                  <a:lnTo>
                    <a:pt x="1730" y="333"/>
                  </a:lnTo>
                  <a:lnTo>
                    <a:pt x="1727" y="337"/>
                  </a:lnTo>
                  <a:lnTo>
                    <a:pt x="1727" y="341"/>
                  </a:lnTo>
                  <a:lnTo>
                    <a:pt x="1727" y="341"/>
                  </a:lnTo>
                  <a:lnTo>
                    <a:pt x="1725" y="345"/>
                  </a:lnTo>
                  <a:lnTo>
                    <a:pt x="1725" y="345"/>
                  </a:lnTo>
                  <a:lnTo>
                    <a:pt x="1723" y="345"/>
                  </a:lnTo>
                  <a:lnTo>
                    <a:pt x="1723" y="345"/>
                  </a:lnTo>
                  <a:lnTo>
                    <a:pt x="1721" y="343"/>
                  </a:lnTo>
                  <a:lnTo>
                    <a:pt x="1721" y="343"/>
                  </a:lnTo>
                  <a:lnTo>
                    <a:pt x="1719" y="343"/>
                  </a:lnTo>
                  <a:lnTo>
                    <a:pt x="1717" y="343"/>
                  </a:lnTo>
                  <a:lnTo>
                    <a:pt x="1717" y="343"/>
                  </a:lnTo>
                  <a:lnTo>
                    <a:pt x="1717" y="345"/>
                  </a:lnTo>
                  <a:lnTo>
                    <a:pt x="1715" y="343"/>
                  </a:lnTo>
                  <a:lnTo>
                    <a:pt x="1713" y="343"/>
                  </a:lnTo>
                  <a:lnTo>
                    <a:pt x="1713" y="343"/>
                  </a:lnTo>
                  <a:lnTo>
                    <a:pt x="1712" y="341"/>
                  </a:lnTo>
                  <a:lnTo>
                    <a:pt x="1712" y="341"/>
                  </a:lnTo>
                  <a:lnTo>
                    <a:pt x="1710" y="339"/>
                  </a:lnTo>
                  <a:lnTo>
                    <a:pt x="1710" y="339"/>
                  </a:lnTo>
                  <a:lnTo>
                    <a:pt x="1710" y="341"/>
                  </a:lnTo>
                  <a:lnTo>
                    <a:pt x="1708" y="339"/>
                  </a:lnTo>
                  <a:lnTo>
                    <a:pt x="1708" y="335"/>
                  </a:lnTo>
                  <a:lnTo>
                    <a:pt x="1710" y="333"/>
                  </a:lnTo>
                  <a:lnTo>
                    <a:pt x="1708" y="331"/>
                  </a:lnTo>
                  <a:lnTo>
                    <a:pt x="1708" y="331"/>
                  </a:lnTo>
                  <a:lnTo>
                    <a:pt x="1704" y="331"/>
                  </a:lnTo>
                  <a:lnTo>
                    <a:pt x="1702" y="331"/>
                  </a:lnTo>
                  <a:lnTo>
                    <a:pt x="1702" y="335"/>
                  </a:lnTo>
                  <a:lnTo>
                    <a:pt x="1702" y="341"/>
                  </a:lnTo>
                  <a:lnTo>
                    <a:pt x="1700" y="343"/>
                  </a:lnTo>
                  <a:lnTo>
                    <a:pt x="1700" y="345"/>
                  </a:lnTo>
                  <a:lnTo>
                    <a:pt x="1698" y="345"/>
                  </a:lnTo>
                  <a:lnTo>
                    <a:pt x="1694" y="347"/>
                  </a:lnTo>
                  <a:lnTo>
                    <a:pt x="1693" y="347"/>
                  </a:lnTo>
                  <a:lnTo>
                    <a:pt x="1693" y="347"/>
                  </a:lnTo>
                  <a:lnTo>
                    <a:pt x="1691" y="347"/>
                  </a:lnTo>
                  <a:lnTo>
                    <a:pt x="1691" y="348"/>
                  </a:lnTo>
                  <a:lnTo>
                    <a:pt x="1689" y="348"/>
                  </a:lnTo>
                  <a:lnTo>
                    <a:pt x="1687" y="350"/>
                  </a:lnTo>
                  <a:lnTo>
                    <a:pt x="1687" y="350"/>
                  </a:lnTo>
                  <a:lnTo>
                    <a:pt x="1687" y="352"/>
                  </a:lnTo>
                  <a:lnTo>
                    <a:pt x="1687" y="356"/>
                  </a:lnTo>
                  <a:lnTo>
                    <a:pt x="1689" y="358"/>
                  </a:lnTo>
                  <a:lnTo>
                    <a:pt x="1689" y="360"/>
                  </a:lnTo>
                  <a:lnTo>
                    <a:pt x="1687" y="364"/>
                  </a:lnTo>
                  <a:lnTo>
                    <a:pt x="1687" y="364"/>
                  </a:lnTo>
                  <a:lnTo>
                    <a:pt x="1683" y="364"/>
                  </a:lnTo>
                  <a:lnTo>
                    <a:pt x="1681" y="364"/>
                  </a:lnTo>
                  <a:lnTo>
                    <a:pt x="1681" y="365"/>
                  </a:lnTo>
                  <a:lnTo>
                    <a:pt x="1681" y="365"/>
                  </a:lnTo>
                  <a:lnTo>
                    <a:pt x="1679" y="365"/>
                  </a:lnTo>
                  <a:lnTo>
                    <a:pt x="1679" y="365"/>
                  </a:lnTo>
                  <a:lnTo>
                    <a:pt x="1679" y="367"/>
                  </a:lnTo>
                  <a:lnTo>
                    <a:pt x="1679" y="369"/>
                  </a:lnTo>
                  <a:lnTo>
                    <a:pt x="1679" y="369"/>
                  </a:lnTo>
                  <a:lnTo>
                    <a:pt x="1677" y="371"/>
                  </a:lnTo>
                  <a:lnTo>
                    <a:pt x="1676" y="373"/>
                  </a:lnTo>
                  <a:lnTo>
                    <a:pt x="1676" y="375"/>
                  </a:lnTo>
                  <a:lnTo>
                    <a:pt x="1676" y="375"/>
                  </a:lnTo>
                  <a:lnTo>
                    <a:pt x="1677" y="377"/>
                  </a:lnTo>
                  <a:lnTo>
                    <a:pt x="1677" y="379"/>
                  </a:lnTo>
                  <a:lnTo>
                    <a:pt x="1676" y="379"/>
                  </a:lnTo>
                  <a:lnTo>
                    <a:pt x="1672" y="381"/>
                  </a:lnTo>
                  <a:lnTo>
                    <a:pt x="1672" y="381"/>
                  </a:lnTo>
                  <a:lnTo>
                    <a:pt x="1672" y="383"/>
                  </a:lnTo>
                  <a:lnTo>
                    <a:pt x="1672" y="383"/>
                  </a:lnTo>
                  <a:lnTo>
                    <a:pt x="1672" y="384"/>
                  </a:lnTo>
                  <a:lnTo>
                    <a:pt x="1677" y="390"/>
                  </a:lnTo>
                  <a:lnTo>
                    <a:pt x="1677" y="392"/>
                  </a:lnTo>
                  <a:lnTo>
                    <a:pt x="1677" y="394"/>
                  </a:lnTo>
                  <a:lnTo>
                    <a:pt x="1676" y="400"/>
                  </a:lnTo>
                  <a:lnTo>
                    <a:pt x="1676" y="401"/>
                  </a:lnTo>
                  <a:lnTo>
                    <a:pt x="1674" y="403"/>
                  </a:lnTo>
                  <a:lnTo>
                    <a:pt x="1674" y="403"/>
                  </a:lnTo>
                  <a:lnTo>
                    <a:pt x="1674" y="403"/>
                  </a:lnTo>
                  <a:lnTo>
                    <a:pt x="1672" y="403"/>
                  </a:lnTo>
                  <a:lnTo>
                    <a:pt x="1670" y="401"/>
                  </a:lnTo>
                  <a:lnTo>
                    <a:pt x="1670" y="401"/>
                  </a:lnTo>
                  <a:lnTo>
                    <a:pt x="1668" y="400"/>
                  </a:lnTo>
                  <a:lnTo>
                    <a:pt x="1666" y="398"/>
                  </a:lnTo>
                  <a:lnTo>
                    <a:pt x="1666" y="396"/>
                  </a:lnTo>
                  <a:lnTo>
                    <a:pt x="1664" y="396"/>
                  </a:lnTo>
                  <a:lnTo>
                    <a:pt x="1664" y="396"/>
                  </a:lnTo>
                  <a:lnTo>
                    <a:pt x="1662" y="396"/>
                  </a:lnTo>
                  <a:lnTo>
                    <a:pt x="1662" y="398"/>
                  </a:lnTo>
                  <a:lnTo>
                    <a:pt x="1662" y="398"/>
                  </a:lnTo>
                  <a:lnTo>
                    <a:pt x="1662" y="398"/>
                  </a:lnTo>
                  <a:lnTo>
                    <a:pt x="1662" y="398"/>
                  </a:lnTo>
                  <a:lnTo>
                    <a:pt x="1660" y="396"/>
                  </a:lnTo>
                  <a:lnTo>
                    <a:pt x="1660" y="398"/>
                  </a:lnTo>
                  <a:lnTo>
                    <a:pt x="1660" y="401"/>
                  </a:lnTo>
                  <a:lnTo>
                    <a:pt x="1662" y="403"/>
                  </a:lnTo>
                  <a:lnTo>
                    <a:pt x="1664" y="403"/>
                  </a:lnTo>
                  <a:lnTo>
                    <a:pt x="1666" y="405"/>
                  </a:lnTo>
                  <a:lnTo>
                    <a:pt x="1668" y="405"/>
                  </a:lnTo>
                  <a:lnTo>
                    <a:pt x="1670" y="405"/>
                  </a:lnTo>
                  <a:lnTo>
                    <a:pt x="1672" y="405"/>
                  </a:lnTo>
                  <a:lnTo>
                    <a:pt x="1672" y="405"/>
                  </a:lnTo>
                  <a:lnTo>
                    <a:pt x="1672" y="407"/>
                  </a:lnTo>
                  <a:lnTo>
                    <a:pt x="1672" y="409"/>
                  </a:lnTo>
                  <a:lnTo>
                    <a:pt x="1672" y="411"/>
                  </a:lnTo>
                  <a:lnTo>
                    <a:pt x="1672" y="411"/>
                  </a:lnTo>
                  <a:lnTo>
                    <a:pt x="1670" y="413"/>
                  </a:lnTo>
                  <a:lnTo>
                    <a:pt x="1670" y="428"/>
                  </a:lnTo>
                  <a:lnTo>
                    <a:pt x="1670" y="430"/>
                  </a:lnTo>
                  <a:lnTo>
                    <a:pt x="1670" y="432"/>
                  </a:lnTo>
                  <a:lnTo>
                    <a:pt x="1670" y="434"/>
                  </a:lnTo>
                  <a:lnTo>
                    <a:pt x="1672" y="436"/>
                  </a:lnTo>
                  <a:lnTo>
                    <a:pt x="1672" y="437"/>
                  </a:lnTo>
                  <a:lnTo>
                    <a:pt x="1674" y="441"/>
                  </a:lnTo>
                  <a:lnTo>
                    <a:pt x="1674" y="441"/>
                  </a:lnTo>
                  <a:lnTo>
                    <a:pt x="1674" y="443"/>
                  </a:lnTo>
                  <a:lnTo>
                    <a:pt x="1676" y="445"/>
                  </a:lnTo>
                  <a:lnTo>
                    <a:pt x="1676" y="445"/>
                  </a:lnTo>
                  <a:lnTo>
                    <a:pt x="1676" y="447"/>
                  </a:lnTo>
                  <a:lnTo>
                    <a:pt x="1676" y="449"/>
                  </a:lnTo>
                  <a:lnTo>
                    <a:pt x="1676" y="449"/>
                  </a:lnTo>
                  <a:lnTo>
                    <a:pt x="1676" y="451"/>
                  </a:lnTo>
                  <a:lnTo>
                    <a:pt x="1677" y="451"/>
                  </a:lnTo>
                  <a:lnTo>
                    <a:pt x="1677" y="453"/>
                  </a:lnTo>
                  <a:lnTo>
                    <a:pt x="1676" y="453"/>
                  </a:lnTo>
                  <a:lnTo>
                    <a:pt x="1676" y="456"/>
                  </a:lnTo>
                  <a:lnTo>
                    <a:pt x="1674" y="454"/>
                  </a:lnTo>
                  <a:lnTo>
                    <a:pt x="1674" y="453"/>
                  </a:lnTo>
                  <a:lnTo>
                    <a:pt x="1672" y="449"/>
                  </a:lnTo>
                  <a:lnTo>
                    <a:pt x="1670" y="445"/>
                  </a:lnTo>
                  <a:lnTo>
                    <a:pt x="1668" y="443"/>
                  </a:lnTo>
                  <a:lnTo>
                    <a:pt x="1668" y="439"/>
                  </a:lnTo>
                  <a:lnTo>
                    <a:pt x="1668" y="439"/>
                  </a:lnTo>
                  <a:lnTo>
                    <a:pt x="1666" y="439"/>
                  </a:lnTo>
                  <a:lnTo>
                    <a:pt x="1666" y="441"/>
                  </a:lnTo>
                  <a:lnTo>
                    <a:pt x="1664" y="443"/>
                  </a:lnTo>
                  <a:lnTo>
                    <a:pt x="1664" y="443"/>
                  </a:lnTo>
                  <a:lnTo>
                    <a:pt x="1662" y="443"/>
                  </a:lnTo>
                  <a:lnTo>
                    <a:pt x="1662" y="445"/>
                  </a:lnTo>
                  <a:lnTo>
                    <a:pt x="1662" y="445"/>
                  </a:lnTo>
                  <a:lnTo>
                    <a:pt x="1664" y="447"/>
                  </a:lnTo>
                  <a:lnTo>
                    <a:pt x="1660" y="449"/>
                  </a:lnTo>
                  <a:lnTo>
                    <a:pt x="1659" y="451"/>
                  </a:lnTo>
                  <a:lnTo>
                    <a:pt x="1659" y="451"/>
                  </a:lnTo>
                  <a:lnTo>
                    <a:pt x="1659" y="453"/>
                  </a:lnTo>
                  <a:lnTo>
                    <a:pt x="1657" y="453"/>
                  </a:lnTo>
                  <a:lnTo>
                    <a:pt x="1655" y="454"/>
                  </a:lnTo>
                  <a:lnTo>
                    <a:pt x="1653" y="454"/>
                  </a:lnTo>
                  <a:lnTo>
                    <a:pt x="1653" y="456"/>
                  </a:lnTo>
                  <a:lnTo>
                    <a:pt x="1653" y="458"/>
                  </a:lnTo>
                  <a:lnTo>
                    <a:pt x="1653" y="460"/>
                  </a:lnTo>
                  <a:lnTo>
                    <a:pt x="1651" y="460"/>
                  </a:lnTo>
                  <a:lnTo>
                    <a:pt x="1651" y="462"/>
                  </a:lnTo>
                  <a:lnTo>
                    <a:pt x="1651" y="466"/>
                  </a:lnTo>
                  <a:lnTo>
                    <a:pt x="1649" y="468"/>
                  </a:lnTo>
                  <a:lnTo>
                    <a:pt x="1649" y="472"/>
                  </a:lnTo>
                  <a:lnTo>
                    <a:pt x="1647" y="472"/>
                  </a:lnTo>
                  <a:lnTo>
                    <a:pt x="1647" y="473"/>
                  </a:lnTo>
                  <a:lnTo>
                    <a:pt x="1645" y="473"/>
                  </a:lnTo>
                  <a:lnTo>
                    <a:pt x="1645" y="473"/>
                  </a:lnTo>
                  <a:lnTo>
                    <a:pt x="1645" y="473"/>
                  </a:lnTo>
                  <a:lnTo>
                    <a:pt x="1643" y="475"/>
                  </a:lnTo>
                  <a:lnTo>
                    <a:pt x="1643" y="475"/>
                  </a:lnTo>
                  <a:lnTo>
                    <a:pt x="1641" y="477"/>
                  </a:lnTo>
                  <a:lnTo>
                    <a:pt x="1640" y="479"/>
                  </a:lnTo>
                  <a:lnTo>
                    <a:pt x="1640" y="481"/>
                  </a:lnTo>
                  <a:lnTo>
                    <a:pt x="1640" y="483"/>
                  </a:lnTo>
                  <a:lnTo>
                    <a:pt x="1640" y="487"/>
                  </a:lnTo>
                  <a:lnTo>
                    <a:pt x="1641" y="489"/>
                  </a:lnTo>
                  <a:lnTo>
                    <a:pt x="1640" y="489"/>
                  </a:lnTo>
                  <a:lnTo>
                    <a:pt x="1640" y="490"/>
                  </a:lnTo>
                  <a:lnTo>
                    <a:pt x="1638" y="490"/>
                  </a:lnTo>
                  <a:lnTo>
                    <a:pt x="1638" y="490"/>
                  </a:lnTo>
                  <a:lnTo>
                    <a:pt x="1638" y="492"/>
                  </a:lnTo>
                  <a:lnTo>
                    <a:pt x="1638" y="492"/>
                  </a:lnTo>
                  <a:lnTo>
                    <a:pt x="1638" y="498"/>
                  </a:lnTo>
                  <a:lnTo>
                    <a:pt x="1640" y="498"/>
                  </a:lnTo>
                  <a:lnTo>
                    <a:pt x="1641" y="504"/>
                  </a:lnTo>
                  <a:lnTo>
                    <a:pt x="1640" y="504"/>
                  </a:lnTo>
                  <a:lnTo>
                    <a:pt x="1640" y="506"/>
                  </a:lnTo>
                  <a:lnTo>
                    <a:pt x="1640" y="507"/>
                  </a:lnTo>
                  <a:lnTo>
                    <a:pt x="1640" y="511"/>
                  </a:lnTo>
                  <a:lnTo>
                    <a:pt x="1640" y="517"/>
                  </a:lnTo>
                  <a:lnTo>
                    <a:pt x="1641" y="517"/>
                  </a:lnTo>
                  <a:lnTo>
                    <a:pt x="1641" y="519"/>
                  </a:lnTo>
                  <a:lnTo>
                    <a:pt x="1641" y="519"/>
                  </a:lnTo>
                  <a:lnTo>
                    <a:pt x="1643" y="519"/>
                  </a:lnTo>
                  <a:lnTo>
                    <a:pt x="1643" y="521"/>
                  </a:lnTo>
                  <a:lnTo>
                    <a:pt x="1643" y="521"/>
                  </a:lnTo>
                  <a:lnTo>
                    <a:pt x="1641" y="526"/>
                  </a:lnTo>
                  <a:lnTo>
                    <a:pt x="1641" y="528"/>
                  </a:lnTo>
                  <a:lnTo>
                    <a:pt x="1641" y="530"/>
                  </a:lnTo>
                  <a:lnTo>
                    <a:pt x="1640" y="528"/>
                  </a:lnTo>
                  <a:lnTo>
                    <a:pt x="1638" y="528"/>
                  </a:lnTo>
                  <a:lnTo>
                    <a:pt x="1638" y="528"/>
                  </a:lnTo>
                  <a:lnTo>
                    <a:pt x="1636" y="528"/>
                  </a:lnTo>
                  <a:lnTo>
                    <a:pt x="1634" y="530"/>
                  </a:lnTo>
                  <a:lnTo>
                    <a:pt x="1632" y="532"/>
                  </a:lnTo>
                  <a:lnTo>
                    <a:pt x="1630" y="540"/>
                  </a:lnTo>
                  <a:lnTo>
                    <a:pt x="1630" y="542"/>
                  </a:lnTo>
                  <a:lnTo>
                    <a:pt x="1626" y="545"/>
                  </a:lnTo>
                  <a:lnTo>
                    <a:pt x="1628" y="545"/>
                  </a:lnTo>
                  <a:lnTo>
                    <a:pt x="1628" y="547"/>
                  </a:lnTo>
                  <a:lnTo>
                    <a:pt x="1626" y="547"/>
                  </a:lnTo>
                  <a:lnTo>
                    <a:pt x="1626" y="549"/>
                  </a:lnTo>
                  <a:lnTo>
                    <a:pt x="1626" y="555"/>
                  </a:lnTo>
                  <a:lnTo>
                    <a:pt x="1628" y="557"/>
                  </a:lnTo>
                  <a:lnTo>
                    <a:pt x="1628" y="561"/>
                  </a:lnTo>
                  <a:lnTo>
                    <a:pt x="1626" y="562"/>
                  </a:lnTo>
                  <a:lnTo>
                    <a:pt x="1624" y="564"/>
                  </a:lnTo>
                  <a:lnTo>
                    <a:pt x="1623" y="564"/>
                  </a:lnTo>
                  <a:lnTo>
                    <a:pt x="1621" y="566"/>
                  </a:lnTo>
                  <a:lnTo>
                    <a:pt x="1621" y="566"/>
                  </a:lnTo>
                  <a:lnTo>
                    <a:pt x="1619" y="570"/>
                  </a:lnTo>
                  <a:lnTo>
                    <a:pt x="1619" y="570"/>
                  </a:lnTo>
                  <a:lnTo>
                    <a:pt x="1619" y="570"/>
                  </a:lnTo>
                  <a:lnTo>
                    <a:pt x="1617" y="572"/>
                  </a:lnTo>
                  <a:close/>
                  <a:moveTo>
                    <a:pt x="2134" y="131"/>
                  </a:moveTo>
                  <a:lnTo>
                    <a:pt x="2134" y="131"/>
                  </a:lnTo>
                  <a:lnTo>
                    <a:pt x="2136" y="133"/>
                  </a:lnTo>
                  <a:lnTo>
                    <a:pt x="2137" y="134"/>
                  </a:lnTo>
                  <a:lnTo>
                    <a:pt x="2137" y="134"/>
                  </a:lnTo>
                  <a:lnTo>
                    <a:pt x="2137" y="138"/>
                  </a:lnTo>
                  <a:lnTo>
                    <a:pt x="2137" y="140"/>
                  </a:lnTo>
                  <a:lnTo>
                    <a:pt x="2139" y="140"/>
                  </a:lnTo>
                  <a:lnTo>
                    <a:pt x="2139" y="138"/>
                  </a:lnTo>
                  <a:lnTo>
                    <a:pt x="2139" y="136"/>
                  </a:lnTo>
                  <a:lnTo>
                    <a:pt x="2139" y="136"/>
                  </a:lnTo>
                  <a:lnTo>
                    <a:pt x="2139" y="134"/>
                  </a:lnTo>
                  <a:lnTo>
                    <a:pt x="2137" y="133"/>
                  </a:lnTo>
                  <a:lnTo>
                    <a:pt x="2137" y="131"/>
                  </a:lnTo>
                  <a:lnTo>
                    <a:pt x="2134" y="127"/>
                  </a:lnTo>
                  <a:lnTo>
                    <a:pt x="2134" y="127"/>
                  </a:lnTo>
                  <a:lnTo>
                    <a:pt x="2134" y="127"/>
                  </a:lnTo>
                  <a:lnTo>
                    <a:pt x="2134" y="131"/>
                  </a:lnTo>
                  <a:close/>
                  <a:moveTo>
                    <a:pt x="2031" y="278"/>
                  </a:moveTo>
                  <a:lnTo>
                    <a:pt x="2031" y="280"/>
                  </a:lnTo>
                  <a:lnTo>
                    <a:pt x="2031" y="280"/>
                  </a:lnTo>
                  <a:lnTo>
                    <a:pt x="2033" y="280"/>
                  </a:lnTo>
                  <a:lnTo>
                    <a:pt x="2033" y="280"/>
                  </a:lnTo>
                  <a:lnTo>
                    <a:pt x="2033" y="280"/>
                  </a:lnTo>
                  <a:lnTo>
                    <a:pt x="2033" y="280"/>
                  </a:lnTo>
                  <a:lnTo>
                    <a:pt x="2035" y="278"/>
                  </a:lnTo>
                  <a:lnTo>
                    <a:pt x="2035" y="276"/>
                  </a:lnTo>
                  <a:lnTo>
                    <a:pt x="2035" y="276"/>
                  </a:lnTo>
                  <a:lnTo>
                    <a:pt x="2033" y="276"/>
                  </a:lnTo>
                  <a:lnTo>
                    <a:pt x="2033" y="276"/>
                  </a:lnTo>
                  <a:lnTo>
                    <a:pt x="2033" y="275"/>
                  </a:lnTo>
                  <a:lnTo>
                    <a:pt x="2031" y="275"/>
                  </a:lnTo>
                  <a:lnTo>
                    <a:pt x="2031" y="275"/>
                  </a:lnTo>
                  <a:lnTo>
                    <a:pt x="2031" y="276"/>
                  </a:lnTo>
                  <a:lnTo>
                    <a:pt x="2031" y="276"/>
                  </a:lnTo>
                  <a:lnTo>
                    <a:pt x="2031" y="276"/>
                  </a:lnTo>
                  <a:lnTo>
                    <a:pt x="2031" y="278"/>
                  </a:lnTo>
                  <a:close/>
                  <a:moveTo>
                    <a:pt x="1712" y="330"/>
                  </a:moveTo>
                  <a:lnTo>
                    <a:pt x="1712" y="328"/>
                  </a:lnTo>
                  <a:lnTo>
                    <a:pt x="1712" y="328"/>
                  </a:lnTo>
                  <a:lnTo>
                    <a:pt x="1713" y="328"/>
                  </a:lnTo>
                  <a:lnTo>
                    <a:pt x="1713" y="328"/>
                  </a:lnTo>
                  <a:lnTo>
                    <a:pt x="1713" y="326"/>
                  </a:lnTo>
                  <a:lnTo>
                    <a:pt x="1713" y="326"/>
                  </a:lnTo>
                  <a:lnTo>
                    <a:pt x="1712" y="324"/>
                  </a:lnTo>
                  <a:lnTo>
                    <a:pt x="171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10" y="328"/>
                  </a:lnTo>
                  <a:lnTo>
                    <a:pt x="1712" y="330"/>
                  </a:lnTo>
                  <a:close/>
                  <a:moveTo>
                    <a:pt x="2005" y="284"/>
                  </a:moveTo>
                  <a:lnTo>
                    <a:pt x="2007" y="284"/>
                  </a:lnTo>
                  <a:lnTo>
                    <a:pt x="2007" y="284"/>
                  </a:lnTo>
                  <a:lnTo>
                    <a:pt x="2007" y="284"/>
                  </a:lnTo>
                  <a:lnTo>
                    <a:pt x="2007" y="284"/>
                  </a:lnTo>
                  <a:lnTo>
                    <a:pt x="2007" y="282"/>
                  </a:lnTo>
                  <a:lnTo>
                    <a:pt x="2007" y="282"/>
                  </a:lnTo>
                  <a:lnTo>
                    <a:pt x="2007" y="282"/>
                  </a:lnTo>
                  <a:lnTo>
                    <a:pt x="2007" y="280"/>
                  </a:lnTo>
                  <a:lnTo>
                    <a:pt x="2007" y="280"/>
                  </a:lnTo>
                  <a:lnTo>
                    <a:pt x="2005" y="280"/>
                  </a:lnTo>
                  <a:lnTo>
                    <a:pt x="2005" y="282"/>
                  </a:lnTo>
                  <a:lnTo>
                    <a:pt x="2005" y="282"/>
                  </a:lnTo>
                  <a:lnTo>
                    <a:pt x="2005" y="282"/>
                  </a:lnTo>
                  <a:lnTo>
                    <a:pt x="2005" y="284"/>
                  </a:lnTo>
                  <a:close/>
                  <a:moveTo>
                    <a:pt x="1730" y="328"/>
                  </a:moveTo>
                  <a:lnTo>
                    <a:pt x="1732" y="328"/>
                  </a:lnTo>
                  <a:lnTo>
                    <a:pt x="1730" y="326"/>
                  </a:lnTo>
                  <a:lnTo>
                    <a:pt x="1730" y="326"/>
                  </a:lnTo>
                  <a:lnTo>
                    <a:pt x="1729" y="326"/>
                  </a:lnTo>
                  <a:lnTo>
                    <a:pt x="1729" y="326"/>
                  </a:lnTo>
                  <a:lnTo>
                    <a:pt x="1729" y="326"/>
                  </a:lnTo>
                  <a:lnTo>
                    <a:pt x="1727" y="326"/>
                  </a:lnTo>
                  <a:lnTo>
                    <a:pt x="1727" y="326"/>
                  </a:lnTo>
                  <a:lnTo>
                    <a:pt x="1729" y="326"/>
                  </a:lnTo>
                  <a:lnTo>
                    <a:pt x="1730" y="328"/>
                  </a:lnTo>
                  <a:close/>
                  <a:moveTo>
                    <a:pt x="2049" y="216"/>
                  </a:moveTo>
                  <a:lnTo>
                    <a:pt x="2049" y="218"/>
                  </a:lnTo>
                  <a:lnTo>
                    <a:pt x="2049" y="220"/>
                  </a:lnTo>
                  <a:lnTo>
                    <a:pt x="2049" y="220"/>
                  </a:lnTo>
                  <a:lnTo>
                    <a:pt x="2049" y="222"/>
                  </a:lnTo>
                  <a:lnTo>
                    <a:pt x="2050" y="222"/>
                  </a:lnTo>
                  <a:lnTo>
                    <a:pt x="2050" y="222"/>
                  </a:lnTo>
                  <a:lnTo>
                    <a:pt x="2052" y="220"/>
                  </a:lnTo>
                  <a:lnTo>
                    <a:pt x="2050" y="220"/>
                  </a:lnTo>
                  <a:lnTo>
                    <a:pt x="2050" y="218"/>
                  </a:lnTo>
                  <a:lnTo>
                    <a:pt x="2050" y="218"/>
                  </a:lnTo>
                  <a:lnTo>
                    <a:pt x="2050" y="216"/>
                  </a:lnTo>
                  <a:lnTo>
                    <a:pt x="2050" y="216"/>
                  </a:lnTo>
                  <a:lnTo>
                    <a:pt x="2050" y="214"/>
                  </a:lnTo>
                  <a:lnTo>
                    <a:pt x="2050" y="214"/>
                  </a:lnTo>
                  <a:lnTo>
                    <a:pt x="2052" y="212"/>
                  </a:lnTo>
                  <a:lnTo>
                    <a:pt x="2052" y="212"/>
                  </a:lnTo>
                  <a:lnTo>
                    <a:pt x="2054" y="210"/>
                  </a:lnTo>
                  <a:lnTo>
                    <a:pt x="2052" y="210"/>
                  </a:lnTo>
                  <a:lnTo>
                    <a:pt x="2052" y="208"/>
                  </a:lnTo>
                  <a:lnTo>
                    <a:pt x="2050" y="208"/>
                  </a:lnTo>
                  <a:lnTo>
                    <a:pt x="2050" y="208"/>
                  </a:lnTo>
                  <a:lnTo>
                    <a:pt x="2049" y="210"/>
                  </a:lnTo>
                  <a:lnTo>
                    <a:pt x="2049" y="210"/>
                  </a:lnTo>
                  <a:lnTo>
                    <a:pt x="2047" y="212"/>
                  </a:lnTo>
                  <a:lnTo>
                    <a:pt x="2047" y="214"/>
                  </a:lnTo>
                  <a:lnTo>
                    <a:pt x="2047" y="214"/>
                  </a:lnTo>
                  <a:lnTo>
                    <a:pt x="2049" y="216"/>
                  </a:lnTo>
                  <a:close/>
                  <a:moveTo>
                    <a:pt x="2115" y="309"/>
                  </a:moveTo>
                  <a:lnTo>
                    <a:pt x="2117" y="311"/>
                  </a:lnTo>
                  <a:lnTo>
                    <a:pt x="2117" y="311"/>
                  </a:lnTo>
                  <a:lnTo>
                    <a:pt x="2117" y="311"/>
                  </a:lnTo>
                  <a:lnTo>
                    <a:pt x="2117" y="309"/>
                  </a:lnTo>
                  <a:lnTo>
                    <a:pt x="2117" y="309"/>
                  </a:lnTo>
                  <a:lnTo>
                    <a:pt x="2117" y="307"/>
                  </a:lnTo>
                  <a:lnTo>
                    <a:pt x="2117" y="307"/>
                  </a:lnTo>
                  <a:lnTo>
                    <a:pt x="2117" y="307"/>
                  </a:lnTo>
                  <a:lnTo>
                    <a:pt x="2115" y="307"/>
                  </a:lnTo>
                  <a:lnTo>
                    <a:pt x="2115" y="307"/>
                  </a:lnTo>
                  <a:lnTo>
                    <a:pt x="2115" y="307"/>
                  </a:lnTo>
                  <a:lnTo>
                    <a:pt x="2113" y="309"/>
                  </a:lnTo>
                  <a:lnTo>
                    <a:pt x="2115" y="309"/>
                  </a:lnTo>
                  <a:lnTo>
                    <a:pt x="2115" y="309"/>
                  </a:lnTo>
                  <a:close/>
                  <a:moveTo>
                    <a:pt x="1954" y="782"/>
                  </a:moveTo>
                  <a:lnTo>
                    <a:pt x="1950" y="782"/>
                  </a:lnTo>
                  <a:lnTo>
                    <a:pt x="1948" y="782"/>
                  </a:lnTo>
                  <a:lnTo>
                    <a:pt x="1948" y="782"/>
                  </a:lnTo>
                  <a:lnTo>
                    <a:pt x="1948" y="782"/>
                  </a:lnTo>
                  <a:lnTo>
                    <a:pt x="1948" y="784"/>
                  </a:lnTo>
                  <a:lnTo>
                    <a:pt x="1950" y="784"/>
                  </a:lnTo>
                  <a:lnTo>
                    <a:pt x="1950" y="786"/>
                  </a:lnTo>
                  <a:lnTo>
                    <a:pt x="1954" y="784"/>
                  </a:lnTo>
                  <a:lnTo>
                    <a:pt x="1956" y="784"/>
                  </a:lnTo>
                  <a:lnTo>
                    <a:pt x="1956" y="784"/>
                  </a:lnTo>
                  <a:lnTo>
                    <a:pt x="1956" y="784"/>
                  </a:lnTo>
                  <a:lnTo>
                    <a:pt x="1956" y="784"/>
                  </a:lnTo>
                  <a:lnTo>
                    <a:pt x="1954" y="782"/>
                  </a:lnTo>
                  <a:close/>
                  <a:moveTo>
                    <a:pt x="2056" y="80"/>
                  </a:moveTo>
                  <a:lnTo>
                    <a:pt x="2056" y="80"/>
                  </a:lnTo>
                  <a:lnTo>
                    <a:pt x="2056" y="80"/>
                  </a:lnTo>
                  <a:lnTo>
                    <a:pt x="2056" y="78"/>
                  </a:lnTo>
                  <a:lnTo>
                    <a:pt x="2056" y="80"/>
                  </a:lnTo>
                  <a:lnTo>
                    <a:pt x="2054" y="80"/>
                  </a:lnTo>
                  <a:lnTo>
                    <a:pt x="2054" y="80"/>
                  </a:lnTo>
                  <a:lnTo>
                    <a:pt x="2054" y="80"/>
                  </a:lnTo>
                  <a:lnTo>
                    <a:pt x="2056" y="80"/>
                  </a:lnTo>
                  <a:close/>
                  <a:moveTo>
                    <a:pt x="2130" y="25"/>
                  </a:moveTo>
                  <a:lnTo>
                    <a:pt x="2132" y="25"/>
                  </a:lnTo>
                  <a:lnTo>
                    <a:pt x="2130" y="25"/>
                  </a:lnTo>
                  <a:lnTo>
                    <a:pt x="2130" y="25"/>
                  </a:lnTo>
                  <a:lnTo>
                    <a:pt x="2130" y="25"/>
                  </a:lnTo>
                  <a:lnTo>
                    <a:pt x="2130" y="25"/>
                  </a:lnTo>
                  <a:close/>
                  <a:moveTo>
                    <a:pt x="2052" y="85"/>
                  </a:moveTo>
                  <a:lnTo>
                    <a:pt x="2052" y="85"/>
                  </a:lnTo>
                  <a:lnTo>
                    <a:pt x="2052" y="85"/>
                  </a:lnTo>
                  <a:lnTo>
                    <a:pt x="2052" y="83"/>
                  </a:lnTo>
                  <a:lnTo>
                    <a:pt x="2052" y="85"/>
                  </a:lnTo>
                  <a:lnTo>
                    <a:pt x="2052" y="85"/>
                  </a:lnTo>
                  <a:lnTo>
                    <a:pt x="2052" y="85"/>
                  </a:lnTo>
                  <a:close/>
                  <a:moveTo>
                    <a:pt x="2052" y="83"/>
                  </a:moveTo>
                  <a:lnTo>
                    <a:pt x="2052" y="83"/>
                  </a:lnTo>
                  <a:lnTo>
                    <a:pt x="2052" y="83"/>
                  </a:lnTo>
                  <a:lnTo>
                    <a:pt x="2052" y="83"/>
                  </a:lnTo>
                  <a:lnTo>
                    <a:pt x="2052" y="83"/>
                  </a:lnTo>
                  <a:close/>
                  <a:moveTo>
                    <a:pt x="1038" y="782"/>
                  </a:moveTo>
                  <a:lnTo>
                    <a:pt x="1038" y="784"/>
                  </a:lnTo>
                  <a:lnTo>
                    <a:pt x="1039" y="782"/>
                  </a:lnTo>
                  <a:lnTo>
                    <a:pt x="1038" y="782"/>
                  </a:lnTo>
                  <a:lnTo>
                    <a:pt x="1038" y="782"/>
                  </a:lnTo>
                  <a:close/>
                  <a:moveTo>
                    <a:pt x="663" y="784"/>
                  </a:moveTo>
                  <a:lnTo>
                    <a:pt x="663" y="784"/>
                  </a:lnTo>
                  <a:lnTo>
                    <a:pt x="661" y="784"/>
                  </a:lnTo>
                  <a:lnTo>
                    <a:pt x="659" y="782"/>
                  </a:lnTo>
                  <a:lnTo>
                    <a:pt x="659" y="782"/>
                  </a:lnTo>
                  <a:lnTo>
                    <a:pt x="659" y="784"/>
                  </a:lnTo>
                  <a:lnTo>
                    <a:pt x="659" y="784"/>
                  </a:lnTo>
                  <a:lnTo>
                    <a:pt x="659" y="784"/>
                  </a:lnTo>
                  <a:lnTo>
                    <a:pt x="659" y="786"/>
                  </a:lnTo>
                  <a:lnTo>
                    <a:pt x="661" y="788"/>
                  </a:lnTo>
                  <a:lnTo>
                    <a:pt x="663" y="788"/>
                  </a:lnTo>
                  <a:lnTo>
                    <a:pt x="663" y="788"/>
                  </a:lnTo>
                  <a:lnTo>
                    <a:pt x="663" y="786"/>
                  </a:lnTo>
                  <a:lnTo>
                    <a:pt x="663" y="784"/>
                  </a:lnTo>
                  <a:lnTo>
                    <a:pt x="663" y="784"/>
                  </a:lnTo>
                  <a:close/>
                  <a:moveTo>
                    <a:pt x="2173" y="653"/>
                  </a:moveTo>
                  <a:lnTo>
                    <a:pt x="2172" y="653"/>
                  </a:lnTo>
                  <a:lnTo>
                    <a:pt x="2170" y="653"/>
                  </a:lnTo>
                  <a:lnTo>
                    <a:pt x="2170" y="653"/>
                  </a:lnTo>
                  <a:lnTo>
                    <a:pt x="2168" y="653"/>
                  </a:lnTo>
                  <a:lnTo>
                    <a:pt x="2168" y="655"/>
                  </a:lnTo>
                  <a:lnTo>
                    <a:pt x="2168" y="657"/>
                  </a:lnTo>
                  <a:lnTo>
                    <a:pt x="2170" y="657"/>
                  </a:lnTo>
                  <a:lnTo>
                    <a:pt x="2170" y="657"/>
                  </a:lnTo>
                  <a:lnTo>
                    <a:pt x="2170" y="659"/>
                  </a:lnTo>
                  <a:lnTo>
                    <a:pt x="2172" y="659"/>
                  </a:lnTo>
                  <a:lnTo>
                    <a:pt x="2172" y="659"/>
                  </a:lnTo>
                  <a:lnTo>
                    <a:pt x="2173" y="659"/>
                  </a:lnTo>
                  <a:lnTo>
                    <a:pt x="2173" y="659"/>
                  </a:lnTo>
                  <a:lnTo>
                    <a:pt x="2173" y="659"/>
                  </a:lnTo>
                  <a:lnTo>
                    <a:pt x="2173" y="657"/>
                  </a:lnTo>
                  <a:lnTo>
                    <a:pt x="2173" y="655"/>
                  </a:lnTo>
                  <a:lnTo>
                    <a:pt x="2173" y="655"/>
                  </a:lnTo>
                  <a:lnTo>
                    <a:pt x="2173" y="653"/>
                  </a:lnTo>
                  <a:close/>
                  <a:moveTo>
                    <a:pt x="2173" y="939"/>
                  </a:moveTo>
                  <a:lnTo>
                    <a:pt x="2173" y="937"/>
                  </a:lnTo>
                  <a:lnTo>
                    <a:pt x="2172" y="937"/>
                  </a:lnTo>
                  <a:lnTo>
                    <a:pt x="2172" y="937"/>
                  </a:lnTo>
                  <a:lnTo>
                    <a:pt x="2170" y="937"/>
                  </a:lnTo>
                  <a:lnTo>
                    <a:pt x="2170" y="937"/>
                  </a:lnTo>
                  <a:lnTo>
                    <a:pt x="2168" y="937"/>
                  </a:lnTo>
                  <a:lnTo>
                    <a:pt x="2168" y="939"/>
                  </a:lnTo>
                  <a:lnTo>
                    <a:pt x="2168" y="941"/>
                  </a:lnTo>
                  <a:lnTo>
                    <a:pt x="2168" y="941"/>
                  </a:lnTo>
                  <a:lnTo>
                    <a:pt x="2168" y="941"/>
                  </a:lnTo>
                  <a:lnTo>
                    <a:pt x="2172" y="943"/>
                  </a:lnTo>
                  <a:lnTo>
                    <a:pt x="2173" y="943"/>
                  </a:lnTo>
                  <a:lnTo>
                    <a:pt x="2173" y="941"/>
                  </a:lnTo>
                  <a:lnTo>
                    <a:pt x="2173" y="939"/>
                  </a:lnTo>
                  <a:lnTo>
                    <a:pt x="2173" y="939"/>
                  </a:lnTo>
                  <a:close/>
                  <a:moveTo>
                    <a:pt x="2194" y="767"/>
                  </a:moveTo>
                  <a:lnTo>
                    <a:pt x="2196" y="767"/>
                  </a:lnTo>
                  <a:lnTo>
                    <a:pt x="2194" y="767"/>
                  </a:lnTo>
                  <a:lnTo>
                    <a:pt x="2194" y="767"/>
                  </a:lnTo>
                  <a:close/>
                  <a:moveTo>
                    <a:pt x="1914" y="1111"/>
                  </a:moveTo>
                  <a:lnTo>
                    <a:pt x="1914" y="1111"/>
                  </a:lnTo>
                  <a:lnTo>
                    <a:pt x="1912" y="1111"/>
                  </a:lnTo>
                  <a:lnTo>
                    <a:pt x="1912" y="1111"/>
                  </a:lnTo>
                  <a:lnTo>
                    <a:pt x="1912" y="1110"/>
                  </a:lnTo>
                  <a:lnTo>
                    <a:pt x="1912" y="1110"/>
                  </a:lnTo>
                  <a:lnTo>
                    <a:pt x="1912" y="1110"/>
                  </a:lnTo>
                  <a:lnTo>
                    <a:pt x="1914" y="1110"/>
                  </a:lnTo>
                  <a:lnTo>
                    <a:pt x="1912" y="1110"/>
                  </a:lnTo>
                  <a:lnTo>
                    <a:pt x="1914" y="1108"/>
                  </a:lnTo>
                  <a:lnTo>
                    <a:pt x="1914" y="1108"/>
                  </a:lnTo>
                  <a:lnTo>
                    <a:pt x="1914" y="1106"/>
                  </a:lnTo>
                  <a:lnTo>
                    <a:pt x="1914" y="1104"/>
                  </a:lnTo>
                  <a:lnTo>
                    <a:pt x="1914" y="1104"/>
                  </a:lnTo>
                  <a:lnTo>
                    <a:pt x="1914" y="1102"/>
                  </a:lnTo>
                  <a:lnTo>
                    <a:pt x="1914" y="1102"/>
                  </a:lnTo>
                  <a:lnTo>
                    <a:pt x="1914" y="1100"/>
                  </a:lnTo>
                  <a:lnTo>
                    <a:pt x="1914" y="1102"/>
                  </a:lnTo>
                  <a:lnTo>
                    <a:pt x="1912" y="1104"/>
                  </a:lnTo>
                  <a:lnTo>
                    <a:pt x="1910" y="1104"/>
                  </a:lnTo>
                  <a:lnTo>
                    <a:pt x="1907" y="1106"/>
                  </a:lnTo>
                  <a:lnTo>
                    <a:pt x="1905" y="1108"/>
                  </a:lnTo>
                  <a:lnTo>
                    <a:pt x="1903" y="1108"/>
                  </a:lnTo>
                  <a:lnTo>
                    <a:pt x="1903" y="1110"/>
                  </a:lnTo>
                  <a:lnTo>
                    <a:pt x="1903" y="1110"/>
                  </a:lnTo>
                  <a:lnTo>
                    <a:pt x="1903" y="1110"/>
                  </a:lnTo>
                  <a:lnTo>
                    <a:pt x="1901" y="1110"/>
                  </a:lnTo>
                  <a:lnTo>
                    <a:pt x="1901" y="1110"/>
                  </a:lnTo>
                  <a:lnTo>
                    <a:pt x="1901" y="1111"/>
                  </a:lnTo>
                  <a:lnTo>
                    <a:pt x="1901" y="1111"/>
                  </a:lnTo>
                  <a:lnTo>
                    <a:pt x="1901" y="1113"/>
                  </a:lnTo>
                  <a:lnTo>
                    <a:pt x="1899" y="1113"/>
                  </a:lnTo>
                  <a:lnTo>
                    <a:pt x="1895" y="1115"/>
                  </a:lnTo>
                  <a:lnTo>
                    <a:pt x="1895" y="1115"/>
                  </a:lnTo>
                  <a:lnTo>
                    <a:pt x="1891" y="1119"/>
                  </a:lnTo>
                  <a:lnTo>
                    <a:pt x="1889" y="1121"/>
                  </a:lnTo>
                  <a:lnTo>
                    <a:pt x="1889" y="1121"/>
                  </a:lnTo>
                  <a:lnTo>
                    <a:pt x="1888" y="1121"/>
                  </a:lnTo>
                  <a:lnTo>
                    <a:pt x="1888" y="1121"/>
                  </a:lnTo>
                  <a:lnTo>
                    <a:pt x="1888" y="1121"/>
                  </a:lnTo>
                  <a:lnTo>
                    <a:pt x="1886" y="1121"/>
                  </a:lnTo>
                  <a:lnTo>
                    <a:pt x="1886" y="1121"/>
                  </a:lnTo>
                  <a:lnTo>
                    <a:pt x="1884" y="1121"/>
                  </a:lnTo>
                  <a:lnTo>
                    <a:pt x="1882" y="1121"/>
                  </a:lnTo>
                  <a:lnTo>
                    <a:pt x="1878" y="1123"/>
                  </a:lnTo>
                  <a:lnTo>
                    <a:pt x="1876" y="1123"/>
                  </a:lnTo>
                  <a:lnTo>
                    <a:pt x="1876" y="1125"/>
                  </a:lnTo>
                  <a:lnTo>
                    <a:pt x="1874" y="1125"/>
                  </a:lnTo>
                  <a:lnTo>
                    <a:pt x="1876" y="1125"/>
                  </a:lnTo>
                  <a:lnTo>
                    <a:pt x="1876" y="1132"/>
                  </a:lnTo>
                  <a:lnTo>
                    <a:pt x="1878" y="1134"/>
                  </a:lnTo>
                  <a:lnTo>
                    <a:pt x="1880" y="1134"/>
                  </a:lnTo>
                  <a:lnTo>
                    <a:pt x="1886" y="1132"/>
                  </a:lnTo>
                  <a:lnTo>
                    <a:pt x="1886" y="1132"/>
                  </a:lnTo>
                  <a:lnTo>
                    <a:pt x="1886" y="1132"/>
                  </a:lnTo>
                  <a:lnTo>
                    <a:pt x="1886" y="1130"/>
                  </a:lnTo>
                  <a:lnTo>
                    <a:pt x="1888" y="1130"/>
                  </a:lnTo>
                  <a:lnTo>
                    <a:pt x="1897" y="1127"/>
                  </a:lnTo>
                  <a:lnTo>
                    <a:pt x="1899" y="1127"/>
                  </a:lnTo>
                  <a:lnTo>
                    <a:pt x="1903" y="1127"/>
                  </a:lnTo>
                  <a:lnTo>
                    <a:pt x="1903" y="1125"/>
                  </a:lnTo>
                  <a:lnTo>
                    <a:pt x="1905" y="1125"/>
                  </a:lnTo>
                  <a:lnTo>
                    <a:pt x="1905" y="1123"/>
                  </a:lnTo>
                  <a:lnTo>
                    <a:pt x="1905" y="1121"/>
                  </a:lnTo>
                  <a:lnTo>
                    <a:pt x="1905" y="1121"/>
                  </a:lnTo>
                  <a:lnTo>
                    <a:pt x="1905" y="1121"/>
                  </a:lnTo>
                  <a:lnTo>
                    <a:pt x="1907" y="1121"/>
                  </a:lnTo>
                  <a:lnTo>
                    <a:pt x="1907" y="1121"/>
                  </a:lnTo>
                  <a:lnTo>
                    <a:pt x="1910" y="1117"/>
                  </a:lnTo>
                  <a:lnTo>
                    <a:pt x="1912" y="1117"/>
                  </a:lnTo>
                  <a:lnTo>
                    <a:pt x="1912" y="1117"/>
                  </a:lnTo>
                  <a:lnTo>
                    <a:pt x="1914" y="1117"/>
                  </a:lnTo>
                  <a:lnTo>
                    <a:pt x="1916" y="1117"/>
                  </a:lnTo>
                  <a:lnTo>
                    <a:pt x="1916" y="1115"/>
                  </a:lnTo>
                  <a:lnTo>
                    <a:pt x="1916" y="1113"/>
                  </a:lnTo>
                  <a:lnTo>
                    <a:pt x="1916" y="1111"/>
                  </a:lnTo>
                  <a:lnTo>
                    <a:pt x="1914" y="1111"/>
                  </a:lnTo>
                  <a:close/>
                  <a:moveTo>
                    <a:pt x="2329" y="928"/>
                  </a:moveTo>
                  <a:lnTo>
                    <a:pt x="2329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8"/>
                  </a:lnTo>
                  <a:lnTo>
                    <a:pt x="2327" y="928"/>
                  </a:lnTo>
                  <a:lnTo>
                    <a:pt x="2327" y="932"/>
                  </a:lnTo>
                  <a:lnTo>
                    <a:pt x="2329" y="932"/>
                  </a:lnTo>
                  <a:lnTo>
                    <a:pt x="2329" y="932"/>
                  </a:lnTo>
                  <a:lnTo>
                    <a:pt x="2331" y="930"/>
                  </a:lnTo>
                  <a:lnTo>
                    <a:pt x="2331" y="930"/>
                  </a:lnTo>
                  <a:lnTo>
                    <a:pt x="2331" y="930"/>
                  </a:lnTo>
                  <a:lnTo>
                    <a:pt x="2329" y="928"/>
                  </a:lnTo>
                  <a:close/>
                  <a:moveTo>
                    <a:pt x="2147" y="916"/>
                  </a:moveTo>
                  <a:lnTo>
                    <a:pt x="2147" y="915"/>
                  </a:lnTo>
                  <a:lnTo>
                    <a:pt x="2145" y="913"/>
                  </a:lnTo>
                  <a:lnTo>
                    <a:pt x="2145" y="913"/>
                  </a:lnTo>
                  <a:lnTo>
                    <a:pt x="2145" y="913"/>
                  </a:lnTo>
                  <a:lnTo>
                    <a:pt x="2139" y="913"/>
                  </a:lnTo>
                  <a:lnTo>
                    <a:pt x="2139" y="913"/>
                  </a:lnTo>
                  <a:lnTo>
                    <a:pt x="2137" y="913"/>
                  </a:lnTo>
                  <a:lnTo>
                    <a:pt x="2137" y="911"/>
                  </a:lnTo>
                  <a:lnTo>
                    <a:pt x="2137" y="911"/>
                  </a:lnTo>
                  <a:lnTo>
                    <a:pt x="2134" y="909"/>
                  </a:lnTo>
                  <a:lnTo>
                    <a:pt x="2134" y="909"/>
                  </a:lnTo>
                  <a:lnTo>
                    <a:pt x="2134" y="909"/>
                  </a:lnTo>
                  <a:lnTo>
                    <a:pt x="2134" y="907"/>
                  </a:lnTo>
                  <a:lnTo>
                    <a:pt x="2134" y="905"/>
                  </a:lnTo>
                  <a:lnTo>
                    <a:pt x="2132" y="905"/>
                  </a:lnTo>
                  <a:lnTo>
                    <a:pt x="2132" y="905"/>
                  </a:lnTo>
                  <a:lnTo>
                    <a:pt x="2132" y="905"/>
                  </a:lnTo>
                  <a:lnTo>
                    <a:pt x="2124" y="907"/>
                  </a:lnTo>
                  <a:lnTo>
                    <a:pt x="2122" y="907"/>
                  </a:lnTo>
                  <a:lnTo>
                    <a:pt x="2120" y="909"/>
                  </a:lnTo>
                  <a:lnTo>
                    <a:pt x="2117" y="911"/>
                  </a:lnTo>
                  <a:lnTo>
                    <a:pt x="2113" y="915"/>
                  </a:lnTo>
                  <a:lnTo>
                    <a:pt x="2113" y="915"/>
                  </a:lnTo>
                  <a:lnTo>
                    <a:pt x="2111" y="915"/>
                  </a:lnTo>
                  <a:lnTo>
                    <a:pt x="2109" y="915"/>
                  </a:lnTo>
                  <a:lnTo>
                    <a:pt x="2107" y="915"/>
                  </a:lnTo>
                  <a:lnTo>
                    <a:pt x="2107" y="915"/>
                  </a:lnTo>
                  <a:lnTo>
                    <a:pt x="2105" y="915"/>
                  </a:lnTo>
                  <a:lnTo>
                    <a:pt x="2103" y="916"/>
                  </a:lnTo>
                  <a:lnTo>
                    <a:pt x="2094" y="915"/>
                  </a:lnTo>
                  <a:lnTo>
                    <a:pt x="2092" y="915"/>
                  </a:lnTo>
                  <a:lnTo>
                    <a:pt x="2092" y="915"/>
                  </a:lnTo>
                  <a:lnTo>
                    <a:pt x="2092" y="913"/>
                  </a:lnTo>
                  <a:lnTo>
                    <a:pt x="2090" y="913"/>
                  </a:lnTo>
                  <a:lnTo>
                    <a:pt x="2088" y="913"/>
                  </a:lnTo>
                  <a:lnTo>
                    <a:pt x="2088" y="913"/>
                  </a:lnTo>
                  <a:lnTo>
                    <a:pt x="2088" y="913"/>
                  </a:lnTo>
                  <a:lnTo>
                    <a:pt x="2086" y="913"/>
                  </a:lnTo>
                  <a:lnTo>
                    <a:pt x="2084" y="916"/>
                  </a:lnTo>
                  <a:lnTo>
                    <a:pt x="2084" y="916"/>
                  </a:lnTo>
                  <a:lnTo>
                    <a:pt x="2084" y="918"/>
                  </a:lnTo>
                  <a:lnTo>
                    <a:pt x="2084" y="918"/>
                  </a:lnTo>
                  <a:lnTo>
                    <a:pt x="2083" y="918"/>
                  </a:lnTo>
                  <a:lnTo>
                    <a:pt x="2083" y="918"/>
                  </a:lnTo>
                  <a:lnTo>
                    <a:pt x="2083" y="920"/>
                  </a:lnTo>
                  <a:lnTo>
                    <a:pt x="2083" y="922"/>
                  </a:lnTo>
                  <a:lnTo>
                    <a:pt x="2081" y="922"/>
                  </a:lnTo>
                  <a:lnTo>
                    <a:pt x="2081" y="924"/>
                  </a:lnTo>
                  <a:lnTo>
                    <a:pt x="2079" y="924"/>
                  </a:lnTo>
                  <a:lnTo>
                    <a:pt x="2079" y="924"/>
                  </a:lnTo>
                  <a:lnTo>
                    <a:pt x="2077" y="926"/>
                  </a:lnTo>
                  <a:lnTo>
                    <a:pt x="2077" y="926"/>
                  </a:lnTo>
                  <a:lnTo>
                    <a:pt x="2077" y="932"/>
                  </a:lnTo>
                  <a:lnTo>
                    <a:pt x="2077" y="932"/>
                  </a:lnTo>
                  <a:lnTo>
                    <a:pt x="2077" y="932"/>
                  </a:lnTo>
                  <a:lnTo>
                    <a:pt x="2075" y="934"/>
                  </a:lnTo>
                  <a:lnTo>
                    <a:pt x="2075" y="935"/>
                  </a:lnTo>
                  <a:lnTo>
                    <a:pt x="2075" y="935"/>
                  </a:lnTo>
                  <a:lnTo>
                    <a:pt x="2077" y="935"/>
                  </a:lnTo>
                  <a:lnTo>
                    <a:pt x="2077" y="935"/>
                  </a:lnTo>
                  <a:lnTo>
                    <a:pt x="2083" y="932"/>
                  </a:lnTo>
                  <a:lnTo>
                    <a:pt x="2084" y="932"/>
                  </a:lnTo>
                  <a:lnTo>
                    <a:pt x="2084" y="932"/>
                  </a:lnTo>
                  <a:lnTo>
                    <a:pt x="2084" y="930"/>
                  </a:lnTo>
                  <a:lnTo>
                    <a:pt x="2084" y="930"/>
                  </a:lnTo>
                  <a:lnTo>
                    <a:pt x="2084" y="930"/>
                  </a:lnTo>
                  <a:lnTo>
                    <a:pt x="2084" y="930"/>
                  </a:lnTo>
                  <a:lnTo>
                    <a:pt x="2086" y="930"/>
                  </a:lnTo>
                  <a:lnTo>
                    <a:pt x="2086" y="930"/>
                  </a:lnTo>
                  <a:lnTo>
                    <a:pt x="2088" y="930"/>
                  </a:lnTo>
                  <a:lnTo>
                    <a:pt x="2088" y="928"/>
                  </a:lnTo>
                  <a:lnTo>
                    <a:pt x="2090" y="928"/>
                  </a:lnTo>
                  <a:lnTo>
                    <a:pt x="2094" y="928"/>
                  </a:lnTo>
                  <a:lnTo>
                    <a:pt x="2096" y="928"/>
                  </a:lnTo>
                  <a:lnTo>
                    <a:pt x="2096" y="928"/>
                  </a:lnTo>
                  <a:lnTo>
                    <a:pt x="2098" y="928"/>
                  </a:lnTo>
                  <a:lnTo>
                    <a:pt x="2100" y="928"/>
                  </a:lnTo>
                  <a:lnTo>
                    <a:pt x="2102" y="928"/>
                  </a:lnTo>
                  <a:lnTo>
                    <a:pt x="2102" y="930"/>
                  </a:lnTo>
                  <a:lnTo>
                    <a:pt x="2103" y="930"/>
                  </a:lnTo>
                  <a:lnTo>
                    <a:pt x="2109" y="930"/>
                  </a:lnTo>
                  <a:lnTo>
                    <a:pt x="2111" y="930"/>
                  </a:lnTo>
                  <a:lnTo>
                    <a:pt x="2115" y="930"/>
                  </a:lnTo>
                  <a:lnTo>
                    <a:pt x="2115" y="930"/>
                  </a:lnTo>
                  <a:lnTo>
                    <a:pt x="2119" y="930"/>
                  </a:lnTo>
                  <a:lnTo>
                    <a:pt x="2119" y="932"/>
                  </a:lnTo>
                  <a:lnTo>
                    <a:pt x="2120" y="932"/>
                  </a:lnTo>
                  <a:lnTo>
                    <a:pt x="2122" y="934"/>
                  </a:lnTo>
                  <a:lnTo>
                    <a:pt x="2122" y="932"/>
                  </a:lnTo>
                  <a:lnTo>
                    <a:pt x="2122" y="930"/>
                  </a:lnTo>
                  <a:lnTo>
                    <a:pt x="2124" y="930"/>
                  </a:lnTo>
                  <a:lnTo>
                    <a:pt x="2124" y="930"/>
                  </a:lnTo>
                  <a:lnTo>
                    <a:pt x="2124" y="928"/>
                  </a:lnTo>
                  <a:lnTo>
                    <a:pt x="2124" y="928"/>
                  </a:lnTo>
                  <a:lnTo>
                    <a:pt x="2124" y="928"/>
                  </a:lnTo>
                  <a:lnTo>
                    <a:pt x="2128" y="922"/>
                  </a:lnTo>
                  <a:lnTo>
                    <a:pt x="2128" y="922"/>
                  </a:lnTo>
                  <a:lnTo>
                    <a:pt x="2130" y="922"/>
                  </a:lnTo>
                  <a:lnTo>
                    <a:pt x="2130" y="922"/>
                  </a:lnTo>
                  <a:lnTo>
                    <a:pt x="2132" y="920"/>
                  </a:lnTo>
                  <a:lnTo>
                    <a:pt x="2134" y="920"/>
                  </a:lnTo>
                  <a:lnTo>
                    <a:pt x="2137" y="918"/>
                  </a:lnTo>
                  <a:lnTo>
                    <a:pt x="2139" y="918"/>
                  </a:lnTo>
                  <a:lnTo>
                    <a:pt x="2141" y="918"/>
                  </a:lnTo>
                  <a:lnTo>
                    <a:pt x="2143" y="918"/>
                  </a:lnTo>
                  <a:lnTo>
                    <a:pt x="2145" y="918"/>
                  </a:lnTo>
                  <a:lnTo>
                    <a:pt x="2145" y="918"/>
                  </a:lnTo>
                  <a:lnTo>
                    <a:pt x="2145" y="918"/>
                  </a:lnTo>
                  <a:lnTo>
                    <a:pt x="2147" y="918"/>
                  </a:lnTo>
                  <a:lnTo>
                    <a:pt x="2147" y="918"/>
                  </a:lnTo>
                  <a:lnTo>
                    <a:pt x="2147" y="918"/>
                  </a:lnTo>
                  <a:lnTo>
                    <a:pt x="2147" y="916"/>
                  </a:lnTo>
                  <a:lnTo>
                    <a:pt x="2147" y="916"/>
                  </a:lnTo>
                  <a:close/>
                  <a:moveTo>
                    <a:pt x="2179" y="449"/>
                  </a:moveTo>
                  <a:lnTo>
                    <a:pt x="2177" y="447"/>
                  </a:lnTo>
                  <a:lnTo>
                    <a:pt x="2177" y="447"/>
                  </a:lnTo>
                  <a:lnTo>
                    <a:pt x="2177" y="445"/>
                  </a:lnTo>
                  <a:lnTo>
                    <a:pt x="2177" y="445"/>
                  </a:lnTo>
                  <a:lnTo>
                    <a:pt x="2177" y="443"/>
                  </a:lnTo>
                  <a:lnTo>
                    <a:pt x="2177" y="443"/>
                  </a:lnTo>
                  <a:lnTo>
                    <a:pt x="2175" y="443"/>
                  </a:lnTo>
                  <a:lnTo>
                    <a:pt x="2175" y="441"/>
                  </a:lnTo>
                  <a:lnTo>
                    <a:pt x="2175" y="441"/>
                  </a:lnTo>
                  <a:lnTo>
                    <a:pt x="2175" y="439"/>
                  </a:lnTo>
                  <a:lnTo>
                    <a:pt x="2175" y="439"/>
                  </a:lnTo>
                  <a:lnTo>
                    <a:pt x="2175" y="439"/>
                  </a:lnTo>
                  <a:lnTo>
                    <a:pt x="2175" y="439"/>
                  </a:lnTo>
                  <a:lnTo>
                    <a:pt x="2173" y="439"/>
                  </a:lnTo>
                  <a:lnTo>
                    <a:pt x="2172" y="439"/>
                  </a:lnTo>
                  <a:lnTo>
                    <a:pt x="2172" y="439"/>
                  </a:lnTo>
                  <a:lnTo>
                    <a:pt x="2172" y="439"/>
                  </a:lnTo>
                  <a:lnTo>
                    <a:pt x="2170" y="443"/>
                  </a:lnTo>
                  <a:lnTo>
                    <a:pt x="2170" y="443"/>
                  </a:lnTo>
                  <a:lnTo>
                    <a:pt x="2170" y="445"/>
                  </a:lnTo>
                  <a:lnTo>
                    <a:pt x="2168" y="447"/>
                  </a:lnTo>
                  <a:lnTo>
                    <a:pt x="2168" y="449"/>
                  </a:lnTo>
                  <a:lnTo>
                    <a:pt x="2170" y="451"/>
                  </a:lnTo>
                  <a:lnTo>
                    <a:pt x="2172" y="451"/>
                  </a:lnTo>
                  <a:lnTo>
                    <a:pt x="2175" y="451"/>
                  </a:lnTo>
                  <a:lnTo>
                    <a:pt x="2175" y="451"/>
                  </a:lnTo>
                  <a:lnTo>
                    <a:pt x="2175" y="451"/>
                  </a:lnTo>
                  <a:lnTo>
                    <a:pt x="2175" y="451"/>
                  </a:lnTo>
                  <a:lnTo>
                    <a:pt x="2177" y="451"/>
                  </a:lnTo>
                  <a:lnTo>
                    <a:pt x="2179" y="451"/>
                  </a:lnTo>
                  <a:lnTo>
                    <a:pt x="2179" y="449"/>
                  </a:lnTo>
                  <a:close/>
                  <a:moveTo>
                    <a:pt x="2031" y="1005"/>
                  </a:moveTo>
                  <a:lnTo>
                    <a:pt x="2031" y="1004"/>
                  </a:lnTo>
                  <a:lnTo>
                    <a:pt x="2030" y="1004"/>
                  </a:lnTo>
                  <a:lnTo>
                    <a:pt x="2030" y="1002"/>
                  </a:lnTo>
                  <a:lnTo>
                    <a:pt x="2030" y="1002"/>
                  </a:lnTo>
                  <a:lnTo>
                    <a:pt x="2030" y="1002"/>
                  </a:lnTo>
                  <a:lnTo>
                    <a:pt x="2028" y="1002"/>
                  </a:lnTo>
                  <a:lnTo>
                    <a:pt x="2028" y="1004"/>
                  </a:lnTo>
                  <a:lnTo>
                    <a:pt x="2028" y="1004"/>
                  </a:lnTo>
                  <a:lnTo>
                    <a:pt x="2028" y="1004"/>
                  </a:lnTo>
                  <a:lnTo>
                    <a:pt x="2026" y="1005"/>
                  </a:lnTo>
                  <a:lnTo>
                    <a:pt x="2024" y="1007"/>
                  </a:lnTo>
                  <a:lnTo>
                    <a:pt x="2022" y="1007"/>
                  </a:lnTo>
                  <a:lnTo>
                    <a:pt x="2020" y="1007"/>
                  </a:lnTo>
                  <a:lnTo>
                    <a:pt x="2020" y="1007"/>
                  </a:lnTo>
                  <a:lnTo>
                    <a:pt x="2018" y="1007"/>
                  </a:lnTo>
                  <a:lnTo>
                    <a:pt x="2018" y="1007"/>
                  </a:lnTo>
                  <a:lnTo>
                    <a:pt x="2016" y="1007"/>
                  </a:lnTo>
                  <a:lnTo>
                    <a:pt x="2016" y="1005"/>
                  </a:lnTo>
                  <a:lnTo>
                    <a:pt x="2016" y="1004"/>
                  </a:lnTo>
                  <a:lnTo>
                    <a:pt x="2018" y="1002"/>
                  </a:lnTo>
                  <a:lnTo>
                    <a:pt x="2018" y="1000"/>
                  </a:lnTo>
                  <a:lnTo>
                    <a:pt x="2016" y="1002"/>
                  </a:lnTo>
                  <a:lnTo>
                    <a:pt x="2014" y="1002"/>
                  </a:lnTo>
                  <a:lnTo>
                    <a:pt x="2013" y="1004"/>
                  </a:lnTo>
                  <a:lnTo>
                    <a:pt x="2011" y="1004"/>
                  </a:lnTo>
                  <a:lnTo>
                    <a:pt x="2009" y="1004"/>
                  </a:lnTo>
                  <a:lnTo>
                    <a:pt x="2007" y="1005"/>
                  </a:lnTo>
                  <a:lnTo>
                    <a:pt x="2007" y="1005"/>
                  </a:lnTo>
                  <a:lnTo>
                    <a:pt x="2001" y="1007"/>
                  </a:lnTo>
                  <a:lnTo>
                    <a:pt x="2001" y="1007"/>
                  </a:lnTo>
                  <a:lnTo>
                    <a:pt x="2001" y="1007"/>
                  </a:lnTo>
                  <a:lnTo>
                    <a:pt x="2001" y="1009"/>
                  </a:lnTo>
                  <a:lnTo>
                    <a:pt x="2001" y="1011"/>
                  </a:lnTo>
                  <a:lnTo>
                    <a:pt x="2001" y="1011"/>
                  </a:lnTo>
                  <a:lnTo>
                    <a:pt x="1995" y="1013"/>
                  </a:lnTo>
                  <a:lnTo>
                    <a:pt x="1994" y="1015"/>
                  </a:lnTo>
                  <a:lnTo>
                    <a:pt x="1990" y="1015"/>
                  </a:lnTo>
                  <a:lnTo>
                    <a:pt x="1986" y="1015"/>
                  </a:lnTo>
                  <a:lnTo>
                    <a:pt x="1986" y="1015"/>
                  </a:lnTo>
                  <a:lnTo>
                    <a:pt x="1986" y="1017"/>
                  </a:lnTo>
                  <a:lnTo>
                    <a:pt x="1984" y="1021"/>
                  </a:lnTo>
                  <a:lnTo>
                    <a:pt x="1984" y="1023"/>
                  </a:lnTo>
                  <a:lnTo>
                    <a:pt x="1984" y="1023"/>
                  </a:lnTo>
                  <a:lnTo>
                    <a:pt x="1984" y="1024"/>
                  </a:lnTo>
                  <a:lnTo>
                    <a:pt x="1984" y="1024"/>
                  </a:lnTo>
                  <a:lnTo>
                    <a:pt x="1982" y="1026"/>
                  </a:lnTo>
                  <a:lnTo>
                    <a:pt x="1980" y="1026"/>
                  </a:lnTo>
                  <a:lnTo>
                    <a:pt x="1980" y="1028"/>
                  </a:lnTo>
                  <a:lnTo>
                    <a:pt x="1980" y="1028"/>
                  </a:lnTo>
                  <a:lnTo>
                    <a:pt x="1978" y="1028"/>
                  </a:lnTo>
                  <a:lnTo>
                    <a:pt x="1978" y="1028"/>
                  </a:lnTo>
                  <a:lnTo>
                    <a:pt x="1978" y="1030"/>
                  </a:lnTo>
                  <a:lnTo>
                    <a:pt x="1978" y="1030"/>
                  </a:lnTo>
                  <a:lnTo>
                    <a:pt x="1978" y="1032"/>
                  </a:lnTo>
                  <a:lnTo>
                    <a:pt x="1978" y="1032"/>
                  </a:lnTo>
                  <a:lnTo>
                    <a:pt x="1978" y="1032"/>
                  </a:lnTo>
                  <a:lnTo>
                    <a:pt x="1978" y="1034"/>
                  </a:lnTo>
                  <a:lnTo>
                    <a:pt x="1978" y="1034"/>
                  </a:lnTo>
                  <a:lnTo>
                    <a:pt x="1977" y="1036"/>
                  </a:lnTo>
                  <a:lnTo>
                    <a:pt x="1977" y="1036"/>
                  </a:lnTo>
                  <a:lnTo>
                    <a:pt x="1975" y="1036"/>
                  </a:lnTo>
                  <a:lnTo>
                    <a:pt x="1975" y="1036"/>
                  </a:lnTo>
                  <a:lnTo>
                    <a:pt x="1973" y="1038"/>
                  </a:lnTo>
                  <a:lnTo>
                    <a:pt x="1973" y="1038"/>
                  </a:lnTo>
                  <a:lnTo>
                    <a:pt x="1973" y="1038"/>
                  </a:lnTo>
                  <a:lnTo>
                    <a:pt x="1973" y="1036"/>
                  </a:lnTo>
                  <a:lnTo>
                    <a:pt x="1973" y="1036"/>
                  </a:lnTo>
                  <a:lnTo>
                    <a:pt x="1973" y="1034"/>
                  </a:lnTo>
                  <a:lnTo>
                    <a:pt x="1973" y="1034"/>
                  </a:lnTo>
                  <a:lnTo>
                    <a:pt x="1973" y="1032"/>
                  </a:lnTo>
                  <a:lnTo>
                    <a:pt x="1973" y="1032"/>
                  </a:lnTo>
                  <a:lnTo>
                    <a:pt x="1971" y="1030"/>
                  </a:lnTo>
                  <a:lnTo>
                    <a:pt x="1971" y="1030"/>
                  </a:lnTo>
                  <a:lnTo>
                    <a:pt x="1969" y="1028"/>
                  </a:lnTo>
                  <a:lnTo>
                    <a:pt x="1969" y="1028"/>
                  </a:lnTo>
                  <a:lnTo>
                    <a:pt x="1967" y="1028"/>
                  </a:lnTo>
                  <a:lnTo>
                    <a:pt x="1967" y="1028"/>
                  </a:lnTo>
                  <a:lnTo>
                    <a:pt x="1965" y="1030"/>
                  </a:lnTo>
                  <a:lnTo>
                    <a:pt x="1965" y="1032"/>
                  </a:lnTo>
                  <a:lnTo>
                    <a:pt x="1963" y="1032"/>
                  </a:lnTo>
                  <a:lnTo>
                    <a:pt x="1961" y="1032"/>
                  </a:lnTo>
                  <a:lnTo>
                    <a:pt x="1960" y="1030"/>
                  </a:lnTo>
                  <a:lnTo>
                    <a:pt x="1958" y="1026"/>
                  </a:lnTo>
                  <a:lnTo>
                    <a:pt x="1956" y="1026"/>
                  </a:lnTo>
                  <a:lnTo>
                    <a:pt x="1956" y="1026"/>
                  </a:lnTo>
                  <a:lnTo>
                    <a:pt x="1954" y="1028"/>
                  </a:lnTo>
                  <a:lnTo>
                    <a:pt x="1952" y="1028"/>
                  </a:lnTo>
                  <a:lnTo>
                    <a:pt x="1950" y="1032"/>
                  </a:lnTo>
                  <a:lnTo>
                    <a:pt x="1950" y="1032"/>
                  </a:lnTo>
                  <a:lnTo>
                    <a:pt x="1948" y="1032"/>
                  </a:lnTo>
                  <a:lnTo>
                    <a:pt x="1946" y="1036"/>
                  </a:lnTo>
                  <a:lnTo>
                    <a:pt x="1946" y="1036"/>
                  </a:lnTo>
                  <a:lnTo>
                    <a:pt x="1944" y="1036"/>
                  </a:lnTo>
                  <a:lnTo>
                    <a:pt x="1944" y="1036"/>
                  </a:lnTo>
                  <a:lnTo>
                    <a:pt x="1944" y="1036"/>
                  </a:lnTo>
                  <a:lnTo>
                    <a:pt x="1944" y="1038"/>
                  </a:lnTo>
                  <a:lnTo>
                    <a:pt x="1942" y="1038"/>
                  </a:lnTo>
                  <a:lnTo>
                    <a:pt x="1942" y="1038"/>
                  </a:lnTo>
                  <a:lnTo>
                    <a:pt x="1942" y="1038"/>
                  </a:lnTo>
                  <a:lnTo>
                    <a:pt x="1941" y="1038"/>
                  </a:lnTo>
                  <a:lnTo>
                    <a:pt x="1941" y="1040"/>
                  </a:lnTo>
                  <a:lnTo>
                    <a:pt x="1939" y="1041"/>
                  </a:lnTo>
                  <a:lnTo>
                    <a:pt x="1939" y="1041"/>
                  </a:lnTo>
                  <a:lnTo>
                    <a:pt x="1937" y="1043"/>
                  </a:lnTo>
                  <a:lnTo>
                    <a:pt x="1935" y="1045"/>
                  </a:lnTo>
                  <a:lnTo>
                    <a:pt x="1933" y="1045"/>
                  </a:lnTo>
                  <a:lnTo>
                    <a:pt x="1933" y="1047"/>
                  </a:lnTo>
                  <a:lnTo>
                    <a:pt x="1933" y="1053"/>
                  </a:lnTo>
                  <a:lnTo>
                    <a:pt x="1933" y="1055"/>
                  </a:lnTo>
                  <a:lnTo>
                    <a:pt x="1933" y="1055"/>
                  </a:lnTo>
                  <a:lnTo>
                    <a:pt x="1931" y="1055"/>
                  </a:lnTo>
                  <a:lnTo>
                    <a:pt x="1931" y="1055"/>
                  </a:lnTo>
                  <a:lnTo>
                    <a:pt x="1931" y="1057"/>
                  </a:lnTo>
                  <a:lnTo>
                    <a:pt x="1931" y="1057"/>
                  </a:lnTo>
                  <a:lnTo>
                    <a:pt x="1933" y="1058"/>
                  </a:lnTo>
                  <a:lnTo>
                    <a:pt x="1933" y="1058"/>
                  </a:lnTo>
                  <a:lnTo>
                    <a:pt x="1933" y="1060"/>
                  </a:lnTo>
                  <a:lnTo>
                    <a:pt x="1933" y="1062"/>
                  </a:lnTo>
                  <a:lnTo>
                    <a:pt x="1931" y="1064"/>
                  </a:lnTo>
                  <a:lnTo>
                    <a:pt x="1931" y="1064"/>
                  </a:lnTo>
                  <a:lnTo>
                    <a:pt x="1927" y="1066"/>
                  </a:lnTo>
                  <a:lnTo>
                    <a:pt x="1927" y="1068"/>
                  </a:lnTo>
                  <a:lnTo>
                    <a:pt x="1927" y="1072"/>
                  </a:lnTo>
                  <a:lnTo>
                    <a:pt x="1927" y="1074"/>
                  </a:lnTo>
                  <a:lnTo>
                    <a:pt x="1927" y="1074"/>
                  </a:lnTo>
                  <a:lnTo>
                    <a:pt x="1929" y="1074"/>
                  </a:lnTo>
                  <a:lnTo>
                    <a:pt x="1931" y="1074"/>
                  </a:lnTo>
                  <a:lnTo>
                    <a:pt x="1933" y="1072"/>
                  </a:lnTo>
                  <a:lnTo>
                    <a:pt x="1935" y="1072"/>
                  </a:lnTo>
                  <a:lnTo>
                    <a:pt x="1935" y="1074"/>
                  </a:lnTo>
                  <a:lnTo>
                    <a:pt x="1937" y="1074"/>
                  </a:lnTo>
                  <a:lnTo>
                    <a:pt x="1939" y="1074"/>
                  </a:lnTo>
                  <a:lnTo>
                    <a:pt x="1939" y="1076"/>
                  </a:lnTo>
                  <a:lnTo>
                    <a:pt x="1939" y="1077"/>
                  </a:lnTo>
                  <a:lnTo>
                    <a:pt x="1933" y="1081"/>
                  </a:lnTo>
                  <a:lnTo>
                    <a:pt x="1933" y="1081"/>
                  </a:lnTo>
                  <a:lnTo>
                    <a:pt x="1929" y="1081"/>
                  </a:lnTo>
                  <a:lnTo>
                    <a:pt x="1929" y="1081"/>
                  </a:lnTo>
                  <a:lnTo>
                    <a:pt x="1927" y="1083"/>
                  </a:lnTo>
                  <a:lnTo>
                    <a:pt x="1925" y="1083"/>
                  </a:lnTo>
                  <a:lnTo>
                    <a:pt x="1924" y="1085"/>
                  </a:lnTo>
                  <a:lnTo>
                    <a:pt x="1922" y="1087"/>
                  </a:lnTo>
                  <a:lnTo>
                    <a:pt x="1922" y="1087"/>
                  </a:lnTo>
                  <a:lnTo>
                    <a:pt x="1922" y="1091"/>
                  </a:lnTo>
                  <a:lnTo>
                    <a:pt x="1922" y="1091"/>
                  </a:lnTo>
                  <a:lnTo>
                    <a:pt x="1920" y="1093"/>
                  </a:lnTo>
                  <a:lnTo>
                    <a:pt x="1920" y="1094"/>
                  </a:lnTo>
                  <a:lnTo>
                    <a:pt x="1920" y="1094"/>
                  </a:lnTo>
                  <a:lnTo>
                    <a:pt x="1920" y="1096"/>
                  </a:lnTo>
                  <a:lnTo>
                    <a:pt x="1920" y="1096"/>
                  </a:lnTo>
                  <a:lnTo>
                    <a:pt x="1922" y="1096"/>
                  </a:lnTo>
                  <a:lnTo>
                    <a:pt x="1922" y="1094"/>
                  </a:lnTo>
                  <a:lnTo>
                    <a:pt x="1924" y="1094"/>
                  </a:lnTo>
                  <a:lnTo>
                    <a:pt x="1924" y="1093"/>
                  </a:lnTo>
                  <a:lnTo>
                    <a:pt x="1925" y="1094"/>
                  </a:lnTo>
                  <a:lnTo>
                    <a:pt x="1927" y="1094"/>
                  </a:lnTo>
                  <a:lnTo>
                    <a:pt x="1929" y="1096"/>
                  </a:lnTo>
                  <a:lnTo>
                    <a:pt x="1929" y="1096"/>
                  </a:lnTo>
                  <a:lnTo>
                    <a:pt x="1931" y="1094"/>
                  </a:lnTo>
                  <a:lnTo>
                    <a:pt x="1933" y="1094"/>
                  </a:lnTo>
                  <a:lnTo>
                    <a:pt x="1933" y="1094"/>
                  </a:lnTo>
                  <a:lnTo>
                    <a:pt x="1935" y="1096"/>
                  </a:lnTo>
                  <a:lnTo>
                    <a:pt x="1937" y="1096"/>
                  </a:lnTo>
                  <a:lnTo>
                    <a:pt x="1939" y="1096"/>
                  </a:lnTo>
                  <a:lnTo>
                    <a:pt x="1941" y="1094"/>
                  </a:lnTo>
                  <a:lnTo>
                    <a:pt x="1941" y="1096"/>
                  </a:lnTo>
                  <a:lnTo>
                    <a:pt x="1942" y="1096"/>
                  </a:lnTo>
                  <a:lnTo>
                    <a:pt x="1944" y="1096"/>
                  </a:lnTo>
                  <a:lnTo>
                    <a:pt x="1950" y="1091"/>
                  </a:lnTo>
                  <a:lnTo>
                    <a:pt x="1958" y="1091"/>
                  </a:lnTo>
                  <a:lnTo>
                    <a:pt x="1958" y="1089"/>
                  </a:lnTo>
                  <a:lnTo>
                    <a:pt x="1958" y="1089"/>
                  </a:lnTo>
                  <a:lnTo>
                    <a:pt x="1960" y="1089"/>
                  </a:lnTo>
                  <a:lnTo>
                    <a:pt x="1960" y="1087"/>
                  </a:lnTo>
                  <a:lnTo>
                    <a:pt x="1961" y="1087"/>
                  </a:lnTo>
                  <a:lnTo>
                    <a:pt x="1961" y="1087"/>
                  </a:lnTo>
                  <a:lnTo>
                    <a:pt x="1963" y="1083"/>
                  </a:lnTo>
                  <a:lnTo>
                    <a:pt x="1963" y="1083"/>
                  </a:lnTo>
                  <a:lnTo>
                    <a:pt x="1965" y="1083"/>
                  </a:lnTo>
                  <a:lnTo>
                    <a:pt x="1965" y="1083"/>
                  </a:lnTo>
                  <a:lnTo>
                    <a:pt x="1967" y="1083"/>
                  </a:lnTo>
                  <a:lnTo>
                    <a:pt x="1969" y="1083"/>
                  </a:lnTo>
                  <a:lnTo>
                    <a:pt x="1975" y="1083"/>
                  </a:lnTo>
                  <a:lnTo>
                    <a:pt x="1980" y="1083"/>
                  </a:lnTo>
                  <a:lnTo>
                    <a:pt x="1984" y="1081"/>
                  </a:lnTo>
                  <a:lnTo>
                    <a:pt x="1986" y="1081"/>
                  </a:lnTo>
                  <a:lnTo>
                    <a:pt x="1990" y="1079"/>
                  </a:lnTo>
                  <a:lnTo>
                    <a:pt x="1990" y="1077"/>
                  </a:lnTo>
                  <a:lnTo>
                    <a:pt x="1992" y="1077"/>
                  </a:lnTo>
                  <a:lnTo>
                    <a:pt x="1992" y="1074"/>
                  </a:lnTo>
                  <a:lnTo>
                    <a:pt x="1994" y="1072"/>
                  </a:lnTo>
                  <a:lnTo>
                    <a:pt x="1995" y="1070"/>
                  </a:lnTo>
                  <a:lnTo>
                    <a:pt x="1999" y="1068"/>
                  </a:lnTo>
                  <a:lnTo>
                    <a:pt x="2001" y="1066"/>
                  </a:lnTo>
                  <a:lnTo>
                    <a:pt x="2005" y="1064"/>
                  </a:lnTo>
                  <a:lnTo>
                    <a:pt x="2005" y="1062"/>
                  </a:lnTo>
                  <a:lnTo>
                    <a:pt x="2007" y="1060"/>
                  </a:lnTo>
                  <a:lnTo>
                    <a:pt x="2013" y="1055"/>
                  </a:lnTo>
                  <a:lnTo>
                    <a:pt x="2014" y="1053"/>
                  </a:lnTo>
                  <a:lnTo>
                    <a:pt x="2020" y="1047"/>
                  </a:lnTo>
                  <a:lnTo>
                    <a:pt x="2022" y="1047"/>
                  </a:lnTo>
                  <a:lnTo>
                    <a:pt x="2022" y="1041"/>
                  </a:lnTo>
                  <a:lnTo>
                    <a:pt x="2024" y="1040"/>
                  </a:lnTo>
                  <a:lnTo>
                    <a:pt x="2026" y="1038"/>
                  </a:lnTo>
                  <a:lnTo>
                    <a:pt x="2028" y="1036"/>
                  </a:lnTo>
                  <a:lnTo>
                    <a:pt x="2026" y="1032"/>
                  </a:lnTo>
                  <a:lnTo>
                    <a:pt x="2026" y="1030"/>
                  </a:lnTo>
                  <a:lnTo>
                    <a:pt x="2024" y="1028"/>
                  </a:lnTo>
                  <a:lnTo>
                    <a:pt x="2024" y="1028"/>
                  </a:lnTo>
                  <a:lnTo>
                    <a:pt x="2024" y="1026"/>
                  </a:lnTo>
                  <a:lnTo>
                    <a:pt x="2024" y="1026"/>
                  </a:lnTo>
                  <a:lnTo>
                    <a:pt x="2024" y="1026"/>
                  </a:lnTo>
                  <a:lnTo>
                    <a:pt x="2022" y="1024"/>
                  </a:lnTo>
                  <a:lnTo>
                    <a:pt x="2020" y="1024"/>
                  </a:lnTo>
                  <a:lnTo>
                    <a:pt x="2020" y="1023"/>
                  </a:lnTo>
                  <a:lnTo>
                    <a:pt x="2020" y="1023"/>
                  </a:lnTo>
                  <a:lnTo>
                    <a:pt x="2020" y="1019"/>
                  </a:lnTo>
                  <a:lnTo>
                    <a:pt x="2020" y="1017"/>
                  </a:lnTo>
                  <a:lnTo>
                    <a:pt x="2022" y="1017"/>
                  </a:lnTo>
                  <a:lnTo>
                    <a:pt x="2024" y="1015"/>
                  </a:lnTo>
                  <a:lnTo>
                    <a:pt x="2024" y="1015"/>
                  </a:lnTo>
                  <a:lnTo>
                    <a:pt x="2026" y="1015"/>
                  </a:lnTo>
                  <a:lnTo>
                    <a:pt x="2026" y="1017"/>
                  </a:lnTo>
                  <a:lnTo>
                    <a:pt x="2026" y="1017"/>
                  </a:lnTo>
                  <a:lnTo>
                    <a:pt x="2028" y="1017"/>
                  </a:lnTo>
                  <a:lnTo>
                    <a:pt x="2028" y="1017"/>
                  </a:lnTo>
                  <a:lnTo>
                    <a:pt x="2028" y="1017"/>
                  </a:lnTo>
                  <a:lnTo>
                    <a:pt x="2030" y="1017"/>
                  </a:lnTo>
                  <a:lnTo>
                    <a:pt x="2030" y="1015"/>
                  </a:lnTo>
                  <a:lnTo>
                    <a:pt x="2031" y="1015"/>
                  </a:lnTo>
                  <a:lnTo>
                    <a:pt x="2033" y="1015"/>
                  </a:lnTo>
                  <a:lnTo>
                    <a:pt x="2033" y="1015"/>
                  </a:lnTo>
                  <a:lnTo>
                    <a:pt x="2033" y="1015"/>
                  </a:lnTo>
                  <a:lnTo>
                    <a:pt x="2033" y="1015"/>
                  </a:lnTo>
                  <a:lnTo>
                    <a:pt x="2033" y="1013"/>
                  </a:lnTo>
                  <a:lnTo>
                    <a:pt x="2033" y="1013"/>
                  </a:lnTo>
                  <a:lnTo>
                    <a:pt x="2033" y="1009"/>
                  </a:lnTo>
                  <a:lnTo>
                    <a:pt x="2033" y="1007"/>
                  </a:lnTo>
                  <a:lnTo>
                    <a:pt x="2033" y="1005"/>
                  </a:lnTo>
                  <a:lnTo>
                    <a:pt x="2031" y="1005"/>
                  </a:lnTo>
                  <a:close/>
                  <a:moveTo>
                    <a:pt x="1922" y="1083"/>
                  </a:moveTo>
                  <a:lnTo>
                    <a:pt x="1922" y="1083"/>
                  </a:lnTo>
                  <a:lnTo>
                    <a:pt x="1920" y="1081"/>
                  </a:lnTo>
                  <a:lnTo>
                    <a:pt x="1920" y="1081"/>
                  </a:lnTo>
                  <a:lnTo>
                    <a:pt x="1918" y="1081"/>
                  </a:lnTo>
                  <a:lnTo>
                    <a:pt x="1918" y="1081"/>
                  </a:lnTo>
                  <a:lnTo>
                    <a:pt x="1916" y="1081"/>
                  </a:lnTo>
                  <a:lnTo>
                    <a:pt x="1916" y="1081"/>
                  </a:lnTo>
                  <a:lnTo>
                    <a:pt x="1914" y="1083"/>
                  </a:lnTo>
                  <a:lnTo>
                    <a:pt x="1912" y="1085"/>
                  </a:lnTo>
                  <a:lnTo>
                    <a:pt x="1912" y="1087"/>
                  </a:lnTo>
                  <a:lnTo>
                    <a:pt x="1910" y="1089"/>
                  </a:lnTo>
                  <a:lnTo>
                    <a:pt x="1910" y="1089"/>
                  </a:lnTo>
                  <a:lnTo>
                    <a:pt x="1908" y="1091"/>
                  </a:lnTo>
                  <a:lnTo>
                    <a:pt x="1908" y="1093"/>
                  </a:lnTo>
                  <a:lnTo>
                    <a:pt x="1910" y="1094"/>
                  </a:lnTo>
                  <a:lnTo>
                    <a:pt x="1910" y="1094"/>
                  </a:lnTo>
                  <a:lnTo>
                    <a:pt x="1912" y="1093"/>
                  </a:lnTo>
                  <a:lnTo>
                    <a:pt x="1912" y="1093"/>
                  </a:lnTo>
                  <a:lnTo>
                    <a:pt x="1912" y="1091"/>
                  </a:lnTo>
                  <a:lnTo>
                    <a:pt x="1914" y="1093"/>
                  </a:lnTo>
                  <a:lnTo>
                    <a:pt x="1914" y="1093"/>
                  </a:lnTo>
                  <a:lnTo>
                    <a:pt x="1914" y="1093"/>
                  </a:lnTo>
                  <a:lnTo>
                    <a:pt x="1916" y="1094"/>
                  </a:lnTo>
                  <a:lnTo>
                    <a:pt x="1916" y="1094"/>
                  </a:lnTo>
                  <a:lnTo>
                    <a:pt x="1916" y="1093"/>
                  </a:lnTo>
                  <a:lnTo>
                    <a:pt x="1916" y="1093"/>
                  </a:lnTo>
                  <a:lnTo>
                    <a:pt x="1916" y="1091"/>
                  </a:lnTo>
                  <a:lnTo>
                    <a:pt x="1916" y="1089"/>
                  </a:lnTo>
                  <a:lnTo>
                    <a:pt x="1914" y="1087"/>
                  </a:lnTo>
                  <a:lnTo>
                    <a:pt x="1916" y="1085"/>
                  </a:lnTo>
                  <a:lnTo>
                    <a:pt x="1916" y="1087"/>
                  </a:lnTo>
                  <a:lnTo>
                    <a:pt x="1918" y="1087"/>
                  </a:lnTo>
                  <a:lnTo>
                    <a:pt x="1918" y="1087"/>
                  </a:lnTo>
                  <a:lnTo>
                    <a:pt x="1918" y="1087"/>
                  </a:lnTo>
                  <a:lnTo>
                    <a:pt x="1920" y="1085"/>
                  </a:lnTo>
                  <a:lnTo>
                    <a:pt x="1922" y="1085"/>
                  </a:lnTo>
                  <a:lnTo>
                    <a:pt x="1922" y="1083"/>
                  </a:lnTo>
                  <a:close/>
                  <a:moveTo>
                    <a:pt x="2045" y="517"/>
                  </a:moveTo>
                  <a:lnTo>
                    <a:pt x="2043" y="517"/>
                  </a:lnTo>
                  <a:lnTo>
                    <a:pt x="2043" y="517"/>
                  </a:lnTo>
                  <a:lnTo>
                    <a:pt x="2041" y="517"/>
                  </a:lnTo>
                  <a:lnTo>
                    <a:pt x="2043" y="517"/>
                  </a:lnTo>
                  <a:lnTo>
                    <a:pt x="2043" y="515"/>
                  </a:lnTo>
                  <a:lnTo>
                    <a:pt x="2043" y="515"/>
                  </a:lnTo>
                  <a:lnTo>
                    <a:pt x="2043" y="513"/>
                  </a:lnTo>
                  <a:lnTo>
                    <a:pt x="2043" y="513"/>
                  </a:lnTo>
                  <a:lnTo>
                    <a:pt x="2041" y="513"/>
                  </a:lnTo>
                  <a:lnTo>
                    <a:pt x="2039" y="513"/>
                  </a:lnTo>
                  <a:lnTo>
                    <a:pt x="2039" y="515"/>
                  </a:lnTo>
                  <a:lnTo>
                    <a:pt x="2039" y="515"/>
                  </a:lnTo>
                  <a:lnTo>
                    <a:pt x="2039" y="517"/>
                  </a:lnTo>
                  <a:lnTo>
                    <a:pt x="2037" y="517"/>
                  </a:lnTo>
                  <a:lnTo>
                    <a:pt x="2037" y="517"/>
                  </a:lnTo>
                  <a:lnTo>
                    <a:pt x="2037" y="517"/>
                  </a:lnTo>
                  <a:lnTo>
                    <a:pt x="2035" y="517"/>
                  </a:lnTo>
                  <a:lnTo>
                    <a:pt x="2035" y="517"/>
                  </a:lnTo>
                  <a:lnTo>
                    <a:pt x="2035" y="515"/>
                  </a:lnTo>
                  <a:lnTo>
                    <a:pt x="2035" y="513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3" y="511"/>
                  </a:lnTo>
                  <a:lnTo>
                    <a:pt x="2031" y="511"/>
                  </a:lnTo>
                  <a:lnTo>
                    <a:pt x="2031" y="509"/>
                  </a:lnTo>
                  <a:lnTo>
                    <a:pt x="2031" y="509"/>
                  </a:lnTo>
                  <a:lnTo>
                    <a:pt x="2031" y="511"/>
                  </a:lnTo>
                  <a:lnTo>
                    <a:pt x="2030" y="513"/>
                  </a:lnTo>
                  <a:lnTo>
                    <a:pt x="2030" y="515"/>
                  </a:lnTo>
                  <a:lnTo>
                    <a:pt x="2030" y="515"/>
                  </a:lnTo>
                  <a:lnTo>
                    <a:pt x="2030" y="515"/>
                  </a:lnTo>
                  <a:lnTo>
                    <a:pt x="2030" y="515"/>
                  </a:lnTo>
                  <a:lnTo>
                    <a:pt x="2028" y="515"/>
                  </a:lnTo>
                  <a:lnTo>
                    <a:pt x="2028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4" y="513"/>
                  </a:lnTo>
                  <a:lnTo>
                    <a:pt x="2024" y="513"/>
                  </a:lnTo>
                  <a:lnTo>
                    <a:pt x="2022" y="513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18" y="511"/>
                  </a:lnTo>
                  <a:lnTo>
                    <a:pt x="2018" y="511"/>
                  </a:lnTo>
                  <a:lnTo>
                    <a:pt x="2014" y="511"/>
                  </a:lnTo>
                  <a:lnTo>
                    <a:pt x="2011" y="509"/>
                  </a:lnTo>
                  <a:lnTo>
                    <a:pt x="2007" y="509"/>
                  </a:lnTo>
                  <a:lnTo>
                    <a:pt x="2005" y="509"/>
                  </a:lnTo>
                  <a:lnTo>
                    <a:pt x="2005" y="507"/>
                  </a:lnTo>
                  <a:lnTo>
                    <a:pt x="2001" y="507"/>
                  </a:lnTo>
                  <a:lnTo>
                    <a:pt x="1997" y="507"/>
                  </a:lnTo>
                  <a:lnTo>
                    <a:pt x="1995" y="507"/>
                  </a:lnTo>
                  <a:lnTo>
                    <a:pt x="1994" y="507"/>
                  </a:lnTo>
                  <a:lnTo>
                    <a:pt x="1992" y="507"/>
                  </a:lnTo>
                  <a:lnTo>
                    <a:pt x="1992" y="507"/>
                  </a:lnTo>
                  <a:lnTo>
                    <a:pt x="1992" y="506"/>
                  </a:lnTo>
                  <a:lnTo>
                    <a:pt x="1990" y="506"/>
                  </a:lnTo>
                  <a:lnTo>
                    <a:pt x="1990" y="507"/>
                  </a:lnTo>
                  <a:lnTo>
                    <a:pt x="1988" y="507"/>
                  </a:lnTo>
                  <a:lnTo>
                    <a:pt x="1986" y="507"/>
                  </a:lnTo>
                  <a:lnTo>
                    <a:pt x="1984" y="507"/>
                  </a:lnTo>
                  <a:lnTo>
                    <a:pt x="1982" y="509"/>
                  </a:lnTo>
                  <a:lnTo>
                    <a:pt x="1980" y="511"/>
                  </a:lnTo>
                  <a:lnTo>
                    <a:pt x="1980" y="515"/>
                  </a:lnTo>
                  <a:lnTo>
                    <a:pt x="1978" y="517"/>
                  </a:lnTo>
                  <a:lnTo>
                    <a:pt x="1978" y="519"/>
                  </a:lnTo>
                  <a:lnTo>
                    <a:pt x="1978" y="519"/>
                  </a:lnTo>
                  <a:lnTo>
                    <a:pt x="1978" y="523"/>
                  </a:lnTo>
                  <a:lnTo>
                    <a:pt x="1978" y="525"/>
                  </a:lnTo>
                  <a:lnTo>
                    <a:pt x="1982" y="530"/>
                  </a:lnTo>
                  <a:lnTo>
                    <a:pt x="1982" y="530"/>
                  </a:lnTo>
                  <a:lnTo>
                    <a:pt x="1982" y="532"/>
                  </a:lnTo>
                  <a:lnTo>
                    <a:pt x="1984" y="532"/>
                  </a:lnTo>
                  <a:lnTo>
                    <a:pt x="1986" y="532"/>
                  </a:lnTo>
                  <a:lnTo>
                    <a:pt x="1990" y="532"/>
                  </a:lnTo>
                  <a:lnTo>
                    <a:pt x="1992" y="532"/>
                  </a:lnTo>
                  <a:lnTo>
                    <a:pt x="1994" y="532"/>
                  </a:lnTo>
                  <a:lnTo>
                    <a:pt x="1994" y="532"/>
                  </a:lnTo>
                  <a:lnTo>
                    <a:pt x="1995" y="530"/>
                  </a:lnTo>
                  <a:lnTo>
                    <a:pt x="2001" y="530"/>
                  </a:lnTo>
                  <a:lnTo>
                    <a:pt x="2003" y="528"/>
                  </a:lnTo>
                  <a:lnTo>
                    <a:pt x="2009" y="525"/>
                  </a:lnTo>
                  <a:lnTo>
                    <a:pt x="2011" y="525"/>
                  </a:lnTo>
                  <a:lnTo>
                    <a:pt x="2013" y="525"/>
                  </a:lnTo>
                  <a:lnTo>
                    <a:pt x="2016" y="526"/>
                  </a:lnTo>
                  <a:lnTo>
                    <a:pt x="2016" y="526"/>
                  </a:lnTo>
                  <a:lnTo>
                    <a:pt x="2020" y="526"/>
                  </a:lnTo>
                  <a:lnTo>
                    <a:pt x="2020" y="526"/>
                  </a:lnTo>
                  <a:lnTo>
                    <a:pt x="2022" y="528"/>
                  </a:lnTo>
                  <a:lnTo>
                    <a:pt x="2024" y="528"/>
                  </a:lnTo>
                  <a:lnTo>
                    <a:pt x="2024" y="526"/>
                  </a:lnTo>
                  <a:lnTo>
                    <a:pt x="2024" y="526"/>
                  </a:lnTo>
                  <a:lnTo>
                    <a:pt x="2026" y="525"/>
                  </a:lnTo>
                  <a:lnTo>
                    <a:pt x="2026" y="525"/>
                  </a:lnTo>
                  <a:lnTo>
                    <a:pt x="2028" y="525"/>
                  </a:lnTo>
                  <a:lnTo>
                    <a:pt x="2030" y="525"/>
                  </a:lnTo>
                  <a:lnTo>
                    <a:pt x="2030" y="525"/>
                  </a:lnTo>
                  <a:lnTo>
                    <a:pt x="2031" y="525"/>
                  </a:lnTo>
                  <a:lnTo>
                    <a:pt x="2031" y="523"/>
                  </a:lnTo>
                  <a:lnTo>
                    <a:pt x="2033" y="523"/>
                  </a:lnTo>
                  <a:lnTo>
                    <a:pt x="2033" y="523"/>
                  </a:lnTo>
                  <a:lnTo>
                    <a:pt x="2035" y="523"/>
                  </a:lnTo>
                  <a:lnTo>
                    <a:pt x="2035" y="523"/>
                  </a:lnTo>
                  <a:lnTo>
                    <a:pt x="2039" y="523"/>
                  </a:lnTo>
                  <a:lnTo>
                    <a:pt x="2041" y="523"/>
                  </a:lnTo>
                  <a:lnTo>
                    <a:pt x="2043" y="525"/>
                  </a:lnTo>
                  <a:lnTo>
                    <a:pt x="2045" y="523"/>
                  </a:lnTo>
                  <a:lnTo>
                    <a:pt x="2045" y="523"/>
                  </a:lnTo>
                  <a:lnTo>
                    <a:pt x="2045" y="517"/>
                  </a:lnTo>
                  <a:lnTo>
                    <a:pt x="2045" y="517"/>
                  </a:lnTo>
                  <a:close/>
                  <a:moveTo>
                    <a:pt x="2073" y="935"/>
                  </a:moveTo>
                  <a:lnTo>
                    <a:pt x="2073" y="934"/>
                  </a:lnTo>
                  <a:lnTo>
                    <a:pt x="2073" y="934"/>
                  </a:lnTo>
                  <a:lnTo>
                    <a:pt x="2071" y="934"/>
                  </a:lnTo>
                  <a:lnTo>
                    <a:pt x="2071" y="934"/>
                  </a:lnTo>
                  <a:lnTo>
                    <a:pt x="2071" y="934"/>
                  </a:lnTo>
                  <a:lnTo>
                    <a:pt x="2071" y="935"/>
                  </a:lnTo>
                  <a:lnTo>
                    <a:pt x="2071" y="937"/>
                  </a:lnTo>
                  <a:lnTo>
                    <a:pt x="2071" y="937"/>
                  </a:lnTo>
                  <a:lnTo>
                    <a:pt x="2073" y="939"/>
                  </a:lnTo>
                  <a:lnTo>
                    <a:pt x="2073" y="939"/>
                  </a:lnTo>
                  <a:lnTo>
                    <a:pt x="2073" y="937"/>
                  </a:lnTo>
                  <a:lnTo>
                    <a:pt x="2073" y="935"/>
                  </a:lnTo>
                  <a:lnTo>
                    <a:pt x="2073" y="935"/>
                  </a:lnTo>
                  <a:close/>
                  <a:moveTo>
                    <a:pt x="2090" y="536"/>
                  </a:moveTo>
                  <a:lnTo>
                    <a:pt x="2090" y="534"/>
                  </a:lnTo>
                  <a:lnTo>
                    <a:pt x="2090" y="532"/>
                  </a:lnTo>
                  <a:lnTo>
                    <a:pt x="2090" y="532"/>
                  </a:lnTo>
                  <a:lnTo>
                    <a:pt x="2090" y="530"/>
                  </a:lnTo>
                  <a:lnTo>
                    <a:pt x="2086" y="530"/>
                  </a:lnTo>
                  <a:lnTo>
                    <a:pt x="2086" y="528"/>
                  </a:lnTo>
                  <a:lnTo>
                    <a:pt x="2086" y="528"/>
                  </a:lnTo>
                  <a:lnTo>
                    <a:pt x="2084" y="528"/>
                  </a:lnTo>
                  <a:lnTo>
                    <a:pt x="2084" y="530"/>
                  </a:lnTo>
                  <a:lnTo>
                    <a:pt x="2084" y="530"/>
                  </a:lnTo>
                  <a:lnTo>
                    <a:pt x="2083" y="532"/>
                  </a:lnTo>
                  <a:lnTo>
                    <a:pt x="2081" y="534"/>
                  </a:lnTo>
                  <a:lnTo>
                    <a:pt x="2081" y="534"/>
                  </a:lnTo>
                  <a:lnTo>
                    <a:pt x="2081" y="538"/>
                  </a:lnTo>
                  <a:lnTo>
                    <a:pt x="2083" y="540"/>
                  </a:lnTo>
                  <a:lnTo>
                    <a:pt x="2083" y="542"/>
                  </a:lnTo>
                  <a:lnTo>
                    <a:pt x="2083" y="543"/>
                  </a:lnTo>
                  <a:lnTo>
                    <a:pt x="2084" y="545"/>
                  </a:lnTo>
                  <a:lnTo>
                    <a:pt x="2084" y="547"/>
                  </a:lnTo>
                  <a:lnTo>
                    <a:pt x="2084" y="547"/>
                  </a:lnTo>
                  <a:lnTo>
                    <a:pt x="2086" y="549"/>
                  </a:lnTo>
                  <a:lnTo>
                    <a:pt x="2086" y="549"/>
                  </a:lnTo>
                  <a:lnTo>
                    <a:pt x="2086" y="551"/>
                  </a:lnTo>
                  <a:lnTo>
                    <a:pt x="2088" y="557"/>
                  </a:lnTo>
                  <a:lnTo>
                    <a:pt x="2088" y="559"/>
                  </a:lnTo>
                  <a:lnTo>
                    <a:pt x="2090" y="561"/>
                  </a:lnTo>
                  <a:lnTo>
                    <a:pt x="2092" y="562"/>
                  </a:lnTo>
                  <a:lnTo>
                    <a:pt x="2094" y="562"/>
                  </a:lnTo>
                  <a:lnTo>
                    <a:pt x="2096" y="562"/>
                  </a:lnTo>
                  <a:lnTo>
                    <a:pt x="2096" y="561"/>
                  </a:lnTo>
                  <a:lnTo>
                    <a:pt x="2096" y="561"/>
                  </a:lnTo>
                  <a:lnTo>
                    <a:pt x="2096" y="559"/>
                  </a:lnTo>
                  <a:lnTo>
                    <a:pt x="2096" y="557"/>
                  </a:lnTo>
                  <a:lnTo>
                    <a:pt x="2094" y="555"/>
                  </a:lnTo>
                  <a:lnTo>
                    <a:pt x="2088" y="543"/>
                  </a:lnTo>
                  <a:lnTo>
                    <a:pt x="2088" y="540"/>
                  </a:lnTo>
                  <a:lnTo>
                    <a:pt x="2088" y="538"/>
                  </a:lnTo>
                  <a:lnTo>
                    <a:pt x="2090" y="536"/>
                  </a:lnTo>
                  <a:close/>
                  <a:moveTo>
                    <a:pt x="2081" y="525"/>
                  </a:moveTo>
                  <a:lnTo>
                    <a:pt x="2083" y="525"/>
                  </a:lnTo>
                  <a:lnTo>
                    <a:pt x="2083" y="525"/>
                  </a:lnTo>
                  <a:lnTo>
                    <a:pt x="2084" y="526"/>
                  </a:lnTo>
                  <a:lnTo>
                    <a:pt x="2086" y="526"/>
                  </a:lnTo>
                  <a:lnTo>
                    <a:pt x="2086" y="526"/>
                  </a:lnTo>
                  <a:lnTo>
                    <a:pt x="2088" y="525"/>
                  </a:lnTo>
                  <a:lnTo>
                    <a:pt x="2090" y="525"/>
                  </a:lnTo>
                  <a:lnTo>
                    <a:pt x="2092" y="525"/>
                  </a:lnTo>
                  <a:lnTo>
                    <a:pt x="2094" y="525"/>
                  </a:lnTo>
                  <a:lnTo>
                    <a:pt x="2094" y="525"/>
                  </a:lnTo>
                  <a:lnTo>
                    <a:pt x="2100" y="523"/>
                  </a:lnTo>
                  <a:lnTo>
                    <a:pt x="2102" y="525"/>
                  </a:lnTo>
                  <a:lnTo>
                    <a:pt x="2102" y="525"/>
                  </a:lnTo>
                  <a:lnTo>
                    <a:pt x="2103" y="523"/>
                  </a:lnTo>
                  <a:lnTo>
                    <a:pt x="2103" y="523"/>
                  </a:lnTo>
                  <a:lnTo>
                    <a:pt x="2103" y="523"/>
                  </a:lnTo>
                  <a:lnTo>
                    <a:pt x="2105" y="523"/>
                  </a:lnTo>
                  <a:lnTo>
                    <a:pt x="2107" y="523"/>
                  </a:lnTo>
                  <a:lnTo>
                    <a:pt x="2109" y="523"/>
                  </a:lnTo>
                  <a:lnTo>
                    <a:pt x="2113" y="521"/>
                  </a:lnTo>
                  <a:lnTo>
                    <a:pt x="2113" y="521"/>
                  </a:lnTo>
                  <a:lnTo>
                    <a:pt x="2113" y="519"/>
                  </a:lnTo>
                  <a:lnTo>
                    <a:pt x="2113" y="519"/>
                  </a:lnTo>
                  <a:lnTo>
                    <a:pt x="2113" y="519"/>
                  </a:lnTo>
                  <a:lnTo>
                    <a:pt x="2113" y="519"/>
                  </a:lnTo>
                  <a:lnTo>
                    <a:pt x="2109" y="519"/>
                  </a:lnTo>
                  <a:lnTo>
                    <a:pt x="2098" y="519"/>
                  </a:lnTo>
                  <a:lnTo>
                    <a:pt x="2090" y="517"/>
                  </a:lnTo>
                  <a:lnTo>
                    <a:pt x="2086" y="517"/>
                  </a:lnTo>
                  <a:lnTo>
                    <a:pt x="2079" y="519"/>
                  </a:lnTo>
                  <a:lnTo>
                    <a:pt x="2077" y="517"/>
                  </a:lnTo>
                  <a:lnTo>
                    <a:pt x="2075" y="517"/>
                  </a:lnTo>
                  <a:lnTo>
                    <a:pt x="2073" y="517"/>
                  </a:lnTo>
                  <a:lnTo>
                    <a:pt x="2073" y="519"/>
                  </a:lnTo>
                  <a:lnTo>
                    <a:pt x="2071" y="519"/>
                  </a:lnTo>
                  <a:lnTo>
                    <a:pt x="2071" y="519"/>
                  </a:lnTo>
                  <a:lnTo>
                    <a:pt x="2069" y="519"/>
                  </a:lnTo>
                  <a:lnTo>
                    <a:pt x="2066" y="519"/>
                  </a:lnTo>
                  <a:lnTo>
                    <a:pt x="2064" y="519"/>
                  </a:lnTo>
                  <a:lnTo>
                    <a:pt x="2062" y="517"/>
                  </a:lnTo>
                  <a:lnTo>
                    <a:pt x="2060" y="517"/>
                  </a:lnTo>
                  <a:lnTo>
                    <a:pt x="2056" y="519"/>
                  </a:lnTo>
                  <a:lnTo>
                    <a:pt x="2056" y="519"/>
                  </a:lnTo>
                  <a:lnTo>
                    <a:pt x="2056" y="517"/>
                  </a:lnTo>
                  <a:lnTo>
                    <a:pt x="2056" y="517"/>
                  </a:lnTo>
                  <a:lnTo>
                    <a:pt x="2056" y="517"/>
                  </a:lnTo>
                  <a:lnTo>
                    <a:pt x="2056" y="517"/>
                  </a:lnTo>
                  <a:lnTo>
                    <a:pt x="2054" y="517"/>
                  </a:lnTo>
                  <a:lnTo>
                    <a:pt x="2054" y="517"/>
                  </a:lnTo>
                  <a:lnTo>
                    <a:pt x="2052" y="517"/>
                  </a:lnTo>
                  <a:lnTo>
                    <a:pt x="2052" y="517"/>
                  </a:lnTo>
                  <a:lnTo>
                    <a:pt x="2052" y="517"/>
                  </a:lnTo>
                  <a:lnTo>
                    <a:pt x="2050" y="517"/>
                  </a:lnTo>
                  <a:lnTo>
                    <a:pt x="2050" y="517"/>
                  </a:lnTo>
                  <a:lnTo>
                    <a:pt x="2049" y="517"/>
                  </a:lnTo>
                  <a:lnTo>
                    <a:pt x="2049" y="517"/>
                  </a:lnTo>
                  <a:lnTo>
                    <a:pt x="2049" y="517"/>
                  </a:lnTo>
                  <a:lnTo>
                    <a:pt x="2049" y="517"/>
                  </a:lnTo>
                  <a:lnTo>
                    <a:pt x="2047" y="519"/>
                  </a:lnTo>
                  <a:lnTo>
                    <a:pt x="2047" y="519"/>
                  </a:lnTo>
                  <a:lnTo>
                    <a:pt x="2045" y="521"/>
                  </a:lnTo>
                  <a:lnTo>
                    <a:pt x="2045" y="521"/>
                  </a:lnTo>
                  <a:lnTo>
                    <a:pt x="2045" y="523"/>
                  </a:lnTo>
                  <a:lnTo>
                    <a:pt x="2047" y="523"/>
                  </a:lnTo>
                  <a:lnTo>
                    <a:pt x="2047" y="523"/>
                  </a:lnTo>
                  <a:lnTo>
                    <a:pt x="2047" y="523"/>
                  </a:lnTo>
                  <a:lnTo>
                    <a:pt x="2049" y="523"/>
                  </a:lnTo>
                  <a:lnTo>
                    <a:pt x="2049" y="523"/>
                  </a:lnTo>
                  <a:lnTo>
                    <a:pt x="2049" y="521"/>
                  </a:lnTo>
                  <a:lnTo>
                    <a:pt x="2052" y="523"/>
                  </a:lnTo>
                  <a:lnTo>
                    <a:pt x="2052" y="523"/>
                  </a:lnTo>
                  <a:lnTo>
                    <a:pt x="2052" y="525"/>
                  </a:lnTo>
                  <a:lnTo>
                    <a:pt x="2052" y="526"/>
                  </a:lnTo>
                  <a:lnTo>
                    <a:pt x="2052" y="526"/>
                  </a:lnTo>
                  <a:lnTo>
                    <a:pt x="2052" y="528"/>
                  </a:lnTo>
                  <a:lnTo>
                    <a:pt x="2054" y="526"/>
                  </a:lnTo>
                  <a:lnTo>
                    <a:pt x="2056" y="526"/>
                  </a:lnTo>
                  <a:lnTo>
                    <a:pt x="2058" y="526"/>
                  </a:lnTo>
                  <a:lnTo>
                    <a:pt x="2060" y="526"/>
                  </a:lnTo>
                  <a:lnTo>
                    <a:pt x="2064" y="526"/>
                  </a:lnTo>
                  <a:lnTo>
                    <a:pt x="2066" y="526"/>
                  </a:lnTo>
                  <a:lnTo>
                    <a:pt x="2077" y="526"/>
                  </a:lnTo>
                  <a:lnTo>
                    <a:pt x="2081" y="525"/>
                  </a:lnTo>
                  <a:close/>
                  <a:moveTo>
                    <a:pt x="2047" y="258"/>
                  </a:moveTo>
                  <a:lnTo>
                    <a:pt x="2047" y="258"/>
                  </a:lnTo>
                  <a:lnTo>
                    <a:pt x="2047" y="258"/>
                  </a:lnTo>
                  <a:lnTo>
                    <a:pt x="2049" y="258"/>
                  </a:lnTo>
                  <a:lnTo>
                    <a:pt x="2049" y="258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50" y="256"/>
                  </a:lnTo>
                  <a:lnTo>
                    <a:pt x="2050" y="256"/>
                  </a:lnTo>
                  <a:lnTo>
                    <a:pt x="2050" y="256"/>
                  </a:lnTo>
                  <a:lnTo>
                    <a:pt x="2050" y="256"/>
                  </a:lnTo>
                  <a:lnTo>
                    <a:pt x="2050" y="254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7" y="256"/>
                  </a:lnTo>
                  <a:lnTo>
                    <a:pt x="2047" y="254"/>
                  </a:lnTo>
                  <a:lnTo>
                    <a:pt x="2047" y="254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5" y="258"/>
                  </a:lnTo>
                  <a:lnTo>
                    <a:pt x="2045" y="258"/>
                  </a:lnTo>
                  <a:lnTo>
                    <a:pt x="2047" y="258"/>
                  </a:lnTo>
                  <a:lnTo>
                    <a:pt x="2047" y="258"/>
                  </a:lnTo>
                  <a:close/>
                  <a:moveTo>
                    <a:pt x="2189" y="903"/>
                  </a:moveTo>
                  <a:lnTo>
                    <a:pt x="2189" y="903"/>
                  </a:lnTo>
                  <a:lnTo>
                    <a:pt x="2187" y="903"/>
                  </a:lnTo>
                  <a:lnTo>
                    <a:pt x="2187" y="901"/>
                  </a:lnTo>
                  <a:lnTo>
                    <a:pt x="2183" y="901"/>
                  </a:lnTo>
                  <a:lnTo>
                    <a:pt x="2183" y="901"/>
                  </a:lnTo>
                  <a:lnTo>
                    <a:pt x="2183" y="903"/>
                  </a:lnTo>
                  <a:lnTo>
                    <a:pt x="2183" y="903"/>
                  </a:lnTo>
                  <a:lnTo>
                    <a:pt x="2183" y="905"/>
                  </a:lnTo>
                  <a:lnTo>
                    <a:pt x="2183" y="907"/>
                  </a:lnTo>
                  <a:lnTo>
                    <a:pt x="2183" y="907"/>
                  </a:lnTo>
                  <a:lnTo>
                    <a:pt x="2183" y="909"/>
                  </a:lnTo>
                  <a:lnTo>
                    <a:pt x="2183" y="909"/>
                  </a:lnTo>
                  <a:lnTo>
                    <a:pt x="2181" y="909"/>
                  </a:lnTo>
                  <a:lnTo>
                    <a:pt x="2181" y="909"/>
                  </a:lnTo>
                  <a:lnTo>
                    <a:pt x="2181" y="909"/>
                  </a:lnTo>
                  <a:lnTo>
                    <a:pt x="2181" y="911"/>
                  </a:lnTo>
                  <a:lnTo>
                    <a:pt x="2181" y="913"/>
                  </a:lnTo>
                  <a:lnTo>
                    <a:pt x="2183" y="913"/>
                  </a:lnTo>
                  <a:lnTo>
                    <a:pt x="2185" y="911"/>
                  </a:lnTo>
                  <a:lnTo>
                    <a:pt x="2185" y="911"/>
                  </a:lnTo>
                  <a:lnTo>
                    <a:pt x="2185" y="909"/>
                  </a:lnTo>
                  <a:lnTo>
                    <a:pt x="2185" y="909"/>
                  </a:lnTo>
                  <a:lnTo>
                    <a:pt x="2187" y="909"/>
                  </a:lnTo>
                  <a:lnTo>
                    <a:pt x="2187" y="909"/>
                  </a:lnTo>
                  <a:lnTo>
                    <a:pt x="2189" y="909"/>
                  </a:lnTo>
                  <a:lnTo>
                    <a:pt x="2190" y="907"/>
                  </a:lnTo>
                  <a:lnTo>
                    <a:pt x="2190" y="907"/>
                  </a:lnTo>
                  <a:lnTo>
                    <a:pt x="2190" y="905"/>
                  </a:lnTo>
                  <a:lnTo>
                    <a:pt x="2190" y="903"/>
                  </a:lnTo>
                  <a:lnTo>
                    <a:pt x="2189" y="903"/>
                  </a:lnTo>
                  <a:close/>
                  <a:moveTo>
                    <a:pt x="2279" y="642"/>
                  </a:moveTo>
                  <a:lnTo>
                    <a:pt x="2279" y="642"/>
                  </a:lnTo>
                  <a:lnTo>
                    <a:pt x="2279" y="642"/>
                  </a:lnTo>
                  <a:lnTo>
                    <a:pt x="2278" y="642"/>
                  </a:lnTo>
                  <a:lnTo>
                    <a:pt x="2276" y="642"/>
                  </a:lnTo>
                  <a:lnTo>
                    <a:pt x="2276" y="642"/>
                  </a:lnTo>
                  <a:lnTo>
                    <a:pt x="2276" y="644"/>
                  </a:lnTo>
                  <a:lnTo>
                    <a:pt x="2276" y="646"/>
                  </a:lnTo>
                  <a:lnTo>
                    <a:pt x="2278" y="646"/>
                  </a:lnTo>
                  <a:lnTo>
                    <a:pt x="2279" y="646"/>
                  </a:lnTo>
                  <a:lnTo>
                    <a:pt x="2279" y="644"/>
                  </a:lnTo>
                  <a:lnTo>
                    <a:pt x="2279" y="644"/>
                  </a:lnTo>
                  <a:lnTo>
                    <a:pt x="2279" y="642"/>
                  </a:lnTo>
                  <a:close/>
                  <a:moveTo>
                    <a:pt x="2274" y="634"/>
                  </a:moveTo>
                  <a:lnTo>
                    <a:pt x="2272" y="632"/>
                  </a:lnTo>
                  <a:lnTo>
                    <a:pt x="2272" y="632"/>
                  </a:lnTo>
                  <a:lnTo>
                    <a:pt x="2272" y="632"/>
                  </a:lnTo>
                  <a:lnTo>
                    <a:pt x="2270" y="634"/>
                  </a:lnTo>
                  <a:lnTo>
                    <a:pt x="2270" y="634"/>
                  </a:lnTo>
                  <a:lnTo>
                    <a:pt x="2268" y="634"/>
                  </a:lnTo>
                  <a:lnTo>
                    <a:pt x="2266" y="632"/>
                  </a:lnTo>
                  <a:lnTo>
                    <a:pt x="2266" y="632"/>
                  </a:lnTo>
                  <a:lnTo>
                    <a:pt x="2266" y="631"/>
                  </a:lnTo>
                  <a:lnTo>
                    <a:pt x="2264" y="631"/>
                  </a:lnTo>
                  <a:lnTo>
                    <a:pt x="2262" y="632"/>
                  </a:lnTo>
                  <a:lnTo>
                    <a:pt x="2262" y="632"/>
                  </a:lnTo>
                  <a:lnTo>
                    <a:pt x="2264" y="634"/>
                  </a:lnTo>
                  <a:lnTo>
                    <a:pt x="2264" y="636"/>
                  </a:lnTo>
                  <a:lnTo>
                    <a:pt x="2266" y="636"/>
                  </a:lnTo>
                  <a:lnTo>
                    <a:pt x="2266" y="638"/>
                  </a:lnTo>
                  <a:lnTo>
                    <a:pt x="2266" y="638"/>
                  </a:lnTo>
                  <a:lnTo>
                    <a:pt x="2266" y="638"/>
                  </a:lnTo>
                  <a:lnTo>
                    <a:pt x="2266" y="640"/>
                  </a:lnTo>
                  <a:lnTo>
                    <a:pt x="2268" y="640"/>
                  </a:lnTo>
                  <a:lnTo>
                    <a:pt x="2268" y="640"/>
                  </a:lnTo>
                  <a:lnTo>
                    <a:pt x="2268" y="640"/>
                  </a:lnTo>
                  <a:lnTo>
                    <a:pt x="2270" y="640"/>
                  </a:lnTo>
                  <a:lnTo>
                    <a:pt x="2270" y="638"/>
                  </a:lnTo>
                  <a:lnTo>
                    <a:pt x="2270" y="638"/>
                  </a:lnTo>
                  <a:lnTo>
                    <a:pt x="2270" y="638"/>
                  </a:lnTo>
                  <a:lnTo>
                    <a:pt x="2270" y="636"/>
                  </a:lnTo>
                  <a:lnTo>
                    <a:pt x="2272" y="638"/>
                  </a:lnTo>
                  <a:lnTo>
                    <a:pt x="2274" y="638"/>
                  </a:lnTo>
                  <a:lnTo>
                    <a:pt x="2274" y="640"/>
                  </a:lnTo>
                  <a:lnTo>
                    <a:pt x="2274" y="634"/>
                  </a:lnTo>
                  <a:lnTo>
                    <a:pt x="2274" y="634"/>
                  </a:lnTo>
                  <a:close/>
                  <a:moveTo>
                    <a:pt x="2272" y="875"/>
                  </a:moveTo>
                  <a:lnTo>
                    <a:pt x="2272" y="875"/>
                  </a:lnTo>
                  <a:lnTo>
                    <a:pt x="2270" y="873"/>
                  </a:lnTo>
                  <a:lnTo>
                    <a:pt x="2270" y="873"/>
                  </a:lnTo>
                  <a:lnTo>
                    <a:pt x="2268" y="873"/>
                  </a:lnTo>
                  <a:lnTo>
                    <a:pt x="2268" y="873"/>
                  </a:lnTo>
                  <a:lnTo>
                    <a:pt x="2266" y="871"/>
                  </a:lnTo>
                  <a:lnTo>
                    <a:pt x="2264" y="873"/>
                  </a:lnTo>
                  <a:lnTo>
                    <a:pt x="2262" y="873"/>
                  </a:lnTo>
                  <a:lnTo>
                    <a:pt x="2262" y="875"/>
                  </a:lnTo>
                  <a:lnTo>
                    <a:pt x="2261" y="877"/>
                  </a:lnTo>
                  <a:lnTo>
                    <a:pt x="2261" y="879"/>
                  </a:lnTo>
                  <a:lnTo>
                    <a:pt x="2262" y="879"/>
                  </a:lnTo>
                  <a:lnTo>
                    <a:pt x="2264" y="880"/>
                  </a:lnTo>
                  <a:lnTo>
                    <a:pt x="2268" y="882"/>
                  </a:lnTo>
                  <a:lnTo>
                    <a:pt x="2268" y="882"/>
                  </a:lnTo>
                  <a:lnTo>
                    <a:pt x="2270" y="880"/>
                  </a:lnTo>
                  <a:lnTo>
                    <a:pt x="2272" y="879"/>
                  </a:lnTo>
                  <a:lnTo>
                    <a:pt x="2270" y="879"/>
                  </a:lnTo>
                  <a:lnTo>
                    <a:pt x="2270" y="877"/>
                  </a:lnTo>
                  <a:lnTo>
                    <a:pt x="2270" y="877"/>
                  </a:lnTo>
                  <a:lnTo>
                    <a:pt x="2272" y="877"/>
                  </a:lnTo>
                  <a:lnTo>
                    <a:pt x="2272" y="877"/>
                  </a:lnTo>
                  <a:lnTo>
                    <a:pt x="2272" y="875"/>
                  </a:lnTo>
                  <a:lnTo>
                    <a:pt x="2272" y="875"/>
                  </a:lnTo>
                  <a:close/>
                  <a:moveTo>
                    <a:pt x="2274" y="949"/>
                  </a:moveTo>
                  <a:lnTo>
                    <a:pt x="2274" y="949"/>
                  </a:lnTo>
                  <a:lnTo>
                    <a:pt x="2274" y="949"/>
                  </a:lnTo>
                  <a:lnTo>
                    <a:pt x="2274" y="949"/>
                  </a:lnTo>
                  <a:close/>
                  <a:moveTo>
                    <a:pt x="2327" y="852"/>
                  </a:moveTo>
                  <a:lnTo>
                    <a:pt x="2329" y="850"/>
                  </a:lnTo>
                  <a:lnTo>
                    <a:pt x="2329" y="850"/>
                  </a:lnTo>
                  <a:lnTo>
                    <a:pt x="2329" y="848"/>
                  </a:lnTo>
                  <a:lnTo>
                    <a:pt x="2327" y="848"/>
                  </a:lnTo>
                  <a:lnTo>
                    <a:pt x="2327" y="848"/>
                  </a:lnTo>
                  <a:lnTo>
                    <a:pt x="2327" y="848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2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2"/>
                  </a:lnTo>
                  <a:lnTo>
                    <a:pt x="2327" y="852"/>
                  </a:lnTo>
                  <a:lnTo>
                    <a:pt x="2327" y="852"/>
                  </a:lnTo>
                  <a:lnTo>
                    <a:pt x="2327" y="852"/>
                  </a:lnTo>
                  <a:lnTo>
                    <a:pt x="2327" y="852"/>
                  </a:lnTo>
                  <a:close/>
                  <a:moveTo>
                    <a:pt x="2293" y="949"/>
                  </a:moveTo>
                  <a:lnTo>
                    <a:pt x="2291" y="949"/>
                  </a:lnTo>
                  <a:lnTo>
                    <a:pt x="2285" y="947"/>
                  </a:lnTo>
                  <a:lnTo>
                    <a:pt x="2283" y="949"/>
                  </a:lnTo>
                  <a:lnTo>
                    <a:pt x="2281" y="949"/>
                  </a:lnTo>
                  <a:lnTo>
                    <a:pt x="2283" y="951"/>
                  </a:lnTo>
                  <a:lnTo>
                    <a:pt x="2285" y="952"/>
                  </a:lnTo>
                  <a:lnTo>
                    <a:pt x="2287" y="952"/>
                  </a:lnTo>
                  <a:lnTo>
                    <a:pt x="2287" y="952"/>
                  </a:lnTo>
                  <a:lnTo>
                    <a:pt x="2289" y="951"/>
                  </a:lnTo>
                  <a:lnTo>
                    <a:pt x="2289" y="951"/>
                  </a:lnTo>
                  <a:lnTo>
                    <a:pt x="2291" y="952"/>
                  </a:lnTo>
                  <a:lnTo>
                    <a:pt x="2291" y="952"/>
                  </a:lnTo>
                  <a:lnTo>
                    <a:pt x="2293" y="952"/>
                  </a:lnTo>
                  <a:lnTo>
                    <a:pt x="2293" y="952"/>
                  </a:lnTo>
                  <a:lnTo>
                    <a:pt x="2295" y="952"/>
                  </a:lnTo>
                  <a:lnTo>
                    <a:pt x="2295" y="952"/>
                  </a:lnTo>
                  <a:lnTo>
                    <a:pt x="2295" y="951"/>
                  </a:lnTo>
                  <a:lnTo>
                    <a:pt x="2295" y="951"/>
                  </a:lnTo>
                  <a:lnTo>
                    <a:pt x="2295" y="949"/>
                  </a:lnTo>
                  <a:lnTo>
                    <a:pt x="2293" y="949"/>
                  </a:lnTo>
                  <a:close/>
                  <a:moveTo>
                    <a:pt x="2302" y="865"/>
                  </a:moveTo>
                  <a:lnTo>
                    <a:pt x="2300" y="865"/>
                  </a:lnTo>
                  <a:lnTo>
                    <a:pt x="2300" y="865"/>
                  </a:lnTo>
                  <a:lnTo>
                    <a:pt x="2300" y="867"/>
                  </a:lnTo>
                  <a:lnTo>
                    <a:pt x="2300" y="867"/>
                  </a:lnTo>
                  <a:lnTo>
                    <a:pt x="2302" y="867"/>
                  </a:lnTo>
                  <a:lnTo>
                    <a:pt x="2302" y="867"/>
                  </a:lnTo>
                  <a:lnTo>
                    <a:pt x="2302" y="867"/>
                  </a:lnTo>
                  <a:lnTo>
                    <a:pt x="2302" y="865"/>
                  </a:lnTo>
                  <a:lnTo>
                    <a:pt x="2302" y="865"/>
                  </a:lnTo>
                  <a:lnTo>
                    <a:pt x="2302" y="865"/>
                  </a:lnTo>
                  <a:close/>
                  <a:moveTo>
                    <a:pt x="2234" y="947"/>
                  </a:moveTo>
                  <a:lnTo>
                    <a:pt x="2234" y="945"/>
                  </a:lnTo>
                  <a:lnTo>
                    <a:pt x="2232" y="945"/>
                  </a:lnTo>
                  <a:lnTo>
                    <a:pt x="2228" y="945"/>
                  </a:lnTo>
                  <a:lnTo>
                    <a:pt x="2226" y="945"/>
                  </a:lnTo>
                  <a:lnTo>
                    <a:pt x="2221" y="945"/>
                  </a:lnTo>
                  <a:lnTo>
                    <a:pt x="2217" y="943"/>
                  </a:lnTo>
                  <a:lnTo>
                    <a:pt x="2213" y="941"/>
                  </a:lnTo>
                  <a:lnTo>
                    <a:pt x="2211" y="943"/>
                  </a:lnTo>
                  <a:lnTo>
                    <a:pt x="2211" y="943"/>
                  </a:lnTo>
                  <a:lnTo>
                    <a:pt x="2209" y="943"/>
                  </a:lnTo>
                  <a:lnTo>
                    <a:pt x="2209" y="943"/>
                  </a:lnTo>
                  <a:lnTo>
                    <a:pt x="2209" y="943"/>
                  </a:lnTo>
                  <a:lnTo>
                    <a:pt x="2209" y="943"/>
                  </a:lnTo>
                  <a:lnTo>
                    <a:pt x="2211" y="945"/>
                  </a:lnTo>
                  <a:lnTo>
                    <a:pt x="2211" y="945"/>
                  </a:lnTo>
                  <a:lnTo>
                    <a:pt x="2211" y="947"/>
                  </a:lnTo>
                  <a:lnTo>
                    <a:pt x="2211" y="947"/>
                  </a:lnTo>
                  <a:lnTo>
                    <a:pt x="2213" y="949"/>
                  </a:lnTo>
                  <a:lnTo>
                    <a:pt x="2215" y="949"/>
                  </a:lnTo>
                  <a:lnTo>
                    <a:pt x="2215" y="949"/>
                  </a:lnTo>
                  <a:lnTo>
                    <a:pt x="2221" y="951"/>
                  </a:lnTo>
                  <a:lnTo>
                    <a:pt x="2221" y="951"/>
                  </a:lnTo>
                  <a:lnTo>
                    <a:pt x="2223" y="951"/>
                  </a:lnTo>
                  <a:lnTo>
                    <a:pt x="2225" y="952"/>
                  </a:lnTo>
                  <a:lnTo>
                    <a:pt x="2226" y="952"/>
                  </a:lnTo>
                  <a:lnTo>
                    <a:pt x="2226" y="952"/>
                  </a:lnTo>
                  <a:lnTo>
                    <a:pt x="2228" y="952"/>
                  </a:lnTo>
                  <a:lnTo>
                    <a:pt x="2228" y="951"/>
                  </a:lnTo>
                  <a:lnTo>
                    <a:pt x="2230" y="951"/>
                  </a:lnTo>
                  <a:lnTo>
                    <a:pt x="2234" y="947"/>
                  </a:lnTo>
                  <a:lnTo>
                    <a:pt x="2234" y="947"/>
                  </a:lnTo>
                  <a:close/>
                  <a:moveTo>
                    <a:pt x="2208" y="947"/>
                  </a:moveTo>
                  <a:lnTo>
                    <a:pt x="2206" y="945"/>
                  </a:lnTo>
                  <a:lnTo>
                    <a:pt x="2206" y="945"/>
                  </a:lnTo>
                  <a:lnTo>
                    <a:pt x="2204" y="945"/>
                  </a:lnTo>
                  <a:lnTo>
                    <a:pt x="2198" y="949"/>
                  </a:lnTo>
                  <a:lnTo>
                    <a:pt x="2200" y="949"/>
                  </a:lnTo>
                  <a:lnTo>
                    <a:pt x="2202" y="951"/>
                  </a:lnTo>
                  <a:lnTo>
                    <a:pt x="2204" y="951"/>
                  </a:lnTo>
                  <a:lnTo>
                    <a:pt x="2204" y="951"/>
                  </a:lnTo>
                  <a:lnTo>
                    <a:pt x="2208" y="951"/>
                  </a:lnTo>
                  <a:lnTo>
                    <a:pt x="2208" y="951"/>
                  </a:lnTo>
                  <a:lnTo>
                    <a:pt x="2209" y="949"/>
                  </a:lnTo>
                  <a:lnTo>
                    <a:pt x="2209" y="949"/>
                  </a:lnTo>
                  <a:lnTo>
                    <a:pt x="2209" y="947"/>
                  </a:lnTo>
                  <a:lnTo>
                    <a:pt x="2208" y="947"/>
                  </a:lnTo>
                  <a:close/>
                  <a:moveTo>
                    <a:pt x="2202" y="623"/>
                  </a:moveTo>
                  <a:lnTo>
                    <a:pt x="2202" y="621"/>
                  </a:lnTo>
                  <a:lnTo>
                    <a:pt x="2200" y="619"/>
                  </a:lnTo>
                  <a:lnTo>
                    <a:pt x="2200" y="619"/>
                  </a:lnTo>
                  <a:lnTo>
                    <a:pt x="2196" y="617"/>
                  </a:lnTo>
                  <a:lnTo>
                    <a:pt x="2196" y="615"/>
                  </a:lnTo>
                  <a:lnTo>
                    <a:pt x="2194" y="615"/>
                  </a:lnTo>
                  <a:lnTo>
                    <a:pt x="2194" y="615"/>
                  </a:lnTo>
                  <a:lnTo>
                    <a:pt x="2194" y="615"/>
                  </a:lnTo>
                  <a:lnTo>
                    <a:pt x="2192" y="615"/>
                  </a:lnTo>
                  <a:lnTo>
                    <a:pt x="2192" y="615"/>
                  </a:lnTo>
                  <a:lnTo>
                    <a:pt x="2192" y="615"/>
                  </a:lnTo>
                  <a:lnTo>
                    <a:pt x="2192" y="617"/>
                  </a:lnTo>
                  <a:lnTo>
                    <a:pt x="2192" y="617"/>
                  </a:lnTo>
                  <a:lnTo>
                    <a:pt x="2190" y="617"/>
                  </a:lnTo>
                  <a:lnTo>
                    <a:pt x="2190" y="617"/>
                  </a:lnTo>
                  <a:lnTo>
                    <a:pt x="2190" y="619"/>
                  </a:lnTo>
                  <a:lnTo>
                    <a:pt x="2192" y="619"/>
                  </a:lnTo>
                  <a:lnTo>
                    <a:pt x="2192" y="621"/>
                  </a:lnTo>
                  <a:lnTo>
                    <a:pt x="2196" y="621"/>
                  </a:lnTo>
                  <a:lnTo>
                    <a:pt x="2198" y="623"/>
                  </a:lnTo>
                  <a:lnTo>
                    <a:pt x="2200" y="623"/>
                  </a:lnTo>
                  <a:lnTo>
                    <a:pt x="2202" y="623"/>
                  </a:lnTo>
                  <a:close/>
                  <a:moveTo>
                    <a:pt x="2194" y="765"/>
                  </a:moveTo>
                  <a:lnTo>
                    <a:pt x="2194" y="767"/>
                  </a:lnTo>
                  <a:lnTo>
                    <a:pt x="2196" y="767"/>
                  </a:lnTo>
                  <a:lnTo>
                    <a:pt x="2194" y="765"/>
                  </a:lnTo>
                  <a:close/>
                  <a:moveTo>
                    <a:pt x="2245" y="632"/>
                  </a:moveTo>
                  <a:lnTo>
                    <a:pt x="2242" y="634"/>
                  </a:lnTo>
                  <a:lnTo>
                    <a:pt x="2236" y="638"/>
                  </a:lnTo>
                  <a:lnTo>
                    <a:pt x="2236" y="638"/>
                  </a:lnTo>
                  <a:lnTo>
                    <a:pt x="2230" y="638"/>
                  </a:lnTo>
                  <a:lnTo>
                    <a:pt x="2228" y="638"/>
                  </a:lnTo>
                  <a:lnTo>
                    <a:pt x="2228" y="638"/>
                  </a:lnTo>
                  <a:lnTo>
                    <a:pt x="2225" y="640"/>
                  </a:lnTo>
                  <a:lnTo>
                    <a:pt x="2223" y="642"/>
                  </a:lnTo>
                  <a:lnTo>
                    <a:pt x="2219" y="646"/>
                  </a:lnTo>
                  <a:lnTo>
                    <a:pt x="2219" y="646"/>
                  </a:lnTo>
                  <a:lnTo>
                    <a:pt x="2221" y="648"/>
                  </a:lnTo>
                  <a:lnTo>
                    <a:pt x="2221" y="648"/>
                  </a:lnTo>
                  <a:lnTo>
                    <a:pt x="2221" y="649"/>
                  </a:lnTo>
                  <a:lnTo>
                    <a:pt x="2223" y="649"/>
                  </a:lnTo>
                  <a:lnTo>
                    <a:pt x="2225" y="649"/>
                  </a:lnTo>
                  <a:lnTo>
                    <a:pt x="2226" y="649"/>
                  </a:lnTo>
                  <a:lnTo>
                    <a:pt x="2226" y="648"/>
                  </a:lnTo>
                  <a:lnTo>
                    <a:pt x="2228" y="646"/>
                  </a:lnTo>
                  <a:lnTo>
                    <a:pt x="2228" y="646"/>
                  </a:lnTo>
                  <a:lnTo>
                    <a:pt x="2230" y="646"/>
                  </a:lnTo>
                  <a:lnTo>
                    <a:pt x="2232" y="646"/>
                  </a:lnTo>
                  <a:lnTo>
                    <a:pt x="2236" y="644"/>
                  </a:lnTo>
                  <a:lnTo>
                    <a:pt x="2238" y="642"/>
                  </a:lnTo>
                  <a:lnTo>
                    <a:pt x="2240" y="642"/>
                  </a:lnTo>
                  <a:lnTo>
                    <a:pt x="2240" y="642"/>
                  </a:lnTo>
                  <a:lnTo>
                    <a:pt x="2240" y="644"/>
                  </a:lnTo>
                  <a:lnTo>
                    <a:pt x="2236" y="646"/>
                  </a:lnTo>
                  <a:lnTo>
                    <a:pt x="2234" y="648"/>
                  </a:lnTo>
                  <a:lnTo>
                    <a:pt x="2234" y="649"/>
                  </a:lnTo>
                  <a:lnTo>
                    <a:pt x="2232" y="649"/>
                  </a:lnTo>
                  <a:lnTo>
                    <a:pt x="2232" y="649"/>
                  </a:lnTo>
                  <a:lnTo>
                    <a:pt x="2234" y="649"/>
                  </a:lnTo>
                  <a:lnTo>
                    <a:pt x="2236" y="649"/>
                  </a:lnTo>
                  <a:lnTo>
                    <a:pt x="2236" y="648"/>
                  </a:lnTo>
                  <a:lnTo>
                    <a:pt x="2238" y="648"/>
                  </a:lnTo>
                  <a:lnTo>
                    <a:pt x="2240" y="648"/>
                  </a:lnTo>
                  <a:lnTo>
                    <a:pt x="2242" y="648"/>
                  </a:lnTo>
                  <a:lnTo>
                    <a:pt x="2242" y="646"/>
                  </a:lnTo>
                  <a:lnTo>
                    <a:pt x="2243" y="644"/>
                  </a:lnTo>
                  <a:lnTo>
                    <a:pt x="2243" y="644"/>
                  </a:lnTo>
                  <a:lnTo>
                    <a:pt x="2243" y="644"/>
                  </a:lnTo>
                  <a:lnTo>
                    <a:pt x="2242" y="640"/>
                  </a:lnTo>
                  <a:lnTo>
                    <a:pt x="2242" y="640"/>
                  </a:lnTo>
                  <a:lnTo>
                    <a:pt x="2242" y="640"/>
                  </a:lnTo>
                  <a:lnTo>
                    <a:pt x="2243" y="640"/>
                  </a:lnTo>
                  <a:lnTo>
                    <a:pt x="2243" y="640"/>
                  </a:lnTo>
                  <a:lnTo>
                    <a:pt x="2243" y="640"/>
                  </a:lnTo>
                  <a:lnTo>
                    <a:pt x="2245" y="640"/>
                  </a:lnTo>
                  <a:lnTo>
                    <a:pt x="2245" y="642"/>
                  </a:lnTo>
                  <a:lnTo>
                    <a:pt x="2247" y="640"/>
                  </a:lnTo>
                  <a:lnTo>
                    <a:pt x="2247" y="640"/>
                  </a:lnTo>
                  <a:lnTo>
                    <a:pt x="2247" y="638"/>
                  </a:lnTo>
                  <a:lnTo>
                    <a:pt x="2247" y="636"/>
                  </a:lnTo>
                  <a:lnTo>
                    <a:pt x="2247" y="636"/>
                  </a:lnTo>
                  <a:lnTo>
                    <a:pt x="2249" y="634"/>
                  </a:lnTo>
                  <a:lnTo>
                    <a:pt x="2249" y="634"/>
                  </a:lnTo>
                  <a:lnTo>
                    <a:pt x="2247" y="632"/>
                  </a:lnTo>
                  <a:lnTo>
                    <a:pt x="2245" y="632"/>
                  </a:lnTo>
                  <a:close/>
                  <a:moveTo>
                    <a:pt x="2262" y="638"/>
                  </a:moveTo>
                  <a:lnTo>
                    <a:pt x="2262" y="638"/>
                  </a:lnTo>
                  <a:lnTo>
                    <a:pt x="2262" y="636"/>
                  </a:lnTo>
                  <a:lnTo>
                    <a:pt x="2262" y="634"/>
                  </a:lnTo>
                  <a:lnTo>
                    <a:pt x="2261" y="634"/>
                  </a:lnTo>
                  <a:lnTo>
                    <a:pt x="2261" y="634"/>
                  </a:lnTo>
                  <a:lnTo>
                    <a:pt x="2257" y="632"/>
                  </a:lnTo>
                  <a:lnTo>
                    <a:pt x="2257" y="632"/>
                  </a:lnTo>
                  <a:lnTo>
                    <a:pt x="2255" y="634"/>
                  </a:lnTo>
                  <a:lnTo>
                    <a:pt x="2253" y="634"/>
                  </a:lnTo>
                  <a:lnTo>
                    <a:pt x="2253" y="634"/>
                  </a:lnTo>
                  <a:lnTo>
                    <a:pt x="2253" y="636"/>
                  </a:lnTo>
                  <a:lnTo>
                    <a:pt x="2253" y="636"/>
                  </a:lnTo>
                  <a:lnTo>
                    <a:pt x="2253" y="638"/>
                  </a:lnTo>
                  <a:lnTo>
                    <a:pt x="2251" y="640"/>
                  </a:lnTo>
                  <a:lnTo>
                    <a:pt x="2251" y="640"/>
                  </a:lnTo>
                  <a:lnTo>
                    <a:pt x="2251" y="642"/>
                  </a:lnTo>
                  <a:lnTo>
                    <a:pt x="2255" y="640"/>
                  </a:lnTo>
                  <a:lnTo>
                    <a:pt x="2255" y="640"/>
                  </a:lnTo>
                  <a:lnTo>
                    <a:pt x="2259" y="640"/>
                  </a:lnTo>
                  <a:lnTo>
                    <a:pt x="2261" y="638"/>
                  </a:lnTo>
                  <a:lnTo>
                    <a:pt x="2262" y="638"/>
                  </a:lnTo>
                  <a:close/>
                  <a:moveTo>
                    <a:pt x="2240" y="951"/>
                  </a:moveTo>
                  <a:lnTo>
                    <a:pt x="2240" y="949"/>
                  </a:lnTo>
                  <a:lnTo>
                    <a:pt x="2240" y="949"/>
                  </a:lnTo>
                  <a:lnTo>
                    <a:pt x="2238" y="949"/>
                  </a:lnTo>
                  <a:lnTo>
                    <a:pt x="2236" y="949"/>
                  </a:lnTo>
                  <a:lnTo>
                    <a:pt x="2234" y="951"/>
                  </a:lnTo>
                  <a:lnTo>
                    <a:pt x="2234" y="949"/>
                  </a:lnTo>
                  <a:lnTo>
                    <a:pt x="2232" y="949"/>
                  </a:lnTo>
                  <a:lnTo>
                    <a:pt x="2232" y="951"/>
                  </a:lnTo>
                  <a:lnTo>
                    <a:pt x="2232" y="951"/>
                  </a:lnTo>
                  <a:lnTo>
                    <a:pt x="2230" y="952"/>
                  </a:lnTo>
                  <a:lnTo>
                    <a:pt x="2230" y="952"/>
                  </a:lnTo>
                  <a:lnTo>
                    <a:pt x="2230" y="952"/>
                  </a:lnTo>
                  <a:lnTo>
                    <a:pt x="2232" y="954"/>
                  </a:lnTo>
                  <a:lnTo>
                    <a:pt x="2232" y="954"/>
                  </a:lnTo>
                  <a:lnTo>
                    <a:pt x="2234" y="954"/>
                  </a:lnTo>
                  <a:lnTo>
                    <a:pt x="2236" y="954"/>
                  </a:lnTo>
                  <a:lnTo>
                    <a:pt x="2238" y="954"/>
                  </a:lnTo>
                  <a:lnTo>
                    <a:pt x="2240" y="954"/>
                  </a:lnTo>
                  <a:lnTo>
                    <a:pt x="2240" y="954"/>
                  </a:lnTo>
                  <a:lnTo>
                    <a:pt x="2242" y="954"/>
                  </a:lnTo>
                  <a:lnTo>
                    <a:pt x="2242" y="952"/>
                  </a:lnTo>
                  <a:lnTo>
                    <a:pt x="2242" y="952"/>
                  </a:lnTo>
                  <a:lnTo>
                    <a:pt x="2240" y="951"/>
                  </a:lnTo>
                  <a:close/>
                  <a:moveTo>
                    <a:pt x="2183" y="492"/>
                  </a:moveTo>
                  <a:lnTo>
                    <a:pt x="2183" y="492"/>
                  </a:lnTo>
                  <a:lnTo>
                    <a:pt x="2183" y="490"/>
                  </a:lnTo>
                  <a:lnTo>
                    <a:pt x="2183" y="489"/>
                  </a:lnTo>
                  <a:lnTo>
                    <a:pt x="2183" y="489"/>
                  </a:lnTo>
                  <a:lnTo>
                    <a:pt x="2181" y="489"/>
                  </a:lnTo>
                  <a:lnTo>
                    <a:pt x="2181" y="489"/>
                  </a:lnTo>
                  <a:lnTo>
                    <a:pt x="2181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90"/>
                  </a:lnTo>
                  <a:lnTo>
                    <a:pt x="2177" y="490"/>
                  </a:lnTo>
                  <a:lnTo>
                    <a:pt x="2177" y="492"/>
                  </a:lnTo>
                  <a:lnTo>
                    <a:pt x="2179" y="494"/>
                  </a:lnTo>
                  <a:lnTo>
                    <a:pt x="2179" y="492"/>
                  </a:lnTo>
                  <a:lnTo>
                    <a:pt x="2181" y="492"/>
                  </a:lnTo>
                  <a:lnTo>
                    <a:pt x="2183" y="492"/>
                  </a:lnTo>
                  <a:close/>
                  <a:moveTo>
                    <a:pt x="689" y="778"/>
                  </a:moveTo>
                  <a:lnTo>
                    <a:pt x="689" y="778"/>
                  </a:lnTo>
                  <a:lnTo>
                    <a:pt x="689" y="778"/>
                  </a:lnTo>
                  <a:lnTo>
                    <a:pt x="689" y="776"/>
                  </a:lnTo>
                  <a:lnTo>
                    <a:pt x="689" y="776"/>
                  </a:lnTo>
                  <a:lnTo>
                    <a:pt x="689" y="776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89" y="778"/>
                  </a:lnTo>
                  <a:lnTo>
                    <a:pt x="689" y="778"/>
                  </a:lnTo>
                  <a:lnTo>
                    <a:pt x="689" y="778"/>
                  </a:lnTo>
                  <a:lnTo>
                    <a:pt x="689" y="778"/>
                  </a:lnTo>
                  <a:close/>
                  <a:moveTo>
                    <a:pt x="1240" y="966"/>
                  </a:moveTo>
                  <a:lnTo>
                    <a:pt x="1240" y="966"/>
                  </a:lnTo>
                  <a:lnTo>
                    <a:pt x="1236" y="966"/>
                  </a:lnTo>
                  <a:lnTo>
                    <a:pt x="1233" y="964"/>
                  </a:lnTo>
                  <a:lnTo>
                    <a:pt x="1233" y="966"/>
                  </a:lnTo>
                  <a:lnTo>
                    <a:pt x="1233" y="966"/>
                  </a:lnTo>
                  <a:lnTo>
                    <a:pt x="1233" y="966"/>
                  </a:lnTo>
                  <a:lnTo>
                    <a:pt x="1233" y="968"/>
                  </a:lnTo>
                  <a:lnTo>
                    <a:pt x="1233" y="968"/>
                  </a:lnTo>
                  <a:lnTo>
                    <a:pt x="1233" y="969"/>
                  </a:lnTo>
                  <a:lnTo>
                    <a:pt x="1238" y="969"/>
                  </a:lnTo>
                  <a:lnTo>
                    <a:pt x="1240" y="968"/>
                  </a:lnTo>
                  <a:lnTo>
                    <a:pt x="1240" y="968"/>
                  </a:lnTo>
                  <a:lnTo>
                    <a:pt x="1242" y="968"/>
                  </a:lnTo>
                  <a:lnTo>
                    <a:pt x="1242" y="968"/>
                  </a:lnTo>
                  <a:lnTo>
                    <a:pt x="1240" y="966"/>
                  </a:lnTo>
                  <a:close/>
                  <a:moveTo>
                    <a:pt x="689" y="843"/>
                  </a:moveTo>
                  <a:lnTo>
                    <a:pt x="691" y="843"/>
                  </a:lnTo>
                  <a:lnTo>
                    <a:pt x="691" y="841"/>
                  </a:lnTo>
                  <a:lnTo>
                    <a:pt x="691" y="837"/>
                  </a:lnTo>
                  <a:lnTo>
                    <a:pt x="691" y="835"/>
                  </a:lnTo>
                  <a:lnTo>
                    <a:pt x="691" y="835"/>
                  </a:lnTo>
                  <a:lnTo>
                    <a:pt x="689" y="835"/>
                  </a:lnTo>
                  <a:lnTo>
                    <a:pt x="689" y="835"/>
                  </a:lnTo>
                  <a:lnTo>
                    <a:pt x="689" y="837"/>
                  </a:lnTo>
                  <a:lnTo>
                    <a:pt x="689" y="837"/>
                  </a:lnTo>
                  <a:lnTo>
                    <a:pt x="687" y="837"/>
                  </a:lnTo>
                  <a:lnTo>
                    <a:pt x="687" y="837"/>
                  </a:lnTo>
                  <a:lnTo>
                    <a:pt x="687" y="837"/>
                  </a:lnTo>
                  <a:lnTo>
                    <a:pt x="687" y="837"/>
                  </a:lnTo>
                  <a:lnTo>
                    <a:pt x="684" y="839"/>
                  </a:lnTo>
                  <a:lnTo>
                    <a:pt x="682" y="841"/>
                  </a:lnTo>
                  <a:lnTo>
                    <a:pt x="682" y="843"/>
                  </a:lnTo>
                  <a:lnTo>
                    <a:pt x="684" y="843"/>
                  </a:lnTo>
                  <a:lnTo>
                    <a:pt x="685" y="839"/>
                  </a:lnTo>
                  <a:lnTo>
                    <a:pt x="685" y="841"/>
                  </a:lnTo>
                  <a:lnTo>
                    <a:pt x="687" y="843"/>
                  </a:lnTo>
                  <a:lnTo>
                    <a:pt x="687" y="843"/>
                  </a:lnTo>
                  <a:lnTo>
                    <a:pt x="687" y="843"/>
                  </a:lnTo>
                  <a:lnTo>
                    <a:pt x="685" y="845"/>
                  </a:lnTo>
                  <a:lnTo>
                    <a:pt x="685" y="845"/>
                  </a:lnTo>
                  <a:lnTo>
                    <a:pt x="687" y="846"/>
                  </a:lnTo>
                  <a:lnTo>
                    <a:pt x="687" y="846"/>
                  </a:lnTo>
                  <a:lnTo>
                    <a:pt x="689" y="845"/>
                  </a:lnTo>
                  <a:lnTo>
                    <a:pt x="689" y="843"/>
                  </a:lnTo>
                  <a:close/>
                  <a:moveTo>
                    <a:pt x="727" y="865"/>
                  </a:moveTo>
                  <a:lnTo>
                    <a:pt x="727" y="865"/>
                  </a:lnTo>
                  <a:lnTo>
                    <a:pt x="725" y="865"/>
                  </a:lnTo>
                  <a:lnTo>
                    <a:pt x="725" y="865"/>
                  </a:lnTo>
                  <a:lnTo>
                    <a:pt x="725" y="865"/>
                  </a:lnTo>
                  <a:lnTo>
                    <a:pt x="727" y="865"/>
                  </a:lnTo>
                  <a:lnTo>
                    <a:pt x="727" y="865"/>
                  </a:lnTo>
                  <a:lnTo>
                    <a:pt x="727" y="865"/>
                  </a:lnTo>
                  <a:lnTo>
                    <a:pt x="727" y="865"/>
                  </a:lnTo>
                  <a:lnTo>
                    <a:pt x="729" y="863"/>
                  </a:lnTo>
                  <a:lnTo>
                    <a:pt x="729" y="863"/>
                  </a:lnTo>
                  <a:lnTo>
                    <a:pt x="727" y="865"/>
                  </a:lnTo>
                  <a:close/>
                  <a:moveTo>
                    <a:pt x="710" y="867"/>
                  </a:moveTo>
                  <a:lnTo>
                    <a:pt x="710" y="867"/>
                  </a:lnTo>
                  <a:lnTo>
                    <a:pt x="710" y="867"/>
                  </a:lnTo>
                  <a:lnTo>
                    <a:pt x="708" y="867"/>
                  </a:lnTo>
                  <a:lnTo>
                    <a:pt x="708" y="869"/>
                  </a:lnTo>
                  <a:lnTo>
                    <a:pt x="710" y="869"/>
                  </a:lnTo>
                  <a:lnTo>
                    <a:pt x="712" y="869"/>
                  </a:lnTo>
                  <a:lnTo>
                    <a:pt x="712" y="867"/>
                  </a:lnTo>
                  <a:lnTo>
                    <a:pt x="710" y="867"/>
                  </a:lnTo>
                  <a:close/>
                  <a:moveTo>
                    <a:pt x="945" y="918"/>
                  </a:moveTo>
                  <a:lnTo>
                    <a:pt x="945" y="918"/>
                  </a:lnTo>
                  <a:lnTo>
                    <a:pt x="945" y="918"/>
                  </a:lnTo>
                  <a:lnTo>
                    <a:pt x="941" y="916"/>
                  </a:lnTo>
                  <a:lnTo>
                    <a:pt x="939" y="916"/>
                  </a:lnTo>
                  <a:lnTo>
                    <a:pt x="935" y="915"/>
                  </a:lnTo>
                  <a:lnTo>
                    <a:pt x="932" y="913"/>
                  </a:lnTo>
                  <a:lnTo>
                    <a:pt x="930" y="915"/>
                  </a:lnTo>
                  <a:lnTo>
                    <a:pt x="930" y="915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2" y="916"/>
                  </a:lnTo>
                  <a:lnTo>
                    <a:pt x="933" y="916"/>
                  </a:lnTo>
                  <a:lnTo>
                    <a:pt x="935" y="916"/>
                  </a:lnTo>
                  <a:lnTo>
                    <a:pt x="935" y="918"/>
                  </a:lnTo>
                  <a:lnTo>
                    <a:pt x="939" y="918"/>
                  </a:lnTo>
                  <a:lnTo>
                    <a:pt x="943" y="920"/>
                  </a:lnTo>
                  <a:lnTo>
                    <a:pt x="945" y="920"/>
                  </a:lnTo>
                  <a:lnTo>
                    <a:pt x="947" y="920"/>
                  </a:lnTo>
                  <a:lnTo>
                    <a:pt x="947" y="920"/>
                  </a:lnTo>
                  <a:lnTo>
                    <a:pt x="947" y="920"/>
                  </a:lnTo>
                  <a:lnTo>
                    <a:pt x="947" y="918"/>
                  </a:lnTo>
                  <a:lnTo>
                    <a:pt x="945" y="918"/>
                  </a:lnTo>
                  <a:close/>
                  <a:moveTo>
                    <a:pt x="701" y="805"/>
                  </a:moveTo>
                  <a:lnTo>
                    <a:pt x="701" y="805"/>
                  </a:lnTo>
                  <a:lnTo>
                    <a:pt x="699" y="807"/>
                  </a:lnTo>
                  <a:lnTo>
                    <a:pt x="699" y="807"/>
                  </a:lnTo>
                  <a:lnTo>
                    <a:pt x="697" y="807"/>
                  </a:lnTo>
                  <a:lnTo>
                    <a:pt x="699" y="809"/>
                  </a:lnTo>
                  <a:lnTo>
                    <a:pt x="699" y="807"/>
                  </a:lnTo>
                  <a:lnTo>
                    <a:pt x="699" y="807"/>
                  </a:lnTo>
                  <a:lnTo>
                    <a:pt x="701" y="807"/>
                  </a:lnTo>
                  <a:lnTo>
                    <a:pt x="701" y="807"/>
                  </a:lnTo>
                  <a:lnTo>
                    <a:pt x="701" y="805"/>
                  </a:lnTo>
                  <a:lnTo>
                    <a:pt x="701" y="805"/>
                  </a:lnTo>
                  <a:lnTo>
                    <a:pt x="701" y="805"/>
                  </a:lnTo>
                  <a:lnTo>
                    <a:pt x="701" y="805"/>
                  </a:lnTo>
                  <a:lnTo>
                    <a:pt x="701" y="805"/>
                  </a:lnTo>
                  <a:close/>
                  <a:moveTo>
                    <a:pt x="689" y="790"/>
                  </a:moveTo>
                  <a:lnTo>
                    <a:pt x="689" y="790"/>
                  </a:lnTo>
                  <a:lnTo>
                    <a:pt x="693" y="790"/>
                  </a:lnTo>
                  <a:lnTo>
                    <a:pt x="693" y="790"/>
                  </a:lnTo>
                  <a:lnTo>
                    <a:pt x="693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3" y="788"/>
                  </a:lnTo>
                  <a:lnTo>
                    <a:pt x="693" y="786"/>
                  </a:lnTo>
                  <a:lnTo>
                    <a:pt x="693" y="786"/>
                  </a:lnTo>
                  <a:lnTo>
                    <a:pt x="693" y="788"/>
                  </a:lnTo>
                  <a:lnTo>
                    <a:pt x="693" y="788"/>
                  </a:lnTo>
                  <a:lnTo>
                    <a:pt x="691" y="788"/>
                  </a:lnTo>
                  <a:lnTo>
                    <a:pt x="691" y="788"/>
                  </a:lnTo>
                  <a:lnTo>
                    <a:pt x="691" y="788"/>
                  </a:lnTo>
                  <a:lnTo>
                    <a:pt x="691" y="788"/>
                  </a:lnTo>
                  <a:lnTo>
                    <a:pt x="689" y="788"/>
                  </a:lnTo>
                  <a:lnTo>
                    <a:pt x="689" y="788"/>
                  </a:lnTo>
                  <a:lnTo>
                    <a:pt x="689" y="790"/>
                  </a:lnTo>
                  <a:lnTo>
                    <a:pt x="689" y="790"/>
                  </a:lnTo>
                  <a:close/>
                  <a:moveTo>
                    <a:pt x="530" y="377"/>
                  </a:moveTo>
                  <a:lnTo>
                    <a:pt x="528" y="377"/>
                  </a:lnTo>
                  <a:lnTo>
                    <a:pt x="528" y="379"/>
                  </a:lnTo>
                  <a:lnTo>
                    <a:pt x="528" y="379"/>
                  </a:lnTo>
                  <a:lnTo>
                    <a:pt x="530" y="379"/>
                  </a:lnTo>
                  <a:lnTo>
                    <a:pt x="532" y="377"/>
                  </a:lnTo>
                  <a:lnTo>
                    <a:pt x="534" y="377"/>
                  </a:lnTo>
                  <a:lnTo>
                    <a:pt x="532" y="375"/>
                  </a:lnTo>
                  <a:lnTo>
                    <a:pt x="530" y="377"/>
                  </a:lnTo>
                  <a:close/>
                  <a:moveTo>
                    <a:pt x="589" y="417"/>
                  </a:moveTo>
                  <a:lnTo>
                    <a:pt x="587" y="415"/>
                  </a:lnTo>
                  <a:lnTo>
                    <a:pt x="583" y="415"/>
                  </a:lnTo>
                  <a:lnTo>
                    <a:pt x="583" y="415"/>
                  </a:lnTo>
                  <a:lnTo>
                    <a:pt x="581" y="413"/>
                  </a:lnTo>
                  <a:lnTo>
                    <a:pt x="581" y="413"/>
                  </a:lnTo>
                  <a:lnTo>
                    <a:pt x="578" y="413"/>
                  </a:lnTo>
                  <a:lnTo>
                    <a:pt x="576" y="413"/>
                  </a:lnTo>
                  <a:lnTo>
                    <a:pt x="574" y="413"/>
                  </a:lnTo>
                  <a:lnTo>
                    <a:pt x="572" y="417"/>
                  </a:lnTo>
                  <a:lnTo>
                    <a:pt x="570" y="420"/>
                  </a:lnTo>
                  <a:lnTo>
                    <a:pt x="570" y="422"/>
                  </a:lnTo>
                  <a:lnTo>
                    <a:pt x="572" y="422"/>
                  </a:lnTo>
                  <a:lnTo>
                    <a:pt x="576" y="422"/>
                  </a:lnTo>
                  <a:lnTo>
                    <a:pt x="578" y="422"/>
                  </a:lnTo>
                  <a:lnTo>
                    <a:pt x="578" y="422"/>
                  </a:lnTo>
                  <a:lnTo>
                    <a:pt x="579" y="422"/>
                  </a:lnTo>
                  <a:lnTo>
                    <a:pt x="579" y="422"/>
                  </a:lnTo>
                  <a:lnTo>
                    <a:pt x="579" y="424"/>
                  </a:lnTo>
                  <a:lnTo>
                    <a:pt x="581" y="422"/>
                  </a:lnTo>
                  <a:lnTo>
                    <a:pt x="583" y="422"/>
                  </a:lnTo>
                  <a:lnTo>
                    <a:pt x="583" y="422"/>
                  </a:lnTo>
                  <a:lnTo>
                    <a:pt x="583" y="422"/>
                  </a:lnTo>
                  <a:lnTo>
                    <a:pt x="585" y="420"/>
                  </a:lnTo>
                  <a:lnTo>
                    <a:pt x="587" y="420"/>
                  </a:lnTo>
                  <a:lnTo>
                    <a:pt x="589" y="420"/>
                  </a:lnTo>
                  <a:lnTo>
                    <a:pt x="589" y="420"/>
                  </a:lnTo>
                  <a:lnTo>
                    <a:pt x="591" y="418"/>
                  </a:lnTo>
                  <a:lnTo>
                    <a:pt x="589" y="417"/>
                  </a:lnTo>
                  <a:lnTo>
                    <a:pt x="589" y="417"/>
                  </a:lnTo>
                  <a:close/>
                  <a:moveTo>
                    <a:pt x="682" y="786"/>
                  </a:moveTo>
                  <a:lnTo>
                    <a:pt x="685" y="786"/>
                  </a:lnTo>
                  <a:lnTo>
                    <a:pt x="685" y="786"/>
                  </a:lnTo>
                  <a:lnTo>
                    <a:pt x="687" y="784"/>
                  </a:lnTo>
                  <a:lnTo>
                    <a:pt x="687" y="784"/>
                  </a:lnTo>
                  <a:lnTo>
                    <a:pt x="687" y="784"/>
                  </a:lnTo>
                  <a:lnTo>
                    <a:pt x="685" y="784"/>
                  </a:lnTo>
                  <a:lnTo>
                    <a:pt x="684" y="782"/>
                  </a:lnTo>
                  <a:lnTo>
                    <a:pt x="684" y="782"/>
                  </a:lnTo>
                  <a:lnTo>
                    <a:pt x="685" y="780"/>
                  </a:lnTo>
                  <a:lnTo>
                    <a:pt x="687" y="780"/>
                  </a:lnTo>
                  <a:lnTo>
                    <a:pt x="689" y="780"/>
                  </a:lnTo>
                  <a:lnTo>
                    <a:pt x="687" y="780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6"/>
                  </a:lnTo>
                  <a:lnTo>
                    <a:pt x="687" y="774"/>
                  </a:lnTo>
                  <a:lnTo>
                    <a:pt x="685" y="773"/>
                  </a:lnTo>
                  <a:lnTo>
                    <a:pt x="685" y="773"/>
                  </a:lnTo>
                  <a:lnTo>
                    <a:pt x="687" y="771"/>
                  </a:lnTo>
                  <a:lnTo>
                    <a:pt x="689" y="771"/>
                  </a:lnTo>
                  <a:lnTo>
                    <a:pt x="689" y="771"/>
                  </a:lnTo>
                  <a:lnTo>
                    <a:pt x="689" y="771"/>
                  </a:lnTo>
                  <a:lnTo>
                    <a:pt x="689" y="771"/>
                  </a:lnTo>
                  <a:lnTo>
                    <a:pt x="691" y="769"/>
                  </a:lnTo>
                  <a:lnTo>
                    <a:pt x="691" y="769"/>
                  </a:lnTo>
                  <a:lnTo>
                    <a:pt x="691" y="767"/>
                  </a:lnTo>
                  <a:lnTo>
                    <a:pt x="691" y="765"/>
                  </a:lnTo>
                  <a:lnTo>
                    <a:pt x="691" y="763"/>
                  </a:lnTo>
                  <a:lnTo>
                    <a:pt x="693" y="763"/>
                  </a:lnTo>
                  <a:lnTo>
                    <a:pt x="695" y="765"/>
                  </a:lnTo>
                  <a:lnTo>
                    <a:pt x="699" y="771"/>
                  </a:lnTo>
                  <a:lnTo>
                    <a:pt x="701" y="773"/>
                  </a:lnTo>
                  <a:lnTo>
                    <a:pt x="704" y="774"/>
                  </a:lnTo>
                  <a:lnTo>
                    <a:pt x="706" y="776"/>
                  </a:lnTo>
                  <a:lnTo>
                    <a:pt x="706" y="778"/>
                  </a:lnTo>
                  <a:lnTo>
                    <a:pt x="708" y="778"/>
                  </a:lnTo>
                  <a:lnTo>
                    <a:pt x="708" y="778"/>
                  </a:lnTo>
                  <a:lnTo>
                    <a:pt x="708" y="778"/>
                  </a:lnTo>
                  <a:lnTo>
                    <a:pt x="710" y="778"/>
                  </a:lnTo>
                  <a:lnTo>
                    <a:pt x="710" y="778"/>
                  </a:lnTo>
                  <a:lnTo>
                    <a:pt x="710" y="778"/>
                  </a:lnTo>
                  <a:lnTo>
                    <a:pt x="710" y="776"/>
                  </a:lnTo>
                  <a:lnTo>
                    <a:pt x="712" y="778"/>
                  </a:lnTo>
                  <a:lnTo>
                    <a:pt x="712" y="780"/>
                  </a:lnTo>
                  <a:lnTo>
                    <a:pt x="714" y="786"/>
                  </a:lnTo>
                  <a:lnTo>
                    <a:pt x="714" y="788"/>
                  </a:lnTo>
                  <a:lnTo>
                    <a:pt x="720" y="788"/>
                  </a:lnTo>
                  <a:lnTo>
                    <a:pt x="721" y="790"/>
                  </a:lnTo>
                  <a:lnTo>
                    <a:pt x="721" y="790"/>
                  </a:lnTo>
                  <a:lnTo>
                    <a:pt x="721" y="793"/>
                  </a:lnTo>
                  <a:lnTo>
                    <a:pt x="723" y="793"/>
                  </a:lnTo>
                  <a:lnTo>
                    <a:pt x="723" y="793"/>
                  </a:lnTo>
                  <a:lnTo>
                    <a:pt x="725" y="790"/>
                  </a:lnTo>
                  <a:lnTo>
                    <a:pt x="727" y="788"/>
                  </a:lnTo>
                  <a:lnTo>
                    <a:pt x="727" y="786"/>
                  </a:lnTo>
                  <a:lnTo>
                    <a:pt x="729" y="782"/>
                  </a:lnTo>
                  <a:lnTo>
                    <a:pt x="729" y="780"/>
                  </a:lnTo>
                  <a:lnTo>
                    <a:pt x="729" y="776"/>
                  </a:lnTo>
                  <a:lnTo>
                    <a:pt x="731" y="774"/>
                  </a:lnTo>
                  <a:lnTo>
                    <a:pt x="729" y="773"/>
                  </a:lnTo>
                  <a:lnTo>
                    <a:pt x="729" y="769"/>
                  </a:lnTo>
                  <a:lnTo>
                    <a:pt x="731" y="765"/>
                  </a:lnTo>
                  <a:lnTo>
                    <a:pt x="731" y="765"/>
                  </a:lnTo>
                  <a:lnTo>
                    <a:pt x="731" y="759"/>
                  </a:lnTo>
                  <a:lnTo>
                    <a:pt x="731" y="756"/>
                  </a:lnTo>
                  <a:lnTo>
                    <a:pt x="733" y="750"/>
                  </a:lnTo>
                  <a:lnTo>
                    <a:pt x="733" y="746"/>
                  </a:lnTo>
                  <a:lnTo>
                    <a:pt x="733" y="740"/>
                  </a:lnTo>
                  <a:lnTo>
                    <a:pt x="733" y="735"/>
                  </a:lnTo>
                  <a:lnTo>
                    <a:pt x="733" y="733"/>
                  </a:lnTo>
                  <a:lnTo>
                    <a:pt x="735" y="731"/>
                  </a:lnTo>
                  <a:lnTo>
                    <a:pt x="735" y="729"/>
                  </a:lnTo>
                  <a:lnTo>
                    <a:pt x="735" y="727"/>
                  </a:lnTo>
                  <a:lnTo>
                    <a:pt x="733" y="723"/>
                  </a:lnTo>
                  <a:lnTo>
                    <a:pt x="733" y="721"/>
                  </a:lnTo>
                  <a:lnTo>
                    <a:pt x="733" y="718"/>
                  </a:lnTo>
                  <a:lnTo>
                    <a:pt x="733" y="712"/>
                  </a:lnTo>
                  <a:lnTo>
                    <a:pt x="735" y="712"/>
                  </a:lnTo>
                  <a:lnTo>
                    <a:pt x="735" y="710"/>
                  </a:lnTo>
                  <a:lnTo>
                    <a:pt x="735" y="706"/>
                  </a:lnTo>
                  <a:lnTo>
                    <a:pt x="733" y="706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3"/>
                  </a:lnTo>
                  <a:lnTo>
                    <a:pt x="735" y="701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3" y="695"/>
                  </a:lnTo>
                  <a:lnTo>
                    <a:pt x="733" y="693"/>
                  </a:lnTo>
                  <a:lnTo>
                    <a:pt x="731" y="693"/>
                  </a:lnTo>
                  <a:lnTo>
                    <a:pt x="731" y="691"/>
                  </a:lnTo>
                  <a:lnTo>
                    <a:pt x="731" y="689"/>
                  </a:lnTo>
                  <a:lnTo>
                    <a:pt x="729" y="687"/>
                  </a:lnTo>
                  <a:lnTo>
                    <a:pt x="729" y="685"/>
                  </a:lnTo>
                  <a:lnTo>
                    <a:pt x="729" y="684"/>
                  </a:lnTo>
                  <a:lnTo>
                    <a:pt x="729" y="682"/>
                  </a:lnTo>
                  <a:lnTo>
                    <a:pt x="729" y="674"/>
                  </a:lnTo>
                  <a:lnTo>
                    <a:pt x="731" y="670"/>
                  </a:lnTo>
                  <a:lnTo>
                    <a:pt x="731" y="668"/>
                  </a:lnTo>
                  <a:lnTo>
                    <a:pt x="733" y="667"/>
                  </a:lnTo>
                  <a:lnTo>
                    <a:pt x="737" y="659"/>
                  </a:lnTo>
                  <a:lnTo>
                    <a:pt x="738" y="657"/>
                  </a:lnTo>
                  <a:lnTo>
                    <a:pt x="738" y="655"/>
                  </a:lnTo>
                  <a:lnTo>
                    <a:pt x="737" y="651"/>
                  </a:lnTo>
                  <a:lnTo>
                    <a:pt x="731" y="648"/>
                  </a:lnTo>
                  <a:lnTo>
                    <a:pt x="729" y="646"/>
                  </a:lnTo>
                  <a:lnTo>
                    <a:pt x="729" y="644"/>
                  </a:lnTo>
                  <a:lnTo>
                    <a:pt x="733" y="629"/>
                  </a:lnTo>
                  <a:lnTo>
                    <a:pt x="735" y="625"/>
                  </a:lnTo>
                  <a:lnTo>
                    <a:pt x="737" y="623"/>
                  </a:lnTo>
                  <a:lnTo>
                    <a:pt x="738" y="621"/>
                  </a:lnTo>
                  <a:lnTo>
                    <a:pt x="740" y="619"/>
                  </a:lnTo>
                  <a:lnTo>
                    <a:pt x="746" y="615"/>
                  </a:lnTo>
                  <a:lnTo>
                    <a:pt x="746" y="615"/>
                  </a:lnTo>
                  <a:lnTo>
                    <a:pt x="746" y="615"/>
                  </a:lnTo>
                  <a:lnTo>
                    <a:pt x="746" y="614"/>
                  </a:lnTo>
                  <a:lnTo>
                    <a:pt x="746" y="614"/>
                  </a:lnTo>
                  <a:lnTo>
                    <a:pt x="746" y="612"/>
                  </a:lnTo>
                  <a:lnTo>
                    <a:pt x="746" y="610"/>
                  </a:lnTo>
                  <a:lnTo>
                    <a:pt x="746" y="610"/>
                  </a:lnTo>
                  <a:lnTo>
                    <a:pt x="744" y="608"/>
                  </a:lnTo>
                  <a:lnTo>
                    <a:pt x="744" y="602"/>
                  </a:lnTo>
                  <a:lnTo>
                    <a:pt x="744" y="598"/>
                  </a:lnTo>
                  <a:lnTo>
                    <a:pt x="742" y="596"/>
                  </a:lnTo>
                  <a:lnTo>
                    <a:pt x="742" y="596"/>
                  </a:lnTo>
                  <a:lnTo>
                    <a:pt x="740" y="596"/>
                  </a:lnTo>
                  <a:lnTo>
                    <a:pt x="740" y="596"/>
                  </a:lnTo>
                  <a:lnTo>
                    <a:pt x="740" y="595"/>
                  </a:lnTo>
                  <a:lnTo>
                    <a:pt x="738" y="595"/>
                  </a:lnTo>
                  <a:lnTo>
                    <a:pt x="738" y="595"/>
                  </a:lnTo>
                  <a:lnTo>
                    <a:pt x="737" y="595"/>
                  </a:lnTo>
                  <a:lnTo>
                    <a:pt x="737" y="596"/>
                  </a:lnTo>
                  <a:lnTo>
                    <a:pt x="733" y="595"/>
                  </a:lnTo>
                  <a:lnTo>
                    <a:pt x="731" y="595"/>
                  </a:lnTo>
                  <a:lnTo>
                    <a:pt x="729" y="591"/>
                  </a:lnTo>
                  <a:lnTo>
                    <a:pt x="727" y="589"/>
                  </a:lnTo>
                  <a:lnTo>
                    <a:pt x="727" y="579"/>
                  </a:lnTo>
                  <a:lnTo>
                    <a:pt x="727" y="578"/>
                  </a:lnTo>
                  <a:lnTo>
                    <a:pt x="725" y="578"/>
                  </a:lnTo>
                  <a:lnTo>
                    <a:pt x="725" y="578"/>
                  </a:lnTo>
                  <a:lnTo>
                    <a:pt x="723" y="578"/>
                  </a:lnTo>
                  <a:lnTo>
                    <a:pt x="723" y="578"/>
                  </a:lnTo>
                  <a:lnTo>
                    <a:pt x="721" y="576"/>
                  </a:lnTo>
                  <a:lnTo>
                    <a:pt x="720" y="576"/>
                  </a:lnTo>
                  <a:lnTo>
                    <a:pt x="718" y="576"/>
                  </a:lnTo>
                  <a:lnTo>
                    <a:pt x="718" y="574"/>
                  </a:lnTo>
                  <a:lnTo>
                    <a:pt x="716" y="572"/>
                  </a:lnTo>
                  <a:lnTo>
                    <a:pt x="716" y="572"/>
                  </a:lnTo>
                  <a:lnTo>
                    <a:pt x="716" y="570"/>
                  </a:lnTo>
                  <a:lnTo>
                    <a:pt x="714" y="568"/>
                  </a:lnTo>
                  <a:lnTo>
                    <a:pt x="714" y="566"/>
                  </a:lnTo>
                  <a:lnTo>
                    <a:pt x="716" y="566"/>
                  </a:lnTo>
                  <a:lnTo>
                    <a:pt x="716" y="562"/>
                  </a:lnTo>
                  <a:lnTo>
                    <a:pt x="716" y="561"/>
                  </a:lnTo>
                  <a:lnTo>
                    <a:pt x="716" y="559"/>
                  </a:lnTo>
                  <a:lnTo>
                    <a:pt x="716" y="559"/>
                  </a:lnTo>
                  <a:lnTo>
                    <a:pt x="714" y="559"/>
                  </a:lnTo>
                  <a:lnTo>
                    <a:pt x="714" y="559"/>
                  </a:lnTo>
                  <a:lnTo>
                    <a:pt x="712" y="559"/>
                  </a:lnTo>
                  <a:lnTo>
                    <a:pt x="712" y="559"/>
                  </a:lnTo>
                  <a:lnTo>
                    <a:pt x="710" y="561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08" y="557"/>
                  </a:lnTo>
                  <a:lnTo>
                    <a:pt x="704" y="557"/>
                  </a:lnTo>
                  <a:lnTo>
                    <a:pt x="699" y="557"/>
                  </a:lnTo>
                  <a:lnTo>
                    <a:pt x="697" y="557"/>
                  </a:lnTo>
                  <a:lnTo>
                    <a:pt x="695" y="557"/>
                  </a:lnTo>
                  <a:lnTo>
                    <a:pt x="691" y="555"/>
                  </a:lnTo>
                  <a:lnTo>
                    <a:pt x="691" y="555"/>
                  </a:lnTo>
                  <a:lnTo>
                    <a:pt x="689" y="555"/>
                  </a:lnTo>
                  <a:lnTo>
                    <a:pt x="687" y="555"/>
                  </a:lnTo>
                  <a:lnTo>
                    <a:pt x="684" y="557"/>
                  </a:lnTo>
                  <a:lnTo>
                    <a:pt x="682" y="557"/>
                  </a:lnTo>
                  <a:lnTo>
                    <a:pt x="682" y="557"/>
                  </a:lnTo>
                  <a:lnTo>
                    <a:pt x="680" y="557"/>
                  </a:lnTo>
                  <a:lnTo>
                    <a:pt x="680" y="555"/>
                  </a:lnTo>
                  <a:lnTo>
                    <a:pt x="678" y="555"/>
                  </a:lnTo>
                  <a:lnTo>
                    <a:pt x="678" y="557"/>
                  </a:lnTo>
                  <a:lnTo>
                    <a:pt x="676" y="557"/>
                  </a:lnTo>
                  <a:lnTo>
                    <a:pt x="676" y="555"/>
                  </a:lnTo>
                  <a:lnTo>
                    <a:pt x="674" y="555"/>
                  </a:lnTo>
                  <a:lnTo>
                    <a:pt x="674" y="553"/>
                  </a:lnTo>
                  <a:lnTo>
                    <a:pt x="672" y="553"/>
                  </a:lnTo>
                  <a:lnTo>
                    <a:pt x="670" y="553"/>
                  </a:lnTo>
                  <a:lnTo>
                    <a:pt x="670" y="553"/>
                  </a:lnTo>
                  <a:lnTo>
                    <a:pt x="668" y="555"/>
                  </a:lnTo>
                  <a:lnTo>
                    <a:pt x="668" y="557"/>
                  </a:lnTo>
                  <a:lnTo>
                    <a:pt x="668" y="555"/>
                  </a:lnTo>
                  <a:lnTo>
                    <a:pt x="668" y="555"/>
                  </a:lnTo>
                  <a:lnTo>
                    <a:pt x="668" y="553"/>
                  </a:lnTo>
                  <a:lnTo>
                    <a:pt x="667" y="551"/>
                  </a:lnTo>
                  <a:lnTo>
                    <a:pt x="667" y="551"/>
                  </a:lnTo>
                  <a:lnTo>
                    <a:pt x="665" y="551"/>
                  </a:lnTo>
                  <a:lnTo>
                    <a:pt x="663" y="551"/>
                  </a:lnTo>
                  <a:lnTo>
                    <a:pt x="663" y="555"/>
                  </a:lnTo>
                  <a:lnTo>
                    <a:pt x="661" y="557"/>
                  </a:lnTo>
                  <a:lnTo>
                    <a:pt x="659" y="559"/>
                  </a:lnTo>
                  <a:lnTo>
                    <a:pt x="659" y="559"/>
                  </a:lnTo>
                  <a:lnTo>
                    <a:pt x="659" y="561"/>
                  </a:lnTo>
                  <a:lnTo>
                    <a:pt x="659" y="562"/>
                  </a:lnTo>
                  <a:lnTo>
                    <a:pt x="659" y="564"/>
                  </a:lnTo>
                  <a:lnTo>
                    <a:pt x="657" y="568"/>
                  </a:lnTo>
                  <a:lnTo>
                    <a:pt x="655" y="572"/>
                  </a:lnTo>
                  <a:lnTo>
                    <a:pt x="653" y="572"/>
                  </a:lnTo>
                  <a:lnTo>
                    <a:pt x="649" y="574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46" y="579"/>
                  </a:lnTo>
                  <a:lnTo>
                    <a:pt x="644" y="581"/>
                  </a:lnTo>
                  <a:lnTo>
                    <a:pt x="644" y="581"/>
                  </a:lnTo>
                  <a:lnTo>
                    <a:pt x="642" y="583"/>
                  </a:lnTo>
                  <a:lnTo>
                    <a:pt x="642" y="583"/>
                  </a:lnTo>
                  <a:lnTo>
                    <a:pt x="642" y="581"/>
                  </a:lnTo>
                  <a:lnTo>
                    <a:pt x="642" y="581"/>
                  </a:lnTo>
                  <a:lnTo>
                    <a:pt x="642" y="579"/>
                  </a:lnTo>
                  <a:lnTo>
                    <a:pt x="644" y="578"/>
                  </a:lnTo>
                  <a:lnTo>
                    <a:pt x="644" y="576"/>
                  </a:lnTo>
                  <a:lnTo>
                    <a:pt x="648" y="574"/>
                  </a:lnTo>
                  <a:lnTo>
                    <a:pt x="649" y="572"/>
                  </a:lnTo>
                  <a:lnTo>
                    <a:pt x="649" y="572"/>
                  </a:lnTo>
                  <a:lnTo>
                    <a:pt x="651" y="572"/>
                  </a:lnTo>
                  <a:lnTo>
                    <a:pt x="651" y="572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5" y="568"/>
                  </a:lnTo>
                  <a:lnTo>
                    <a:pt x="655" y="566"/>
                  </a:lnTo>
                  <a:lnTo>
                    <a:pt x="655" y="564"/>
                  </a:lnTo>
                  <a:lnTo>
                    <a:pt x="655" y="562"/>
                  </a:lnTo>
                  <a:lnTo>
                    <a:pt x="655" y="559"/>
                  </a:lnTo>
                  <a:lnTo>
                    <a:pt x="653" y="557"/>
                  </a:lnTo>
                  <a:lnTo>
                    <a:pt x="651" y="557"/>
                  </a:lnTo>
                  <a:lnTo>
                    <a:pt x="648" y="559"/>
                  </a:lnTo>
                  <a:lnTo>
                    <a:pt x="648" y="557"/>
                  </a:lnTo>
                  <a:lnTo>
                    <a:pt x="651" y="557"/>
                  </a:lnTo>
                  <a:lnTo>
                    <a:pt x="651" y="555"/>
                  </a:lnTo>
                  <a:lnTo>
                    <a:pt x="653" y="555"/>
                  </a:lnTo>
                  <a:lnTo>
                    <a:pt x="655" y="555"/>
                  </a:lnTo>
                  <a:lnTo>
                    <a:pt x="657" y="555"/>
                  </a:lnTo>
                  <a:lnTo>
                    <a:pt x="657" y="553"/>
                  </a:lnTo>
                  <a:lnTo>
                    <a:pt x="663" y="547"/>
                  </a:lnTo>
                  <a:lnTo>
                    <a:pt x="665" y="545"/>
                  </a:lnTo>
                  <a:lnTo>
                    <a:pt x="665" y="542"/>
                  </a:lnTo>
                  <a:lnTo>
                    <a:pt x="667" y="540"/>
                  </a:lnTo>
                  <a:lnTo>
                    <a:pt x="665" y="536"/>
                  </a:lnTo>
                  <a:lnTo>
                    <a:pt x="663" y="534"/>
                  </a:lnTo>
                  <a:lnTo>
                    <a:pt x="661" y="532"/>
                  </a:lnTo>
                  <a:lnTo>
                    <a:pt x="659" y="532"/>
                  </a:lnTo>
                  <a:lnTo>
                    <a:pt x="655" y="532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1" y="534"/>
                  </a:lnTo>
                  <a:lnTo>
                    <a:pt x="651" y="534"/>
                  </a:lnTo>
                  <a:lnTo>
                    <a:pt x="651" y="534"/>
                  </a:lnTo>
                  <a:lnTo>
                    <a:pt x="651" y="532"/>
                  </a:lnTo>
                  <a:lnTo>
                    <a:pt x="651" y="530"/>
                  </a:lnTo>
                  <a:lnTo>
                    <a:pt x="649" y="530"/>
                  </a:lnTo>
                  <a:lnTo>
                    <a:pt x="649" y="530"/>
                  </a:lnTo>
                  <a:lnTo>
                    <a:pt x="648" y="532"/>
                  </a:lnTo>
                  <a:lnTo>
                    <a:pt x="648" y="532"/>
                  </a:lnTo>
                  <a:lnTo>
                    <a:pt x="646" y="532"/>
                  </a:lnTo>
                  <a:lnTo>
                    <a:pt x="646" y="532"/>
                  </a:lnTo>
                  <a:lnTo>
                    <a:pt x="646" y="532"/>
                  </a:lnTo>
                  <a:lnTo>
                    <a:pt x="648" y="530"/>
                  </a:lnTo>
                  <a:lnTo>
                    <a:pt x="648" y="530"/>
                  </a:lnTo>
                  <a:lnTo>
                    <a:pt x="649" y="528"/>
                  </a:lnTo>
                  <a:lnTo>
                    <a:pt x="649" y="526"/>
                  </a:lnTo>
                  <a:lnTo>
                    <a:pt x="648" y="525"/>
                  </a:lnTo>
                  <a:lnTo>
                    <a:pt x="648" y="525"/>
                  </a:lnTo>
                  <a:lnTo>
                    <a:pt x="646" y="523"/>
                  </a:lnTo>
                  <a:lnTo>
                    <a:pt x="644" y="523"/>
                  </a:lnTo>
                  <a:lnTo>
                    <a:pt x="642" y="521"/>
                  </a:lnTo>
                  <a:lnTo>
                    <a:pt x="642" y="523"/>
                  </a:lnTo>
                  <a:lnTo>
                    <a:pt x="640" y="526"/>
                  </a:lnTo>
                  <a:lnTo>
                    <a:pt x="640" y="526"/>
                  </a:lnTo>
                  <a:lnTo>
                    <a:pt x="640" y="525"/>
                  </a:lnTo>
                  <a:lnTo>
                    <a:pt x="638" y="525"/>
                  </a:lnTo>
                  <a:lnTo>
                    <a:pt x="638" y="523"/>
                  </a:lnTo>
                  <a:lnTo>
                    <a:pt x="640" y="523"/>
                  </a:lnTo>
                  <a:lnTo>
                    <a:pt x="640" y="519"/>
                  </a:lnTo>
                  <a:lnTo>
                    <a:pt x="642" y="519"/>
                  </a:lnTo>
                  <a:lnTo>
                    <a:pt x="642" y="517"/>
                  </a:lnTo>
                  <a:lnTo>
                    <a:pt x="642" y="517"/>
                  </a:lnTo>
                  <a:lnTo>
                    <a:pt x="642" y="515"/>
                  </a:lnTo>
                  <a:lnTo>
                    <a:pt x="642" y="513"/>
                  </a:lnTo>
                  <a:lnTo>
                    <a:pt x="642" y="511"/>
                  </a:lnTo>
                  <a:lnTo>
                    <a:pt x="638" y="506"/>
                  </a:lnTo>
                  <a:lnTo>
                    <a:pt x="638" y="504"/>
                  </a:lnTo>
                  <a:lnTo>
                    <a:pt x="636" y="500"/>
                  </a:lnTo>
                  <a:lnTo>
                    <a:pt x="636" y="490"/>
                  </a:lnTo>
                  <a:lnTo>
                    <a:pt x="636" y="485"/>
                  </a:lnTo>
                  <a:lnTo>
                    <a:pt x="636" y="485"/>
                  </a:lnTo>
                  <a:lnTo>
                    <a:pt x="634" y="483"/>
                  </a:lnTo>
                  <a:lnTo>
                    <a:pt x="634" y="481"/>
                  </a:lnTo>
                  <a:lnTo>
                    <a:pt x="632" y="479"/>
                  </a:lnTo>
                  <a:lnTo>
                    <a:pt x="632" y="477"/>
                  </a:lnTo>
                  <a:lnTo>
                    <a:pt x="634" y="473"/>
                  </a:lnTo>
                  <a:lnTo>
                    <a:pt x="632" y="468"/>
                  </a:lnTo>
                  <a:lnTo>
                    <a:pt x="632" y="466"/>
                  </a:lnTo>
                  <a:lnTo>
                    <a:pt x="629" y="466"/>
                  </a:lnTo>
                  <a:lnTo>
                    <a:pt x="625" y="468"/>
                  </a:lnTo>
                  <a:lnTo>
                    <a:pt x="623" y="468"/>
                  </a:lnTo>
                  <a:lnTo>
                    <a:pt x="621" y="470"/>
                  </a:lnTo>
                  <a:lnTo>
                    <a:pt x="619" y="470"/>
                  </a:lnTo>
                  <a:lnTo>
                    <a:pt x="615" y="466"/>
                  </a:lnTo>
                  <a:lnTo>
                    <a:pt x="614" y="466"/>
                  </a:lnTo>
                  <a:lnTo>
                    <a:pt x="610" y="466"/>
                  </a:lnTo>
                  <a:lnTo>
                    <a:pt x="610" y="466"/>
                  </a:lnTo>
                  <a:lnTo>
                    <a:pt x="608" y="464"/>
                  </a:lnTo>
                  <a:lnTo>
                    <a:pt x="604" y="462"/>
                  </a:lnTo>
                  <a:lnTo>
                    <a:pt x="602" y="464"/>
                  </a:lnTo>
                  <a:lnTo>
                    <a:pt x="600" y="464"/>
                  </a:lnTo>
                  <a:lnTo>
                    <a:pt x="598" y="464"/>
                  </a:lnTo>
                  <a:lnTo>
                    <a:pt x="596" y="466"/>
                  </a:lnTo>
                  <a:lnTo>
                    <a:pt x="595" y="466"/>
                  </a:lnTo>
                  <a:lnTo>
                    <a:pt x="595" y="470"/>
                  </a:lnTo>
                  <a:lnTo>
                    <a:pt x="595" y="468"/>
                  </a:lnTo>
                  <a:lnTo>
                    <a:pt x="593" y="466"/>
                  </a:lnTo>
                  <a:lnTo>
                    <a:pt x="593" y="466"/>
                  </a:lnTo>
                  <a:lnTo>
                    <a:pt x="591" y="464"/>
                  </a:lnTo>
                  <a:lnTo>
                    <a:pt x="591" y="464"/>
                  </a:lnTo>
                  <a:lnTo>
                    <a:pt x="589" y="464"/>
                  </a:lnTo>
                  <a:lnTo>
                    <a:pt x="587" y="464"/>
                  </a:lnTo>
                  <a:lnTo>
                    <a:pt x="587" y="462"/>
                  </a:lnTo>
                  <a:lnTo>
                    <a:pt x="585" y="460"/>
                  </a:lnTo>
                  <a:lnTo>
                    <a:pt x="583" y="460"/>
                  </a:lnTo>
                  <a:lnTo>
                    <a:pt x="583" y="460"/>
                  </a:lnTo>
                  <a:lnTo>
                    <a:pt x="581" y="460"/>
                  </a:lnTo>
                  <a:lnTo>
                    <a:pt x="581" y="458"/>
                  </a:lnTo>
                  <a:lnTo>
                    <a:pt x="579" y="458"/>
                  </a:lnTo>
                  <a:lnTo>
                    <a:pt x="579" y="458"/>
                  </a:lnTo>
                  <a:lnTo>
                    <a:pt x="579" y="456"/>
                  </a:lnTo>
                  <a:lnTo>
                    <a:pt x="579" y="456"/>
                  </a:lnTo>
                  <a:lnTo>
                    <a:pt x="579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6" y="454"/>
                  </a:lnTo>
                  <a:lnTo>
                    <a:pt x="576" y="453"/>
                  </a:lnTo>
                  <a:lnTo>
                    <a:pt x="574" y="453"/>
                  </a:lnTo>
                  <a:lnTo>
                    <a:pt x="574" y="451"/>
                  </a:lnTo>
                  <a:lnTo>
                    <a:pt x="572" y="451"/>
                  </a:lnTo>
                  <a:lnTo>
                    <a:pt x="568" y="453"/>
                  </a:lnTo>
                  <a:lnTo>
                    <a:pt x="568" y="451"/>
                  </a:lnTo>
                  <a:lnTo>
                    <a:pt x="570" y="451"/>
                  </a:lnTo>
                  <a:lnTo>
                    <a:pt x="570" y="449"/>
                  </a:lnTo>
                  <a:lnTo>
                    <a:pt x="570" y="449"/>
                  </a:lnTo>
                  <a:lnTo>
                    <a:pt x="570" y="447"/>
                  </a:lnTo>
                  <a:lnTo>
                    <a:pt x="568" y="447"/>
                  </a:lnTo>
                  <a:lnTo>
                    <a:pt x="566" y="447"/>
                  </a:lnTo>
                  <a:lnTo>
                    <a:pt x="564" y="447"/>
                  </a:lnTo>
                  <a:lnTo>
                    <a:pt x="562" y="445"/>
                  </a:lnTo>
                  <a:lnTo>
                    <a:pt x="562" y="443"/>
                  </a:lnTo>
                  <a:lnTo>
                    <a:pt x="564" y="443"/>
                  </a:lnTo>
                  <a:lnTo>
                    <a:pt x="564" y="443"/>
                  </a:lnTo>
                  <a:lnTo>
                    <a:pt x="564" y="441"/>
                  </a:lnTo>
                  <a:lnTo>
                    <a:pt x="564" y="441"/>
                  </a:lnTo>
                  <a:lnTo>
                    <a:pt x="564" y="441"/>
                  </a:lnTo>
                  <a:lnTo>
                    <a:pt x="566" y="439"/>
                  </a:lnTo>
                  <a:lnTo>
                    <a:pt x="566" y="437"/>
                  </a:lnTo>
                  <a:lnTo>
                    <a:pt x="566" y="436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4" y="432"/>
                  </a:lnTo>
                  <a:lnTo>
                    <a:pt x="564" y="432"/>
                  </a:lnTo>
                  <a:lnTo>
                    <a:pt x="564" y="428"/>
                  </a:lnTo>
                  <a:lnTo>
                    <a:pt x="564" y="430"/>
                  </a:lnTo>
                  <a:lnTo>
                    <a:pt x="566" y="432"/>
                  </a:lnTo>
                  <a:lnTo>
                    <a:pt x="566" y="432"/>
                  </a:lnTo>
                  <a:lnTo>
                    <a:pt x="574" y="430"/>
                  </a:lnTo>
                  <a:lnTo>
                    <a:pt x="576" y="430"/>
                  </a:lnTo>
                  <a:lnTo>
                    <a:pt x="578" y="430"/>
                  </a:lnTo>
                  <a:lnTo>
                    <a:pt x="579" y="428"/>
                  </a:lnTo>
                  <a:lnTo>
                    <a:pt x="579" y="426"/>
                  </a:lnTo>
                  <a:lnTo>
                    <a:pt x="579" y="426"/>
                  </a:lnTo>
                  <a:lnTo>
                    <a:pt x="576" y="424"/>
                  </a:lnTo>
                  <a:lnTo>
                    <a:pt x="574" y="424"/>
                  </a:lnTo>
                  <a:lnTo>
                    <a:pt x="574" y="424"/>
                  </a:lnTo>
                  <a:lnTo>
                    <a:pt x="574" y="422"/>
                  </a:lnTo>
                  <a:lnTo>
                    <a:pt x="572" y="422"/>
                  </a:lnTo>
                  <a:lnTo>
                    <a:pt x="572" y="422"/>
                  </a:lnTo>
                  <a:lnTo>
                    <a:pt x="572" y="422"/>
                  </a:lnTo>
                  <a:lnTo>
                    <a:pt x="568" y="422"/>
                  </a:lnTo>
                  <a:lnTo>
                    <a:pt x="566" y="422"/>
                  </a:lnTo>
                  <a:lnTo>
                    <a:pt x="566" y="422"/>
                  </a:lnTo>
                  <a:lnTo>
                    <a:pt x="564" y="422"/>
                  </a:lnTo>
                  <a:lnTo>
                    <a:pt x="562" y="422"/>
                  </a:lnTo>
                  <a:lnTo>
                    <a:pt x="562" y="422"/>
                  </a:lnTo>
                  <a:lnTo>
                    <a:pt x="566" y="420"/>
                  </a:lnTo>
                  <a:lnTo>
                    <a:pt x="568" y="420"/>
                  </a:lnTo>
                  <a:lnTo>
                    <a:pt x="570" y="418"/>
                  </a:lnTo>
                  <a:lnTo>
                    <a:pt x="570" y="417"/>
                  </a:lnTo>
                  <a:lnTo>
                    <a:pt x="572" y="415"/>
                  </a:lnTo>
                  <a:lnTo>
                    <a:pt x="572" y="413"/>
                  </a:lnTo>
                  <a:lnTo>
                    <a:pt x="572" y="411"/>
                  </a:lnTo>
                  <a:lnTo>
                    <a:pt x="570" y="413"/>
                  </a:lnTo>
                  <a:lnTo>
                    <a:pt x="568" y="413"/>
                  </a:lnTo>
                  <a:lnTo>
                    <a:pt x="566" y="413"/>
                  </a:lnTo>
                  <a:lnTo>
                    <a:pt x="564" y="415"/>
                  </a:lnTo>
                  <a:lnTo>
                    <a:pt x="562" y="415"/>
                  </a:lnTo>
                  <a:lnTo>
                    <a:pt x="561" y="415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7" y="415"/>
                  </a:lnTo>
                  <a:lnTo>
                    <a:pt x="559" y="413"/>
                  </a:lnTo>
                  <a:lnTo>
                    <a:pt x="566" y="411"/>
                  </a:lnTo>
                  <a:lnTo>
                    <a:pt x="568" y="411"/>
                  </a:lnTo>
                  <a:lnTo>
                    <a:pt x="570" y="409"/>
                  </a:lnTo>
                  <a:lnTo>
                    <a:pt x="572" y="407"/>
                  </a:lnTo>
                  <a:lnTo>
                    <a:pt x="572" y="405"/>
                  </a:lnTo>
                  <a:lnTo>
                    <a:pt x="572" y="405"/>
                  </a:lnTo>
                  <a:lnTo>
                    <a:pt x="574" y="405"/>
                  </a:lnTo>
                  <a:lnTo>
                    <a:pt x="576" y="405"/>
                  </a:lnTo>
                  <a:lnTo>
                    <a:pt x="576" y="405"/>
                  </a:lnTo>
                  <a:lnTo>
                    <a:pt x="578" y="403"/>
                  </a:lnTo>
                  <a:lnTo>
                    <a:pt x="578" y="403"/>
                  </a:lnTo>
                  <a:lnTo>
                    <a:pt x="578" y="401"/>
                  </a:lnTo>
                  <a:lnTo>
                    <a:pt x="578" y="401"/>
                  </a:lnTo>
                  <a:lnTo>
                    <a:pt x="578" y="401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9" y="398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0"/>
                  </a:lnTo>
                  <a:lnTo>
                    <a:pt x="581" y="401"/>
                  </a:lnTo>
                  <a:lnTo>
                    <a:pt x="581" y="401"/>
                  </a:lnTo>
                  <a:lnTo>
                    <a:pt x="583" y="400"/>
                  </a:lnTo>
                  <a:lnTo>
                    <a:pt x="583" y="400"/>
                  </a:lnTo>
                  <a:lnTo>
                    <a:pt x="583" y="400"/>
                  </a:lnTo>
                  <a:lnTo>
                    <a:pt x="583" y="400"/>
                  </a:lnTo>
                  <a:lnTo>
                    <a:pt x="583" y="398"/>
                  </a:lnTo>
                  <a:lnTo>
                    <a:pt x="589" y="398"/>
                  </a:lnTo>
                  <a:lnTo>
                    <a:pt x="591" y="398"/>
                  </a:lnTo>
                  <a:lnTo>
                    <a:pt x="593" y="398"/>
                  </a:lnTo>
                  <a:lnTo>
                    <a:pt x="593" y="398"/>
                  </a:lnTo>
                  <a:lnTo>
                    <a:pt x="593" y="396"/>
                  </a:lnTo>
                  <a:lnTo>
                    <a:pt x="595" y="396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81"/>
                  </a:lnTo>
                  <a:lnTo>
                    <a:pt x="589" y="379"/>
                  </a:lnTo>
                  <a:lnTo>
                    <a:pt x="589" y="377"/>
                  </a:lnTo>
                  <a:lnTo>
                    <a:pt x="587" y="377"/>
                  </a:lnTo>
                  <a:lnTo>
                    <a:pt x="585" y="375"/>
                  </a:lnTo>
                  <a:lnTo>
                    <a:pt x="583" y="375"/>
                  </a:lnTo>
                  <a:lnTo>
                    <a:pt x="583" y="375"/>
                  </a:lnTo>
                  <a:lnTo>
                    <a:pt x="583" y="375"/>
                  </a:lnTo>
                  <a:lnTo>
                    <a:pt x="581" y="375"/>
                  </a:lnTo>
                  <a:lnTo>
                    <a:pt x="581" y="375"/>
                  </a:lnTo>
                  <a:lnTo>
                    <a:pt x="581" y="375"/>
                  </a:lnTo>
                  <a:lnTo>
                    <a:pt x="579" y="377"/>
                  </a:lnTo>
                  <a:lnTo>
                    <a:pt x="578" y="371"/>
                  </a:lnTo>
                  <a:lnTo>
                    <a:pt x="576" y="367"/>
                  </a:lnTo>
                  <a:lnTo>
                    <a:pt x="572" y="365"/>
                  </a:lnTo>
                  <a:lnTo>
                    <a:pt x="568" y="364"/>
                  </a:lnTo>
                  <a:lnTo>
                    <a:pt x="564" y="362"/>
                  </a:lnTo>
                  <a:lnTo>
                    <a:pt x="562" y="362"/>
                  </a:lnTo>
                  <a:lnTo>
                    <a:pt x="562" y="362"/>
                  </a:lnTo>
                  <a:lnTo>
                    <a:pt x="561" y="364"/>
                  </a:lnTo>
                  <a:lnTo>
                    <a:pt x="559" y="364"/>
                  </a:lnTo>
                  <a:lnTo>
                    <a:pt x="555" y="365"/>
                  </a:lnTo>
                  <a:lnTo>
                    <a:pt x="553" y="365"/>
                  </a:lnTo>
                  <a:lnTo>
                    <a:pt x="551" y="369"/>
                  </a:lnTo>
                  <a:lnTo>
                    <a:pt x="549" y="369"/>
                  </a:lnTo>
                  <a:lnTo>
                    <a:pt x="549" y="371"/>
                  </a:lnTo>
                  <a:lnTo>
                    <a:pt x="547" y="371"/>
                  </a:lnTo>
                  <a:lnTo>
                    <a:pt x="545" y="371"/>
                  </a:lnTo>
                  <a:lnTo>
                    <a:pt x="543" y="371"/>
                  </a:lnTo>
                  <a:lnTo>
                    <a:pt x="543" y="373"/>
                  </a:lnTo>
                  <a:lnTo>
                    <a:pt x="540" y="375"/>
                  </a:lnTo>
                  <a:lnTo>
                    <a:pt x="538" y="377"/>
                  </a:lnTo>
                  <a:lnTo>
                    <a:pt x="538" y="377"/>
                  </a:lnTo>
                  <a:lnTo>
                    <a:pt x="532" y="379"/>
                  </a:lnTo>
                  <a:lnTo>
                    <a:pt x="530" y="381"/>
                  </a:lnTo>
                  <a:lnTo>
                    <a:pt x="526" y="381"/>
                  </a:lnTo>
                  <a:lnTo>
                    <a:pt x="523" y="383"/>
                  </a:lnTo>
                  <a:lnTo>
                    <a:pt x="521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3"/>
                  </a:lnTo>
                  <a:lnTo>
                    <a:pt x="515" y="383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6"/>
                  </a:lnTo>
                  <a:lnTo>
                    <a:pt x="511" y="386"/>
                  </a:lnTo>
                  <a:lnTo>
                    <a:pt x="508" y="386"/>
                  </a:lnTo>
                  <a:lnTo>
                    <a:pt x="506" y="384"/>
                  </a:lnTo>
                  <a:lnTo>
                    <a:pt x="506" y="383"/>
                  </a:lnTo>
                  <a:lnTo>
                    <a:pt x="504" y="383"/>
                  </a:lnTo>
                  <a:lnTo>
                    <a:pt x="504" y="381"/>
                  </a:lnTo>
                  <a:lnTo>
                    <a:pt x="504" y="381"/>
                  </a:lnTo>
                  <a:lnTo>
                    <a:pt x="502" y="381"/>
                  </a:lnTo>
                  <a:lnTo>
                    <a:pt x="502" y="381"/>
                  </a:lnTo>
                  <a:lnTo>
                    <a:pt x="500" y="381"/>
                  </a:lnTo>
                  <a:lnTo>
                    <a:pt x="500" y="381"/>
                  </a:lnTo>
                  <a:lnTo>
                    <a:pt x="502" y="381"/>
                  </a:lnTo>
                  <a:lnTo>
                    <a:pt x="504" y="381"/>
                  </a:lnTo>
                  <a:lnTo>
                    <a:pt x="506" y="381"/>
                  </a:lnTo>
                  <a:lnTo>
                    <a:pt x="508" y="384"/>
                  </a:lnTo>
                  <a:lnTo>
                    <a:pt x="509" y="384"/>
                  </a:lnTo>
                  <a:lnTo>
                    <a:pt x="511" y="384"/>
                  </a:lnTo>
                  <a:lnTo>
                    <a:pt x="511" y="384"/>
                  </a:lnTo>
                  <a:lnTo>
                    <a:pt x="513" y="383"/>
                  </a:lnTo>
                  <a:lnTo>
                    <a:pt x="513" y="383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9" y="381"/>
                  </a:lnTo>
                  <a:lnTo>
                    <a:pt x="521" y="379"/>
                  </a:lnTo>
                  <a:lnTo>
                    <a:pt x="523" y="379"/>
                  </a:lnTo>
                  <a:lnTo>
                    <a:pt x="530" y="375"/>
                  </a:lnTo>
                  <a:lnTo>
                    <a:pt x="532" y="375"/>
                  </a:lnTo>
                  <a:lnTo>
                    <a:pt x="534" y="373"/>
                  </a:lnTo>
                  <a:lnTo>
                    <a:pt x="536" y="371"/>
                  </a:lnTo>
                  <a:lnTo>
                    <a:pt x="542" y="369"/>
                  </a:lnTo>
                  <a:lnTo>
                    <a:pt x="543" y="367"/>
                  </a:lnTo>
                  <a:lnTo>
                    <a:pt x="545" y="365"/>
                  </a:lnTo>
                  <a:lnTo>
                    <a:pt x="545" y="364"/>
                  </a:lnTo>
                  <a:lnTo>
                    <a:pt x="543" y="360"/>
                  </a:lnTo>
                  <a:lnTo>
                    <a:pt x="536" y="352"/>
                  </a:lnTo>
                  <a:lnTo>
                    <a:pt x="534" y="350"/>
                  </a:lnTo>
                  <a:lnTo>
                    <a:pt x="530" y="348"/>
                  </a:lnTo>
                  <a:lnTo>
                    <a:pt x="525" y="348"/>
                  </a:lnTo>
                  <a:lnTo>
                    <a:pt x="517" y="347"/>
                  </a:lnTo>
                  <a:lnTo>
                    <a:pt x="515" y="347"/>
                  </a:lnTo>
                  <a:lnTo>
                    <a:pt x="513" y="348"/>
                  </a:lnTo>
                  <a:lnTo>
                    <a:pt x="511" y="348"/>
                  </a:lnTo>
                  <a:lnTo>
                    <a:pt x="509" y="348"/>
                  </a:lnTo>
                  <a:lnTo>
                    <a:pt x="508" y="348"/>
                  </a:lnTo>
                  <a:lnTo>
                    <a:pt x="506" y="347"/>
                  </a:lnTo>
                  <a:lnTo>
                    <a:pt x="502" y="345"/>
                  </a:lnTo>
                  <a:lnTo>
                    <a:pt x="500" y="343"/>
                  </a:lnTo>
                  <a:lnTo>
                    <a:pt x="492" y="335"/>
                  </a:lnTo>
                  <a:lnTo>
                    <a:pt x="487" y="331"/>
                  </a:lnTo>
                  <a:lnTo>
                    <a:pt x="485" y="330"/>
                  </a:lnTo>
                  <a:lnTo>
                    <a:pt x="485" y="326"/>
                  </a:lnTo>
                  <a:lnTo>
                    <a:pt x="485" y="324"/>
                  </a:lnTo>
                  <a:lnTo>
                    <a:pt x="485" y="318"/>
                  </a:lnTo>
                  <a:lnTo>
                    <a:pt x="485" y="316"/>
                  </a:lnTo>
                  <a:lnTo>
                    <a:pt x="485" y="316"/>
                  </a:lnTo>
                  <a:lnTo>
                    <a:pt x="483" y="314"/>
                  </a:lnTo>
                  <a:lnTo>
                    <a:pt x="483" y="314"/>
                  </a:lnTo>
                  <a:lnTo>
                    <a:pt x="481" y="314"/>
                  </a:lnTo>
                  <a:lnTo>
                    <a:pt x="481" y="312"/>
                  </a:lnTo>
                  <a:lnTo>
                    <a:pt x="481" y="309"/>
                  </a:lnTo>
                  <a:lnTo>
                    <a:pt x="481" y="307"/>
                  </a:lnTo>
                  <a:lnTo>
                    <a:pt x="479" y="305"/>
                  </a:lnTo>
                  <a:lnTo>
                    <a:pt x="473" y="301"/>
                  </a:lnTo>
                  <a:lnTo>
                    <a:pt x="456" y="288"/>
                  </a:lnTo>
                  <a:lnTo>
                    <a:pt x="455" y="286"/>
                  </a:lnTo>
                  <a:lnTo>
                    <a:pt x="453" y="286"/>
                  </a:lnTo>
                  <a:lnTo>
                    <a:pt x="449" y="286"/>
                  </a:lnTo>
                  <a:lnTo>
                    <a:pt x="443" y="286"/>
                  </a:lnTo>
                  <a:lnTo>
                    <a:pt x="441" y="286"/>
                  </a:lnTo>
                  <a:lnTo>
                    <a:pt x="439" y="286"/>
                  </a:lnTo>
                  <a:lnTo>
                    <a:pt x="437" y="284"/>
                  </a:lnTo>
                  <a:lnTo>
                    <a:pt x="432" y="282"/>
                  </a:lnTo>
                  <a:lnTo>
                    <a:pt x="430" y="280"/>
                  </a:lnTo>
                  <a:lnTo>
                    <a:pt x="430" y="278"/>
                  </a:lnTo>
                  <a:lnTo>
                    <a:pt x="428" y="273"/>
                  </a:lnTo>
                  <a:lnTo>
                    <a:pt x="426" y="269"/>
                  </a:lnTo>
                  <a:lnTo>
                    <a:pt x="426" y="267"/>
                  </a:lnTo>
                  <a:lnTo>
                    <a:pt x="426" y="265"/>
                  </a:lnTo>
                  <a:lnTo>
                    <a:pt x="426" y="263"/>
                  </a:lnTo>
                  <a:lnTo>
                    <a:pt x="426" y="261"/>
                  </a:lnTo>
                  <a:lnTo>
                    <a:pt x="424" y="259"/>
                  </a:lnTo>
                  <a:lnTo>
                    <a:pt x="417" y="254"/>
                  </a:lnTo>
                  <a:lnTo>
                    <a:pt x="409" y="248"/>
                  </a:lnTo>
                  <a:lnTo>
                    <a:pt x="407" y="246"/>
                  </a:lnTo>
                  <a:lnTo>
                    <a:pt x="407" y="244"/>
                  </a:lnTo>
                  <a:lnTo>
                    <a:pt x="407" y="244"/>
                  </a:lnTo>
                  <a:lnTo>
                    <a:pt x="398" y="242"/>
                  </a:lnTo>
                  <a:lnTo>
                    <a:pt x="396" y="242"/>
                  </a:lnTo>
                  <a:lnTo>
                    <a:pt x="394" y="244"/>
                  </a:lnTo>
                  <a:lnTo>
                    <a:pt x="392" y="246"/>
                  </a:lnTo>
                  <a:lnTo>
                    <a:pt x="390" y="250"/>
                  </a:lnTo>
                  <a:lnTo>
                    <a:pt x="390" y="252"/>
                  </a:lnTo>
                  <a:lnTo>
                    <a:pt x="392" y="256"/>
                  </a:lnTo>
                  <a:lnTo>
                    <a:pt x="396" y="261"/>
                  </a:lnTo>
                  <a:lnTo>
                    <a:pt x="398" y="263"/>
                  </a:lnTo>
                  <a:lnTo>
                    <a:pt x="398" y="267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0" y="271"/>
                  </a:lnTo>
                  <a:lnTo>
                    <a:pt x="400" y="273"/>
                  </a:lnTo>
                  <a:lnTo>
                    <a:pt x="400" y="275"/>
                  </a:lnTo>
                  <a:lnTo>
                    <a:pt x="400" y="275"/>
                  </a:lnTo>
                  <a:lnTo>
                    <a:pt x="400" y="275"/>
                  </a:lnTo>
                  <a:lnTo>
                    <a:pt x="398" y="273"/>
                  </a:lnTo>
                  <a:lnTo>
                    <a:pt x="398" y="271"/>
                  </a:lnTo>
                  <a:lnTo>
                    <a:pt x="396" y="269"/>
                  </a:lnTo>
                  <a:lnTo>
                    <a:pt x="396" y="267"/>
                  </a:lnTo>
                  <a:lnTo>
                    <a:pt x="396" y="265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2" y="261"/>
                  </a:lnTo>
                  <a:lnTo>
                    <a:pt x="392" y="261"/>
                  </a:lnTo>
                  <a:lnTo>
                    <a:pt x="390" y="259"/>
                  </a:lnTo>
                  <a:lnTo>
                    <a:pt x="381" y="254"/>
                  </a:lnTo>
                  <a:lnTo>
                    <a:pt x="379" y="254"/>
                  </a:lnTo>
                  <a:lnTo>
                    <a:pt x="375" y="252"/>
                  </a:lnTo>
                  <a:lnTo>
                    <a:pt x="371" y="250"/>
                  </a:lnTo>
                  <a:lnTo>
                    <a:pt x="366" y="244"/>
                  </a:lnTo>
                  <a:lnTo>
                    <a:pt x="364" y="242"/>
                  </a:lnTo>
                  <a:lnTo>
                    <a:pt x="362" y="239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4" y="223"/>
                  </a:lnTo>
                  <a:lnTo>
                    <a:pt x="354" y="223"/>
                  </a:lnTo>
                  <a:lnTo>
                    <a:pt x="354" y="223"/>
                  </a:lnTo>
                  <a:lnTo>
                    <a:pt x="354" y="222"/>
                  </a:lnTo>
                  <a:lnTo>
                    <a:pt x="354" y="222"/>
                  </a:lnTo>
                  <a:lnTo>
                    <a:pt x="354" y="220"/>
                  </a:lnTo>
                  <a:lnTo>
                    <a:pt x="352" y="220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5" y="218"/>
                  </a:lnTo>
                  <a:lnTo>
                    <a:pt x="345" y="218"/>
                  </a:lnTo>
                  <a:lnTo>
                    <a:pt x="345" y="220"/>
                  </a:lnTo>
                  <a:lnTo>
                    <a:pt x="345" y="223"/>
                  </a:lnTo>
                  <a:lnTo>
                    <a:pt x="345" y="223"/>
                  </a:lnTo>
                  <a:lnTo>
                    <a:pt x="347" y="225"/>
                  </a:lnTo>
                  <a:lnTo>
                    <a:pt x="347" y="227"/>
                  </a:lnTo>
                  <a:lnTo>
                    <a:pt x="345" y="227"/>
                  </a:lnTo>
                  <a:lnTo>
                    <a:pt x="345" y="227"/>
                  </a:lnTo>
                  <a:lnTo>
                    <a:pt x="343" y="225"/>
                  </a:lnTo>
                  <a:lnTo>
                    <a:pt x="343" y="223"/>
                  </a:lnTo>
                  <a:lnTo>
                    <a:pt x="343" y="223"/>
                  </a:lnTo>
                  <a:lnTo>
                    <a:pt x="341" y="222"/>
                  </a:lnTo>
                  <a:lnTo>
                    <a:pt x="341" y="220"/>
                  </a:lnTo>
                  <a:lnTo>
                    <a:pt x="341" y="218"/>
                  </a:lnTo>
                  <a:lnTo>
                    <a:pt x="341" y="218"/>
                  </a:lnTo>
                  <a:lnTo>
                    <a:pt x="341" y="214"/>
                  </a:lnTo>
                  <a:lnTo>
                    <a:pt x="337" y="214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7" y="220"/>
                  </a:lnTo>
                  <a:lnTo>
                    <a:pt x="337" y="222"/>
                  </a:lnTo>
                  <a:lnTo>
                    <a:pt x="339" y="222"/>
                  </a:lnTo>
                  <a:lnTo>
                    <a:pt x="339" y="222"/>
                  </a:lnTo>
                  <a:lnTo>
                    <a:pt x="337" y="222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2"/>
                  </a:lnTo>
                  <a:lnTo>
                    <a:pt x="337" y="222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35" y="218"/>
                  </a:lnTo>
                  <a:lnTo>
                    <a:pt x="335" y="218"/>
                  </a:lnTo>
                  <a:lnTo>
                    <a:pt x="335" y="218"/>
                  </a:lnTo>
                  <a:lnTo>
                    <a:pt x="335" y="218"/>
                  </a:lnTo>
                  <a:lnTo>
                    <a:pt x="333" y="218"/>
                  </a:lnTo>
                  <a:lnTo>
                    <a:pt x="333" y="218"/>
                  </a:lnTo>
                  <a:lnTo>
                    <a:pt x="333" y="216"/>
                  </a:lnTo>
                  <a:lnTo>
                    <a:pt x="333" y="216"/>
                  </a:lnTo>
                  <a:lnTo>
                    <a:pt x="333" y="216"/>
                  </a:lnTo>
                  <a:lnTo>
                    <a:pt x="333" y="214"/>
                  </a:lnTo>
                  <a:lnTo>
                    <a:pt x="335" y="214"/>
                  </a:lnTo>
                  <a:lnTo>
                    <a:pt x="335" y="212"/>
                  </a:lnTo>
                  <a:lnTo>
                    <a:pt x="335" y="212"/>
                  </a:lnTo>
                  <a:lnTo>
                    <a:pt x="337" y="210"/>
                  </a:lnTo>
                  <a:lnTo>
                    <a:pt x="337" y="210"/>
                  </a:lnTo>
                  <a:lnTo>
                    <a:pt x="335" y="203"/>
                  </a:lnTo>
                  <a:lnTo>
                    <a:pt x="335" y="199"/>
                  </a:lnTo>
                  <a:lnTo>
                    <a:pt x="333" y="199"/>
                  </a:lnTo>
                  <a:lnTo>
                    <a:pt x="331" y="197"/>
                  </a:lnTo>
                  <a:lnTo>
                    <a:pt x="330" y="197"/>
                  </a:lnTo>
                  <a:lnTo>
                    <a:pt x="330" y="195"/>
                  </a:lnTo>
                  <a:lnTo>
                    <a:pt x="328" y="195"/>
                  </a:lnTo>
                  <a:lnTo>
                    <a:pt x="326" y="193"/>
                  </a:lnTo>
                  <a:lnTo>
                    <a:pt x="326" y="191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4" y="182"/>
                  </a:lnTo>
                  <a:lnTo>
                    <a:pt x="309" y="180"/>
                  </a:lnTo>
                  <a:lnTo>
                    <a:pt x="307" y="180"/>
                  </a:lnTo>
                  <a:lnTo>
                    <a:pt x="305" y="178"/>
                  </a:lnTo>
                  <a:lnTo>
                    <a:pt x="303" y="176"/>
                  </a:lnTo>
                  <a:lnTo>
                    <a:pt x="303" y="176"/>
                  </a:lnTo>
                  <a:lnTo>
                    <a:pt x="301" y="174"/>
                  </a:lnTo>
                  <a:lnTo>
                    <a:pt x="301" y="172"/>
                  </a:lnTo>
                  <a:lnTo>
                    <a:pt x="299" y="172"/>
                  </a:lnTo>
                  <a:lnTo>
                    <a:pt x="297" y="170"/>
                  </a:lnTo>
                  <a:lnTo>
                    <a:pt x="297" y="170"/>
                  </a:lnTo>
                  <a:lnTo>
                    <a:pt x="295" y="169"/>
                  </a:lnTo>
                  <a:lnTo>
                    <a:pt x="294" y="169"/>
                  </a:lnTo>
                  <a:lnTo>
                    <a:pt x="282" y="159"/>
                  </a:lnTo>
                  <a:lnTo>
                    <a:pt x="277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3" y="153"/>
                  </a:lnTo>
                  <a:lnTo>
                    <a:pt x="271" y="153"/>
                  </a:lnTo>
                  <a:lnTo>
                    <a:pt x="271" y="153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56" y="148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0"/>
                  </a:lnTo>
                  <a:lnTo>
                    <a:pt x="248" y="134"/>
                  </a:lnTo>
                  <a:lnTo>
                    <a:pt x="246" y="134"/>
                  </a:lnTo>
                  <a:lnTo>
                    <a:pt x="242" y="133"/>
                  </a:lnTo>
                  <a:lnTo>
                    <a:pt x="242" y="133"/>
                  </a:lnTo>
                  <a:lnTo>
                    <a:pt x="241" y="133"/>
                  </a:lnTo>
                  <a:lnTo>
                    <a:pt x="241" y="131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37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231" y="125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5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4" y="121"/>
                  </a:lnTo>
                  <a:lnTo>
                    <a:pt x="214" y="119"/>
                  </a:lnTo>
                  <a:lnTo>
                    <a:pt x="214" y="117"/>
                  </a:lnTo>
                  <a:lnTo>
                    <a:pt x="214" y="117"/>
                  </a:lnTo>
                  <a:lnTo>
                    <a:pt x="214" y="117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0"/>
                  </a:lnTo>
                  <a:lnTo>
                    <a:pt x="220" y="104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6" y="97"/>
                  </a:lnTo>
                  <a:lnTo>
                    <a:pt x="216" y="95"/>
                  </a:lnTo>
                  <a:lnTo>
                    <a:pt x="216" y="97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4" y="95"/>
                  </a:lnTo>
                  <a:lnTo>
                    <a:pt x="212" y="95"/>
                  </a:lnTo>
                  <a:lnTo>
                    <a:pt x="210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07" y="91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03" y="91"/>
                  </a:lnTo>
                  <a:lnTo>
                    <a:pt x="201" y="93"/>
                  </a:lnTo>
                  <a:lnTo>
                    <a:pt x="201" y="91"/>
                  </a:lnTo>
                  <a:lnTo>
                    <a:pt x="201" y="91"/>
                  </a:lnTo>
                  <a:lnTo>
                    <a:pt x="203" y="89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5" y="70"/>
                  </a:lnTo>
                  <a:lnTo>
                    <a:pt x="195" y="68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78" y="57"/>
                  </a:lnTo>
                  <a:lnTo>
                    <a:pt x="169" y="45"/>
                  </a:lnTo>
                  <a:lnTo>
                    <a:pt x="167" y="45"/>
                  </a:lnTo>
                  <a:lnTo>
                    <a:pt x="150" y="51"/>
                  </a:lnTo>
                  <a:lnTo>
                    <a:pt x="150" y="51"/>
                  </a:lnTo>
                  <a:lnTo>
                    <a:pt x="148" y="51"/>
                  </a:lnTo>
                  <a:lnTo>
                    <a:pt x="146" y="51"/>
                  </a:lnTo>
                  <a:lnTo>
                    <a:pt x="146" y="49"/>
                  </a:lnTo>
                  <a:lnTo>
                    <a:pt x="144" y="47"/>
                  </a:lnTo>
                  <a:lnTo>
                    <a:pt x="142" y="45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29" y="44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19" y="44"/>
                  </a:lnTo>
                  <a:lnTo>
                    <a:pt x="114" y="47"/>
                  </a:lnTo>
                  <a:lnTo>
                    <a:pt x="110" y="47"/>
                  </a:lnTo>
                  <a:lnTo>
                    <a:pt x="104" y="47"/>
                  </a:lnTo>
                  <a:lnTo>
                    <a:pt x="102" y="47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1" y="47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76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3" y="34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1" y="23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19" y="5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5" y="64"/>
                  </a:lnTo>
                  <a:lnTo>
                    <a:pt x="25" y="66"/>
                  </a:lnTo>
                  <a:lnTo>
                    <a:pt x="27" y="68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4" y="91"/>
                  </a:lnTo>
                  <a:lnTo>
                    <a:pt x="47" y="93"/>
                  </a:lnTo>
                  <a:lnTo>
                    <a:pt x="51" y="97"/>
                  </a:lnTo>
                  <a:lnTo>
                    <a:pt x="53" y="99"/>
                  </a:lnTo>
                  <a:lnTo>
                    <a:pt x="55" y="100"/>
                  </a:lnTo>
                  <a:lnTo>
                    <a:pt x="61" y="106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4" y="119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5" y="127"/>
                  </a:lnTo>
                  <a:lnTo>
                    <a:pt x="95" y="140"/>
                  </a:lnTo>
                  <a:lnTo>
                    <a:pt x="99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18" y="146"/>
                  </a:lnTo>
                  <a:lnTo>
                    <a:pt x="119" y="146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52"/>
                  </a:lnTo>
                  <a:lnTo>
                    <a:pt x="127" y="153"/>
                  </a:lnTo>
                  <a:lnTo>
                    <a:pt x="129" y="155"/>
                  </a:lnTo>
                  <a:lnTo>
                    <a:pt x="135" y="159"/>
                  </a:lnTo>
                  <a:lnTo>
                    <a:pt x="135" y="161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8" y="180"/>
                  </a:lnTo>
                  <a:lnTo>
                    <a:pt x="150" y="180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4" y="189"/>
                  </a:lnTo>
                  <a:lnTo>
                    <a:pt x="155" y="191"/>
                  </a:lnTo>
                  <a:lnTo>
                    <a:pt x="157" y="193"/>
                  </a:lnTo>
                  <a:lnTo>
                    <a:pt x="161" y="201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65" y="201"/>
                  </a:lnTo>
                  <a:lnTo>
                    <a:pt x="167" y="203"/>
                  </a:lnTo>
                  <a:lnTo>
                    <a:pt x="171" y="205"/>
                  </a:lnTo>
                  <a:lnTo>
                    <a:pt x="172" y="205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4" y="206"/>
                  </a:lnTo>
                  <a:lnTo>
                    <a:pt x="178" y="218"/>
                  </a:lnTo>
                  <a:lnTo>
                    <a:pt x="178" y="22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80" y="239"/>
                  </a:lnTo>
                  <a:lnTo>
                    <a:pt x="182" y="241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91" y="246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7" y="244"/>
                  </a:lnTo>
                  <a:lnTo>
                    <a:pt x="199" y="244"/>
                  </a:lnTo>
                  <a:lnTo>
                    <a:pt x="201" y="246"/>
                  </a:lnTo>
                  <a:lnTo>
                    <a:pt x="208" y="250"/>
                  </a:lnTo>
                  <a:lnTo>
                    <a:pt x="212" y="252"/>
                  </a:lnTo>
                  <a:lnTo>
                    <a:pt x="216" y="256"/>
                  </a:lnTo>
                  <a:lnTo>
                    <a:pt x="218" y="258"/>
                  </a:lnTo>
                  <a:lnTo>
                    <a:pt x="218" y="258"/>
                  </a:lnTo>
                  <a:lnTo>
                    <a:pt x="220" y="259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24" y="261"/>
                  </a:lnTo>
                  <a:lnTo>
                    <a:pt x="225" y="261"/>
                  </a:lnTo>
                  <a:lnTo>
                    <a:pt x="225" y="261"/>
                  </a:lnTo>
                  <a:lnTo>
                    <a:pt x="225" y="261"/>
                  </a:lnTo>
                  <a:lnTo>
                    <a:pt x="225" y="263"/>
                  </a:lnTo>
                  <a:lnTo>
                    <a:pt x="225" y="263"/>
                  </a:lnTo>
                  <a:lnTo>
                    <a:pt x="225" y="263"/>
                  </a:lnTo>
                  <a:lnTo>
                    <a:pt x="227" y="263"/>
                  </a:lnTo>
                  <a:lnTo>
                    <a:pt x="229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7" y="267"/>
                  </a:lnTo>
                  <a:lnTo>
                    <a:pt x="241" y="271"/>
                  </a:lnTo>
                  <a:lnTo>
                    <a:pt x="246" y="278"/>
                  </a:lnTo>
                  <a:lnTo>
                    <a:pt x="248" y="280"/>
                  </a:lnTo>
                  <a:lnTo>
                    <a:pt x="250" y="282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6"/>
                  </a:lnTo>
                  <a:lnTo>
                    <a:pt x="252" y="278"/>
                  </a:lnTo>
                  <a:lnTo>
                    <a:pt x="254" y="280"/>
                  </a:lnTo>
                  <a:lnTo>
                    <a:pt x="254" y="282"/>
                  </a:lnTo>
                  <a:lnTo>
                    <a:pt x="254" y="282"/>
                  </a:lnTo>
                  <a:lnTo>
                    <a:pt x="254" y="284"/>
                  </a:lnTo>
                  <a:lnTo>
                    <a:pt x="254" y="284"/>
                  </a:lnTo>
                  <a:lnTo>
                    <a:pt x="256" y="284"/>
                  </a:lnTo>
                  <a:lnTo>
                    <a:pt x="258" y="284"/>
                  </a:lnTo>
                  <a:lnTo>
                    <a:pt x="258" y="286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6" y="290"/>
                  </a:lnTo>
                  <a:lnTo>
                    <a:pt x="254" y="292"/>
                  </a:lnTo>
                  <a:lnTo>
                    <a:pt x="254" y="294"/>
                  </a:lnTo>
                  <a:lnTo>
                    <a:pt x="252" y="294"/>
                  </a:lnTo>
                  <a:lnTo>
                    <a:pt x="252" y="294"/>
                  </a:lnTo>
                  <a:lnTo>
                    <a:pt x="252" y="294"/>
                  </a:lnTo>
                  <a:lnTo>
                    <a:pt x="252" y="292"/>
                  </a:lnTo>
                  <a:lnTo>
                    <a:pt x="252" y="292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50" y="294"/>
                  </a:lnTo>
                  <a:lnTo>
                    <a:pt x="250" y="295"/>
                  </a:lnTo>
                  <a:lnTo>
                    <a:pt x="250" y="295"/>
                  </a:lnTo>
                  <a:lnTo>
                    <a:pt x="252" y="295"/>
                  </a:lnTo>
                  <a:lnTo>
                    <a:pt x="252" y="295"/>
                  </a:lnTo>
                  <a:lnTo>
                    <a:pt x="252" y="297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4" y="299"/>
                  </a:lnTo>
                  <a:lnTo>
                    <a:pt x="254" y="299"/>
                  </a:lnTo>
                  <a:lnTo>
                    <a:pt x="254" y="303"/>
                  </a:lnTo>
                  <a:lnTo>
                    <a:pt x="256" y="303"/>
                  </a:lnTo>
                  <a:lnTo>
                    <a:pt x="258" y="307"/>
                  </a:lnTo>
                  <a:lnTo>
                    <a:pt x="258" y="307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60" y="312"/>
                  </a:lnTo>
                  <a:lnTo>
                    <a:pt x="263" y="322"/>
                  </a:lnTo>
                  <a:lnTo>
                    <a:pt x="267" y="335"/>
                  </a:lnTo>
                  <a:lnTo>
                    <a:pt x="267" y="337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73" y="345"/>
                  </a:lnTo>
                  <a:lnTo>
                    <a:pt x="273" y="348"/>
                  </a:lnTo>
                  <a:lnTo>
                    <a:pt x="271" y="354"/>
                  </a:lnTo>
                  <a:lnTo>
                    <a:pt x="273" y="356"/>
                  </a:lnTo>
                  <a:lnTo>
                    <a:pt x="275" y="354"/>
                  </a:lnTo>
                  <a:lnTo>
                    <a:pt x="275" y="356"/>
                  </a:lnTo>
                  <a:lnTo>
                    <a:pt x="277" y="356"/>
                  </a:lnTo>
                  <a:lnTo>
                    <a:pt x="277" y="358"/>
                  </a:lnTo>
                  <a:lnTo>
                    <a:pt x="275" y="362"/>
                  </a:lnTo>
                  <a:lnTo>
                    <a:pt x="277" y="364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8" y="365"/>
                  </a:lnTo>
                  <a:lnTo>
                    <a:pt x="278" y="369"/>
                  </a:lnTo>
                  <a:lnTo>
                    <a:pt x="278" y="371"/>
                  </a:lnTo>
                  <a:lnTo>
                    <a:pt x="277" y="375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80" y="375"/>
                  </a:lnTo>
                  <a:lnTo>
                    <a:pt x="280" y="377"/>
                  </a:lnTo>
                  <a:lnTo>
                    <a:pt x="278" y="379"/>
                  </a:lnTo>
                  <a:lnTo>
                    <a:pt x="278" y="379"/>
                  </a:lnTo>
                  <a:lnTo>
                    <a:pt x="278" y="379"/>
                  </a:lnTo>
                  <a:lnTo>
                    <a:pt x="278" y="381"/>
                  </a:lnTo>
                  <a:lnTo>
                    <a:pt x="280" y="381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81"/>
                  </a:lnTo>
                  <a:lnTo>
                    <a:pt x="282" y="381"/>
                  </a:lnTo>
                  <a:lnTo>
                    <a:pt x="282" y="383"/>
                  </a:lnTo>
                  <a:lnTo>
                    <a:pt x="284" y="383"/>
                  </a:lnTo>
                  <a:lnTo>
                    <a:pt x="284" y="383"/>
                  </a:lnTo>
                  <a:lnTo>
                    <a:pt x="284" y="383"/>
                  </a:lnTo>
                  <a:lnTo>
                    <a:pt x="286" y="383"/>
                  </a:lnTo>
                  <a:lnTo>
                    <a:pt x="286" y="383"/>
                  </a:lnTo>
                  <a:lnTo>
                    <a:pt x="290" y="381"/>
                  </a:lnTo>
                  <a:lnTo>
                    <a:pt x="290" y="381"/>
                  </a:lnTo>
                  <a:lnTo>
                    <a:pt x="292" y="381"/>
                  </a:lnTo>
                  <a:lnTo>
                    <a:pt x="294" y="383"/>
                  </a:lnTo>
                  <a:lnTo>
                    <a:pt x="294" y="384"/>
                  </a:lnTo>
                  <a:lnTo>
                    <a:pt x="295" y="386"/>
                  </a:lnTo>
                  <a:lnTo>
                    <a:pt x="297" y="386"/>
                  </a:lnTo>
                  <a:lnTo>
                    <a:pt x="297" y="386"/>
                  </a:lnTo>
                  <a:lnTo>
                    <a:pt x="299" y="386"/>
                  </a:lnTo>
                  <a:lnTo>
                    <a:pt x="303" y="386"/>
                  </a:lnTo>
                  <a:lnTo>
                    <a:pt x="305" y="388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6" y="396"/>
                  </a:lnTo>
                  <a:lnTo>
                    <a:pt x="320" y="400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0" y="403"/>
                  </a:lnTo>
                  <a:lnTo>
                    <a:pt x="320" y="405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9"/>
                  </a:lnTo>
                  <a:lnTo>
                    <a:pt x="320" y="409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4" y="413"/>
                  </a:lnTo>
                  <a:lnTo>
                    <a:pt x="324" y="415"/>
                  </a:lnTo>
                  <a:lnTo>
                    <a:pt x="324" y="415"/>
                  </a:lnTo>
                  <a:lnTo>
                    <a:pt x="324" y="417"/>
                  </a:lnTo>
                  <a:lnTo>
                    <a:pt x="324" y="418"/>
                  </a:lnTo>
                  <a:lnTo>
                    <a:pt x="326" y="420"/>
                  </a:lnTo>
                  <a:lnTo>
                    <a:pt x="330" y="420"/>
                  </a:lnTo>
                  <a:lnTo>
                    <a:pt x="330" y="422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7" y="428"/>
                  </a:lnTo>
                  <a:lnTo>
                    <a:pt x="339" y="430"/>
                  </a:lnTo>
                  <a:lnTo>
                    <a:pt x="343" y="436"/>
                  </a:lnTo>
                  <a:lnTo>
                    <a:pt x="345" y="439"/>
                  </a:lnTo>
                  <a:lnTo>
                    <a:pt x="347" y="441"/>
                  </a:lnTo>
                  <a:lnTo>
                    <a:pt x="356" y="453"/>
                  </a:lnTo>
                  <a:lnTo>
                    <a:pt x="358" y="454"/>
                  </a:lnTo>
                  <a:lnTo>
                    <a:pt x="360" y="458"/>
                  </a:lnTo>
                  <a:lnTo>
                    <a:pt x="360" y="462"/>
                  </a:lnTo>
                  <a:lnTo>
                    <a:pt x="362" y="466"/>
                  </a:lnTo>
                  <a:lnTo>
                    <a:pt x="364" y="468"/>
                  </a:lnTo>
                  <a:lnTo>
                    <a:pt x="364" y="468"/>
                  </a:lnTo>
                  <a:lnTo>
                    <a:pt x="366" y="468"/>
                  </a:lnTo>
                  <a:lnTo>
                    <a:pt x="366" y="468"/>
                  </a:lnTo>
                  <a:lnTo>
                    <a:pt x="366" y="468"/>
                  </a:lnTo>
                  <a:lnTo>
                    <a:pt x="364" y="470"/>
                  </a:lnTo>
                  <a:lnTo>
                    <a:pt x="364" y="470"/>
                  </a:lnTo>
                  <a:lnTo>
                    <a:pt x="364" y="470"/>
                  </a:lnTo>
                  <a:lnTo>
                    <a:pt x="362" y="470"/>
                  </a:lnTo>
                  <a:lnTo>
                    <a:pt x="362" y="470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3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6" y="477"/>
                  </a:lnTo>
                  <a:lnTo>
                    <a:pt x="366" y="477"/>
                  </a:lnTo>
                  <a:lnTo>
                    <a:pt x="366" y="479"/>
                  </a:lnTo>
                  <a:lnTo>
                    <a:pt x="366" y="481"/>
                  </a:lnTo>
                  <a:lnTo>
                    <a:pt x="366" y="481"/>
                  </a:lnTo>
                  <a:lnTo>
                    <a:pt x="364" y="481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9" y="483"/>
                  </a:lnTo>
                  <a:lnTo>
                    <a:pt x="369" y="483"/>
                  </a:lnTo>
                  <a:lnTo>
                    <a:pt x="369" y="483"/>
                  </a:lnTo>
                  <a:lnTo>
                    <a:pt x="373" y="485"/>
                  </a:lnTo>
                  <a:lnTo>
                    <a:pt x="375" y="487"/>
                  </a:lnTo>
                  <a:lnTo>
                    <a:pt x="375" y="487"/>
                  </a:lnTo>
                  <a:lnTo>
                    <a:pt x="375" y="489"/>
                  </a:lnTo>
                  <a:lnTo>
                    <a:pt x="375" y="490"/>
                  </a:lnTo>
                  <a:lnTo>
                    <a:pt x="375" y="490"/>
                  </a:lnTo>
                  <a:lnTo>
                    <a:pt x="375" y="490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4"/>
                  </a:lnTo>
                  <a:lnTo>
                    <a:pt x="375" y="494"/>
                  </a:lnTo>
                  <a:lnTo>
                    <a:pt x="375" y="494"/>
                  </a:lnTo>
                  <a:lnTo>
                    <a:pt x="379" y="498"/>
                  </a:lnTo>
                  <a:lnTo>
                    <a:pt x="379" y="498"/>
                  </a:lnTo>
                  <a:lnTo>
                    <a:pt x="379" y="502"/>
                  </a:lnTo>
                  <a:lnTo>
                    <a:pt x="381" y="504"/>
                  </a:lnTo>
                  <a:lnTo>
                    <a:pt x="381" y="506"/>
                  </a:lnTo>
                  <a:lnTo>
                    <a:pt x="381" y="507"/>
                  </a:lnTo>
                  <a:lnTo>
                    <a:pt x="384" y="511"/>
                  </a:lnTo>
                  <a:lnTo>
                    <a:pt x="388" y="517"/>
                  </a:lnTo>
                  <a:lnTo>
                    <a:pt x="388" y="517"/>
                  </a:lnTo>
                  <a:lnTo>
                    <a:pt x="388" y="519"/>
                  </a:lnTo>
                  <a:lnTo>
                    <a:pt x="390" y="519"/>
                  </a:lnTo>
                  <a:lnTo>
                    <a:pt x="394" y="523"/>
                  </a:lnTo>
                  <a:lnTo>
                    <a:pt x="394" y="525"/>
                  </a:lnTo>
                  <a:lnTo>
                    <a:pt x="394" y="525"/>
                  </a:lnTo>
                  <a:lnTo>
                    <a:pt x="396" y="528"/>
                  </a:lnTo>
                  <a:lnTo>
                    <a:pt x="396" y="530"/>
                  </a:lnTo>
                  <a:lnTo>
                    <a:pt x="396" y="534"/>
                  </a:lnTo>
                  <a:lnTo>
                    <a:pt x="396" y="536"/>
                  </a:lnTo>
                  <a:lnTo>
                    <a:pt x="394" y="540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4" y="543"/>
                  </a:lnTo>
                  <a:lnTo>
                    <a:pt x="400" y="553"/>
                  </a:lnTo>
                  <a:lnTo>
                    <a:pt x="405" y="562"/>
                  </a:lnTo>
                  <a:lnTo>
                    <a:pt x="411" y="570"/>
                  </a:lnTo>
                  <a:lnTo>
                    <a:pt x="413" y="572"/>
                  </a:lnTo>
                  <a:lnTo>
                    <a:pt x="417" y="574"/>
                  </a:lnTo>
                  <a:lnTo>
                    <a:pt x="422" y="578"/>
                  </a:lnTo>
                  <a:lnTo>
                    <a:pt x="424" y="579"/>
                  </a:lnTo>
                  <a:lnTo>
                    <a:pt x="426" y="581"/>
                  </a:lnTo>
                  <a:lnTo>
                    <a:pt x="432" y="591"/>
                  </a:lnTo>
                  <a:lnTo>
                    <a:pt x="432" y="593"/>
                  </a:lnTo>
                  <a:lnTo>
                    <a:pt x="441" y="610"/>
                  </a:lnTo>
                  <a:lnTo>
                    <a:pt x="443" y="610"/>
                  </a:lnTo>
                  <a:lnTo>
                    <a:pt x="445" y="614"/>
                  </a:lnTo>
                  <a:lnTo>
                    <a:pt x="447" y="615"/>
                  </a:lnTo>
                  <a:lnTo>
                    <a:pt x="464" y="627"/>
                  </a:lnTo>
                  <a:lnTo>
                    <a:pt x="475" y="636"/>
                  </a:lnTo>
                  <a:lnTo>
                    <a:pt x="487" y="642"/>
                  </a:lnTo>
                  <a:lnTo>
                    <a:pt x="487" y="642"/>
                  </a:lnTo>
                  <a:lnTo>
                    <a:pt x="487" y="644"/>
                  </a:lnTo>
                  <a:lnTo>
                    <a:pt x="489" y="646"/>
                  </a:lnTo>
                  <a:lnTo>
                    <a:pt x="489" y="648"/>
                  </a:lnTo>
                  <a:lnTo>
                    <a:pt x="489" y="648"/>
                  </a:lnTo>
                  <a:lnTo>
                    <a:pt x="489" y="648"/>
                  </a:lnTo>
                  <a:lnTo>
                    <a:pt x="489" y="649"/>
                  </a:lnTo>
                  <a:lnTo>
                    <a:pt x="489" y="649"/>
                  </a:lnTo>
                  <a:lnTo>
                    <a:pt x="489" y="649"/>
                  </a:lnTo>
                  <a:lnTo>
                    <a:pt x="489" y="651"/>
                  </a:lnTo>
                  <a:lnTo>
                    <a:pt x="489" y="651"/>
                  </a:lnTo>
                  <a:lnTo>
                    <a:pt x="490" y="653"/>
                  </a:lnTo>
                  <a:lnTo>
                    <a:pt x="492" y="655"/>
                  </a:lnTo>
                  <a:lnTo>
                    <a:pt x="492" y="657"/>
                  </a:lnTo>
                  <a:lnTo>
                    <a:pt x="492" y="657"/>
                  </a:lnTo>
                  <a:lnTo>
                    <a:pt x="490" y="659"/>
                  </a:lnTo>
                  <a:lnTo>
                    <a:pt x="490" y="661"/>
                  </a:lnTo>
                  <a:lnTo>
                    <a:pt x="490" y="663"/>
                  </a:lnTo>
                  <a:lnTo>
                    <a:pt x="492" y="665"/>
                  </a:lnTo>
                  <a:lnTo>
                    <a:pt x="494" y="667"/>
                  </a:lnTo>
                  <a:lnTo>
                    <a:pt x="496" y="667"/>
                  </a:lnTo>
                  <a:lnTo>
                    <a:pt x="508" y="676"/>
                  </a:lnTo>
                  <a:lnTo>
                    <a:pt x="519" y="684"/>
                  </a:lnTo>
                  <a:lnTo>
                    <a:pt x="530" y="693"/>
                  </a:lnTo>
                  <a:lnTo>
                    <a:pt x="532" y="695"/>
                  </a:lnTo>
                  <a:lnTo>
                    <a:pt x="532" y="697"/>
                  </a:lnTo>
                  <a:lnTo>
                    <a:pt x="534" y="699"/>
                  </a:lnTo>
                  <a:lnTo>
                    <a:pt x="542" y="703"/>
                  </a:lnTo>
                  <a:lnTo>
                    <a:pt x="551" y="706"/>
                  </a:lnTo>
                  <a:lnTo>
                    <a:pt x="559" y="714"/>
                  </a:lnTo>
                  <a:lnTo>
                    <a:pt x="559" y="716"/>
                  </a:lnTo>
                  <a:lnTo>
                    <a:pt x="561" y="718"/>
                  </a:lnTo>
                  <a:lnTo>
                    <a:pt x="561" y="720"/>
                  </a:lnTo>
                  <a:lnTo>
                    <a:pt x="562" y="720"/>
                  </a:lnTo>
                  <a:lnTo>
                    <a:pt x="562" y="718"/>
                  </a:lnTo>
                  <a:lnTo>
                    <a:pt x="564" y="720"/>
                  </a:lnTo>
                  <a:lnTo>
                    <a:pt x="564" y="720"/>
                  </a:lnTo>
                  <a:lnTo>
                    <a:pt x="566" y="720"/>
                  </a:lnTo>
                  <a:lnTo>
                    <a:pt x="566" y="723"/>
                  </a:lnTo>
                  <a:lnTo>
                    <a:pt x="566" y="723"/>
                  </a:lnTo>
                  <a:lnTo>
                    <a:pt x="568" y="723"/>
                  </a:lnTo>
                  <a:lnTo>
                    <a:pt x="568" y="723"/>
                  </a:lnTo>
                  <a:lnTo>
                    <a:pt x="570" y="723"/>
                  </a:lnTo>
                  <a:lnTo>
                    <a:pt x="570" y="723"/>
                  </a:lnTo>
                  <a:lnTo>
                    <a:pt x="570" y="723"/>
                  </a:lnTo>
                  <a:lnTo>
                    <a:pt x="572" y="723"/>
                  </a:lnTo>
                  <a:lnTo>
                    <a:pt x="572" y="723"/>
                  </a:lnTo>
                  <a:lnTo>
                    <a:pt x="574" y="723"/>
                  </a:lnTo>
                  <a:lnTo>
                    <a:pt x="574" y="725"/>
                  </a:lnTo>
                  <a:lnTo>
                    <a:pt x="576" y="725"/>
                  </a:lnTo>
                  <a:lnTo>
                    <a:pt x="576" y="725"/>
                  </a:lnTo>
                  <a:lnTo>
                    <a:pt x="576" y="725"/>
                  </a:lnTo>
                  <a:lnTo>
                    <a:pt x="576" y="727"/>
                  </a:lnTo>
                  <a:lnTo>
                    <a:pt x="576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9" y="727"/>
                  </a:lnTo>
                  <a:lnTo>
                    <a:pt x="581" y="727"/>
                  </a:lnTo>
                  <a:lnTo>
                    <a:pt x="581" y="729"/>
                  </a:lnTo>
                  <a:lnTo>
                    <a:pt x="583" y="731"/>
                  </a:lnTo>
                  <a:lnTo>
                    <a:pt x="583" y="731"/>
                  </a:lnTo>
                  <a:lnTo>
                    <a:pt x="585" y="729"/>
                  </a:lnTo>
                  <a:lnTo>
                    <a:pt x="585" y="729"/>
                  </a:lnTo>
                  <a:lnTo>
                    <a:pt x="587" y="729"/>
                  </a:lnTo>
                  <a:lnTo>
                    <a:pt x="587" y="731"/>
                  </a:lnTo>
                  <a:lnTo>
                    <a:pt x="587" y="731"/>
                  </a:lnTo>
                  <a:lnTo>
                    <a:pt x="589" y="731"/>
                  </a:lnTo>
                  <a:lnTo>
                    <a:pt x="589" y="731"/>
                  </a:lnTo>
                  <a:lnTo>
                    <a:pt x="587" y="733"/>
                  </a:lnTo>
                  <a:lnTo>
                    <a:pt x="587" y="735"/>
                  </a:lnTo>
                  <a:lnTo>
                    <a:pt x="589" y="735"/>
                  </a:lnTo>
                  <a:lnTo>
                    <a:pt x="589" y="735"/>
                  </a:lnTo>
                  <a:lnTo>
                    <a:pt x="591" y="735"/>
                  </a:lnTo>
                  <a:lnTo>
                    <a:pt x="593" y="735"/>
                  </a:lnTo>
                  <a:lnTo>
                    <a:pt x="593" y="735"/>
                  </a:lnTo>
                  <a:lnTo>
                    <a:pt x="595" y="737"/>
                  </a:lnTo>
                  <a:lnTo>
                    <a:pt x="598" y="740"/>
                  </a:lnTo>
                  <a:lnTo>
                    <a:pt x="600" y="740"/>
                  </a:lnTo>
                  <a:lnTo>
                    <a:pt x="600" y="742"/>
                  </a:lnTo>
                  <a:lnTo>
                    <a:pt x="600" y="742"/>
                  </a:lnTo>
                  <a:lnTo>
                    <a:pt x="600" y="744"/>
                  </a:lnTo>
                  <a:lnTo>
                    <a:pt x="600" y="744"/>
                  </a:lnTo>
                  <a:lnTo>
                    <a:pt x="600" y="746"/>
                  </a:lnTo>
                  <a:lnTo>
                    <a:pt x="598" y="746"/>
                  </a:lnTo>
                  <a:lnTo>
                    <a:pt x="600" y="748"/>
                  </a:lnTo>
                  <a:lnTo>
                    <a:pt x="600" y="748"/>
                  </a:lnTo>
                  <a:lnTo>
                    <a:pt x="602" y="748"/>
                  </a:lnTo>
                  <a:lnTo>
                    <a:pt x="604" y="748"/>
                  </a:lnTo>
                  <a:lnTo>
                    <a:pt x="604" y="748"/>
                  </a:lnTo>
                  <a:lnTo>
                    <a:pt x="606" y="750"/>
                  </a:lnTo>
                  <a:lnTo>
                    <a:pt x="606" y="750"/>
                  </a:lnTo>
                  <a:lnTo>
                    <a:pt x="606" y="752"/>
                  </a:lnTo>
                  <a:lnTo>
                    <a:pt x="606" y="754"/>
                  </a:lnTo>
                  <a:lnTo>
                    <a:pt x="606" y="754"/>
                  </a:lnTo>
                  <a:lnTo>
                    <a:pt x="610" y="757"/>
                  </a:lnTo>
                  <a:lnTo>
                    <a:pt x="614" y="763"/>
                  </a:lnTo>
                  <a:lnTo>
                    <a:pt x="615" y="763"/>
                  </a:lnTo>
                  <a:lnTo>
                    <a:pt x="615" y="765"/>
                  </a:lnTo>
                  <a:lnTo>
                    <a:pt x="619" y="765"/>
                  </a:lnTo>
                  <a:lnTo>
                    <a:pt x="619" y="767"/>
                  </a:lnTo>
                  <a:lnTo>
                    <a:pt x="619" y="767"/>
                  </a:lnTo>
                  <a:lnTo>
                    <a:pt x="619" y="767"/>
                  </a:lnTo>
                  <a:lnTo>
                    <a:pt x="621" y="767"/>
                  </a:lnTo>
                  <a:lnTo>
                    <a:pt x="621" y="769"/>
                  </a:lnTo>
                  <a:lnTo>
                    <a:pt x="621" y="769"/>
                  </a:lnTo>
                  <a:lnTo>
                    <a:pt x="623" y="769"/>
                  </a:lnTo>
                  <a:lnTo>
                    <a:pt x="623" y="769"/>
                  </a:lnTo>
                  <a:lnTo>
                    <a:pt x="627" y="773"/>
                  </a:lnTo>
                  <a:lnTo>
                    <a:pt x="627" y="773"/>
                  </a:lnTo>
                  <a:lnTo>
                    <a:pt x="627" y="774"/>
                  </a:lnTo>
                  <a:lnTo>
                    <a:pt x="627" y="776"/>
                  </a:lnTo>
                  <a:lnTo>
                    <a:pt x="631" y="778"/>
                  </a:lnTo>
                  <a:lnTo>
                    <a:pt x="632" y="780"/>
                  </a:lnTo>
                  <a:lnTo>
                    <a:pt x="636" y="784"/>
                  </a:lnTo>
                  <a:lnTo>
                    <a:pt x="636" y="784"/>
                  </a:lnTo>
                  <a:lnTo>
                    <a:pt x="638" y="786"/>
                  </a:lnTo>
                  <a:lnTo>
                    <a:pt x="638" y="786"/>
                  </a:lnTo>
                  <a:lnTo>
                    <a:pt x="640" y="786"/>
                  </a:lnTo>
                  <a:lnTo>
                    <a:pt x="642" y="790"/>
                  </a:lnTo>
                  <a:lnTo>
                    <a:pt x="644" y="792"/>
                  </a:lnTo>
                  <a:lnTo>
                    <a:pt x="644" y="792"/>
                  </a:lnTo>
                  <a:lnTo>
                    <a:pt x="644" y="795"/>
                  </a:lnTo>
                  <a:lnTo>
                    <a:pt x="644" y="795"/>
                  </a:lnTo>
                  <a:lnTo>
                    <a:pt x="653" y="795"/>
                  </a:lnTo>
                  <a:lnTo>
                    <a:pt x="655" y="795"/>
                  </a:lnTo>
                  <a:lnTo>
                    <a:pt x="655" y="795"/>
                  </a:lnTo>
                  <a:lnTo>
                    <a:pt x="655" y="793"/>
                  </a:lnTo>
                  <a:lnTo>
                    <a:pt x="653" y="793"/>
                  </a:lnTo>
                  <a:lnTo>
                    <a:pt x="653" y="790"/>
                  </a:lnTo>
                  <a:lnTo>
                    <a:pt x="653" y="788"/>
                  </a:lnTo>
                  <a:lnTo>
                    <a:pt x="642" y="771"/>
                  </a:lnTo>
                  <a:lnTo>
                    <a:pt x="642" y="769"/>
                  </a:lnTo>
                  <a:lnTo>
                    <a:pt x="642" y="769"/>
                  </a:lnTo>
                  <a:lnTo>
                    <a:pt x="644" y="767"/>
                  </a:lnTo>
                  <a:lnTo>
                    <a:pt x="644" y="767"/>
                  </a:lnTo>
                  <a:lnTo>
                    <a:pt x="646" y="767"/>
                  </a:lnTo>
                  <a:lnTo>
                    <a:pt x="648" y="767"/>
                  </a:lnTo>
                  <a:lnTo>
                    <a:pt x="648" y="765"/>
                  </a:lnTo>
                  <a:lnTo>
                    <a:pt x="648" y="765"/>
                  </a:lnTo>
                  <a:lnTo>
                    <a:pt x="648" y="765"/>
                  </a:lnTo>
                  <a:lnTo>
                    <a:pt x="648" y="765"/>
                  </a:lnTo>
                  <a:lnTo>
                    <a:pt x="649" y="767"/>
                  </a:lnTo>
                  <a:lnTo>
                    <a:pt x="651" y="767"/>
                  </a:lnTo>
                  <a:lnTo>
                    <a:pt x="653" y="767"/>
                  </a:lnTo>
                  <a:lnTo>
                    <a:pt x="653" y="769"/>
                  </a:lnTo>
                  <a:lnTo>
                    <a:pt x="659" y="773"/>
                  </a:lnTo>
                  <a:lnTo>
                    <a:pt x="659" y="774"/>
                  </a:lnTo>
                  <a:lnTo>
                    <a:pt x="663" y="774"/>
                  </a:lnTo>
                  <a:lnTo>
                    <a:pt x="667" y="778"/>
                  </a:lnTo>
                  <a:lnTo>
                    <a:pt x="678" y="784"/>
                  </a:lnTo>
                  <a:lnTo>
                    <a:pt x="682" y="786"/>
                  </a:lnTo>
                  <a:lnTo>
                    <a:pt x="682" y="786"/>
                  </a:lnTo>
                  <a:close/>
                  <a:moveTo>
                    <a:pt x="704" y="797"/>
                  </a:moveTo>
                  <a:lnTo>
                    <a:pt x="706" y="797"/>
                  </a:lnTo>
                  <a:lnTo>
                    <a:pt x="706" y="799"/>
                  </a:lnTo>
                  <a:lnTo>
                    <a:pt x="708" y="797"/>
                  </a:lnTo>
                  <a:lnTo>
                    <a:pt x="708" y="797"/>
                  </a:lnTo>
                  <a:lnTo>
                    <a:pt x="708" y="797"/>
                  </a:lnTo>
                  <a:lnTo>
                    <a:pt x="708" y="795"/>
                  </a:lnTo>
                  <a:lnTo>
                    <a:pt x="708" y="795"/>
                  </a:lnTo>
                  <a:lnTo>
                    <a:pt x="708" y="795"/>
                  </a:lnTo>
                  <a:lnTo>
                    <a:pt x="706" y="795"/>
                  </a:lnTo>
                  <a:lnTo>
                    <a:pt x="706" y="795"/>
                  </a:lnTo>
                  <a:lnTo>
                    <a:pt x="706" y="795"/>
                  </a:lnTo>
                  <a:lnTo>
                    <a:pt x="704" y="795"/>
                  </a:lnTo>
                  <a:lnTo>
                    <a:pt x="704" y="795"/>
                  </a:lnTo>
                  <a:lnTo>
                    <a:pt x="704" y="797"/>
                  </a:lnTo>
                  <a:lnTo>
                    <a:pt x="704" y="797"/>
                  </a:lnTo>
                  <a:lnTo>
                    <a:pt x="704" y="797"/>
                  </a:lnTo>
                  <a:close/>
                  <a:moveTo>
                    <a:pt x="729" y="797"/>
                  </a:moveTo>
                  <a:lnTo>
                    <a:pt x="729" y="797"/>
                  </a:lnTo>
                  <a:lnTo>
                    <a:pt x="729" y="797"/>
                  </a:lnTo>
                  <a:lnTo>
                    <a:pt x="731" y="797"/>
                  </a:lnTo>
                  <a:lnTo>
                    <a:pt x="731" y="797"/>
                  </a:lnTo>
                  <a:lnTo>
                    <a:pt x="731" y="799"/>
                  </a:lnTo>
                  <a:lnTo>
                    <a:pt x="731" y="799"/>
                  </a:lnTo>
                  <a:lnTo>
                    <a:pt x="731" y="799"/>
                  </a:lnTo>
                  <a:lnTo>
                    <a:pt x="731" y="797"/>
                  </a:lnTo>
                  <a:lnTo>
                    <a:pt x="731" y="797"/>
                  </a:lnTo>
                  <a:lnTo>
                    <a:pt x="731" y="797"/>
                  </a:lnTo>
                  <a:lnTo>
                    <a:pt x="729" y="797"/>
                  </a:lnTo>
                  <a:close/>
                  <a:moveTo>
                    <a:pt x="704" y="809"/>
                  </a:moveTo>
                  <a:lnTo>
                    <a:pt x="704" y="809"/>
                  </a:lnTo>
                  <a:lnTo>
                    <a:pt x="703" y="809"/>
                  </a:lnTo>
                  <a:lnTo>
                    <a:pt x="703" y="809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2"/>
                  </a:lnTo>
                  <a:lnTo>
                    <a:pt x="704" y="812"/>
                  </a:lnTo>
                  <a:lnTo>
                    <a:pt x="704" y="810"/>
                  </a:lnTo>
                  <a:lnTo>
                    <a:pt x="704" y="810"/>
                  </a:lnTo>
                  <a:lnTo>
                    <a:pt x="704" y="809"/>
                  </a:lnTo>
                  <a:lnTo>
                    <a:pt x="704" y="809"/>
                  </a:lnTo>
                  <a:close/>
                  <a:moveTo>
                    <a:pt x="1880" y="1138"/>
                  </a:moveTo>
                  <a:lnTo>
                    <a:pt x="1880" y="1138"/>
                  </a:lnTo>
                  <a:lnTo>
                    <a:pt x="1880" y="1136"/>
                  </a:lnTo>
                  <a:lnTo>
                    <a:pt x="1878" y="1136"/>
                  </a:lnTo>
                  <a:lnTo>
                    <a:pt x="1878" y="1136"/>
                  </a:lnTo>
                  <a:lnTo>
                    <a:pt x="1878" y="1136"/>
                  </a:lnTo>
                  <a:lnTo>
                    <a:pt x="1878" y="1136"/>
                  </a:lnTo>
                  <a:lnTo>
                    <a:pt x="1876" y="1138"/>
                  </a:lnTo>
                  <a:lnTo>
                    <a:pt x="1878" y="1138"/>
                  </a:lnTo>
                  <a:lnTo>
                    <a:pt x="1878" y="1138"/>
                  </a:lnTo>
                  <a:lnTo>
                    <a:pt x="1880" y="1140"/>
                  </a:lnTo>
                  <a:lnTo>
                    <a:pt x="1880" y="1138"/>
                  </a:lnTo>
                  <a:lnTo>
                    <a:pt x="1880" y="1138"/>
                  </a:lnTo>
                  <a:lnTo>
                    <a:pt x="1880" y="1138"/>
                  </a:lnTo>
                  <a:lnTo>
                    <a:pt x="1880" y="1138"/>
                  </a:lnTo>
                  <a:close/>
                  <a:moveTo>
                    <a:pt x="710" y="793"/>
                  </a:move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0"/>
                  </a:lnTo>
                  <a:lnTo>
                    <a:pt x="710" y="790"/>
                  </a:lnTo>
                  <a:lnTo>
                    <a:pt x="708" y="790"/>
                  </a:lnTo>
                  <a:lnTo>
                    <a:pt x="708" y="790"/>
                  </a:lnTo>
                  <a:lnTo>
                    <a:pt x="708" y="792"/>
                  </a:lnTo>
                  <a:lnTo>
                    <a:pt x="708" y="790"/>
                  </a:lnTo>
                  <a:lnTo>
                    <a:pt x="708" y="792"/>
                  </a:lnTo>
                  <a:lnTo>
                    <a:pt x="708" y="792"/>
                  </a:lnTo>
                  <a:lnTo>
                    <a:pt x="708" y="792"/>
                  </a:lnTo>
                  <a:lnTo>
                    <a:pt x="706" y="792"/>
                  </a:lnTo>
                  <a:lnTo>
                    <a:pt x="708" y="793"/>
                  </a:lnTo>
                  <a:lnTo>
                    <a:pt x="708" y="793"/>
                  </a:lnTo>
                  <a:lnTo>
                    <a:pt x="708" y="793"/>
                  </a:lnTo>
                  <a:lnTo>
                    <a:pt x="710" y="793"/>
                  </a:lnTo>
                  <a:close/>
                  <a:moveTo>
                    <a:pt x="1700" y="1093"/>
                  </a:moveTo>
                  <a:lnTo>
                    <a:pt x="1698" y="1093"/>
                  </a:lnTo>
                  <a:lnTo>
                    <a:pt x="1698" y="1093"/>
                  </a:lnTo>
                  <a:lnTo>
                    <a:pt x="1698" y="1093"/>
                  </a:lnTo>
                  <a:lnTo>
                    <a:pt x="1696" y="1093"/>
                  </a:lnTo>
                  <a:lnTo>
                    <a:pt x="1698" y="1093"/>
                  </a:lnTo>
                  <a:lnTo>
                    <a:pt x="1698" y="1093"/>
                  </a:lnTo>
                  <a:lnTo>
                    <a:pt x="1700" y="1093"/>
                  </a:lnTo>
                  <a:lnTo>
                    <a:pt x="1700" y="1093"/>
                  </a:lnTo>
                  <a:lnTo>
                    <a:pt x="1700" y="1093"/>
                  </a:lnTo>
                  <a:lnTo>
                    <a:pt x="1700" y="1091"/>
                  </a:lnTo>
                  <a:lnTo>
                    <a:pt x="1700" y="1093"/>
                  </a:lnTo>
                  <a:close/>
                  <a:moveTo>
                    <a:pt x="1795" y="1111"/>
                  </a:moveTo>
                  <a:lnTo>
                    <a:pt x="1793" y="1111"/>
                  </a:lnTo>
                  <a:lnTo>
                    <a:pt x="1791" y="1111"/>
                  </a:lnTo>
                  <a:lnTo>
                    <a:pt x="1789" y="1113"/>
                  </a:lnTo>
                  <a:lnTo>
                    <a:pt x="1789" y="1113"/>
                  </a:lnTo>
                  <a:lnTo>
                    <a:pt x="1789" y="1115"/>
                  </a:lnTo>
                  <a:lnTo>
                    <a:pt x="1791" y="1115"/>
                  </a:lnTo>
                  <a:lnTo>
                    <a:pt x="1791" y="1115"/>
                  </a:lnTo>
                  <a:lnTo>
                    <a:pt x="1793" y="1113"/>
                  </a:lnTo>
                  <a:lnTo>
                    <a:pt x="1795" y="1113"/>
                  </a:lnTo>
                  <a:lnTo>
                    <a:pt x="1795" y="1113"/>
                  </a:lnTo>
                  <a:lnTo>
                    <a:pt x="1795" y="1111"/>
                  </a:lnTo>
                  <a:lnTo>
                    <a:pt x="1795" y="1111"/>
                  </a:lnTo>
                  <a:lnTo>
                    <a:pt x="1795" y="1111"/>
                  </a:lnTo>
                  <a:close/>
                  <a:moveTo>
                    <a:pt x="1740" y="1070"/>
                  </a:moveTo>
                  <a:lnTo>
                    <a:pt x="1740" y="1068"/>
                  </a:lnTo>
                  <a:lnTo>
                    <a:pt x="1738" y="1066"/>
                  </a:lnTo>
                  <a:lnTo>
                    <a:pt x="1732" y="1064"/>
                  </a:lnTo>
                  <a:lnTo>
                    <a:pt x="1730" y="1062"/>
                  </a:lnTo>
                  <a:lnTo>
                    <a:pt x="1729" y="1060"/>
                  </a:lnTo>
                  <a:lnTo>
                    <a:pt x="1727" y="1055"/>
                  </a:lnTo>
                  <a:lnTo>
                    <a:pt x="1725" y="1053"/>
                  </a:lnTo>
                  <a:lnTo>
                    <a:pt x="1719" y="1051"/>
                  </a:lnTo>
                  <a:lnTo>
                    <a:pt x="1719" y="1049"/>
                  </a:lnTo>
                  <a:lnTo>
                    <a:pt x="1719" y="1047"/>
                  </a:lnTo>
                  <a:lnTo>
                    <a:pt x="1717" y="1047"/>
                  </a:lnTo>
                  <a:lnTo>
                    <a:pt x="1717" y="1045"/>
                  </a:lnTo>
                  <a:lnTo>
                    <a:pt x="1715" y="1045"/>
                  </a:lnTo>
                  <a:lnTo>
                    <a:pt x="1712" y="1047"/>
                  </a:lnTo>
                  <a:lnTo>
                    <a:pt x="1710" y="1047"/>
                  </a:lnTo>
                  <a:lnTo>
                    <a:pt x="1710" y="1047"/>
                  </a:lnTo>
                  <a:lnTo>
                    <a:pt x="1710" y="1049"/>
                  </a:lnTo>
                  <a:lnTo>
                    <a:pt x="1708" y="1049"/>
                  </a:lnTo>
                  <a:lnTo>
                    <a:pt x="1704" y="1047"/>
                  </a:lnTo>
                  <a:lnTo>
                    <a:pt x="1704" y="1045"/>
                  </a:lnTo>
                  <a:lnTo>
                    <a:pt x="1702" y="1045"/>
                  </a:lnTo>
                  <a:lnTo>
                    <a:pt x="1702" y="1041"/>
                  </a:lnTo>
                  <a:lnTo>
                    <a:pt x="1702" y="1040"/>
                  </a:lnTo>
                  <a:lnTo>
                    <a:pt x="1702" y="1038"/>
                  </a:lnTo>
                  <a:lnTo>
                    <a:pt x="1700" y="1036"/>
                  </a:lnTo>
                  <a:lnTo>
                    <a:pt x="1700" y="1036"/>
                  </a:lnTo>
                  <a:lnTo>
                    <a:pt x="1698" y="1034"/>
                  </a:lnTo>
                  <a:lnTo>
                    <a:pt x="1696" y="1036"/>
                  </a:lnTo>
                  <a:lnTo>
                    <a:pt x="1696" y="1036"/>
                  </a:lnTo>
                  <a:lnTo>
                    <a:pt x="1694" y="1036"/>
                  </a:lnTo>
                  <a:lnTo>
                    <a:pt x="1693" y="1036"/>
                  </a:lnTo>
                  <a:lnTo>
                    <a:pt x="1693" y="1034"/>
                  </a:lnTo>
                  <a:lnTo>
                    <a:pt x="1691" y="1032"/>
                  </a:lnTo>
                  <a:lnTo>
                    <a:pt x="1687" y="1026"/>
                  </a:lnTo>
                  <a:lnTo>
                    <a:pt x="1683" y="1024"/>
                  </a:lnTo>
                  <a:lnTo>
                    <a:pt x="1683" y="1024"/>
                  </a:lnTo>
                  <a:lnTo>
                    <a:pt x="1683" y="1023"/>
                  </a:lnTo>
                  <a:lnTo>
                    <a:pt x="1681" y="1023"/>
                  </a:lnTo>
                  <a:lnTo>
                    <a:pt x="1674" y="1028"/>
                  </a:lnTo>
                  <a:lnTo>
                    <a:pt x="1672" y="1028"/>
                  </a:lnTo>
                  <a:lnTo>
                    <a:pt x="1664" y="1028"/>
                  </a:lnTo>
                  <a:lnTo>
                    <a:pt x="1662" y="1028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60" y="1026"/>
                  </a:lnTo>
                  <a:lnTo>
                    <a:pt x="1657" y="1026"/>
                  </a:lnTo>
                  <a:lnTo>
                    <a:pt x="1655" y="1028"/>
                  </a:lnTo>
                  <a:lnTo>
                    <a:pt x="1655" y="1028"/>
                  </a:lnTo>
                  <a:lnTo>
                    <a:pt x="1653" y="1028"/>
                  </a:lnTo>
                  <a:lnTo>
                    <a:pt x="1651" y="1028"/>
                  </a:lnTo>
                  <a:lnTo>
                    <a:pt x="1649" y="1026"/>
                  </a:lnTo>
                  <a:lnTo>
                    <a:pt x="1645" y="1028"/>
                  </a:lnTo>
                  <a:lnTo>
                    <a:pt x="1645" y="1028"/>
                  </a:lnTo>
                  <a:lnTo>
                    <a:pt x="1643" y="1028"/>
                  </a:lnTo>
                  <a:lnTo>
                    <a:pt x="1640" y="1028"/>
                  </a:lnTo>
                  <a:lnTo>
                    <a:pt x="1636" y="1028"/>
                  </a:lnTo>
                  <a:lnTo>
                    <a:pt x="1636" y="1028"/>
                  </a:lnTo>
                  <a:lnTo>
                    <a:pt x="1634" y="1028"/>
                  </a:lnTo>
                  <a:lnTo>
                    <a:pt x="1634" y="1028"/>
                  </a:lnTo>
                  <a:lnTo>
                    <a:pt x="1632" y="1028"/>
                  </a:lnTo>
                  <a:lnTo>
                    <a:pt x="1630" y="1028"/>
                  </a:lnTo>
                  <a:lnTo>
                    <a:pt x="1628" y="1030"/>
                  </a:lnTo>
                  <a:lnTo>
                    <a:pt x="1626" y="1030"/>
                  </a:lnTo>
                  <a:lnTo>
                    <a:pt x="1626" y="1030"/>
                  </a:lnTo>
                  <a:lnTo>
                    <a:pt x="1623" y="1032"/>
                  </a:lnTo>
                  <a:lnTo>
                    <a:pt x="1621" y="1032"/>
                  </a:lnTo>
                  <a:lnTo>
                    <a:pt x="1621" y="1032"/>
                  </a:lnTo>
                  <a:lnTo>
                    <a:pt x="1617" y="1036"/>
                  </a:lnTo>
                  <a:lnTo>
                    <a:pt x="1615" y="1038"/>
                  </a:lnTo>
                  <a:lnTo>
                    <a:pt x="1615" y="1040"/>
                  </a:lnTo>
                  <a:lnTo>
                    <a:pt x="1613" y="1041"/>
                  </a:lnTo>
                  <a:lnTo>
                    <a:pt x="1615" y="1041"/>
                  </a:lnTo>
                  <a:lnTo>
                    <a:pt x="1615" y="1043"/>
                  </a:lnTo>
                  <a:lnTo>
                    <a:pt x="1617" y="1043"/>
                  </a:lnTo>
                  <a:lnTo>
                    <a:pt x="1619" y="1045"/>
                  </a:lnTo>
                  <a:lnTo>
                    <a:pt x="1619" y="1045"/>
                  </a:lnTo>
                  <a:lnTo>
                    <a:pt x="1621" y="1047"/>
                  </a:lnTo>
                  <a:lnTo>
                    <a:pt x="1621" y="1049"/>
                  </a:lnTo>
                  <a:lnTo>
                    <a:pt x="1624" y="1051"/>
                  </a:lnTo>
                  <a:lnTo>
                    <a:pt x="1624" y="1051"/>
                  </a:lnTo>
                  <a:lnTo>
                    <a:pt x="1628" y="1053"/>
                  </a:lnTo>
                  <a:lnTo>
                    <a:pt x="1630" y="1053"/>
                  </a:lnTo>
                  <a:lnTo>
                    <a:pt x="1632" y="1053"/>
                  </a:lnTo>
                  <a:lnTo>
                    <a:pt x="1636" y="1053"/>
                  </a:lnTo>
                  <a:lnTo>
                    <a:pt x="1638" y="1053"/>
                  </a:lnTo>
                  <a:lnTo>
                    <a:pt x="1640" y="1055"/>
                  </a:lnTo>
                  <a:lnTo>
                    <a:pt x="1640" y="1055"/>
                  </a:lnTo>
                  <a:lnTo>
                    <a:pt x="1640" y="1055"/>
                  </a:lnTo>
                  <a:lnTo>
                    <a:pt x="1641" y="1055"/>
                  </a:lnTo>
                  <a:lnTo>
                    <a:pt x="1641" y="1055"/>
                  </a:lnTo>
                  <a:lnTo>
                    <a:pt x="1643" y="1057"/>
                  </a:lnTo>
                  <a:lnTo>
                    <a:pt x="1645" y="1057"/>
                  </a:lnTo>
                  <a:lnTo>
                    <a:pt x="1645" y="1055"/>
                  </a:lnTo>
                  <a:lnTo>
                    <a:pt x="1647" y="1055"/>
                  </a:lnTo>
                  <a:lnTo>
                    <a:pt x="1647" y="1055"/>
                  </a:lnTo>
                  <a:lnTo>
                    <a:pt x="1649" y="1055"/>
                  </a:lnTo>
                  <a:lnTo>
                    <a:pt x="1651" y="1055"/>
                  </a:lnTo>
                  <a:lnTo>
                    <a:pt x="1651" y="1055"/>
                  </a:lnTo>
                  <a:lnTo>
                    <a:pt x="1655" y="1055"/>
                  </a:lnTo>
                  <a:lnTo>
                    <a:pt x="1659" y="1055"/>
                  </a:lnTo>
                  <a:lnTo>
                    <a:pt x="1659" y="1057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7"/>
                  </a:lnTo>
                  <a:lnTo>
                    <a:pt x="1660" y="1057"/>
                  </a:lnTo>
                  <a:lnTo>
                    <a:pt x="1664" y="1057"/>
                  </a:lnTo>
                  <a:lnTo>
                    <a:pt x="1664" y="1058"/>
                  </a:lnTo>
                  <a:lnTo>
                    <a:pt x="1664" y="1060"/>
                  </a:lnTo>
                  <a:lnTo>
                    <a:pt x="1664" y="1060"/>
                  </a:lnTo>
                  <a:lnTo>
                    <a:pt x="1670" y="1062"/>
                  </a:lnTo>
                  <a:lnTo>
                    <a:pt x="1672" y="1064"/>
                  </a:lnTo>
                  <a:lnTo>
                    <a:pt x="1674" y="1066"/>
                  </a:lnTo>
                  <a:lnTo>
                    <a:pt x="1676" y="1066"/>
                  </a:lnTo>
                  <a:lnTo>
                    <a:pt x="1676" y="1066"/>
                  </a:lnTo>
                  <a:lnTo>
                    <a:pt x="1677" y="1066"/>
                  </a:lnTo>
                  <a:lnTo>
                    <a:pt x="1677" y="1066"/>
                  </a:lnTo>
                  <a:lnTo>
                    <a:pt x="1677" y="1068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81" y="1070"/>
                  </a:lnTo>
                  <a:lnTo>
                    <a:pt x="1681" y="1070"/>
                  </a:lnTo>
                  <a:lnTo>
                    <a:pt x="1683" y="1070"/>
                  </a:lnTo>
                  <a:lnTo>
                    <a:pt x="1683" y="1070"/>
                  </a:lnTo>
                  <a:lnTo>
                    <a:pt x="1683" y="1070"/>
                  </a:lnTo>
                  <a:lnTo>
                    <a:pt x="1687" y="1074"/>
                  </a:lnTo>
                  <a:lnTo>
                    <a:pt x="1687" y="1076"/>
                  </a:lnTo>
                  <a:lnTo>
                    <a:pt x="1687" y="1079"/>
                  </a:lnTo>
                  <a:lnTo>
                    <a:pt x="1689" y="1079"/>
                  </a:lnTo>
                  <a:lnTo>
                    <a:pt x="1689" y="1079"/>
                  </a:lnTo>
                  <a:lnTo>
                    <a:pt x="1689" y="1079"/>
                  </a:lnTo>
                  <a:lnTo>
                    <a:pt x="1691" y="1081"/>
                  </a:lnTo>
                  <a:lnTo>
                    <a:pt x="1693" y="1083"/>
                  </a:lnTo>
                  <a:lnTo>
                    <a:pt x="1694" y="1083"/>
                  </a:lnTo>
                  <a:lnTo>
                    <a:pt x="1694" y="1085"/>
                  </a:lnTo>
                  <a:lnTo>
                    <a:pt x="1696" y="1085"/>
                  </a:lnTo>
                  <a:lnTo>
                    <a:pt x="1696" y="1085"/>
                  </a:lnTo>
                  <a:lnTo>
                    <a:pt x="1700" y="1087"/>
                  </a:lnTo>
                  <a:lnTo>
                    <a:pt x="1700" y="1087"/>
                  </a:lnTo>
                  <a:lnTo>
                    <a:pt x="1702" y="1087"/>
                  </a:lnTo>
                  <a:lnTo>
                    <a:pt x="1712" y="1089"/>
                  </a:lnTo>
                  <a:lnTo>
                    <a:pt x="1713" y="1089"/>
                  </a:lnTo>
                  <a:lnTo>
                    <a:pt x="1715" y="1091"/>
                  </a:lnTo>
                  <a:lnTo>
                    <a:pt x="1715" y="1093"/>
                  </a:lnTo>
                  <a:lnTo>
                    <a:pt x="1717" y="1093"/>
                  </a:lnTo>
                  <a:lnTo>
                    <a:pt x="1717" y="1091"/>
                  </a:lnTo>
                  <a:lnTo>
                    <a:pt x="1719" y="1091"/>
                  </a:lnTo>
                  <a:lnTo>
                    <a:pt x="1719" y="1089"/>
                  </a:lnTo>
                  <a:lnTo>
                    <a:pt x="1719" y="1089"/>
                  </a:lnTo>
                  <a:lnTo>
                    <a:pt x="1723" y="1087"/>
                  </a:lnTo>
                  <a:lnTo>
                    <a:pt x="1723" y="1087"/>
                  </a:lnTo>
                  <a:lnTo>
                    <a:pt x="1729" y="1087"/>
                  </a:lnTo>
                  <a:lnTo>
                    <a:pt x="1729" y="1087"/>
                  </a:lnTo>
                  <a:lnTo>
                    <a:pt x="1729" y="1087"/>
                  </a:lnTo>
                  <a:lnTo>
                    <a:pt x="1734" y="1085"/>
                  </a:lnTo>
                  <a:lnTo>
                    <a:pt x="1734" y="1085"/>
                  </a:lnTo>
                  <a:lnTo>
                    <a:pt x="1736" y="1083"/>
                  </a:lnTo>
                  <a:lnTo>
                    <a:pt x="1738" y="1079"/>
                  </a:lnTo>
                  <a:lnTo>
                    <a:pt x="1740" y="1077"/>
                  </a:lnTo>
                  <a:lnTo>
                    <a:pt x="1742" y="1077"/>
                  </a:lnTo>
                  <a:lnTo>
                    <a:pt x="1742" y="1074"/>
                  </a:lnTo>
                  <a:lnTo>
                    <a:pt x="1742" y="1072"/>
                  </a:lnTo>
                  <a:lnTo>
                    <a:pt x="1740" y="1070"/>
                  </a:lnTo>
                  <a:close/>
                  <a:moveTo>
                    <a:pt x="1704" y="996"/>
                  </a:moveTo>
                  <a:lnTo>
                    <a:pt x="1704" y="996"/>
                  </a:lnTo>
                  <a:lnTo>
                    <a:pt x="1706" y="996"/>
                  </a:lnTo>
                  <a:lnTo>
                    <a:pt x="1706" y="996"/>
                  </a:lnTo>
                  <a:lnTo>
                    <a:pt x="1706" y="994"/>
                  </a:lnTo>
                  <a:lnTo>
                    <a:pt x="1706" y="994"/>
                  </a:lnTo>
                  <a:lnTo>
                    <a:pt x="1706" y="994"/>
                  </a:lnTo>
                  <a:lnTo>
                    <a:pt x="1706" y="992"/>
                  </a:lnTo>
                  <a:lnTo>
                    <a:pt x="1704" y="994"/>
                  </a:lnTo>
                  <a:lnTo>
                    <a:pt x="1704" y="994"/>
                  </a:lnTo>
                  <a:lnTo>
                    <a:pt x="1704" y="994"/>
                  </a:lnTo>
                  <a:lnTo>
                    <a:pt x="1704" y="994"/>
                  </a:lnTo>
                  <a:lnTo>
                    <a:pt x="1704" y="996"/>
                  </a:lnTo>
                  <a:lnTo>
                    <a:pt x="1704" y="996"/>
                  </a:lnTo>
                  <a:lnTo>
                    <a:pt x="1704" y="996"/>
                  </a:lnTo>
                  <a:lnTo>
                    <a:pt x="1704" y="996"/>
                  </a:lnTo>
                  <a:close/>
                  <a:moveTo>
                    <a:pt x="1878" y="973"/>
                  </a:moveTo>
                  <a:lnTo>
                    <a:pt x="1874" y="968"/>
                  </a:lnTo>
                  <a:lnTo>
                    <a:pt x="1874" y="968"/>
                  </a:lnTo>
                  <a:lnTo>
                    <a:pt x="1874" y="968"/>
                  </a:lnTo>
                  <a:lnTo>
                    <a:pt x="1874" y="966"/>
                  </a:lnTo>
                  <a:lnTo>
                    <a:pt x="1874" y="966"/>
                  </a:lnTo>
                  <a:lnTo>
                    <a:pt x="1874" y="964"/>
                  </a:lnTo>
                  <a:lnTo>
                    <a:pt x="1876" y="964"/>
                  </a:lnTo>
                  <a:lnTo>
                    <a:pt x="1876" y="964"/>
                  </a:lnTo>
                  <a:lnTo>
                    <a:pt x="1876" y="966"/>
                  </a:lnTo>
                  <a:lnTo>
                    <a:pt x="1878" y="966"/>
                  </a:lnTo>
                  <a:lnTo>
                    <a:pt x="1880" y="966"/>
                  </a:lnTo>
                  <a:lnTo>
                    <a:pt x="1882" y="966"/>
                  </a:lnTo>
                  <a:lnTo>
                    <a:pt x="1882" y="966"/>
                  </a:lnTo>
                  <a:lnTo>
                    <a:pt x="1882" y="964"/>
                  </a:lnTo>
                  <a:lnTo>
                    <a:pt x="1882" y="962"/>
                  </a:lnTo>
                  <a:lnTo>
                    <a:pt x="1882" y="960"/>
                  </a:lnTo>
                  <a:lnTo>
                    <a:pt x="1882" y="958"/>
                  </a:lnTo>
                  <a:lnTo>
                    <a:pt x="1884" y="958"/>
                  </a:lnTo>
                  <a:lnTo>
                    <a:pt x="1888" y="958"/>
                  </a:lnTo>
                  <a:lnTo>
                    <a:pt x="1889" y="958"/>
                  </a:lnTo>
                  <a:lnTo>
                    <a:pt x="1889" y="956"/>
                  </a:lnTo>
                  <a:lnTo>
                    <a:pt x="1889" y="954"/>
                  </a:lnTo>
                  <a:lnTo>
                    <a:pt x="1889" y="954"/>
                  </a:lnTo>
                  <a:lnTo>
                    <a:pt x="1889" y="954"/>
                  </a:lnTo>
                  <a:lnTo>
                    <a:pt x="1888" y="952"/>
                  </a:lnTo>
                  <a:lnTo>
                    <a:pt x="1886" y="949"/>
                  </a:lnTo>
                  <a:lnTo>
                    <a:pt x="1888" y="947"/>
                  </a:lnTo>
                  <a:lnTo>
                    <a:pt x="1886" y="945"/>
                  </a:lnTo>
                  <a:lnTo>
                    <a:pt x="1886" y="945"/>
                  </a:lnTo>
                  <a:lnTo>
                    <a:pt x="1884" y="943"/>
                  </a:lnTo>
                  <a:lnTo>
                    <a:pt x="1882" y="943"/>
                  </a:lnTo>
                  <a:lnTo>
                    <a:pt x="1882" y="941"/>
                  </a:lnTo>
                  <a:lnTo>
                    <a:pt x="1880" y="941"/>
                  </a:lnTo>
                  <a:lnTo>
                    <a:pt x="1880" y="941"/>
                  </a:lnTo>
                  <a:lnTo>
                    <a:pt x="1880" y="939"/>
                  </a:lnTo>
                  <a:lnTo>
                    <a:pt x="1878" y="939"/>
                  </a:lnTo>
                  <a:lnTo>
                    <a:pt x="1878" y="941"/>
                  </a:lnTo>
                  <a:lnTo>
                    <a:pt x="1876" y="941"/>
                  </a:lnTo>
                  <a:lnTo>
                    <a:pt x="1874" y="943"/>
                  </a:lnTo>
                  <a:lnTo>
                    <a:pt x="1872" y="943"/>
                  </a:lnTo>
                  <a:lnTo>
                    <a:pt x="1872" y="945"/>
                  </a:lnTo>
                  <a:lnTo>
                    <a:pt x="1872" y="947"/>
                  </a:lnTo>
                  <a:lnTo>
                    <a:pt x="1871" y="949"/>
                  </a:lnTo>
                  <a:lnTo>
                    <a:pt x="1871" y="951"/>
                  </a:lnTo>
                  <a:lnTo>
                    <a:pt x="1871" y="951"/>
                  </a:lnTo>
                  <a:lnTo>
                    <a:pt x="1871" y="951"/>
                  </a:lnTo>
                  <a:lnTo>
                    <a:pt x="1874" y="951"/>
                  </a:lnTo>
                  <a:lnTo>
                    <a:pt x="1874" y="951"/>
                  </a:lnTo>
                  <a:lnTo>
                    <a:pt x="1874" y="951"/>
                  </a:lnTo>
                  <a:lnTo>
                    <a:pt x="1876" y="949"/>
                  </a:lnTo>
                  <a:lnTo>
                    <a:pt x="1878" y="949"/>
                  </a:lnTo>
                  <a:lnTo>
                    <a:pt x="1880" y="949"/>
                  </a:lnTo>
                  <a:lnTo>
                    <a:pt x="1882" y="949"/>
                  </a:lnTo>
                  <a:lnTo>
                    <a:pt x="1884" y="949"/>
                  </a:lnTo>
                  <a:lnTo>
                    <a:pt x="1884" y="949"/>
                  </a:lnTo>
                  <a:lnTo>
                    <a:pt x="1884" y="951"/>
                  </a:lnTo>
                  <a:lnTo>
                    <a:pt x="1880" y="954"/>
                  </a:lnTo>
                  <a:lnTo>
                    <a:pt x="1876" y="956"/>
                  </a:lnTo>
                  <a:lnTo>
                    <a:pt x="1874" y="956"/>
                  </a:lnTo>
                  <a:lnTo>
                    <a:pt x="1872" y="958"/>
                  </a:lnTo>
                  <a:lnTo>
                    <a:pt x="1872" y="960"/>
                  </a:lnTo>
                  <a:lnTo>
                    <a:pt x="1871" y="960"/>
                  </a:lnTo>
                  <a:lnTo>
                    <a:pt x="1869" y="960"/>
                  </a:lnTo>
                  <a:lnTo>
                    <a:pt x="1869" y="960"/>
                  </a:lnTo>
                  <a:lnTo>
                    <a:pt x="1867" y="962"/>
                  </a:lnTo>
                  <a:lnTo>
                    <a:pt x="1865" y="960"/>
                  </a:lnTo>
                  <a:lnTo>
                    <a:pt x="1865" y="962"/>
                  </a:lnTo>
                  <a:lnTo>
                    <a:pt x="1861" y="962"/>
                  </a:lnTo>
                  <a:lnTo>
                    <a:pt x="1861" y="962"/>
                  </a:lnTo>
                  <a:lnTo>
                    <a:pt x="1859" y="966"/>
                  </a:lnTo>
                  <a:lnTo>
                    <a:pt x="1857" y="966"/>
                  </a:lnTo>
                  <a:lnTo>
                    <a:pt x="1854" y="968"/>
                  </a:lnTo>
                  <a:lnTo>
                    <a:pt x="1854" y="968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5" y="971"/>
                  </a:lnTo>
                  <a:lnTo>
                    <a:pt x="1855" y="971"/>
                  </a:lnTo>
                  <a:lnTo>
                    <a:pt x="1855" y="973"/>
                  </a:lnTo>
                  <a:lnTo>
                    <a:pt x="1854" y="973"/>
                  </a:lnTo>
                  <a:lnTo>
                    <a:pt x="1854" y="975"/>
                  </a:lnTo>
                  <a:lnTo>
                    <a:pt x="1852" y="975"/>
                  </a:lnTo>
                  <a:lnTo>
                    <a:pt x="1840" y="979"/>
                  </a:lnTo>
                  <a:lnTo>
                    <a:pt x="1838" y="977"/>
                  </a:lnTo>
                  <a:lnTo>
                    <a:pt x="1836" y="977"/>
                  </a:lnTo>
                  <a:lnTo>
                    <a:pt x="1831" y="971"/>
                  </a:lnTo>
                  <a:lnTo>
                    <a:pt x="1829" y="971"/>
                  </a:lnTo>
                  <a:lnTo>
                    <a:pt x="1829" y="971"/>
                  </a:lnTo>
                  <a:lnTo>
                    <a:pt x="1827" y="969"/>
                  </a:lnTo>
                  <a:lnTo>
                    <a:pt x="1825" y="969"/>
                  </a:lnTo>
                  <a:lnTo>
                    <a:pt x="1825" y="969"/>
                  </a:lnTo>
                  <a:lnTo>
                    <a:pt x="1823" y="969"/>
                  </a:lnTo>
                  <a:lnTo>
                    <a:pt x="1823" y="969"/>
                  </a:lnTo>
                  <a:lnTo>
                    <a:pt x="1821" y="969"/>
                  </a:lnTo>
                  <a:lnTo>
                    <a:pt x="1821" y="968"/>
                  </a:lnTo>
                  <a:lnTo>
                    <a:pt x="1821" y="966"/>
                  </a:lnTo>
                  <a:lnTo>
                    <a:pt x="1823" y="966"/>
                  </a:lnTo>
                  <a:lnTo>
                    <a:pt x="1823" y="966"/>
                  </a:lnTo>
                  <a:lnTo>
                    <a:pt x="1823" y="964"/>
                  </a:lnTo>
                  <a:lnTo>
                    <a:pt x="1821" y="964"/>
                  </a:lnTo>
                  <a:lnTo>
                    <a:pt x="1821" y="964"/>
                  </a:lnTo>
                  <a:lnTo>
                    <a:pt x="1821" y="964"/>
                  </a:lnTo>
                  <a:lnTo>
                    <a:pt x="1819" y="966"/>
                  </a:lnTo>
                  <a:lnTo>
                    <a:pt x="1819" y="966"/>
                  </a:lnTo>
                  <a:lnTo>
                    <a:pt x="1818" y="966"/>
                  </a:lnTo>
                  <a:lnTo>
                    <a:pt x="1818" y="966"/>
                  </a:lnTo>
                  <a:lnTo>
                    <a:pt x="1816" y="968"/>
                  </a:lnTo>
                  <a:lnTo>
                    <a:pt x="1816" y="968"/>
                  </a:lnTo>
                  <a:lnTo>
                    <a:pt x="1814" y="969"/>
                  </a:lnTo>
                  <a:lnTo>
                    <a:pt x="1812" y="968"/>
                  </a:lnTo>
                  <a:lnTo>
                    <a:pt x="1810" y="968"/>
                  </a:lnTo>
                  <a:lnTo>
                    <a:pt x="1810" y="968"/>
                  </a:lnTo>
                  <a:lnTo>
                    <a:pt x="1808" y="968"/>
                  </a:lnTo>
                  <a:lnTo>
                    <a:pt x="1808" y="969"/>
                  </a:lnTo>
                  <a:lnTo>
                    <a:pt x="1806" y="969"/>
                  </a:lnTo>
                  <a:lnTo>
                    <a:pt x="1806" y="968"/>
                  </a:lnTo>
                  <a:lnTo>
                    <a:pt x="1806" y="968"/>
                  </a:lnTo>
                  <a:lnTo>
                    <a:pt x="1804" y="968"/>
                  </a:lnTo>
                  <a:lnTo>
                    <a:pt x="1804" y="968"/>
                  </a:lnTo>
                  <a:lnTo>
                    <a:pt x="1801" y="969"/>
                  </a:lnTo>
                  <a:lnTo>
                    <a:pt x="1799" y="969"/>
                  </a:lnTo>
                  <a:lnTo>
                    <a:pt x="1797" y="968"/>
                  </a:lnTo>
                  <a:lnTo>
                    <a:pt x="1795" y="968"/>
                  </a:lnTo>
                  <a:lnTo>
                    <a:pt x="1795" y="968"/>
                  </a:lnTo>
                  <a:lnTo>
                    <a:pt x="1793" y="969"/>
                  </a:lnTo>
                  <a:lnTo>
                    <a:pt x="1793" y="971"/>
                  </a:lnTo>
                  <a:lnTo>
                    <a:pt x="1795" y="971"/>
                  </a:lnTo>
                  <a:lnTo>
                    <a:pt x="1793" y="971"/>
                  </a:lnTo>
                  <a:lnTo>
                    <a:pt x="1791" y="971"/>
                  </a:lnTo>
                  <a:lnTo>
                    <a:pt x="1791" y="971"/>
                  </a:lnTo>
                  <a:lnTo>
                    <a:pt x="1791" y="973"/>
                  </a:lnTo>
                  <a:lnTo>
                    <a:pt x="1791" y="973"/>
                  </a:lnTo>
                  <a:lnTo>
                    <a:pt x="1789" y="975"/>
                  </a:lnTo>
                  <a:lnTo>
                    <a:pt x="1789" y="975"/>
                  </a:lnTo>
                  <a:lnTo>
                    <a:pt x="1787" y="975"/>
                  </a:lnTo>
                  <a:lnTo>
                    <a:pt x="1787" y="975"/>
                  </a:lnTo>
                  <a:lnTo>
                    <a:pt x="1787" y="975"/>
                  </a:lnTo>
                  <a:lnTo>
                    <a:pt x="1787" y="975"/>
                  </a:lnTo>
                  <a:lnTo>
                    <a:pt x="1785" y="973"/>
                  </a:lnTo>
                  <a:lnTo>
                    <a:pt x="1785" y="973"/>
                  </a:lnTo>
                  <a:lnTo>
                    <a:pt x="1783" y="973"/>
                  </a:lnTo>
                  <a:lnTo>
                    <a:pt x="1782" y="973"/>
                  </a:lnTo>
                  <a:lnTo>
                    <a:pt x="1782" y="975"/>
                  </a:lnTo>
                  <a:lnTo>
                    <a:pt x="1780" y="975"/>
                  </a:lnTo>
                  <a:lnTo>
                    <a:pt x="1778" y="973"/>
                  </a:lnTo>
                  <a:lnTo>
                    <a:pt x="1776" y="971"/>
                  </a:lnTo>
                  <a:lnTo>
                    <a:pt x="1774" y="969"/>
                  </a:lnTo>
                  <a:lnTo>
                    <a:pt x="1772" y="968"/>
                  </a:lnTo>
                  <a:lnTo>
                    <a:pt x="1772" y="968"/>
                  </a:lnTo>
                  <a:lnTo>
                    <a:pt x="1772" y="966"/>
                  </a:lnTo>
                  <a:lnTo>
                    <a:pt x="1770" y="966"/>
                  </a:lnTo>
                  <a:lnTo>
                    <a:pt x="1770" y="966"/>
                  </a:lnTo>
                  <a:lnTo>
                    <a:pt x="1768" y="966"/>
                  </a:lnTo>
                  <a:lnTo>
                    <a:pt x="1768" y="966"/>
                  </a:lnTo>
                  <a:lnTo>
                    <a:pt x="1768" y="966"/>
                  </a:lnTo>
                  <a:lnTo>
                    <a:pt x="1766" y="966"/>
                  </a:lnTo>
                  <a:lnTo>
                    <a:pt x="1766" y="966"/>
                  </a:lnTo>
                  <a:lnTo>
                    <a:pt x="1765" y="966"/>
                  </a:lnTo>
                  <a:lnTo>
                    <a:pt x="1765" y="964"/>
                  </a:lnTo>
                  <a:lnTo>
                    <a:pt x="1765" y="964"/>
                  </a:lnTo>
                  <a:lnTo>
                    <a:pt x="1763" y="964"/>
                  </a:lnTo>
                  <a:lnTo>
                    <a:pt x="1761" y="964"/>
                  </a:lnTo>
                  <a:lnTo>
                    <a:pt x="1761" y="964"/>
                  </a:lnTo>
                  <a:lnTo>
                    <a:pt x="1757" y="962"/>
                  </a:lnTo>
                  <a:lnTo>
                    <a:pt x="1755" y="962"/>
                  </a:lnTo>
                  <a:lnTo>
                    <a:pt x="1755" y="960"/>
                  </a:lnTo>
                  <a:lnTo>
                    <a:pt x="1753" y="958"/>
                  </a:lnTo>
                  <a:lnTo>
                    <a:pt x="1751" y="958"/>
                  </a:lnTo>
                  <a:lnTo>
                    <a:pt x="1749" y="958"/>
                  </a:lnTo>
                  <a:lnTo>
                    <a:pt x="1747" y="958"/>
                  </a:lnTo>
                  <a:lnTo>
                    <a:pt x="1744" y="958"/>
                  </a:lnTo>
                  <a:lnTo>
                    <a:pt x="1742" y="958"/>
                  </a:lnTo>
                  <a:lnTo>
                    <a:pt x="1742" y="958"/>
                  </a:lnTo>
                  <a:lnTo>
                    <a:pt x="1740" y="956"/>
                  </a:lnTo>
                  <a:lnTo>
                    <a:pt x="1736" y="958"/>
                  </a:lnTo>
                  <a:lnTo>
                    <a:pt x="1734" y="956"/>
                  </a:lnTo>
                  <a:lnTo>
                    <a:pt x="1730" y="954"/>
                  </a:lnTo>
                  <a:lnTo>
                    <a:pt x="1730" y="954"/>
                  </a:lnTo>
                  <a:lnTo>
                    <a:pt x="1730" y="952"/>
                  </a:lnTo>
                  <a:lnTo>
                    <a:pt x="1729" y="952"/>
                  </a:lnTo>
                  <a:lnTo>
                    <a:pt x="1725" y="951"/>
                  </a:lnTo>
                  <a:lnTo>
                    <a:pt x="1727" y="952"/>
                  </a:lnTo>
                  <a:lnTo>
                    <a:pt x="1727" y="954"/>
                  </a:lnTo>
                  <a:lnTo>
                    <a:pt x="1725" y="954"/>
                  </a:lnTo>
                  <a:lnTo>
                    <a:pt x="1725" y="954"/>
                  </a:lnTo>
                  <a:lnTo>
                    <a:pt x="1725" y="954"/>
                  </a:lnTo>
                  <a:lnTo>
                    <a:pt x="1723" y="954"/>
                  </a:lnTo>
                  <a:lnTo>
                    <a:pt x="1723" y="952"/>
                  </a:lnTo>
                  <a:lnTo>
                    <a:pt x="1721" y="952"/>
                  </a:lnTo>
                  <a:lnTo>
                    <a:pt x="1719" y="954"/>
                  </a:lnTo>
                  <a:lnTo>
                    <a:pt x="1717" y="954"/>
                  </a:lnTo>
                  <a:lnTo>
                    <a:pt x="1715" y="952"/>
                  </a:lnTo>
                  <a:lnTo>
                    <a:pt x="1715" y="952"/>
                  </a:lnTo>
                  <a:lnTo>
                    <a:pt x="1715" y="951"/>
                  </a:lnTo>
                  <a:lnTo>
                    <a:pt x="1713" y="951"/>
                  </a:lnTo>
                  <a:lnTo>
                    <a:pt x="1713" y="951"/>
                  </a:lnTo>
                  <a:lnTo>
                    <a:pt x="1712" y="952"/>
                  </a:lnTo>
                  <a:lnTo>
                    <a:pt x="1712" y="954"/>
                  </a:lnTo>
                  <a:lnTo>
                    <a:pt x="1704" y="954"/>
                  </a:lnTo>
                  <a:lnTo>
                    <a:pt x="1700" y="954"/>
                  </a:lnTo>
                  <a:lnTo>
                    <a:pt x="1700" y="956"/>
                  </a:lnTo>
                  <a:lnTo>
                    <a:pt x="1698" y="956"/>
                  </a:lnTo>
                  <a:lnTo>
                    <a:pt x="1696" y="958"/>
                  </a:lnTo>
                  <a:lnTo>
                    <a:pt x="1696" y="960"/>
                  </a:lnTo>
                  <a:lnTo>
                    <a:pt x="1694" y="960"/>
                  </a:lnTo>
                  <a:lnTo>
                    <a:pt x="1694" y="960"/>
                  </a:lnTo>
                  <a:lnTo>
                    <a:pt x="1694" y="960"/>
                  </a:lnTo>
                  <a:lnTo>
                    <a:pt x="1694" y="958"/>
                  </a:lnTo>
                  <a:lnTo>
                    <a:pt x="1693" y="960"/>
                  </a:lnTo>
                  <a:lnTo>
                    <a:pt x="1693" y="962"/>
                  </a:lnTo>
                  <a:lnTo>
                    <a:pt x="1693" y="962"/>
                  </a:lnTo>
                  <a:lnTo>
                    <a:pt x="1693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89" y="962"/>
                  </a:lnTo>
                  <a:lnTo>
                    <a:pt x="1689" y="962"/>
                  </a:lnTo>
                  <a:lnTo>
                    <a:pt x="1689" y="962"/>
                  </a:lnTo>
                  <a:lnTo>
                    <a:pt x="1689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4"/>
                  </a:lnTo>
                  <a:lnTo>
                    <a:pt x="1685" y="966"/>
                  </a:lnTo>
                  <a:lnTo>
                    <a:pt x="1685" y="966"/>
                  </a:lnTo>
                  <a:lnTo>
                    <a:pt x="1685" y="966"/>
                  </a:lnTo>
                  <a:lnTo>
                    <a:pt x="1683" y="964"/>
                  </a:lnTo>
                  <a:lnTo>
                    <a:pt x="1683" y="966"/>
                  </a:lnTo>
                  <a:lnTo>
                    <a:pt x="1683" y="966"/>
                  </a:lnTo>
                  <a:lnTo>
                    <a:pt x="1681" y="966"/>
                  </a:lnTo>
                  <a:lnTo>
                    <a:pt x="1681" y="966"/>
                  </a:lnTo>
                  <a:lnTo>
                    <a:pt x="1679" y="966"/>
                  </a:lnTo>
                  <a:lnTo>
                    <a:pt x="1679" y="966"/>
                  </a:lnTo>
                  <a:lnTo>
                    <a:pt x="1677" y="964"/>
                  </a:lnTo>
                  <a:lnTo>
                    <a:pt x="1677" y="966"/>
                  </a:lnTo>
                  <a:lnTo>
                    <a:pt x="1677" y="968"/>
                  </a:lnTo>
                  <a:lnTo>
                    <a:pt x="1677" y="969"/>
                  </a:lnTo>
                  <a:lnTo>
                    <a:pt x="1674" y="971"/>
                  </a:lnTo>
                  <a:lnTo>
                    <a:pt x="1672" y="973"/>
                  </a:lnTo>
                  <a:lnTo>
                    <a:pt x="1672" y="975"/>
                  </a:lnTo>
                  <a:lnTo>
                    <a:pt x="1672" y="985"/>
                  </a:lnTo>
                  <a:lnTo>
                    <a:pt x="1674" y="987"/>
                  </a:lnTo>
                  <a:lnTo>
                    <a:pt x="1674" y="988"/>
                  </a:lnTo>
                  <a:lnTo>
                    <a:pt x="1676" y="988"/>
                  </a:lnTo>
                  <a:lnTo>
                    <a:pt x="1676" y="990"/>
                  </a:lnTo>
                  <a:lnTo>
                    <a:pt x="1677" y="990"/>
                  </a:lnTo>
                  <a:lnTo>
                    <a:pt x="1677" y="990"/>
                  </a:lnTo>
                  <a:lnTo>
                    <a:pt x="1677" y="990"/>
                  </a:lnTo>
                  <a:lnTo>
                    <a:pt x="1679" y="994"/>
                  </a:lnTo>
                  <a:lnTo>
                    <a:pt x="1679" y="994"/>
                  </a:lnTo>
                  <a:lnTo>
                    <a:pt x="1679" y="994"/>
                  </a:lnTo>
                  <a:lnTo>
                    <a:pt x="1681" y="994"/>
                  </a:lnTo>
                  <a:lnTo>
                    <a:pt x="1681" y="994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3" y="990"/>
                  </a:lnTo>
                  <a:lnTo>
                    <a:pt x="1689" y="988"/>
                  </a:lnTo>
                  <a:lnTo>
                    <a:pt x="1693" y="988"/>
                  </a:lnTo>
                  <a:lnTo>
                    <a:pt x="1694" y="987"/>
                  </a:lnTo>
                  <a:lnTo>
                    <a:pt x="1694" y="987"/>
                  </a:lnTo>
                  <a:lnTo>
                    <a:pt x="1696" y="987"/>
                  </a:lnTo>
                  <a:lnTo>
                    <a:pt x="1698" y="988"/>
                  </a:lnTo>
                  <a:lnTo>
                    <a:pt x="1700" y="990"/>
                  </a:lnTo>
                  <a:lnTo>
                    <a:pt x="1702" y="990"/>
                  </a:lnTo>
                  <a:lnTo>
                    <a:pt x="1704" y="992"/>
                  </a:lnTo>
                  <a:lnTo>
                    <a:pt x="1708" y="992"/>
                  </a:lnTo>
                  <a:lnTo>
                    <a:pt x="1712" y="988"/>
                  </a:lnTo>
                  <a:lnTo>
                    <a:pt x="1712" y="990"/>
                  </a:lnTo>
                  <a:lnTo>
                    <a:pt x="1713" y="990"/>
                  </a:lnTo>
                  <a:lnTo>
                    <a:pt x="1713" y="988"/>
                  </a:lnTo>
                  <a:lnTo>
                    <a:pt x="1713" y="988"/>
                  </a:lnTo>
                  <a:lnTo>
                    <a:pt x="1715" y="988"/>
                  </a:lnTo>
                  <a:lnTo>
                    <a:pt x="1717" y="990"/>
                  </a:lnTo>
                  <a:lnTo>
                    <a:pt x="1719" y="990"/>
                  </a:lnTo>
                  <a:lnTo>
                    <a:pt x="1721" y="988"/>
                  </a:lnTo>
                  <a:lnTo>
                    <a:pt x="1723" y="988"/>
                  </a:lnTo>
                  <a:lnTo>
                    <a:pt x="1725" y="988"/>
                  </a:lnTo>
                  <a:lnTo>
                    <a:pt x="1725" y="988"/>
                  </a:lnTo>
                  <a:lnTo>
                    <a:pt x="1725" y="988"/>
                  </a:lnTo>
                  <a:lnTo>
                    <a:pt x="1727" y="990"/>
                  </a:lnTo>
                  <a:lnTo>
                    <a:pt x="1727" y="990"/>
                  </a:lnTo>
                  <a:lnTo>
                    <a:pt x="1729" y="990"/>
                  </a:lnTo>
                  <a:lnTo>
                    <a:pt x="1729" y="992"/>
                  </a:lnTo>
                  <a:lnTo>
                    <a:pt x="1730" y="992"/>
                  </a:lnTo>
                  <a:lnTo>
                    <a:pt x="1730" y="992"/>
                  </a:lnTo>
                  <a:lnTo>
                    <a:pt x="1732" y="992"/>
                  </a:lnTo>
                  <a:lnTo>
                    <a:pt x="1732" y="992"/>
                  </a:lnTo>
                  <a:lnTo>
                    <a:pt x="1734" y="994"/>
                  </a:lnTo>
                  <a:lnTo>
                    <a:pt x="1734" y="994"/>
                  </a:lnTo>
                  <a:lnTo>
                    <a:pt x="1736" y="994"/>
                  </a:lnTo>
                  <a:lnTo>
                    <a:pt x="1738" y="994"/>
                  </a:lnTo>
                  <a:lnTo>
                    <a:pt x="1738" y="992"/>
                  </a:lnTo>
                  <a:lnTo>
                    <a:pt x="1738" y="992"/>
                  </a:lnTo>
                  <a:lnTo>
                    <a:pt x="1740" y="990"/>
                  </a:lnTo>
                  <a:lnTo>
                    <a:pt x="1740" y="990"/>
                  </a:lnTo>
                  <a:lnTo>
                    <a:pt x="1742" y="990"/>
                  </a:lnTo>
                  <a:lnTo>
                    <a:pt x="1744" y="992"/>
                  </a:lnTo>
                  <a:lnTo>
                    <a:pt x="1744" y="992"/>
                  </a:lnTo>
                  <a:lnTo>
                    <a:pt x="1744" y="994"/>
                  </a:lnTo>
                  <a:lnTo>
                    <a:pt x="1747" y="998"/>
                  </a:lnTo>
                  <a:lnTo>
                    <a:pt x="1747" y="998"/>
                  </a:lnTo>
                  <a:lnTo>
                    <a:pt x="1749" y="998"/>
                  </a:lnTo>
                  <a:lnTo>
                    <a:pt x="1749" y="998"/>
                  </a:lnTo>
                  <a:lnTo>
                    <a:pt x="1751" y="998"/>
                  </a:lnTo>
                  <a:lnTo>
                    <a:pt x="1753" y="1000"/>
                  </a:lnTo>
                  <a:lnTo>
                    <a:pt x="1757" y="1000"/>
                  </a:lnTo>
                  <a:lnTo>
                    <a:pt x="1757" y="1000"/>
                  </a:lnTo>
                  <a:lnTo>
                    <a:pt x="1763" y="996"/>
                  </a:lnTo>
                  <a:lnTo>
                    <a:pt x="1765" y="996"/>
                  </a:lnTo>
                  <a:lnTo>
                    <a:pt x="1766" y="996"/>
                  </a:lnTo>
                  <a:lnTo>
                    <a:pt x="1774" y="998"/>
                  </a:lnTo>
                  <a:lnTo>
                    <a:pt x="1776" y="998"/>
                  </a:lnTo>
                  <a:lnTo>
                    <a:pt x="1778" y="996"/>
                  </a:lnTo>
                  <a:lnTo>
                    <a:pt x="1778" y="994"/>
                  </a:lnTo>
                  <a:lnTo>
                    <a:pt x="1778" y="992"/>
                  </a:lnTo>
                  <a:lnTo>
                    <a:pt x="1778" y="990"/>
                  </a:lnTo>
                  <a:lnTo>
                    <a:pt x="1778" y="988"/>
                  </a:lnTo>
                  <a:lnTo>
                    <a:pt x="1780" y="988"/>
                  </a:lnTo>
                  <a:lnTo>
                    <a:pt x="1782" y="988"/>
                  </a:lnTo>
                  <a:lnTo>
                    <a:pt x="1783" y="990"/>
                  </a:lnTo>
                  <a:lnTo>
                    <a:pt x="1787" y="990"/>
                  </a:lnTo>
                  <a:lnTo>
                    <a:pt x="1789" y="990"/>
                  </a:lnTo>
                  <a:lnTo>
                    <a:pt x="1793" y="990"/>
                  </a:lnTo>
                  <a:lnTo>
                    <a:pt x="1795" y="992"/>
                  </a:lnTo>
                  <a:lnTo>
                    <a:pt x="1795" y="992"/>
                  </a:lnTo>
                  <a:lnTo>
                    <a:pt x="1797" y="996"/>
                  </a:lnTo>
                  <a:lnTo>
                    <a:pt x="1797" y="996"/>
                  </a:lnTo>
                  <a:lnTo>
                    <a:pt x="1797" y="996"/>
                  </a:lnTo>
                  <a:lnTo>
                    <a:pt x="1799" y="994"/>
                  </a:lnTo>
                  <a:lnTo>
                    <a:pt x="1801" y="992"/>
                  </a:lnTo>
                  <a:lnTo>
                    <a:pt x="1801" y="994"/>
                  </a:lnTo>
                  <a:lnTo>
                    <a:pt x="1801" y="994"/>
                  </a:lnTo>
                  <a:lnTo>
                    <a:pt x="1802" y="994"/>
                  </a:lnTo>
                  <a:lnTo>
                    <a:pt x="1804" y="996"/>
                  </a:lnTo>
                  <a:lnTo>
                    <a:pt x="1804" y="996"/>
                  </a:lnTo>
                  <a:lnTo>
                    <a:pt x="1804" y="996"/>
                  </a:lnTo>
                  <a:lnTo>
                    <a:pt x="1806" y="996"/>
                  </a:lnTo>
                  <a:lnTo>
                    <a:pt x="1806" y="996"/>
                  </a:lnTo>
                  <a:lnTo>
                    <a:pt x="1810" y="994"/>
                  </a:lnTo>
                  <a:lnTo>
                    <a:pt x="1812" y="992"/>
                  </a:lnTo>
                  <a:lnTo>
                    <a:pt x="1821" y="990"/>
                  </a:lnTo>
                  <a:lnTo>
                    <a:pt x="1823" y="988"/>
                  </a:lnTo>
                  <a:lnTo>
                    <a:pt x="1825" y="987"/>
                  </a:lnTo>
                  <a:lnTo>
                    <a:pt x="1829" y="985"/>
                  </a:lnTo>
                  <a:lnTo>
                    <a:pt x="1831" y="985"/>
                  </a:lnTo>
                  <a:lnTo>
                    <a:pt x="1836" y="985"/>
                  </a:lnTo>
                  <a:lnTo>
                    <a:pt x="1838" y="987"/>
                  </a:lnTo>
                  <a:lnTo>
                    <a:pt x="1838" y="987"/>
                  </a:lnTo>
                  <a:lnTo>
                    <a:pt x="1840" y="985"/>
                  </a:lnTo>
                  <a:lnTo>
                    <a:pt x="1840" y="985"/>
                  </a:lnTo>
                  <a:lnTo>
                    <a:pt x="1848" y="985"/>
                  </a:lnTo>
                  <a:lnTo>
                    <a:pt x="1852" y="985"/>
                  </a:lnTo>
                  <a:lnTo>
                    <a:pt x="1855" y="983"/>
                  </a:lnTo>
                  <a:lnTo>
                    <a:pt x="1855" y="983"/>
                  </a:lnTo>
                  <a:lnTo>
                    <a:pt x="1857" y="981"/>
                  </a:lnTo>
                  <a:lnTo>
                    <a:pt x="1859" y="981"/>
                  </a:lnTo>
                  <a:lnTo>
                    <a:pt x="1863" y="979"/>
                  </a:lnTo>
                  <a:lnTo>
                    <a:pt x="1865" y="979"/>
                  </a:lnTo>
                  <a:lnTo>
                    <a:pt x="1865" y="979"/>
                  </a:lnTo>
                  <a:lnTo>
                    <a:pt x="1867" y="979"/>
                  </a:lnTo>
                  <a:lnTo>
                    <a:pt x="1867" y="977"/>
                  </a:lnTo>
                  <a:lnTo>
                    <a:pt x="1869" y="979"/>
                  </a:lnTo>
                  <a:lnTo>
                    <a:pt x="1869" y="979"/>
                  </a:lnTo>
                  <a:lnTo>
                    <a:pt x="1871" y="977"/>
                  </a:lnTo>
                  <a:lnTo>
                    <a:pt x="1871" y="977"/>
                  </a:lnTo>
                  <a:lnTo>
                    <a:pt x="1874" y="977"/>
                  </a:lnTo>
                  <a:lnTo>
                    <a:pt x="1874" y="977"/>
                  </a:lnTo>
                  <a:lnTo>
                    <a:pt x="1878" y="975"/>
                  </a:lnTo>
                  <a:lnTo>
                    <a:pt x="1878" y="973"/>
                  </a:lnTo>
                  <a:close/>
                  <a:moveTo>
                    <a:pt x="1819" y="1100"/>
                  </a:moveTo>
                  <a:lnTo>
                    <a:pt x="1818" y="1100"/>
                  </a:lnTo>
                  <a:lnTo>
                    <a:pt x="1816" y="1100"/>
                  </a:lnTo>
                  <a:lnTo>
                    <a:pt x="1816" y="1100"/>
                  </a:lnTo>
                  <a:lnTo>
                    <a:pt x="1814" y="1100"/>
                  </a:lnTo>
                  <a:lnTo>
                    <a:pt x="1812" y="1100"/>
                  </a:lnTo>
                  <a:lnTo>
                    <a:pt x="1812" y="1100"/>
                  </a:lnTo>
                  <a:lnTo>
                    <a:pt x="1808" y="1104"/>
                  </a:lnTo>
                  <a:lnTo>
                    <a:pt x="1801" y="1108"/>
                  </a:lnTo>
                  <a:lnTo>
                    <a:pt x="1801" y="1110"/>
                  </a:lnTo>
                  <a:lnTo>
                    <a:pt x="1801" y="1110"/>
                  </a:lnTo>
                  <a:lnTo>
                    <a:pt x="1801" y="1110"/>
                  </a:lnTo>
                  <a:lnTo>
                    <a:pt x="1801" y="1111"/>
                  </a:lnTo>
                  <a:lnTo>
                    <a:pt x="1802" y="1111"/>
                  </a:lnTo>
                  <a:lnTo>
                    <a:pt x="1804" y="1111"/>
                  </a:lnTo>
                  <a:lnTo>
                    <a:pt x="1806" y="1111"/>
                  </a:lnTo>
                  <a:lnTo>
                    <a:pt x="1812" y="1111"/>
                  </a:lnTo>
                  <a:lnTo>
                    <a:pt x="1812" y="1111"/>
                  </a:lnTo>
                  <a:lnTo>
                    <a:pt x="1812" y="1111"/>
                  </a:lnTo>
                  <a:lnTo>
                    <a:pt x="1814" y="1111"/>
                  </a:lnTo>
                  <a:lnTo>
                    <a:pt x="1814" y="1110"/>
                  </a:lnTo>
                  <a:lnTo>
                    <a:pt x="1814" y="1110"/>
                  </a:lnTo>
                  <a:lnTo>
                    <a:pt x="1814" y="1110"/>
                  </a:lnTo>
                  <a:lnTo>
                    <a:pt x="1816" y="1110"/>
                  </a:lnTo>
                  <a:lnTo>
                    <a:pt x="1816" y="1110"/>
                  </a:lnTo>
                  <a:lnTo>
                    <a:pt x="1816" y="1110"/>
                  </a:lnTo>
                  <a:lnTo>
                    <a:pt x="1818" y="1108"/>
                  </a:lnTo>
                  <a:lnTo>
                    <a:pt x="1819" y="1106"/>
                  </a:lnTo>
                  <a:lnTo>
                    <a:pt x="1819" y="1106"/>
                  </a:lnTo>
                  <a:lnTo>
                    <a:pt x="1821" y="1102"/>
                  </a:lnTo>
                  <a:lnTo>
                    <a:pt x="1819" y="1100"/>
                  </a:lnTo>
                  <a:lnTo>
                    <a:pt x="1819" y="1100"/>
                  </a:lnTo>
                  <a:close/>
                  <a:moveTo>
                    <a:pt x="1867" y="1127"/>
                  </a:moveTo>
                  <a:lnTo>
                    <a:pt x="1865" y="1127"/>
                  </a:lnTo>
                  <a:lnTo>
                    <a:pt x="1865" y="1125"/>
                  </a:lnTo>
                  <a:lnTo>
                    <a:pt x="1865" y="1125"/>
                  </a:lnTo>
                  <a:lnTo>
                    <a:pt x="1863" y="1125"/>
                  </a:lnTo>
                  <a:lnTo>
                    <a:pt x="1865" y="1127"/>
                  </a:lnTo>
                  <a:lnTo>
                    <a:pt x="1865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close/>
                  <a:moveTo>
                    <a:pt x="1322" y="981"/>
                  </a:moveTo>
                  <a:lnTo>
                    <a:pt x="1322" y="981"/>
                  </a:lnTo>
                  <a:lnTo>
                    <a:pt x="1320" y="981"/>
                  </a:lnTo>
                  <a:lnTo>
                    <a:pt x="1318" y="979"/>
                  </a:lnTo>
                  <a:lnTo>
                    <a:pt x="1316" y="977"/>
                  </a:lnTo>
                  <a:lnTo>
                    <a:pt x="1314" y="977"/>
                  </a:lnTo>
                  <a:lnTo>
                    <a:pt x="1314" y="977"/>
                  </a:lnTo>
                  <a:lnTo>
                    <a:pt x="1312" y="977"/>
                  </a:lnTo>
                  <a:lnTo>
                    <a:pt x="1310" y="975"/>
                  </a:lnTo>
                  <a:lnTo>
                    <a:pt x="1310" y="975"/>
                  </a:lnTo>
                  <a:lnTo>
                    <a:pt x="1310" y="973"/>
                  </a:lnTo>
                  <a:lnTo>
                    <a:pt x="1310" y="969"/>
                  </a:lnTo>
                  <a:lnTo>
                    <a:pt x="1310" y="966"/>
                  </a:lnTo>
                  <a:lnTo>
                    <a:pt x="1308" y="966"/>
                  </a:lnTo>
                  <a:lnTo>
                    <a:pt x="1308" y="968"/>
                  </a:lnTo>
                  <a:lnTo>
                    <a:pt x="1308" y="969"/>
                  </a:lnTo>
                  <a:lnTo>
                    <a:pt x="1306" y="971"/>
                  </a:lnTo>
                  <a:lnTo>
                    <a:pt x="1306" y="969"/>
                  </a:lnTo>
                  <a:lnTo>
                    <a:pt x="1306" y="969"/>
                  </a:lnTo>
                  <a:lnTo>
                    <a:pt x="1306" y="966"/>
                  </a:lnTo>
                  <a:lnTo>
                    <a:pt x="1305" y="964"/>
                  </a:lnTo>
                  <a:lnTo>
                    <a:pt x="1305" y="964"/>
                  </a:lnTo>
                  <a:lnTo>
                    <a:pt x="1305" y="964"/>
                  </a:lnTo>
                  <a:lnTo>
                    <a:pt x="1305" y="962"/>
                  </a:lnTo>
                  <a:lnTo>
                    <a:pt x="1306" y="960"/>
                  </a:lnTo>
                  <a:lnTo>
                    <a:pt x="1308" y="947"/>
                  </a:lnTo>
                  <a:lnTo>
                    <a:pt x="1310" y="935"/>
                  </a:lnTo>
                  <a:lnTo>
                    <a:pt x="1310" y="934"/>
                  </a:lnTo>
                  <a:lnTo>
                    <a:pt x="1310" y="932"/>
                  </a:lnTo>
                  <a:lnTo>
                    <a:pt x="1310" y="932"/>
                  </a:lnTo>
                  <a:lnTo>
                    <a:pt x="1310" y="932"/>
                  </a:lnTo>
                  <a:lnTo>
                    <a:pt x="1310" y="930"/>
                  </a:lnTo>
                  <a:lnTo>
                    <a:pt x="1310" y="930"/>
                  </a:lnTo>
                  <a:lnTo>
                    <a:pt x="1312" y="928"/>
                  </a:lnTo>
                  <a:lnTo>
                    <a:pt x="1312" y="928"/>
                  </a:lnTo>
                  <a:lnTo>
                    <a:pt x="1312" y="926"/>
                  </a:lnTo>
                  <a:lnTo>
                    <a:pt x="1312" y="924"/>
                  </a:lnTo>
                  <a:lnTo>
                    <a:pt x="1312" y="922"/>
                  </a:lnTo>
                  <a:lnTo>
                    <a:pt x="1310" y="922"/>
                  </a:lnTo>
                  <a:lnTo>
                    <a:pt x="1308" y="920"/>
                  </a:lnTo>
                  <a:lnTo>
                    <a:pt x="1306" y="918"/>
                  </a:lnTo>
                  <a:lnTo>
                    <a:pt x="1306" y="918"/>
                  </a:lnTo>
                  <a:lnTo>
                    <a:pt x="1306" y="918"/>
                  </a:lnTo>
                  <a:lnTo>
                    <a:pt x="1305" y="918"/>
                  </a:lnTo>
                  <a:lnTo>
                    <a:pt x="1303" y="918"/>
                  </a:lnTo>
                  <a:lnTo>
                    <a:pt x="1303" y="918"/>
                  </a:lnTo>
                  <a:lnTo>
                    <a:pt x="1303" y="918"/>
                  </a:lnTo>
                  <a:lnTo>
                    <a:pt x="1299" y="915"/>
                  </a:lnTo>
                  <a:lnTo>
                    <a:pt x="1299" y="915"/>
                  </a:lnTo>
                  <a:lnTo>
                    <a:pt x="1297" y="915"/>
                  </a:lnTo>
                  <a:lnTo>
                    <a:pt x="1293" y="916"/>
                  </a:lnTo>
                  <a:lnTo>
                    <a:pt x="1293" y="916"/>
                  </a:lnTo>
                  <a:lnTo>
                    <a:pt x="1291" y="915"/>
                  </a:lnTo>
                  <a:lnTo>
                    <a:pt x="1289" y="913"/>
                  </a:lnTo>
                  <a:lnTo>
                    <a:pt x="1286" y="911"/>
                  </a:lnTo>
                  <a:lnTo>
                    <a:pt x="1284" y="909"/>
                  </a:lnTo>
                  <a:lnTo>
                    <a:pt x="1282" y="909"/>
                  </a:lnTo>
                  <a:lnTo>
                    <a:pt x="1278" y="913"/>
                  </a:lnTo>
                  <a:lnTo>
                    <a:pt x="1276" y="915"/>
                  </a:lnTo>
                  <a:lnTo>
                    <a:pt x="1274" y="915"/>
                  </a:lnTo>
                  <a:lnTo>
                    <a:pt x="1272" y="915"/>
                  </a:lnTo>
                  <a:lnTo>
                    <a:pt x="1272" y="913"/>
                  </a:lnTo>
                  <a:lnTo>
                    <a:pt x="1270" y="913"/>
                  </a:lnTo>
                  <a:lnTo>
                    <a:pt x="1270" y="915"/>
                  </a:lnTo>
                  <a:lnTo>
                    <a:pt x="1269" y="916"/>
                  </a:lnTo>
                  <a:lnTo>
                    <a:pt x="1269" y="916"/>
                  </a:lnTo>
                  <a:lnTo>
                    <a:pt x="1267" y="916"/>
                  </a:lnTo>
                  <a:lnTo>
                    <a:pt x="1265" y="916"/>
                  </a:lnTo>
                  <a:lnTo>
                    <a:pt x="1263" y="915"/>
                  </a:lnTo>
                  <a:lnTo>
                    <a:pt x="1261" y="915"/>
                  </a:lnTo>
                  <a:lnTo>
                    <a:pt x="1259" y="915"/>
                  </a:lnTo>
                  <a:lnTo>
                    <a:pt x="1259" y="916"/>
                  </a:lnTo>
                  <a:lnTo>
                    <a:pt x="1257" y="916"/>
                  </a:lnTo>
                  <a:lnTo>
                    <a:pt x="1250" y="915"/>
                  </a:lnTo>
                  <a:lnTo>
                    <a:pt x="1248" y="915"/>
                  </a:lnTo>
                  <a:lnTo>
                    <a:pt x="1246" y="916"/>
                  </a:lnTo>
                  <a:lnTo>
                    <a:pt x="1244" y="916"/>
                  </a:lnTo>
                  <a:lnTo>
                    <a:pt x="1242" y="916"/>
                  </a:lnTo>
                  <a:lnTo>
                    <a:pt x="1242" y="916"/>
                  </a:lnTo>
                  <a:lnTo>
                    <a:pt x="1238" y="918"/>
                  </a:lnTo>
                  <a:lnTo>
                    <a:pt x="1236" y="920"/>
                  </a:lnTo>
                  <a:lnTo>
                    <a:pt x="1234" y="920"/>
                  </a:lnTo>
                  <a:lnTo>
                    <a:pt x="1234" y="920"/>
                  </a:lnTo>
                  <a:lnTo>
                    <a:pt x="1233" y="920"/>
                  </a:lnTo>
                  <a:lnTo>
                    <a:pt x="1231" y="918"/>
                  </a:lnTo>
                  <a:lnTo>
                    <a:pt x="1229" y="918"/>
                  </a:lnTo>
                  <a:lnTo>
                    <a:pt x="1229" y="918"/>
                  </a:lnTo>
                  <a:lnTo>
                    <a:pt x="1227" y="918"/>
                  </a:lnTo>
                  <a:lnTo>
                    <a:pt x="1227" y="918"/>
                  </a:lnTo>
                  <a:lnTo>
                    <a:pt x="1227" y="918"/>
                  </a:lnTo>
                  <a:lnTo>
                    <a:pt x="1225" y="916"/>
                  </a:lnTo>
                  <a:lnTo>
                    <a:pt x="1223" y="916"/>
                  </a:lnTo>
                  <a:lnTo>
                    <a:pt x="1221" y="916"/>
                  </a:lnTo>
                  <a:lnTo>
                    <a:pt x="1219" y="913"/>
                  </a:lnTo>
                  <a:lnTo>
                    <a:pt x="1217" y="913"/>
                  </a:lnTo>
                  <a:lnTo>
                    <a:pt x="1216" y="913"/>
                  </a:lnTo>
                  <a:lnTo>
                    <a:pt x="1214" y="911"/>
                  </a:lnTo>
                  <a:lnTo>
                    <a:pt x="1214" y="911"/>
                  </a:lnTo>
                  <a:lnTo>
                    <a:pt x="1212" y="911"/>
                  </a:lnTo>
                  <a:lnTo>
                    <a:pt x="1202" y="907"/>
                  </a:lnTo>
                  <a:lnTo>
                    <a:pt x="1197" y="903"/>
                  </a:lnTo>
                  <a:lnTo>
                    <a:pt x="1197" y="898"/>
                  </a:lnTo>
                  <a:lnTo>
                    <a:pt x="1198" y="898"/>
                  </a:lnTo>
                  <a:lnTo>
                    <a:pt x="1200" y="896"/>
                  </a:lnTo>
                  <a:lnTo>
                    <a:pt x="1200" y="894"/>
                  </a:lnTo>
                  <a:lnTo>
                    <a:pt x="1200" y="892"/>
                  </a:lnTo>
                  <a:lnTo>
                    <a:pt x="1200" y="890"/>
                  </a:lnTo>
                  <a:lnTo>
                    <a:pt x="1202" y="888"/>
                  </a:lnTo>
                  <a:lnTo>
                    <a:pt x="1202" y="886"/>
                  </a:lnTo>
                  <a:lnTo>
                    <a:pt x="1202" y="886"/>
                  </a:lnTo>
                  <a:lnTo>
                    <a:pt x="1200" y="884"/>
                  </a:lnTo>
                  <a:lnTo>
                    <a:pt x="1200" y="882"/>
                  </a:lnTo>
                  <a:lnTo>
                    <a:pt x="1198" y="880"/>
                  </a:lnTo>
                  <a:lnTo>
                    <a:pt x="1198" y="880"/>
                  </a:lnTo>
                  <a:lnTo>
                    <a:pt x="1197" y="880"/>
                  </a:lnTo>
                  <a:lnTo>
                    <a:pt x="1195" y="882"/>
                  </a:lnTo>
                  <a:lnTo>
                    <a:pt x="1195" y="884"/>
                  </a:lnTo>
                  <a:lnTo>
                    <a:pt x="1193" y="884"/>
                  </a:lnTo>
                  <a:lnTo>
                    <a:pt x="1189" y="882"/>
                  </a:lnTo>
                  <a:lnTo>
                    <a:pt x="1187" y="882"/>
                  </a:lnTo>
                  <a:lnTo>
                    <a:pt x="1187" y="880"/>
                  </a:lnTo>
                  <a:lnTo>
                    <a:pt x="1191" y="880"/>
                  </a:lnTo>
                  <a:lnTo>
                    <a:pt x="1191" y="880"/>
                  </a:lnTo>
                  <a:lnTo>
                    <a:pt x="1193" y="879"/>
                  </a:lnTo>
                  <a:lnTo>
                    <a:pt x="1191" y="879"/>
                  </a:lnTo>
                  <a:lnTo>
                    <a:pt x="1191" y="877"/>
                  </a:lnTo>
                  <a:lnTo>
                    <a:pt x="1189" y="877"/>
                  </a:lnTo>
                  <a:lnTo>
                    <a:pt x="1189" y="877"/>
                  </a:lnTo>
                  <a:lnTo>
                    <a:pt x="1187" y="875"/>
                  </a:lnTo>
                  <a:lnTo>
                    <a:pt x="1187" y="873"/>
                  </a:lnTo>
                  <a:lnTo>
                    <a:pt x="1187" y="873"/>
                  </a:lnTo>
                  <a:lnTo>
                    <a:pt x="1187" y="873"/>
                  </a:lnTo>
                  <a:lnTo>
                    <a:pt x="1189" y="871"/>
                  </a:lnTo>
                  <a:lnTo>
                    <a:pt x="1191" y="871"/>
                  </a:lnTo>
                  <a:lnTo>
                    <a:pt x="1191" y="871"/>
                  </a:lnTo>
                  <a:lnTo>
                    <a:pt x="1189" y="871"/>
                  </a:lnTo>
                  <a:lnTo>
                    <a:pt x="1189" y="871"/>
                  </a:lnTo>
                  <a:lnTo>
                    <a:pt x="1187" y="871"/>
                  </a:lnTo>
                  <a:lnTo>
                    <a:pt x="1187" y="869"/>
                  </a:lnTo>
                  <a:lnTo>
                    <a:pt x="1185" y="867"/>
                  </a:lnTo>
                  <a:lnTo>
                    <a:pt x="1185" y="867"/>
                  </a:lnTo>
                  <a:lnTo>
                    <a:pt x="1185" y="865"/>
                  </a:lnTo>
                  <a:lnTo>
                    <a:pt x="1187" y="863"/>
                  </a:lnTo>
                  <a:lnTo>
                    <a:pt x="1187" y="862"/>
                  </a:lnTo>
                  <a:lnTo>
                    <a:pt x="1187" y="860"/>
                  </a:lnTo>
                  <a:lnTo>
                    <a:pt x="1185" y="860"/>
                  </a:lnTo>
                  <a:lnTo>
                    <a:pt x="1185" y="860"/>
                  </a:lnTo>
                  <a:lnTo>
                    <a:pt x="1185" y="860"/>
                  </a:lnTo>
                  <a:lnTo>
                    <a:pt x="1183" y="858"/>
                  </a:lnTo>
                  <a:lnTo>
                    <a:pt x="1183" y="858"/>
                  </a:lnTo>
                  <a:lnTo>
                    <a:pt x="1183" y="860"/>
                  </a:lnTo>
                  <a:lnTo>
                    <a:pt x="1183" y="860"/>
                  </a:lnTo>
                  <a:lnTo>
                    <a:pt x="1183" y="862"/>
                  </a:lnTo>
                  <a:lnTo>
                    <a:pt x="1183" y="862"/>
                  </a:lnTo>
                  <a:lnTo>
                    <a:pt x="1181" y="862"/>
                  </a:lnTo>
                  <a:lnTo>
                    <a:pt x="1180" y="862"/>
                  </a:lnTo>
                  <a:lnTo>
                    <a:pt x="1180" y="862"/>
                  </a:lnTo>
                  <a:lnTo>
                    <a:pt x="1178" y="860"/>
                  </a:lnTo>
                  <a:lnTo>
                    <a:pt x="1176" y="860"/>
                  </a:lnTo>
                  <a:lnTo>
                    <a:pt x="1176" y="860"/>
                  </a:lnTo>
                  <a:lnTo>
                    <a:pt x="1176" y="860"/>
                  </a:lnTo>
                  <a:lnTo>
                    <a:pt x="1174" y="860"/>
                  </a:lnTo>
                  <a:lnTo>
                    <a:pt x="1174" y="860"/>
                  </a:lnTo>
                  <a:lnTo>
                    <a:pt x="1172" y="860"/>
                  </a:lnTo>
                  <a:lnTo>
                    <a:pt x="1170" y="860"/>
                  </a:lnTo>
                  <a:lnTo>
                    <a:pt x="1168" y="860"/>
                  </a:lnTo>
                  <a:lnTo>
                    <a:pt x="1166" y="860"/>
                  </a:lnTo>
                  <a:lnTo>
                    <a:pt x="1164" y="860"/>
                  </a:lnTo>
                  <a:lnTo>
                    <a:pt x="1163" y="860"/>
                  </a:lnTo>
                  <a:lnTo>
                    <a:pt x="1161" y="860"/>
                  </a:lnTo>
                  <a:lnTo>
                    <a:pt x="1159" y="862"/>
                  </a:lnTo>
                  <a:lnTo>
                    <a:pt x="1157" y="862"/>
                  </a:lnTo>
                  <a:lnTo>
                    <a:pt x="1153" y="862"/>
                  </a:lnTo>
                  <a:lnTo>
                    <a:pt x="1151" y="862"/>
                  </a:lnTo>
                  <a:lnTo>
                    <a:pt x="1151" y="860"/>
                  </a:lnTo>
                  <a:lnTo>
                    <a:pt x="1147" y="856"/>
                  </a:lnTo>
                  <a:lnTo>
                    <a:pt x="1144" y="852"/>
                  </a:lnTo>
                  <a:lnTo>
                    <a:pt x="1144" y="852"/>
                  </a:lnTo>
                  <a:lnTo>
                    <a:pt x="1142" y="852"/>
                  </a:lnTo>
                  <a:lnTo>
                    <a:pt x="1140" y="854"/>
                  </a:lnTo>
                  <a:lnTo>
                    <a:pt x="1138" y="854"/>
                  </a:lnTo>
                  <a:lnTo>
                    <a:pt x="1136" y="854"/>
                  </a:lnTo>
                  <a:lnTo>
                    <a:pt x="1136" y="854"/>
                  </a:lnTo>
                  <a:lnTo>
                    <a:pt x="1132" y="854"/>
                  </a:lnTo>
                  <a:lnTo>
                    <a:pt x="1128" y="852"/>
                  </a:lnTo>
                  <a:lnTo>
                    <a:pt x="1127" y="852"/>
                  </a:lnTo>
                  <a:lnTo>
                    <a:pt x="1125" y="850"/>
                  </a:lnTo>
                  <a:lnTo>
                    <a:pt x="1123" y="848"/>
                  </a:lnTo>
                  <a:lnTo>
                    <a:pt x="1121" y="846"/>
                  </a:lnTo>
                  <a:lnTo>
                    <a:pt x="1119" y="845"/>
                  </a:lnTo>
                  <a:lnTo>
                    <a:pt x="1117" y="845"/>
                  </a:lnTo>
                  <a:lnTo>
                    <a:pt x="1113" y="843"/>
                  </a:lnTo>
                  <a:lnTo>
                    <a:pt x="1111" y="843"/>
                  </a:lnTo>
                  <a:lnTo>
                    <a:pt x="1111" y="843"/>
                  </a:lnTo>
                  <a:lnTo>
                    <a:pt x="1108" y="846"/>
                  </a:lnTo>
                  <a:lnTo>
                    <a:pt x="1108" y="846"/>
                  </a:lnTo>
                  <a:lnTo>
                    <a:pt x="1106" y="848"/>
                  </a:lnTo>
                  <a:lnTo>
                    <a:pt x="1104" y="848"/>
                  </a:lnTo>
                  <a:lnTo>
                    <a:pt x="1102" y="848"/>
                  </a:lnTo>
                  <a:lnTo>
                    <a:pt x="1089" y="846"/>
                  </a:lnTo>
                  <a:lnTo>
                    <a:pt x="1089" y="846"/>
                  </a:lnTo>
                  <a:lnTo>
                    <a:pt x="1089" y="846"/>
                  </a:lnTo>
                  <a:lnTo>
                    <a:pt x="1087" y="846"/>
                  </a:lnTo>
                  <a:lnTo>
                    <a:pt x="1087" y="845"/>
                  </a:lnTo>
                  <a:lnTo>
                    <a:pt x="1085" y="837"/>
                  </a:lnTo>
                  <a:lnTo>
                    <a:pt x="1083" y="835"/>
                  </a:lnTo>
                  <a:lnTo>
                    <a:pt x="1083" y="831"/>
                  </a:lnTo>
                  <a:lnTo>
                    <a:pt x="1081" y="831"/>
                  </a:lnTo>
                  <a:lnTo>
                    <a:pt x="1081" y="829"/>
                  </a:lnTo>
                  <a:lnTo>
                    <a:pt x="1081" y="829"/>
                  </a:lnTo>
                  <a:lnTo>
                    <a:pt x="1081" y="829"/>
                  </a:lnTo>
                  <a:lnTo>
                    <a:pt x="1079" y="829"/>
                  </a:lnTo>
                  <a:lnTo>
                    <a:pt x="1079" y="829"/>
                  </a:lnTo>
                  <a:lnTo>
                    <a:pt x="1079" y="829"/>
                  </a:lnTo>
                  <a:lnTo>
                    <a:pt x="1079" y="829"/>
                  </a:lnTo>
                  <a:lnTo>
                    <a:pt x="1077" y="829"/>
                  </a:lnTo>
                  <a:lnTo>
                    <a:pt x="1077" y="829"/>
                  </a:lnTo>
                  <a:lnTo>
                    <a:pt x="1075" y="829"/>
                  </a:lnTo>
                  <a:lnTo>
                    <a:pt x="1074" y="827"/>
                  </a:lnTo>
                  <a:lnTo>
                    <a:pt x="1074" y="827"/>
                  </a:lnTo>
                  <a:lnTo>
                    <a:pt x="1072" y="827"/>
                  </a:lnTo>
                  <a:lnTo>
                    <a:pt x="1068" y="827"/>
                  </a:lnTo>
                  <a:lnTo>
                    <a:pt x="1068" y="829"/>
                  </a:lnTo>
                  <a:lnTo>
                    <a:pt x="1066" y="829"/>
                  </a:lnTo>
                  <a:lnTo>
                    <a:pt x="1066" y="829"/>
                  </a:lnTo>
                  <a:lnTo>
                    <a:pt x="1064" y="829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7" y="833"/>
                  </a:lnTo>
                  <a:lnTo>
                    <a:pt x="1057" y="835"/>
                  </a:lnTo>
                  <a:lnTo>
                    <a:pt x="1057" y="837"/>
                  </a:lnTo>
                  <a:lnTo>
                    <a:pt x="1057" y="837"/>
                  </a:lnTo>
                  <a:lnTo>
                    <a:pt x="1057" y="839"/>
                  </a:lnTo>
                  <a:lnTo>
                    <a:pt x="1057" y="841"/>
                  </a:lnTo>
                  <a:lnTo>
                    <a:pt x="1055" y="843"/>
                  </a:lnTo>
                  <a:lnTo>
                    <a:pt x="1055" y="846"/>
                  </a:lnTo>
                  <a:lnTo>
                    <a:pt x="1049" y="856"/>
                  </a:lnTo>
                  <a:lnTo>
                    <a:pt x="1047" y="860"/>
                  </a:lnTo>
                  <a:lnTo>
                    <a:pt x="1043" y="863"/>
                  </a:lnTo>
                  <a:lnTo>
                    <a:pt x="1043" y="863"/>
                  </a:lnTo>
                  <a:lnTo>
                    <a:pt x="1041" y="863"/>
                  </a:lnTo>
                  <a:lnTo>
                    <a:pt x="1039" y="863"/>
                  </a:lnTo>
                  <a:lnTo>
                    <a:pt x="1039" y="865"/>
                  </a:lnTo>
                  <a:lnTo>
                    <a:pt x="1038" y="865"/>
                  </a:lnTo>
                  <a:lnTo>
                    <a:pt x="1038" y="865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0" y="863"/>
                  </a:lnTo>
                  <a:lnTo>
                    <a:pt x="1028" y="862"/>
                  </a:lnTo>
                  <a:lnTo>
                    <a:pt x="1026" y="862"/>
                  </a:lnTo>
                  <a:lnTo>
                    <a:pt x="1024" y="860"/>
                  </a:lnTo>
                  <a:lnTo>
                    <a:pt x="1024" y="860"/>
                  </a:lnTo>
                  <a:lnTo>
                    <a:pt x="1024" y="860"/>
                  </a:lnTo>
                  <a:lnTo>
                    <a:pt x="1024" y="858"/>
                  </a:lnTo>
                  <a:lnTo>
                    <a:pt x="1022" y="858"/>
                  </a:lnTo>
                  <a:lnTo>
                    <a:pt x="1022" y="858"/>
                  </a:lnTo>
                  <a:lnTo>
                    <a:pt x="1021" y="860"/>
                  </a:lnTo>
                  <a:lnTo>
                    <a:pt x="1021" y="860"/>
                  </a:lnTo>
                  <a:lnTo>
                    <a:pt x="1021" y="862"/>
                  </a:lnTo>
                  <a:lnTo>
                    <a:pt x="1019" y="862"/>
                  </a:lnTo>
                  <a:lnTo>
                    <a:pt x="1009" y="862"/>
                  </a:lnTo>
                  <a:lnTo>
                    <a:pt x="1007" y="862"/>
                  </a:lnTo>
                  <a:lnTo>
                    <a:pt x="1004" y="862"/>
                  </a:lnTo>
                  <a:lnTo>
                    <a:pt x="992" y="858"/>
                  </a:lnTo>
                  <a:lnTo>
                    <a:pt x="979" y="856"/>
                  </a:lnTo>
                  <a:lnTo>
                    <a:pt x="977" y="854"/>
                  </a:lnTo>
                  <a:lnTo>
                    <a:pt x="973" y="858"/>
                  </a:lnTo>
                  <a:lnTo>
                    <a:pt x="968" y="860"/>
                  </a:lnTo>
                  <a:lnTo>
                    <a:pt x="956" y="858"/>
                  </a:lnTo>
                  <a:lnTo>
                    <a:pt x="954" y="858"/>
                  </a:lnTo>
                  <a:lnTo>
                    <a:pt x="952" y="858"/>
                  </a:lnTo>
                  <a:lnTo>
                    <a:pt x="951" y="856"/>
                  </a:lnTo>
                  <a:lnTo>
                    <a:pt x="951" y="856"/>
                  </a:lnTo>
                  <a:lnTo>
                    <a:pt x="947" y="854"/>
                  </a:lnTo>
                  <a:lnTo>
                    <a:pt x="947" y="854"/>
                  </a:lnTo>
                  <a:lnTo>
                    <a:pt x="945" y="854"/>
                  </a:lnTo>
                  <a:lnTo>
                    <a:pt x="943" y="854"/>
                  </a:lnTo>
                  <a:lnTo>
                    <a:pt x="943" y="854"/>
                  </a:lnTo>
                  <a:lnTo>
                    <a:pt x="943" y="856"/>
                  </a:lnTo>
                  <a:lnTo>
                    <a:pt x="943" y="858"/>
                  </a:lnTo>
                  <a:lnTo>
                    <a:pt x="941" y="858"/>
                  </a:lnTo>
                  <a:lnTo>
                    <a:pt x="939" y="858"/>
                  </a:lnTo>
                  <a:lnTo>
                    <a:pt x="939" y="858"/>
                  </a:lnTo>
                  <a:lnTo>
                    <a:pt x="937" y="856"/>
                  </a:lnTo>
                  <a:lnTo>
                    <a:pt x="937" y="856"/>
                  </a:lnTo>
                  <a:lnTo>
                    <a:pt x="935" y="854"/>
                  </a:lnTo>
                  <a:lnTo>
                    <a:pt x="935" y="854"/>
                  </a:lnTo>
                  <a:lnTo>
                    <a:pt x="933" y="854"/>
                  </a:lnTo>
                  <a:lnTo>
                    <a:pt x="933" y="854"/>
                  </a:lnTo>
                  <a:lnTo>
                    <a:pt x="932" y="854"/>
                  </a:lnTo>
                  <a:lnTo>
                    <a:pt x="930" y="854"/>
                  </a:lnTo>
                  <a:lnTo>
                    <a:pt x="926" y="854"/>
                  </a:lnTo>
                  <a:lnTo>
                    <a:pt x="924" y="854"/>
                  </a:lnTo>
                  <a:lnTo>
                    <a:pt x="920" y="852"/>
                  </a:lnTo>
                  <a:lnTo>
                    <a:pt x="916" y="852"/>
                  </a:lnTo>
                  <a:lnTo>
                    <a:pt x="915" y="845"/>
                  </a:lnTo>
                  <a:lnTo>
                    <a:pt x="913" y="833"/>
                  </a:lnTo>
                  <a:lnTo>
                    <a:pt x="909" y="831"/>
                  </a:lnTo>
                  <a:lnTo>
                    <a:pt x="909" y="831"/>
                  </a:lnTo>
                  <a:lnTo>
                    <a:pt x="907" y="829"/>
                  </a:lnTo>
                  <a:lnTo>
                    <a:pt x="899" y="820"/>
                  </a:lnTo>
                  <a:lnTo>
                    <a:pt x="897" y="818"/>
                  </a:lnTo>
                  <a:lnTo>
                    <a:pt x="896" y="818"/>
                  </a:lnTo>
                  <a:lnTo>
                    <a:pt x="892" y="818"/>
                  </a:lnTo>
                  <a:lnTo>
                    <a:pt x="890" y="818"/>
                  </a:lnTo>
                  <a:lnTo>
                    <a:pt x="890" y="818"/>
                  </a:lnTo>
                  <a:lnTo>
                    <a:pt x="890" y="818"/>
                  </a:lnTo>
                  <a:lnTo>
                    <a:pt x="890" y="820"/>
                  </a:lnTo>
                  <a:lnTo>
                    <a:pt x="890" y="820"/>
                  </a:lnTo>
                  <a:lnTo>
                    <a:pt x="890" y="820"/>
                  </a:lnTo>
                  <a:lnTo>
                    <a:pt x="890" y="820"/>
                  </a:lnTo>
                  <a:lnTo>
                    <a:pt x="888" y="820"/>
                  </a:lnTo>
                  <a:lnTo>
                    <a:pt x="888" y="820"/>
                  </a:lnTo>
                  <a:lnTo>
                    <a:pt x="888" y="820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4"/>
                  </a:lnTo>
                  <a:lnTo>
                    <a:pt x="886" y="824"/>
                  </a:lnTo>
                  <a:lnTo>
                    <a:pt x="886" y="824"/>
                  </a:lnTo>
                  <a:lnTo>
                    <a:pt x="884" y="824"/>
                  </a:lnTo>
                  <a:lnTo>
                    <a:pt x="882" y="824"/>
                  </a:lnTo>
                  <a:lnTo>
                    <a:pt x="880" y="822"/>
                  </a:lnTo>
                  <a:lnTo>
                    <a:pt x="880" y="822"/>
                  </a:lnTo>
                  <a:lnTo>
                    <a:pt x="875" y="818"/>
                  </a:lnTo>
                  <a:lnTo>
                    <a:pt x="873" y="818"/>
                  </a:lnTo>
                  <a:lnTo>
                    <a:pt x="869" y="816"/>
                  </a:lnTo>
                  <a:lnTo>
                    <a:pt x="865" y="812"/>
                  </a:lnTo>
                  <a:lnTo>
                    <a:pt x="863" y="812"/>
                  </a:lnTo>
                  <a:lnTo>
                    <a:pt x="863" y="814"/>
                  </a:lnTo>
                  <a:lnTo>
                    <a:pt x="863" y="814"/>
                  </a:lnTo>
                  <a:lnTo>
                    <a:pt x="863" y="814"/>
                  </a:lnTo>
                  <a:lnTo>
                    <a:pt x="862" y="814"/>
                  </a:lnTo>
                  <a:lnTo>
                    <a:pt x="862" y="814"/>
                  </a:lnTo>
                  <a:lnTo>
                    <a:pt x="862" y="814"/>
                  </a:lnTo>
                  <a:lnTo>
                    <a:pt x="860" y="814"/>
                  </a:lnTo>
                  <a:lnTo>
                    <a:pt x="860" y="814"/>
                  </a:lnTo>
                  <a:lnTo>
                    <a:pt x="860" y="816"/>
                  </a:lnTo>
                  <a:lnTo>
                    <a:pt x="860" y="816"/>
                  </a:lnTo>
                  <a:lnTo>
                    <a:pt x="858" y="816"/>
                  </a:lnTo>
                  <a:lnTo>
                    <a:pt x="856" y="818"/>
                  </a:lnTo>
                  <a:lnTo>
                    <a:pt x="856" y="818"/>
                  </a:lnTo>
                  <a:lnTo>
                    <a:pt x="854" y="816"/>
                  </a:lnTo>
                  <a:lnTo>
                    <a:pt x="852" y="816"/>
                  </a:lnTo>
                  <a:lnTo>
                    <a:pt x="850" y="814"/>
                  </a:lnTo>
                  <a:lnTo>
                    <a:pt x="846" y="812"/>
                  </a:lnTo>
                  <a:lnTo>
                    <a:pt x="844" y="810"/>
                  </a:lnTo>
                  <a:lnTo>
                    <a:pt x="841" y="809"/>
                  </a:lnTo>
                  <a:lnTo>
                    <a:pt x="839" y="807"/>
                  </a:lnTo>
                  <a:lnTo>
                    <a:pt x="837" y="803"/>
                  </a:lnTo>
                  <a:lnTo>
                    <a:pt x="835" y="799"/>
                  </a:lnTo>
                  <a:lnTo>
                    <a:pt x="833" y="797"/>
                  </a:lnTo>
                  <a:lnTo>
                    <a:pt x="829" y="797"/>
                  </a:lnTo>
                  <a:lnTo>
                    <a:pt x="827" y="797"/>
                  </a:lnTo>
                  <a:lnTo>
                    <a:pt x="822" y="799"/>
                  </a:lnTo>
                  <a:lnTo>
                    <a:pt x="822" y="799"/>
                  </a:lnTo>
                  <a:lnTo>
                    <a:pt x="820" y="799"/>
                  </a:lnTo>
                  <a:lnTo>
                    <a:pt x="818" y="799"/>
                  </a:lnTo>
                  <a:lnTo>
                    <a:pt x="818" y="797"/>
                  </a:lnTo>
                  <a:lnTo>
                    <a:pt x="818" y="797"/>
                  </a:lnTo>
                  <a:lnTo>
                    <a:pt x="816" y="795"/>
                  </a:lnTo>
                  <a:lnTo>
                    <a:pt x="814" y="795"/>
                  </a:lnTo>
                  <a:lnTo>
                    <a:pt x="812" y="795"/>
                  </a:lnTo>
                  <a:lnTo>
                    <a:pt x="810" y="795"/>
                  </a:lnTo>
                  <a:lnTo>
                    <a:pt x="810" y="797"/>
                  </a:lnTo>
                  <a:lnTo>
                    <a:pt x="809" y="799"/>
                  </a:lnTo>
                  <a:lnTo>
                    <a:pt x="809" y="801"/>
                  </a:lnTo>
                  <a:lnTo>
                    <a:pt x="809" y="801"/>
                  </a:lnTo>
                  <a:lnTo>
                    <a:pt x="810" y="803"/>
                  </a:lnTo>
                  <a:lnTo>
                    <a:pt x="810" y="803"/>
                  </a:lnTo>
                  <a:lnTo>
                    <a:pt x="809" y="803"/>
                  </a:lnTo>
                  <a:lnTo>
                    <a:pt x="809" y="805"/>
                  </a:lnTo>
                  <a:lnTo>
                    <a:pt x="809" y="805"/>
                  </a:lnTo>
                  <a:lnTo>
                    <a:pt x="797" y="807"/>
                  </a:lnTo>
                  <a:lnTo>
                    <a:pt x="795" y="807"/>
                  </a:lnTo>
                  <a:lnTo>
                    <a:pt x="791" y="807"/>
                  </a:lnTo>
                  <a:lnTo>
                    <a:pt x="791" y="807"/>
                  </a:lnTo>
                  <a:lnTo>
                    <a:pt x="791" y="805"/>
                  </a:lnTo>
                  <a:lnTo>
                    <a:pt x="790" y="803"/>
                  </a:lnTo>
                  <a:lnTo>
                    <a:pt x="790" y="803"/>
                  </a:lnTo>
                  <a:lnTo>
                    <a:pt x="790" y="801"/>
                  </a:lnTo>
                  <a:lnTo>
                    <a:pt x="788" y="801"/>
                  </a:lnTo>
                  <a:lnTo>
                    <a:pt x="786" y="801"/>
                  </a:lnTo>
                  <a:lnTo>
                    <a:pt x="778" y="801"/>
                  </a:lnTo>
                  <a:lnTo>
                    <a:pt x="776" y="801"/>
                  </a:lnTo>
                  <a:lnTo>
                    <a:pt x="776" y="801"/>
                  </a:lnTo>
                  <a:lnTo>
                    <a:pt x="774" y="803"/>
                  </a:lnTo>
                  <a:lnTo>
                    <a:pt x="773" y="803"/>
                  </a:lnTo>
                  <a:lnTo>
                    <a:pt x="769" y="801"/>
                  </a:lnTo>
                  <a:lnTo>
                    <a:pt x="767" y="801"/>
                  </a:lnTo>
                  <a:lnTo>
                    <a:pt x="765" y="799"/>
                  </a:lnTo>
                  <a:lnTo>
                    <a:pt x="761" y="797"/>
                  </a:lnTo>
                  <a:lnTo>
                    <a:pt x="759" y="795"/>
                  </a:lnTo>
                  <a:lnTo>
                    <a:pt x="757" y="797"/>
                  </a:lnTo>
                  <a:lnTo>
                    <a:pt x="756" y="799"/>
                  </a:lnTo>
                  <a:lnTo>
                    <a:pt x="754" y="801"/>
                  </a:lnTo>
                  <a:lnTo>
                    <a:pt x="752" y="801"/>
                  </a:lnTo>
                  <a:lnTo>
                    <a:pt x="750" y="799"/>
                  </a:lnTo>
                  <a:lnTo>
                    <a:pt x="750" y="799"/>
                  </a:lnTo>
                  <a:lnTo>
                    <a:pt x="748" y="799"/>
                  </a:lnTo>
                  <a:lnTo>
                    <a:pt x="748" y="793"/>
                  </a:lnTo>
                  <a:lnTo>
                    <a:pt x="746" y="792"/>
                  </a:lnTo>
                  <a:lnTo>
                    <a:pt x="744" y="792"/>
                  </a:lnTo>
                  <a:lnTo>
                    <a:pt x="742" y="793"/>
                  </a:lnTo>
                  <a:lnTo>
                    <a:pt x="740" y="795"/>
                  </a:lnTo>
                  <a:lnTo>
                    <a:pt x="740" y="799"/>
                  </a:lnTo>
                  <a:lnTo>
                    <a:pt x="738" y="799"/>
                  </a:lnTo>
                  <a:lnTo>
                    <a:pt x="738" y="801"/>
                  </a:lnTo>
                  <a:lnTo>
                    <a:pt x="733" y="805"/>
                  </a:lnTo>
                  <a:lnTo>
                    <a:pt x="733" y="807"/>
                  </a:lnTo>
                  <a:lnTo>
                    <a:pt x="731" y="812"/>
                  </a:lnTo>
                  <a:lnTo>
                    <a:pt x="729" y="816"/>
                  </a:lnTo>
                  <a:lnTo>
                    <a:pt x="729" y="827"/>
                  </a:lnTo>
                  <a:lnTo>
                    <a:pt x="729" y="829"/>
                  </a:lnTo>
                  <a:lnTo>
                    <a:pt x="727" y="831"/>
                  </a:lnTo>
                  <a:lnTo>
                    <a:pt x="725" y="833"/>
                  </a:lnTo>
                  <a:lnTo>
                    <a:pt x="723" y="835"/>
                  </a:lnTo>
                  <a:lnTo>
                    <a:pt x="721" y="835"/>
                  </a:lnTo>
                  <a:lnTo>
                    <a:pt x="721" y="835"/>
                  </a:lnTo>
                  <a:lnTo>
                    <a:pt x="721" y="835"/>
                  </a:lnTo>
                  <a:lnTo>
                    <a:pt x="720" y="833"/>
                  </a:lnTo>
                  <a:lnTo>
                    <a:pt x="720" y="831"/>
                  </a:lnTo>
                  <a:lnTo>
                    <a:pt x="718" y="831"/>
                  </a:lnTo>
                  <a:lnTo>
                    <a:pt x="718" y="831"/>
                  </a:lnTo>
                  <a:lnTo>
                    <a:pt x="716" y="831"/>
                  </a:lnTo>
                  <a:lnTo>
                    <a:pt x="716" y="833"/>
                  </a:lnTo>
                  <a:lnTo>
                    <a:pt x="716" y="841"/>
                  </a:lnTo>
                  <a:lnTo>
                    <a:pt x="716" y="843"/>
                  </a:lnTo>
                  <a:lnTo>
                    <a:pt x="714" y="845"/>
                  </a:lnTo>
                  <a:lnTo>
                    <a:pt x="710" y="848"/>
                  </a:lnTo>
                  <a:lnTo>
                    <a:pt x="708" y="850"/>
                  </a:lnTo>
                  <a:lnTo>
                    <a:pt x="708" y="854"/>
                  </a:lnTo>
                  <a:lnTo>
                    <a:pt x="706" y="854"/>
                  </a:lnTo>
                  <a:lnTo>
                    <a:pt x="706" y="856"/>
                  </a:lnTo>
                  <a:lnTo>
                    <a:pt x="704" y="854"/>
                  </a:lnTo>
                  <a:lnTo>
                    <a:pt x="704" y="854"/>
                  </a:lnTo>
                  <a:lnTo>
                    <a:pt x="703" y="852"/>
                  </a:lnTo>
                  <a:lnTo>
                    <a:pt x="701" y="850"/>
                  </a:lnTo>
                  <a:lnTo>
                    <a:pt x="701" y="850"/>
                  </a:lnTo>
                  <a:lnTo>
                    <a:pt x="701" y="848"/>
                  </a:lnTo>
                  <a:lnTo>
                    <a:pt x="701" y="848"/>
                  </a:lnTo>
                  <a:lnTo>
                    <a:pt x="701" y="846"/>
                  </a:lnTo>
                  <a:lnTo>
                    <a:pt x="701" y="846"/>
                  </a:lnTo>
                  <a:lnTo>
                    <a:pt x="699" y="845"/>
                  </a:lnTo>
                  <a:lnTo>
                    <a:pt x="699" y="845"/>
                  </a:lnTo>
                  <a:lnTo>
                    <a:pt x="697" y="845"/>
                  </a:lnTo>
                  <a:lnTo>
                    <a:pt x="697" y="846"/>
                  </a:lnTo>
                  <a:lnTo>
                    <a:pt x="697" y="848"/>
                  </a:lnTo>
                  <a:lnTo>
                    <a:pt x="695" y="848"/>
                  </a:lnTo>
                  <a:lnTo>
                    <a:pt x="693" y="850"/>
                  </a:lnTo>
                  <a:lnTo>
                    <a:pt x="693" y="852"/>
                  </a:lnTo>
                  <a:lnTo>
                    <a:pt x="691" y="852"/>
                  </a:lnTo>
                  <a:lnTo>
                    <a:pt x="689" y="852"/>
                  </a:lnTo>
                  <a:lnTo>
                    <a:pt x="689" y="852"/>
                  </a:lnTo>
                  <a:lnTo>
                    <a:pt x="689" y="852"/>
                  </a:lnTo>
                  <a:lnTo>
                    <a:pt x="689" y="852"/>
                  </a:lnTo>
                  <a:lnTo>
                    <a:pt x="689" y="854"/>
                  </a:lnTo>
                  <a:lnTo>
                    <a:pt x="691" y="856"/>
                  </a:lnTo>
                  <a:lnTo>
                    <a:pt x="691" y="858"/>
                  </a:lnTo>
                  <a:lnTo>
                    <a:pt x="693" y="858"/>
                  </a:lnTo>
                  <a:lnTo>
                    <a:pt x="693" y="858"/>
                  </a:lnTo>
                  <a:lnTo>
                    <a:pt x="693" y="858"/>
                  </a:lnTo>
                  <a:lnTo>
                    <a:pt x="693" y="856"/>
                  </a:lnTo>
                  <a:lnTo>
                    <a:pt x="695" y="856"/>
                  </a:lnTo>
                  <a:lnTo>
                    <a:pt x="695" y="854"/>
                  </a:lnTo>
                  <a:lnTo>
                    <a:pt x="701" y="856"/>
                  </a:lnTo>
                  <a:lnTo>
                    <a:pt x="701" y="856"/>
                  </a:lnTo>
                  <a:lnTo>
                    <a:pt x="701" y="856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6" y="858"/>
                  </a:lnTo>
                  <a:lnTo>
                    <a:pt x="706" y="858"/>
                  </a:lnTo>
                  <a:lnTo>
                    <a:pt x="708" y="860"/>
                  </a:lnTo>
                  <a:lnTo>
                    <a:pt x="712" y="860"/>
                  </a:lnTo>
                  <a:lnTo>
                    <a:pt x="712" y="858"/>
                  </a:lnTo>
                  <a:lnTo>
                    <a:pt x="714" y="858"/>
                  </a:lnTo>
                  <a:lnTo>
                    <a:pt x="721" y="856"/>
                  </a:lnTo>
                  <a:lnTo>
                    <a:pt x="723" y="856"/>
                  </a:lnTo>
                  <a:lnTo>
                    <a:pt x="725" y="858"/>
                  </a:lnTo>
                  <a:lnTo>
                    <a:pt x="727" y="858"/>
                  </a:lnTo>
                  <a:lnTo>
                    <a:pt x="727" y="858"/>
                  </a:lnTo>
                  <a:lnTo>
                    <a:pt x="729" y="858"/>
                  </a:lnTo>
                  <a:lnTo>
                    <a:pt x="731" y="856"/>
                  </a:lnTo>
                  <a:lnTo>
                    <a:pt x="733" y="856"/>
                  </a:lnTo>
                  <a:lnTo>
                    <a:pt x="733" y="858"/>
                  </a:lnTo>
                  <a:lnTo>
                    <a:pt x="733" y="858"/>
                  </a:lnTo>
                  <a:lnTo>
                    <a:pt x="733" y="858"/>
                  </a:lnTo>
                  <a:lnTo>
                    <a:pt x="735" y="856"/>
                  </a:lnTo>
                  <a:lnTo>
                    <a:pt x="737" y="856"/>
                  </a:lnTo>
                  <a:lnTo>
                    <a:pt x="737" y="856"/>
                  </a:lnTo>
                  <a:lnTo>
                    <a:pt x="738" y="856"/>
                  </a:lnTo>
                  <a:lnTo>
                    <a:pt x="740" y="856"/>
                  </a:lnTo>
                  <a:lnTo>
                    <a:pt x="742" y="856"/>
                  </a:lnTo>
                  <a:lnTo>
                    <a:pt x="744" y="856"/>
                  </a:lnTo>
                  <a:lnTo>
                    <a:pt x="757" y="863"/>
                  </a:lnTo>
                  <a:lnTo>
                    <a:pt x="757" y="863"/>
                  </a:lnTo>
                  <a:lnTo>
                    <a:pt x="757" y="865"/>
                  </a:lnTo>
                  <a:lnTo>
                    <a:pt x="757" y="865"/>
                  </a:lnTo>
                  <a:lnTo>
                    <a:pt x="757" y="865"/>
                  </a:lnTo>
                  <a:lnTo>
                    <a:pt x="759" y="865"/>
                  </a:lnTo>
                  <a:lnTo>
                    <a:pt x="759" y="865"/>
                  </a:lnTo>
                  <a:lnTo>
                    <a:pt x="761" y="867"/>
                  </a:lnTo>
                  <a:lnTo>
                    <a:pt x="761" y="867"/>
                  </a:lnTo>
                  <a:lnTo>
                    <a:pt x="761" y="867"/>
                  </a:lnTo>
                  <a:lnTo>
                    <a:pt x="763" y="867"/>
                  </a:lnTo>
                  <a:lnTo>
                    <a:pt x="763" y="867"/>
                  </a:lnTo>
                  <a:lnTo>
                    <a:pt x="763" y="867"/>
                  </a:lnTo>
                  <a:lnTo>
                    <a:pt x="765" y="867"/>
                  </a:lnTo>
                  <a:lnTo>
                    <a:pt x="767" y="867"/>
                  </a:lnTo>
                  <a:lnTo>
                    <a:pt x="769" y="867"/>
                  </a:lnTo>
                  <a:lnTo>
                    <a:pt x="771" y="865"/>
                  </a:lnTo>
                  <a:lnTo>
                    <a:pt x="773" y="865"/>
                  </a:lnTo>
                  <a:lnTo>
                    <a:pt x="774" y="865"/>
                  </a:lnTo>
                  <a:lnTo>
                    <a:pt x="774" y="865"/>
                  </a:lnTo>
                  <a:lnTo>
                    <a:pt x="776" y="867"/>
                  </a:lnTo>
                  <a:lnTo>
                    <a:pt x="778" y="869"/>
                  </a:lnTo>
                  <a:lnTo>
                    <a:pt x="778" y="873"/>
                  </a:lnTo>
                  <a:lnTo>
                    <a:pt x="776" y="875"/>
                  </a:lnTo>
                  <a:lnTo>
                    <a:pt x="773" y="877"/>
                  </a:lnTo>
                  <a:lnTo>
                    <a:pt x="773" y="877"/>
                  </a:lnTo>
                  <a:lnTo>
                    <a:pt x="773" y="879"/>
                  </a:lnTo>
                  <a:lnTo>
                    <a:pt x="773" y="879"/>
                  </a:lnTo>
                  <a:lnTo>
                    <a:pt x="771" y="880"/>
                  </a:lnTo>
                  <a:lnTo>
                    <a:pt x="771" y="880"/>
                  </a:lnTo>
                  <a:lnTo>
                    <a:pt x="769" y="880"/>
                  </a:lnTo>
                  <a:lnTo>
                    <a:pt x="769" y="882"/>
                  </a:lnTo>
                  <a:lnTo>
                    <a:pt x="767" y="882"/>
                  </a:lnTo>
                  <a:lnTo>
                    <a:pt x="767" y="884"/>
                  </a:lnTo>
                  <a:lnTo>
                    <a:pt x="767" y="886"/>
                  </a:lnTo>
                  <a:lnTo>
                    <a:pt x="769" y="888"/>
                  </a:lnTo>
                  <a:lnTo>
                    <a:pt x="769" y="892"/>
                  </a:lnTo>
                  <a:lnTo>
                    <a:pt x="769" y="894"/>
                  </a:lnTo>
                  <a:lnTo>
                    <a:pt x="769" y="894"/>
                  </a:lnTo>
                  <a:lnTo>
                    <a:pt x="771" y="892"/>
                  </a:lnTo>
                  <a:lnTo>
                    <a:pt x="771" y="892"/>
                  </a:lnTo>
                  <a:lnTo>
                    <a:pt x="774" y="892"/>
                  </a:lnTo>
                  <a:lnTo>
                    <a:pt x="780" y="896"/>
                  </a:lnTo>
                  <a:lnTo>
                    <a:pt x="782" y="896"/>
                  </a:lnTo>
                  <a:lnTo>
                    <a:pt x="807" y="898"/>
                  </a:lnTo>
                  <a:lnTo>
                    <a:pt x="816" y="898"/>
                  </a:lnTo>
                  <a:lnTo>
                    <a:pt x="818" y="898"/>
                  </a:lnTo>
                  <a:lnTo>
                    <a:pt x="820" y="899"/>
                  </a:lnTo>
                  <a:lnTo>
                    <a:pt x="822" y="899"/>
                  </a:lnTo>
                  <a:lnTo>
                    <a:pt x="822" y="899"/>
                  </a:lnTo>
                  <a:lnTo>
                    <a:pt x="824" y="899"/>
                  </a:lnTo>
                  <a:lnTo>
                    <a:pt x="824" y="899"/>
                  </a:lnTo>
                  <a:lnTo>
                    <a:pt x="827" y="899"/>
                  </a:lnTo>
                  <a:lnTo>
                    <a:pt x="833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9" y="901"/>
                  </a:lnTo>
                  <a:lnTo>
                    <a:pt x="839" y="901"/>
                  </a:lnTo>
                  <a:lnTo>
                    <a:pt x="841" y="901"/>
                  </a:lnTo>
                  <a:lnTo>
                    <a:pt x="843" y="903"/>
                  </a:lnTo>
                  <a:lnTo>
                    <a:pt x="844" y="903"/>
                  </a:lnTo>
                  <a:lnTo>
                    <a:pt x="846" y="905"/>
                  </a:lnTo>
                  <a:lnTo>
                    <a:pt x="848" y="905"/>
                  </a:lnTo>
                  <a:lnTo>
                    <a:pt x="852" y="907"/>
                  </a:lnTo>
                  <a:lnTo>
                    <a:pt x="852" y="909"/>
                  </a:lnTo>
                  <a:lnTo>
                    <a:pt x="856" y="911"/>
                  </a:lnTo>
                  <a:lnTo>
                    <a:pt x="856" y="911"/>
                  </a:lnTo>
                  <a:lnTo>
                    <a:pt x="856" y="911"/>
                  </a:lnTo>
                  <a:lnTo>
                    <a:pt x="856" y="911"/>
                  </a:lnTo>
                  <a:lnTo>
                    <a:pt x="858" y="913"/>
                  </a:lnTo>
                  <a:lnTo>
                    <a:pt x="862" y="913"/>
                  </a:lnTo>
                  <a:lnTo>
                    <a:pt x="863" y="913"/>
                  </a:lnTo>
                  <a:lnTo>
                    <a:pt x="863" y="913"/>
                  </a:lnTo>
                  <a:lnTo>
                    <a:pt x="867" y="916"/>
                  </a:lnTo>
                  <a:lnTo>
                    <a:pt x="869" y="916"/>
                  </a:lnTo>
                  <a:lnTo>
                    <a:pt x="871" y="916"/>
                  </a:lnTo>
                  <a:lnTo>
                    <a:pt x="873" y="916"/>
                  </a:lnTo>
                  <a:lnTo>
                    <a:pt x="886" y="920"/>
                  </a:lnTo>
                  <a:lnTo>
                    <a:pt x="888" y="920"/>
                  </a:lnTo>
                  <a:lnTo>
                    <a:pt x="907" y="922"/>
                  </a:lnTo>
                  <a:lnTo>
                    <a:pt x="909" y="920"/>
                  </a:lnTo>
                  <a:lnTo>
                    <a:pt x="911" y="918"/>
                  </a:lnTo>
                  <a:lnTo>
                    <a:pt x="911" y="916"/>
                  </a:lnTo>
                  <a:lnTo>
                    <a:pt x="913" y="915"/>
                  </a:lnTo>
                  <a:lnTo>
                    <a:pt x="915" y="915"/>
                  </a:lnTo>
                  <a:lnTo>
                    <a:pt x="918" y="915"/>
                  </a:lnTo>
                  <a:lnTo>
                    <a:pt x="918" y="915"/>
                  </a:lnTo>
                  <a:lnTo>
                    <a:pt x="920" y="915"/>
                  </a:lnTo>
                  <a:lnTo>
                    <a:pt x="920" y="916"/>
                  </a:lnTo>
                  <a:lnTo>
                    <a:pt x="922" y="916"/>
                  </a:lnTo>
                  <a:lnTo>
                    <a:pt x="922" y="916"/>
                  </a:lnTo>
                  <a:lnTo>
                    <a:pt x="922" y="916"/>
                  </a:lnTo>
                  <a:lnTo>
                    <a:pt x="922" y="915"/>
                  </a:lnTo>
                  <a:lnTo>
                    <a:pt x="922" y="913"/>
                  </a:lnTo>
                  <a:lnTo>
                    <a:pt x="922" y="913"/>
                  </a:lnTo>
                  <a:lnTo>
                    <a:pt x="924" y="913"/>
                  </a:lnTo>
                  <a:lnTo>
                    <a:pt x="924" y="913"/>
                  </a:lnTo>
                  <a:lnTo>
                    <a:pt x="924" y="913"/>
                  </a:lnTo>
                  <a:lnTo>
                    <a:pt x="926" y="913"/>
                  </a:lnTo>
                  <a:lnTo>
                    <a:pt x="926" y="913"/>
                  </a:lnTo>
                  <a:lnTo>
                    <a:pt x="928" y="913"/>
                  </a:lnTo>
                  <a:lnTo>
                    <a:pt x="930" y="913"/>
                  </a:lnTo>
                  <a:lnTo>
                    <a:pt x="930" y="913"/>
                  </a:lnTo>
                  <a:lnTo>
                    <a:pt x="932" y="911"/>
                  </a:lnTo>
                  <a:lnTo>
                    <a:pt x="932" y="911"/>
                  </a:lnTo>
                  <a:lnTo>
                    <a:pt x="933" y="909"/>
                  </a:lnTo>
                  <a:lnTo>
                    <a:pt x="933" y="909"/>
                  </a:lnTo>
                  <a:lnTo>
                    <a:pt x="935" y="909"/>
                  </a:lnTo>
                  <a:lnTo>
                    <a:pt x="935" y="911"/>
                  </a:lnTo>
                  <a:lnTo>
                    <a:pt x="935" y="913"/>
                  </a:lnTo>
                  <a:lnTo>
                    <a:pt x="937" y="915"/>
                  </a:lnTo>
                  <a:lnTo>
                    <a:pt x="937" y="915"/>
                  </a:lnTo>
                  <a:lnTo>
                    <a:pt x="939" y="915"/>
                  </a:lnTo>
                  <a:lnTo>
                    <a:pt x="941" y="915"/>
                  </a:lnTo>
                  <a:lnTo>
                    <a:pt x="941" y="915"/>
                  </a:lnTo>
                  <a:lnTo>
                    <a:pt x="943" y="915"/>
                  </a:lnTo>
                  <a:lnTo>
                    <a:pt x="945" y="916"/>
                  </a:lnTo>
                  <a:lnTo>
                    <a:pt x="945" y="916"/>
                  </a:lnTo>
                  <a:lnTo>
                    <a:pt x="947" y="916"/>
                  </a:lnTo>
                  <a:lnTo>
                    <a:pt x="951" y="915"/>
                  </a:lnTo>
                  <a:lnTo>
                    <a:pt x="956" y="915"/>
                  </a:lnTo>
                  <a:lnTo>
                    <a:pt x="968" y="916"/>
                  </a:lnTo>
                  <a:lnTo>
                    <a:pt x="969" y="916"/>
                  </a:lnTo>
                  <a:lnTo>
                    <a:pt x="971" y="916"/>
                  </a:lnTo>
                  <a:lnTo>
                    <a:pt x="971" y="916"/>
                  </a:lnTo>
                  <a:lnTo>
                    <a:pt x="969" y="918"/>
                  </a:lnTo>
                  <a:lnTo>
                    <a:pt x="969" y="918"/>
                  </a:lnTo>
                  <a:lnTo>
                    <a:pt x="971" y="918"/>
                  </a:lnTo>
                  <a:lnTo>
                    <a:pt x="971" y="918"/>
                  </a:lnTo>
                  <a:lnTo>
                    <a:pt x="971" y="918"/>
                  </a:lnTo>
                  <a:lnTo>
                    <a:pt x="971" y="918"/>
                  </a:lnTo>
                  <a:lnTo>
                    <a:pt x="973" y="920"/>
                  </a:lnTo>
                  <a:lnTo>
                    <a:pt x="973" y="920"/>
                  </a:lnTo>
                  <a:lnTo>
                    <a:pt x="977" y="918"/>
                  </a:lnTo>
                  <a:lnTo>
                    <a:pt x="988" y="920"/>
                  </a:lnTo>
                  <a:lnTo>
                    <a:pt x="994" y="922"/>
                  </a:lnTo>
                  <a:lnTo>
                    <a:pt x="998" y="924"/>
                  </a:lnTo>
                  <a:lnTo>
                    <a:pt x="1002" y="924"/>
                  </a:lnTo>
                  <a:lnTo>
                    <a:pt x="1004" y="924"/>
                  </a:lnTo>
                  <a:lnTo>
                    <a:pt x="1005" y="924"/>
                  </a:lnTo>
                  <a:lnTo>
                    <a:pt x="1007" y="926"/>
                  </a:lnTo>
                  <a:lnTo>
                    <a:pt x="1013" y="928"/>
                  </a:lnTo>
                  <a:lnTo>
                    <a:pt x="1030" y="935"/>
                  </a:lnTo>
                  <a:lnTo>
                    <a:pt x="1032" y="937"/>
                  </a:lnTo>
                  <a:lnTo>
                    <a:pt x="1034" y="937"/>
                  </a:lnTo>
                  <a:lnTo>
                    <a:pt x="1034" y="937"/>
                  </a:lnTo>
                  <a:lnTo>
                    <a:pt x="1036" y="937"/>
                  </a:lnTo>
                  <a:lnTo>
                    <a:pt x="1036" y="939"/>
                  </a:lnTo>
                  <a:lnTo>
                    <a:pt x="1038" y="939"/>
                  </a:lnTo>
                  <a:lnTo>
                    <a:pt x="1038" y="941"/>
                  </a:lnTo>
                  <a:lnTo>
                    <a:pt x="1038" y="941"/>
                  </a:lnTo>
                  <a:lnTo>
                    <a:pt x="1039" y="941"/>
                  </a:lnTo>
                  <a:lnTo>
                    <a:pt x="1043" y="943"/>
                  </a:lnTo>
                  <a:lnTo>
                    <a:pt x="1045" y="943"/>
                  </a:lnTo>
                  <a:lnTo>
                    <a:pt x="1047" y="943"/>
                  </a:lnTo>
                  <a:lnTo>
                    <a:pt x="1049" y="943"/>
                  </a:lnTo>
                  <a:lnTo>
                    <a:pt x="1051" y="945"/>
                  </a:lnTo>
                  <a:lnTo>
                    <a:pt x="1051" y="945"/>
                  </a:lnTo>
                  <a:lnTo>
                    <a:pt x="1055" y="947"/>
                  </a:lnTo>
                  <a:lnTo>
                    <a:pt x="1057" y="947"/>
                  </a:lnTo>
                  <a:lnTo>
                    <a:pt x="1057" y="947"/>
                  </a:lnTo>
                  <a:lnTo>
                    <a:pt x="1058" y="947"/>
                  </a:lnTo>
                  <a:lnTo>
                    <a:pt x="1058" y="949"/>
                  </a:lnTo>
                  <a:lnTo>
                    <a:pt x="1058" y="949"/>
                  </a:lnTo>
                  <a:lnTo>
                    <a:pt x="1068" y="949"/>
                  </a:lnTo>
                  <a:lnTo>
                    <a:pt x="1074" y="951"/>
                  </a:lnTo>
                  <a:lnTo>
                    <a:pt x="1079" y="952"/>
                  </a:lnTo>
                  <a:lnTo>
                    <a:pt x="1079" y="952"/>
                  </a:lnTo>
                  <a:lnTo>
                    <a:pt x="1083" y="952"/>
                  </a:lnTo>
                  <a:lnTo>
                    <a:pt x="1083" y="952"/>
                  </a:lnTo>
                  <a:lnTo>
                    <a:pt x="1083" y="952"/>
                  </a:lnTo>
                  <a:lnTo>
                    <a:pt x="1085" y="951"/>
                  </a:lnTo>
                  <a:lnTo>
                    <a:pt x="1085" y="951"/>
                  </a:lnTo>
                  <a:lnTo>
                    <a:pt x="1085" y="951"/>
                  </a:lnTo>
                  <a:lnTo>
                    <a:pt x="1085" y="949"/>
                  </a:lnTo>
                  <a:lnTo>
                    <a:pt x="1085" y="949"/>
                  </a:lnTo>
                  <a:lnTo>
                    <a:pt x="1085" y="951"/>
                  </a:lnTo>
                  <a:lnTo>
                    <a:pt x="1087" y="951"/>
                  </a:lnTo>
                  <a:lnTo>
                    <a:pt x="1087" y="952"/>
                  </a:lnTo>
                  <a:lnTo>
                    <a:pt x="1087" y="952"/>
                  </a:lnTo>
                  <a:lnTo>
                    <a:pt x="1089" y="952"/>
                  </a:lnTo>
                  <a:lnTo>
                    <a:pt x="1089" y="952"/>
                  </a:lnTo>
                  <a:lnTo>
                    <a:pt x="1089" y="952"/>
                  </a:lnTo>
                  <a:lnTo>
                    <a:pt x="1089" y="954"/>
                  </a:lnTo>
                  <a:lnTo>
                    <a:pt x="1089" y="954"/>
                  </a:lnTo>
                  <a:lnTo>
                    <a:pt x="1091" y="954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8" y="952"/>
                  </a:lnTo>
                  <a:lnTo>
                    <a:pt x="1098" y="952"/>
                  </a:lnTo>
                  <a:lnTo>
                    <a:pt x="1098" y="952"/>
                  </a:lnTo>
                  <a:lnTo>
                    <a:pt x="1100" y="952"/>
                  </a:lnTo>
                  <a:lnTo>
                    <a:pt x="1104" y="952"/>
                  </a:lnTo>
                  <a:lnTo>
                    <a:pt x="1104" y="952"/>
                  </a:lnTo>
                  <a:lnTo>
                    <a:pt x="1104" y="954"/>
                  </a:lnTo>
                  <a:lnTo>
                    <a:pt x="1106" y="954"/>
                  </a:lnTo>
                  <a:lnTo>
                    <a:pt x="1106" y="954"/>
                  </a:lnTo>
                  <a:lnTo>
                    <a:pt x="1106" y="954"/>
                  </a:lnTo>
                  <a:lnTo>
                    <a:pt x="1108" y="954"/>
                  </a:lnTo>
                  <a:lnTo>
                    <a:pt x="1108" y="954"/>
                  </a:lnTo>
                  <a:lnTo>
                    <a:pt x="1108" y="954"/>
                  </a:lnTo>
                  <a:lnTo>
                    <a:pt x="1108" y="954"/>
                  </a:lnTo>
                  <a:lnTo>
                    <a:pt x="1110" y="956"/>
                  </a:lnTo>
                  <a:lnTo>
                    <a:pt x="1113" y="958"/>
                  </a:lnTo>
                  <a:lnTo>
                    <a:pt x="1115" y="958"/>
                  </a:lnTo>
                  <a:lnTo>
                    <a:pt x="1115" y="956"/>
                  </a:lnTo>
                  <a:lnTo>
                    <a:pt x="1117" y="956"/>
                  </a:lnTo>
                  <a:lnTo>
                    <a:pt x="1119" y="958"/>
                  </a:lnTo>
                  <a:lnTo>
                    <a:pt x="1119" y="958"/>
                  </a:lnTo>
                  <a:lnTo>
                    <a:pt x="1121" y="956"/>
                  </a:lnTo>
                  <a:lnTo>
                    <a:pt x="1121" y="956"/>
                  </a:lnTo>
                  <a:lnTo>
                    <a:pt x="1121" y="958"/>
                  </a:lnTo>
                  <a:lnTo>
                    <a:pt x="1123" y="960"/>
                  </a:lnTo>
                  <a:lnTo>
                    <a:pt x="1125" y="960"/>
                  </a:lnTo>
                  <a:lnTo>
                    <a:pt x="1125" y="960"/>
                  </a:lnTo>
                  <a:lnTo>
                    <a:pt x="1127" y="960"/>
                  </a:lnTo>
                  <a:lnTo>
                    <a:pt x="1127" y="960"/>
                  </a:lnTo>
                  <a:lnTo>
                    <a:pt x="1127" y="960"/>
                  </a:lnTo>
                  <a:lnTo>
                    <a:pt x="1125" y="958"/>
                  </a:lnTo>
                  <a:lnTo>
                    <a:pt x="1125" y="958"/>
                  </a:lnTo>
                  <a:lnTo>
                    <a:pt x="1127" y="958"/>
                  </a:lnTo>
                  <a:lnTo>
                    <a:pt x="1127" y="956"/>
                  </a:lnTo>
                  <a:lnTo>
                    <a:pt x="1127" y="956"/>
                  </a:lnTo>
                  <a:lnTo>
                    <a:pt x="1127" y="954"/>
                  </a:lnTo>
                  <a:lnTo>
                    <a:pt x="1127" y="954"/>
                  </a:lnTo>
                  <a:lnTo>
                    <a:pt x="1128" y="954"/>
                  </a:lnTo>
                  <a:lnTo>
                    <a:pt x="1128" y="956"/>
                  </a:lnTo>
                  <a:lnTo>
                    <a:pt x="1128" y="956"/>
                  </a:lnTo>
                  <a:lnTo>
                    <a:pt x="1128" y="956"/>
                  </a:lnTo>
                  <a:lnTo>
                    <a:pt x="1130" y="956"/>
                  </a:lnTo>
                  <a:lnTo>
                    <a:pt x="1130" y="956"/>
                  </a:lnTo>
                  <a:lnTo>
                    <a:pt x="1130" y="954"/>
                  </a:lnTo>
                  <a:lnTo>
                    <a:pt x="1130" y="952"/>
                  </a:lnTo>
                  <a:lnTo>
                    <a:pt x="1132" y="952"/>
                  </a:lnTo>
                  <a:lnTo>
                    <a:pt x="1132" y="952"/>
                  </a:lnTo>
                  <a:lnTo>
                    <a:pt x="1132" y="952"/>
                  </a:lnTo>
                  <a:lnTo>
                    <a:pt x="1134" y="954"/>
                  </a:lnTo>
                  <a:lnTo>
                    <a:pt x="1134" y="954"/>
                  </a:lnTo>
                  <a:lnTo>
                    <a:pt x="1136" y="954"/>
                  </a:lnTo>
                  <a:lnTo>
                    <a:pt x="1138" y="954"/>
                  </a:lnTo>
                  <a:lnTo>
                    <a:pt x="1140" y="954"/>
                  </a:lnTo>
                  <a:lnTo>
                    <a:pt x="1140" y="956"/>
                  </a:lnTo>
                  <a:lnTo>
                    <a:pt x="1142" y="956"/>
                  </a:lnTo>
                  <a:lnTo>
                    <a:pt x="1142" y="956"/>
                  </a:lnTo>
                  <a:lnTo>
                    <a:pt x="1142" y="954"/>
                  </a:lnTo>
                  <a:lnTo>
                    <a:pt x="1144" y="954"/>
                  </a:lnTo>
                  <a:lnTo>
                    <a:pt x="1144" y="954"/>
                  </a:lnTo>
                  <a:lnTo>
                    <a:pt x="1145" y="956"/>
                  </a:lnTo>
                  <a:lnTo>
                    <a:pt x="1147" y="956"/>
                  </a:lnTo>
                  <a:lnTo>
                    <a:pt x="1161" y="956"/>
                  </a:lnTo>
                  <a:lnTo>
                    <a:pt x="1161" y="958"/>
                  </a:lnTo>
                  <a:lnTo>
                    <a:pt x="1163" y="958"/>
                  </a:lnTo>
                  <a:lnTo>
                    <a:pt x="1163" y="958"/>
                  </a:lnTo>
                  <a:lnTo>
                    <a:pt x="1163" y="958"/>
                  </a:lnTo>
                  <a:lnTo>
                    <a:pt x="1163" y="958"/>
                  </a:lnTo>
                  <a:lnTo>
                    <a:pt x="1164" y="958"/>
                  </a:lnTo>
                  <a:lnTo>
                    <a:pt x="1166" y="958"/>
                  </a:lnTo>
                  <a:lnTo>
                    <a:pt x="1166" y="958"/>
                  </a:lnTo>
                  <a:lnTo>
                    <a:pt x="1168" y="958"/>
                  </a:lnTo>
                  <a:lnTo>
                    <a:pt x="1170" y="958"/>
                  </a:lnTo>
                  <a:lnTo>
                    <a:pt x="1172" y="960"/>
                  </a:lnTo>
                  <a:lnTo>
                    <a:pt x="1172" y="960"/>
                  </a:lnTo>
                  <a:lnTo>
                    <a:pt x="1172" y="960"/>
                  </a:lnTo>
                  <a:lnTo>
                    <a:pt x="1172" y="960"/>
                  </a:lnTo>
                  <a:lnTo>
                    <a:pt x="1174" y="960"/>
                  </a:lnTo>
                  <a:lnTo>
                    <a:pt x="1174" y="962"/>
                  </a:lnTo>
                  <a:lnTo>
                    <a:pt x="1176" y="962"/>
                  </a:lnTo>
                  <a:lnTo>
                    <a:pt x="1181" y="962"/>
                  </a:lnTo>
                  <a:lnTo>
                    <a:pt x="1185" y="964"/>
                  </a:lnTo>
                  <a:lnTo>
                    <a:pt x="1187" y="964"/>
                  </a:lnTo>
                  <a:lnTo>
                    <a:pt x="1191" y="964"/>
                  </a:lnTo>
                  <a:lnTo>
                    <a:pt x="1191" y="966"/>
                  </a:lnTo>
                  <a:lnTo>
                    <a:pt x="1193" y="964"/>
                  </a:lnTo>
                  <a:lnTo>
                    <a:pt x="1193" y="964"/>
                  </a:lnTo>
                  <a:lnTo>
                    <a:pt x="1195" y="964"/>
                  </a:lnTo>
                  <a:lnTo>
                    <a:pt x="1195" y="964"/>
                  </a:lnTo>
                  <a:lnTo>
                    <a:pt x="1197" y="964"/>
                  </a:lnTo>
                  <a:lnTo>
                    <a:pt x="1197" y="962"/>
                  </a:lnTo>
                  <a:lnTo>
                    <a:pt x="1198" y="962"/>
                  </a:lnTo>
                  <a:lnTo>
                    <a:pt x="1198" y="962"/>
                  </a:lnTo>
                  <a:lnTo>
                    <a:pt x="1198" y="962"/>
                  </a:lnTo>
                  <a:lnTo>
                    <a:pt x="1200" y="962"/>
                  </a:lnTo>
                  <a:lnTo>
                    <a:pt x="1200" y="962"/>
                  </a:lnTo>
                  <a:lnTo>
                    <a:pt x="1200" y="962"/>
                  </a:lnTo>
                  <a:lnTo>
                    <a:pt x="1202" y="962"/>
                  </a:lnTo>
                  <a:lnTo>
                    <a:pt x="1202" y="962"/>
                  </a:lnTo>
                  <a:lnTo>
                    <a:pt x="1202" y="960"/>
                  </a:lnTo>
                  <a:lnTo>
                    <a:pt x="1204" y="962"/>
                  </a:lnTo>
                  <a:lnTo>
                    <a:pt x="1204" y="962"/>
                  </a:lnTo>
                  <a:lnTo>
                    <a:pt x="1206" y="962"/>
                  </a:lnTo>
                  <a:lnTo>
                    <a:pt x="1210" y="962"/>
                  </a:lnTo>
                  <a:lnTo>
                    <a:pt x="1212" y="956"/>
                  </a:lnTo>
                  <a:lnTo>
                    <a:pt x="1216" y="956"/>
                  </a:lnTo>
                  <a:lnTo>
                    <a:pt x="1217" y="954"/>
                  </a:lnTo>
                  <a:lnTo>
                    <a:pt x="1227" y="954"/>
                  </a:lnTo>
                  <a:lnTo>
                    <a:pt x="1229" y="954"/>
                  </a:lnTo>
                  <a:lnTo>
                    <a:pt x="1233" y="954"/>
                  </a:lnTo>
                  <a:lnTo>
                    <a:pt x="1234" y="956"/>
                  </a:lnTo>
                  <a:lnTo>
                    <a:pt x="1236" y="956"/>
                  </a:lnTo>
                  <a:lnTo>
                    <a:pt x="1240" y="962"/>
                  </a:lnTo>
                  <a:lnTo>
                    <a:pt x="1242" y="962"/>
                  </a:lnTo>
                  <a:lnTo>
                    <a:pt x="1242" y="962"/>
                  </a:lnTo>
                  <a:lnTo>
                    <a:pt x="1244" y="960"/>
                  </a:lnTo>
                  <a:lnTo>
                    <a:pt x="1244" y="960"/>
                  </a:lnTo>
                  <a:lnTo>
                    <a:pt x="1246" y="962"/>
                  </a:lnTo>
                  <a:lnTo>
                    <a:pt x="1246" y="962"/>
                  </a:lnTo>
                  <a:lnTo>
                    <a:pt x="1246" y="962"/>
                  </a:lnTo>
                  <a:lnTo>
                    <a:pt x="1246" y="962"/>
                  </a:lnTo>
                  <a:lnTo>
                    <a:pt x="1250" y="964"/>
                  </a:lnTo>
                  <a:lnTo>
                    <a:pt x="1250" y="964"/>
                  </a:lnTo>
                  <a:lnTo>
                    <a:pt x="1252" y="964"/>
                  </a:lnTo>
                  <a:lnTo>
                    <a:pt x="1252" y="964"/>
                  </a:lnTo>
                  <a:lnTo>
                    <a:pt x="1253" y="966"/>
                  </a:lnTo>
                  <a:lnTo>
                    <a:pt x="1253" y="966"/>
                  </a:lnTo>
                  <a:lnTo>
                    <a:pt x="1255" y="966"/>
                  </a:lnTo>
                  <a:lnTo>
                    <a:pt x="1257" y="966"/>
                  </a:lnTo>
                  <a:lnTo>
                    <a:pt x="1257" y="968"/>
                  </a:lnTo>
                  <a:lnTo>
                    <a:pt x="1259" y="969"/>
                  </a:lnTo>
                  <a:lnTo>
                    <a:pt x="1259" y="969"/>
                  </a:lnTo>
                  <a:lnTo>
                    <a:pt x="1261" y="969"/>
                  </a:lnTo>
                  <a:lnTo>
                    <a:pt x="1261" y="968"/>
                  </a:lnTo>
                  <a:lnTo>
                    <a:pt x="1263" y="969"/>
                  </a:lnTo>
                  <a:lnTo>
                    <a:pt x="1263" y="969"/>
                  </a:lnTo>
                  <a:lnTo>
                    <a:pt x="1263" y="971"/>
                  </a:lnTo>
                  <a:lnTo>
                    <a:pt x="1263" y="971"/>
                  </a:lnTo>
                  <a:lnTo>
                    <a:pt x="1263" y="971"/>
                  </a:lnTo>
                  <a:lnTo>
                    <a:pt x="1265" y="971"/>
                  </a:lnTo>
                  <a:lnTo>
                    <a:pt x="1265" y="971"/>
                  </a:lnTo>
                  <a:lnTo>
                    <a:pt x="1265" y="969"/>
                  </a:lnTo>
                  <a:lnTo>
                    <a:pt x="1265" y="969"/>
                  </a:lnTo>
                  <a:lnTo>
                    <a:pt x="1267" y="969"/>
                  </a:lnTo>
                  <a:lnTo>
                    <a:pt x="1269" y="969"/>
                  </a:lnTo>
                  <a:lnTo>
                    <a:pt x="1269" y="969"/>
                  </a:lnTo>
                  <a:lnTo>
                    <a:pt x="1269" y="971"/>
                  </a:lnTo>
                  <a:lnTo>
                    <a:pt x="1269" y="973"/>
                  </a:lnTo>
                  <a:lnTo>
                    <a:pt x="1269" y="973"/>
                  </a:lnTo>
                  <a:lnTo>
                    <a:pt x="1269" y="973"/>
                  </a:lnTo>
                  <a:lnTo>
                    <a:pt x="1269" y="971"/>
                  </a:lnTo>
                  <a:lnTo>
                    <a:pt x="1270" y="971"/>
                  </a:lnTo>
                  <a:lnTo>
                    <a:pt x="1270" y="973"/>
                  </a:lnTo>
                  <a:lnTo>
                    <a:pt x="1272" y="973"/>
                  </a:lnTo>
                  <a:lnTo>
                    <a:pt x="1274" y="973"/>
                  </a:lnTo>
                  <a:lnTo>
                    <a:pt x="1276" y="975"/>
                  </a:lnTo>
                  <a:lnTo>
                    <a:pt x="1276" y="973"/>
                  </a:lnTo>
                  <a:lnTo>
                    <a:pt x="1278" y="973"/>
                  </a:lnTo>
                  <a:lnTo>
                    <a:pt x="1278" y="973"/>
                  </a:lnTo>
                  <a:lnTo>
                    <a:pt x="1280" y="973"/>
                  </a:lnTo>
                  <a:lnTo>
                    <a:pt x="1280" y="975"/>
                  </a:lnTo>
                  <a:lnTo>
                    <a:pt x="1278" y="975"/>
                  </a:lnTo>
                  <a:lnTo>
                    <a:pt x="1278" y="975"/>
                  </a:lnTo>
                  <a:lnTo>
                    <a:pt x="1280" y="977"/>
                  </a:lnTo>
                  <a:lnTo>
                    <a:pt x="1280" y="977"/>
                  </a:lnTo>
                  <a:lnTo>
                    <a:pt x="1282" y="977"/>
                  </a:lnTo>
                  <a:lnTo>
                    <a:pt x="1284" y="975"/>
                  </a:lnTo>
                  <a:lnTo>
                    <a:pt x="1284" y="977"/>
                  </a:lnTo>
                  <a:lnTo>
                    <a:pt x="1284" y="977"/>
                  </a:lnTo>
                  <a:lnTo>
                    <a:pt x="1286" y="977"/>
                  </a:lnTo>
                  <a:lnTo>
                    <a:pt x="1287" y="979"/>
                  </a:lnTo>
                  <a:lnTo>
                    <a:pt x="1287" y="979"/>
                  </a:lnTo>
                  <a:lnTo>
                    <a:pt x="1291" y="977"/>
                  </a:lnTo>
                  <a:lnTo>
                    <a:pt x="1293" y="977"/>
                  </a:lnTo>
                  <a:lnTo>
                    <a:pt x="1293" y="979"/>
                  </a:lnTo>
                  <a:lnTo>
                    <a:pt x="1295" y="979"/>
                  </a:lnTo>
                  <a:lnTo>
                    <a:pt x="1295" y="979"/>
                  </a:lnTo>
                  <a:lnTo>
                    <a:pt x="1299" y="977"/>
                  </a:lnTo>
                  <a:lnTo>
                    <a:pt x="1301" y="977"/>
                  </a:lnTo>
                  <a:lnTo>
                    <a:pt x="1305" y="977"/>
                  </a:lnTo>
                  <a:lnTo>
                    <a:pt x="1306" y="981"/>
                  </a:lnTo>
                  <a:lnTo>
                    <a:pt x="1306" y="983"/>
                  </a:lnTo>
                  <a:lnTo>
                    <a:pt x="1306" y="985"/>
                  </a:lnTo>
                  <a:lnTo>
                    <a:pt x="1306" y="985"/>
                  </a:lnTo>
                  <a:lnTo>
                    <a:pt x="1306" y="987"/>
                  </a:lnTo>
                  <a:lnTo>
                    <a:pt x="1310" y="987"/>
                  </a:lnTo>
                  <a:lnTo>
                    <a:pt x="1312" y="987"/>
                  </a:lnTo>
                  <a:lnTo>
                    <a:pt x="1318" y="988"/>
                  </a:lnTo>
                  <a:lnTo>
                    <a:pt x="1322" y="988"/>
                  </a:lnTo>
                  <a:lnTo>
                    <a:pt x="1323" y="985"/>
                  </a:lnTo>
                  <a:lnTo>
                    <a:pt x="1323" y="983"/>
                  </a:lnTo>
                  <a:lnTo>
                    <a:pt x="1322" y="983"/>
                  </a:lnTo>
                  <a:lnTo>
                    <a:pt x="1322" y="981"/>
                  </a:lnTo>
                  <a:close/>
                  <a:moveTo>
                    <a:pt x="1392" y="956"/>
                  </a:moveTo>
                  <a:lnTo>
                    <a:pt x="1390" y="954"/>
                  </a:lnTo>
                  <a:lnTo>
                    <a:pt x="1386" y="951"/>
                  </a:lnTo>
                  <a:lnTo>
                    <a:pt x="1384" y="949"/>
                  </a:lnTo>
                  <a:lnTo>
                    <a:pt x="1382" y="947"/>
                  </a:lnTo>
                  <a:lnTo>
                    <a:pt x="1371" y="943"/>
                  </a:lnTo>
                  <a:lnTo>
                    <a:pt x="1367" y="941"/>
                  </a:lnTo>
                  <a:lnTo>
                    <a:pt x="1365" y="941"/>
                  </a:lnTo>
                  <a:lnTo>
                    <a:pt x="1365" y="939"/>
                  </a:lnTo>
                  <a:lnTo>
                    <a:pt x="1363" y="939"/>
                  </a:lnTo>
                  <a:lnTo>
                    <a:pt x="1361" y="939"/>
                  </a:lnTo>
                  <a:lnTo>
                    <a:pt x="1359" y="939"/>
                  </a:lnTo>
                  <a:lnTo>
                    <a:pt x="1358" y="939"/>
                  </a:lnTo>
                  <a:lnTo>
                    <a:pt x="1352" y="945"/>
                  </a:lnTo>
                  <a:lnTo>
                    <a:pt x="1350" y="947"/>
                  </a:lnTo>
                  <a:lnTo>
                    <a:pt x="1348" y="947"/>
                  </a:lnTo>
                  <a:lnTo>
                    <a:pt x="1340" y="947"/>
                  </a:lnTo>
                  <a:lnTo>
                    <a:pt x="1339" y="949"/>
                  </a:lnTo>
                  <a:lnTo>
                    <a:pt x="1327" y="945"/>
                  </a:lnTo>
                  <a:lnTo>
                    <a:pt x="1325" y="945"/>
                  </a:lnTo>
                  <a:lnTo>
                    <a:pt x="1323" y="943"/>
                  </a:lnTo>
                  <a:lnTo>
                    <a:pt x="1322" y="943"/>
                  </a:lnTo>
                  <a:lnTo>
                    <a:pt x="1322" y="943"/>
                  </a:lnTo>
                  <a:lnTo>
                    <a:pt x="1320" y="945"/>
                  </a:lnTo>
                  <a:lnTo>
                    <a:pt x="1318" y="945"/>
                  </a:lnTo>
                  <a:lnTo>
                    <a:pt x="1318" y="943"/>
                  </a:lnTo>
                  <a:lnTo>
                    <a:pt x="1316" y="943"/>
                  </a:lnTo>
                  <a:lnTo>
                    <a:pt x="1316" y="941"/>
                  </a:lnTo>
                  <a:lnTo>
                    <a:pt x="1314" y="941"/>
                  </a:lnTo>
                  <a:lnTo>
                    <a:pt x="1314" y="941"/>
                  </a:lnTo>
                  <a:lnTo>
                    <a:pt x="1312" y="941"/>
                  </a:lnTo>
                  <a:lnTo>
                    <a:pt x="1310" y="943"/>
                  </a:lnTo>
                  <a:lnTo>
                    <a:pt x="1312" y="951"/>
                  </a:lnTo>
                  <a:lnTo>
                    <a:pt x="1318" y="958"/>
                  </a:lnTo>
                  <a:lnTo>
                    <a:pt x="1320" y="960"/>
                  </a:lnTo>
                  <a:lnTo>
                    <a:pt x="1322" y="962"/>
                  </a:lnTo>
                  <a:lnTo>
                    <a:pt x="1323" y="962"/>
                  </a:lnTo>
                  <a:lnTo>
                    <a:pt x="1331" y="962"/>
                  </a:lnTo>
                  <a:lnTo>
                    <a:pt x="1335" y="962"/>
                  </a:lnTo>
                  <a:lnTo>
                    <a:pt x="1344" y="968"/>
                  </a:lnTo>
                  <a:lnTo>
                    <a:pt x="1344" y="968"/>
                  </a:lnTo>
                  <a:lnTo>
                    <a:pt x="1350" y="971"/>
                  </a:lnTo>
                  <a:lnTo>
                    <a:pt x="1352" y="973"/>
                  </a:lnTo>
                  <a:lnTo>
                    <a:pt x="1354" y="975"/>
                  </a:lnTo>
                  <a:lnTo>
                    <a:pt x="1354" y="975"/>
                  </a:lnTo>
                  <a:lnTo>
                    <a:pt x="1354" y="977"/>
                  </a:lnTo>
                  <a:lnTo>
                    <a:pt x="1356" y="977"/>
                  </a:lnTo>
                  <a:lnTo>
                    <a:pt x="1358" y="979"/>
                  </a:lnTo>
                  <a:lnTo>
                    <a:pt x="1358" y="979"/>
                  </a:lnTo>
                  <a:lnTo>
                    <a:pt x="1358" y="979"/>
                  </a:lnTo>
                  <a:lnTo>
                    <a:pt x="1359" y="981"/>
                  </a:lnTo>
                  <a:lnTo>
                    <a:pt x="1359" y="983"/>
                  </a:lnTo>
                  <a:lnTo>
                    <a:pt x="1359" y="983"/>
                  </a:lnTo>
                  <a:lnTo>
                    <a:pt x="1361" y="985"/>
                  </a:lnTo>
                  <a:lnTo>
                    <a:pt x="1361" y="987"/>
                  </a:lnTo>
                  <a:lnTo>
                    <a:pt x="1359" y="987"/>
                  </a:lnTo>
                  <a:lnTo>
                    <a:pt x="1359" y="988"/>
                  </a:lnTo>
                  <a:lnTo>
                    <a:pt x="1356" y="990"/>
                  </a:lnTo>
                  <a:lnTo>
                    <a:pt x="1354" y="990"/>
                  </a:lnTo>
                  <a:lnTo>
                    <a:pt x="1356" y="992"/>
                  </a:lnTo>
                  <a:lnTo>
                    <a:pt x="1356" y="992"/>
                  </a:lnTo>
                  <a:lnTo>
                    <a:pt x="1358" y="992"/>
                  </a:lnTo>
                  <a:lnTo>
                    <a:pt x="1359" y="992"/>
                  </a:lnTo>
                  <a:lnTo>
                    <a:pt x="1361" y="992"/>
                  </a:lnTo>
                  <a:lnTo>
                    <a:pt x="1361" y="992"/>
                  </a:lnTo>
                  <a:lnTo>
                    <a:pt x="1363" y="992"/>
                  </a:lnTo>
                  <a:lnTo>
                    <a:pt x="1363" y="992"/>
                  </a:lnTo>
                  <a:lnTo>
                    <a:pt x="1365" y="990"/>
                  </a:lnTo>
                  <a:lnTo>
                    <a:pt x="1365" y="988"/>
                  </a:lnTo>
                  <a:lnTo>
                    <a:pt x="1363" y="987"/>
                  </a:lnTo>
                  <a:lnTo>
                    <a:pt x="1363" y="987"/>
                  </a:lnTo>
                  <a:lnTo>
                    <a:pt x="1363" y="988"/>
                  </a:lnTo>
                  <a:lnTo>
                    <a:pt x="1363" y="988"/>
                  </a:lnTo>
                  <a:lnTo>
                    <a:pt x="1363" y="988"/>
                  </a:lnTo>
                  <a:lnTo>
                    <a:pt x="1361" y="987"/>
                  </a:lnTo>
                  <a:lnTo>
                    <a:pt x="1361" y="987"/>
                  </a:lnTo>
                  <a:lnTo>
                    <a:pt x="1363" y="985"/>
                  </a:lnTo>
                  <a:lnTo>
                    <a:pt x="1363" y="985"/>
                  </a:lnTo>
                  <a:lnTo>
                    <a:pt x="1365" y="983"/>
                  </a:lnTo>
                  <a:lnTo>
                    <a:pt x="1367" y="983"/>
                  </a:lnTo>
                  <a:lnTo>
                    <a:pt x="1367" y="979"/>
                  </a:lnTo>
                  <a:lnTo>
                    <a:pt x="1371" y="977"/>
                  </a:lnTo>
                  <a:lnTo>
                    <a:pt x="1373" y="975"/>
                  </a:lnTo>
                  <a:lnTo>
                    <a:pt x="1382" y="971"/>
                  </a:lnTo>
                  <a:lnTo>
                    <a:pt x="1384" y="971"/>
                  </a:lnTo>
                  <a:lnTo>
                    <a:pt x="1384" y="969"/>
                  </a:lnTo>
                  <a:lnTo>
                    <a:pt x="1384" y="969"/>
                  </a:lnTo>
                  <a:lnTo>
                    <a:pt x="1390" y="969"/>
                  </a:lnTo>
                  <a:lnTo>
                    <a:pt x="1390" y="968"/>
                  </a:lnTo>
                  <a:lnTo>
                    <a:pt x="1392" y="968"/>
                  </a:lnTo>
                  <a:lnTo>
                    <a:pt x="1393" y="966"/>
                  </a:lnTo>
                  <a:lnTo>
                    <a:pt x="1395" y="964"/>
                  </a:lnTo>
                  <a:lnTo>
                    <a:pt x="1395" y="964"/>
                  </a:lnTo>
                  <a:lnTo>
                    <a:pt x="1397" y="960"/>
                  </a:lnTo>
                  <a:lnTo>
                    <a:pt x="1395" y="958"/>
                  </a:lnTo>
                  <a:lnTo>
                    <a:pt x="1392" y="956"/>
                  </a:lnTo>
                  <a:close/>
                  <a:moveTo>
                    <a:pt x="1399" y="712"/>
                  </a:moveTo>
                  <a:lnTo>
                    <a:pt x="1399" y="712"/>
                  </a:lnTo>
                  <a:lnTo>
                    <a:pt x="1397" y="712"/>
                  </a:lnTo>
                  <a:lnTo>
                    <a:pt x="1397" y="712"/>
                  </a:lnTo>
                  <a:lnTo>
                    <a:pt x="1395" y="714"/>
                  </a:lnTo>
                  <a:lnTo>
                    <a:pt x="1395" y="714"/>
                  </a:lnTo>
                  <a:lnTo>
                    <a:pt x="1395" y="714"/>
                  </a:lnTo>
                  <a:lnTo>
                    <a:pt x="1397" y="714"/>
                  </a:lnTo>
                  <a:lnTo>
                    <a:pt x="1397" y="712"/>
                  </a:lnTo>
                  <a:lnTo>
                    <a:pt x="1399" y="712"/>
                  </a:lnTo>
                  <a:lnTo>
                    <a:pt x="1399" y="712"/>
                  </a:lnTo>
                  <a:close/>
                  <a:moveTo>
                    <a:pt x="1388" y="981"/>
                  </a:moveTo>
                  <a:lnTo>
                    <a:pt x="1388" y="981"/>
                  </a:lnTo>
                  <a:lnTo>
                    <a:pt x="1386" y="981"/>
                  </a:lnTo>
                  <a:lnTo>
                    <a:pt x="1384" y="981"/>
                  </a:lnTo>
                  <a:lnTo>
                    <a:pt x="1384" y="981"/>
                  </a:lnTo>
                  <a:lnTo>
                    <a:pt x="1382" y="981"/>
                  </a:lnTo>
                  <a:lnTo>
                    <a:pt x="1380" y="985"/>
                  </a:lnTo>
                  <a:lnTo>
                    <a:pt x="1380" y="985"/>
                  </a:lnTo>
                  <a:lnTo>
                    <a:pt x="1380" y="985"/>
                  </a:lnTo>
                  <a:lnTo>
                    <a:pt x="1382" y="985"/>
                  </a:lnTo>
                  <a:lnTo>
                    <a:pt x="1382" y="987"/>
                  </a:lnTo>
                  <a:lnTo>
                    <a:pt x="1386" y="988"/>
                  </a:lnTo>
                  <a:lnTo>
                    <a:pt x="1388" y="990"/>
                  </a:lnTo>
                  <a:lnTo>
                    <a:pt x="1390" y="988"/>
                  </a:lnTo>
                  <a:lnTo>
                    <a:pt x="1390" y="987"/>
                  </a:lnTo>
                  <a:lnTo>
                    <a:pt x="1390" y="985"/>
                  </a:lnTo>
                  <a:lnTo>
                    <a:pt x="1390" y="983"/>
                  </a:lnTo>
                  <a:lnTo>
                    <a:pt x="1388" y="981"/>
                  </a:lnTo>
                  <a:close/>
                  <a:moveTo>
                    <a:pt x="1409" y="879"/>
                  </a:moveTo>
                  <a:lnTo>
                    <a:pt x="1409" y="877"/>
                  </a:lnTo>
                  <a:lnTo>
                    <a:pt x="1409" y="875"/>
                  </a:lnTo>
                  <a:lnTo>
                    <a:pt x="1409" y="875"/>
                  </a:lnTo>
                  <a:lnTo>
                    <a:pt x="1409" y="875"/>
                  </a:lnTo>
                  <a:lnTo>
                    <a:pt x="1409" y="877"/>
                  </a:lnTo>
                  <a:lnTo>
                    <a:pt x="1409" y="877"/>
                  </a:lnTo>
                  <a:lnTo>
                    <a:pt x="1409" y="877"/>
                  </a:lnTo>
                  <a:lnTo>
                    <a:pt x="1407" y="877"/>
                  </a:lnTo>
                  <a:lnTo>
                    <a:pt x="1407" y="877"/>
                  </a:lnTo>
                  <a:lnTo>
                    <a:pt x="1407" y="877"/>
                  </a:lnTo>
                  <a:lnTo>
                    <a:pt x="1407" y="877"/>
                  </a:lnTo>
                  <a:lnTo>
                    <a:pt x="1407" y="879"/>
                  </a:lnTo>
                  <a:lnTo>
                    <a:pt x="1409" y="879"/>
                  </a:lnTo>
                  <a:lnTo>
                    <a:pt x="1409" y="879"/>
                  </a:lnTo>
                  <a:lnTo>
                    <a:pt x="1409" y="879"/>
                  </a:lnTo>
                  <a:lnTo>
                    <a:pt x="1407" y="879"/>
                  </a:lnTo>
                  <a:lnTo>
                    <a:pt x="1405" y="879"/>
                  </a:lnTo>
                  <a:lnTo>
                    <a:pt x="1403" y="879"/>
                  </a:lnTo>
                  <a:lnTo>
                    <a:pt x="1403" y="879"/>
                  </a:lnTo>
                  <a:lnTo>
                    <a:pt x="1403" y="877"/>
                  </a:lnTo>
                  <a:lnTo>
                    <a:pt x="1401" y="877"/>
                  </a:lnTo>
                  <a:lnTo>
                    <a:pt x="1401" y="877"/>
                  </a:lnTo>
                  <a:lnTo>
                    <a:pt x="1401" y="875"/>
                  </a:lnTo>
                  <a:lnTo>
                    <a:pt x="1401" y="875"/>
                  </a:lnTo>
                  <a:lnTo>
                    <a:pt x="1401" y="877"/>
                  </a:lnTo>
                  <a:lnTo>
                    <a:pt x="1399" y="877"/>
                  </a:lnTo>
                  <a:lnTo>
                    <a:pt x="1399" y="877"/>
                  </a:lnTo>
                  <a:lnTo>
                    <a:pt x="1399" y="877"/>
                  </a:lnTo>
                  <a:lnTo>
                    <a:pt x="1399" y="879"/>
                  </a:lnTo>
                  <a:lnTo>
                    <a:pt x="1399" y="879"/>
                  </a:lnTo>
                  <a:lnTo>
                    <a:pt x="1401" y="880"/>
                  </a:lnTo>
                  <a:lnTo>
                    <a:pt x="1405" y="880"/>
                  </a:lnTo>
                  <a:lnTo>
                    <a:pt x="1407" y="880"/>
                  </a:lnTo>
                  <a:lnTo>
                    <a:pt x="1409" y="879"/>
                  </a:lnTo>
                  <a:close/>
                  <a:moveTo>
                    <a:pt x="1615" y="992"/>
                  </a:moveTo>
                  <a:lnTo>
                    <a:pt x="1615" y="990"/>
                  </a:lnTo>
                  <a:lnTo>
                    <a:pt x="1613" y="990"/>
                  </a:lnTo>
                  <a:lnTo>
                    <a:pt x="1613" y="990"/>
                  </a:lnTo>
                  <a:lnTo>
                    <a:pt x="1613" y="988"/>
                  </a:lnTo>
                  <a:lnTo>
                    <a:pt x="1611" y="988"/>
                  </a:lnTo>
                  <a:lnTo>
                    <a:pt x="1606" y="988"/>
                  </a:lnTo>
                  <a:lnTo>
                    <a:pt x="1602" y="988"/>
                  </a:lnTo>
                  <a:lnTo>
                    <a:pt x="1600" y="988"/>
                  </a:lnTo>
                  <a:lnTo>
                    <a:pt x="1600" y="987"/>
                  </a:lnTo>
                  <a:lnTo>
                    <a:pt x="1598" y="987"/>
                  </a:lnTo>
                  <a:lnTo>
                    <a:pt x="1598" y="987"/>
                  </a:lnTo>
                  <a:lnTo>
                    <a:pt x="1600" y="985"/>
                  </a:lnTo>
                  <a:lnTo>
                    <a:pt x="1602" y="985"/>
                  </a:lnTo>
                  <a:lnTo>
                    <a:pt x="1602" y="983"/>
                  </a:lnTo>
                  <a:lnTo>
                    <a:pt x="1604" y="985"/>
                  </a:lnTo>
                  <a:lnTo>
                    <a:pt x="1606" y="983"/>
                  </a:lnTo>
                  <a:lnTo>
                    <a:pt x="1609" y="985"/>
                  </a:lnTo>
                  <a:lnTo>
                    <a:pt x="1609" y="983"/>
                  </a:lnTo>
                  <a:lnTo>
                    <a:pt x="1611" y="983"/>
                  </a:lnTo>
                  <a:lnTo>
                    <a:pt x="1611" y="983"/>
                  </a:lnTo>
                  <a:lnTo>
                    <a:pt x="1611" y="983"/>
                  </a:lnTo>
                  <a:lnTo>
                    <a:pt x="1613" y="983"/>
                  </a:lnTo>
                  <a:lnTo>
                    <a:pt x="1613" y="983"/>
                  </a:lnTo>
                  <a:lnTo>
                    <a:pt x="1615" y="985"/>
                  </a:lnTo>
                  <a:lnTo>
                    <a:pt x="1617" y="987"/>
                  </a:lnTo>
                  <a:lnTo>
                    <a:pt x="1617" y="987"/>
                  </a:lnTo>
                  <a:lnTo>
                    <a:pt x="1623" y="987"/>
                  </a:lnTo>
                  <a:lnTo>
                    <a:pt x="1623" y="985"/>
                  </a:lnTo>
                  <a:lnTo>
                    <a:pt x="1623" y="985"/>
                  </a:lnTo>
                  <a:lnTo>
                    <a:pt x="1624" y="987"/>
                  </a:lnTo>
                  <a:lnTo>
                    <a:pt x="1624" y="987"/>
                  </a:lnTo>
                  <a:lnTo>
                    <a:pt x="1626" y="987"/>
                  </a:lnTo>
                  <a:lnTo>
                    <a:pt x="1626" y="987"/>
                  </a:lnTo>
                  <a:lnTo>
                    <a:pt x="1626" y="985"/>
                  </a:lnTo>
                  <a:lnTo>
                    <a:pt x="1628" y="987"/>
                  </a:lnTo>
                  <a:lnTo>
                    <a:pt x="1628" y="985"/>
                  </a:lnTo>
                  <a:lnTo>
                    <a:pt x="1630" y="985"/>
                  </a:lnTo>
                  <a:lnTo>
                    <a:pt x="1630" y="985"/>
                  </a:lnTo>
                  <a:lnTo>
                    <a:pt x="1630" y="983"/>
                  </a:lnTo>
                  <a:lnTo>
                    <a:pt x="1630" y="983"/>
                  </a:lnTo>
                  <a:lnTo>
                    <a:pt x="1630" y="983"/>
                  </a:lnTo>
                  <a:lnTo>
                    <a:pt x="1630" y="983"/>
                  </a:lnTo>
                  <a:lnTo>
                    <a:pt x="1630" y="981"/>
                  </a:lnTo>
                  <a:lnTo>
                    <a:pt x="1630" y="981"/>
                  </a:lnTo>
                  <a:lnTo>
                    <a:pt x="1630" y="979"/>
                  </a:lnTo>
                  <a:lnTo>
                    <a:pt x="1630" y="979"/>
                  </a:lnTo>
                  <a:lnTo>
                    <a:pt x="1630" y="979"/>
                  </a:lnTo>
                  <a:lnTo>
                    <a:pt x="1630" y="977"/>
                  </a:lnTo>
                  <a:lnTo>
                    <a:pt x="1632" y="977"/>
                  </a:lnTo>
                  <a:lnTo>
                    <a:pt x="1630" y="977"/>
                  </a:lnTo>
                  <a:lnTo>
                    <a:pt x="1632" y="977"/>
                  </a:lnTo>
                  <a:lnTo>
                    <a:pt x="1632" y="977"/>
                  </a:lnTo>
                  <a:lnTo>
                    <a:pt x="1632" y="977"/>
                  </a:lnTo>
                  <a:lnTo>
                    <a:pt x="1632" y="975"/>
                  </a:lnTo>
                  <a:lnTo>
                    <a:pt x="1630" y="973"/>
                  </a:lnTo>
                  <a:lnTo>
                    <a:pt x="1630" y="973"/>
                  </a:lnTo>
                  <a:lnTo>
                    <a:pt x="1628" y="973"/>
                  </a:lnTo>
                  <a:lnTo>
                    <a:pt x="1628" y="975"/>
                  </a:lnTo>
                  <a:lnTo>
                    <a:pt x="1628" y="975"/>
                  </a:lnTo>
                  <a:lnTo>
                    <a:pt x="1628" y="975"/>
                  </a:lnTo>
                  <a:lnTo>
                    <a:pt x="1626" y="975"/>
                  </a:lnTo>
                  <a:lnTo>
                    <a:pt x="1626" y="977"/>
                  </a:lnTo>
                  <a:lnTo>
                    <a:pt x="1628" y="977"/>
                  </a:lnTo>
                  <a:lnTo>
                    <a:pt x="1628" y="977"/>
                  </a:lnTo>
                  <a:lnTo>
                    <a:pt x="1626" y="979"/>
                  </a:lnTo>
                  <a:lnTo>
                    <a:pt x="1626" y="979"/>
                  </a:lnTo>
                  <a:lnTo>
                    <a:pt x="1624" y="979"/>
                  </a:lnTo>
                  <a:lnTo>
                    <a:pt x="1623" y="979"/>
                  </a:lnTo>
                  <a:lnTo>
                    <a:pt x="1621" y="979"/>
                  </a:lnTo>
                  <a:lnTo>
                    <a:pt x="1621" y="977"/>
                  </a:lnTo>
                  <a:lnTo>
                    <a:pt x="1621" y="977"/>
                  </a:lnTo>
                  <a:lnTo>
                    <a:pt x="1621" y="975"/>
                  </a:lnTo>
                  <a:lnTo>
                    <a:pt x="1621" y="971"/>
                  </a:lnTo>
                  <a:lnTo>
                    <a:pt x="1621" y="969"/>
                  </a:lnTo>
                  <a:lnTo>
                    <a:pt x="1621" y="968"/>
                  </a:lnTo>
                  <a:lnTo>
                    <a:pt x="1619" y="964"/>
                  </a:lnTo>
                  <a:lnTo>
                    <a:pt x="1619" y="960"/>
                  </a:lnTo>
                  <a:lnTo>
                    <a:pt x="1619" y="958"/>
                  </a:lnTo>
                  <a:lnTo>
                    <a:pt x="1619" y="956"/>
                  </a:lnTo>
                  <a:lnTo>
                    <a:pt x="1617" y="956"/>
                  </a:lnTo>
                  <a:lnTo>
                    <a:pt x="1617" y="956"/>
                  </a:lnTo>
                  <a:lnTo>
                    <a:pt x="1615" y="954"/>
                  </a:lnTo>
                  <a:lnTo>
                    <a:pt x="1611" y="954"/>
                  </a:lnTo>
                  <a:lnTo>
                    <a:pt x="1609" y="954"/>
                  </a:lnTo>
                  <a:lnTo>
                    <a:pt x="1606" y="954"/>
                  </a:lnTo>
                  <a:lnTo>
                    <a:pt x="1604" y="956"/>
                  </a:lnTo>
                  <a:lnTo>
                    <a:pt x="1602" y="958"/>
                  </a:lnTo>
                  <a:lnTo>
                    <a:pt x="1600" y="958"/>
                  </a:lnTo>
                  <a:lnTo>
                    <a:pt x="1600" y="960"/>
                  </a:lnTo>
                  <a:lnTo>
                    <a:pt x="1600" y="964"/>
                  </a:lnTo>
                  <a:lnTo>
                    <a:pt x="1600" y="964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598" y="968"/>
                  </a:lnTo>
                  <a:lnTo>
                    <a:pt x="1598" y="969"/>
                  </a:lnTo>
                  <a:lnTo>
                    <a:pt x="1598" y="969"/>
                  </a:lnTo>
                  <a:lnTo>
                    <a:pt x="1598" y="969"/>
                  </a:lnTo>
                  <a:lnTo>
                    <a:pt x="1596" y="971"/>
                  </a:lnTo>
                  <a:lnTo>
                    <a:pt x="1596" y="971"/>
                  </a:lnTo>
                  <a:lnTo>
                    <a:pt x="1594" y="971"/>
                  </a:lnTo>
                  <a:lnTo>
                    <a:pt x="1594" y="971"/>
                  </a:lnTo>
                  <a:lnTo>
                    <a:pt x="1596" y="966"/>
                  </a:lnTo>
                  <a:lnTo>
                    <a:pt x="1596" y="964"/>
                  </a:lnTo>
                  <a:lnTo>
                    <a:pt x="1598" y="962"/>
                  </a:lnTo>
                  <a:lnTo>
                    <a:pt x="1598" y="960"/>
                  </a:lnTo>
                  <a:lnTo>
                    <a:pt x="1596" y="956"/>
                  </a:lnTo>
                  <a:lnTo>
                    <a:pt x="1594" y="954"/>
                  </a:lnTo>
                  <a:lnTo>
                    <a:pt x="1594" y="954"/>
                  </a:lnTo>
                  <a:lnTo>
                    <a:pt x="1592" y="954"/>
                  </a:lnTo>
                  <a:lnTo>
                    <a:pt x="1590" y="954"/>
                  </a:lnTo>
                  <a:lnTo>
                    <a:pt x="1590" y="954"/>
                  </a:lnTo>
                  <a:lnTo>
                    <a:pt x="1590" y="954"/>
                  </a:lnTo>
                  <a:lnTo>
                    <a:pt x="1590" y="954"/>
                  </a:lnTo>
                  <a:lnTo>
                    <a:pt x="1587" y="954"/>
                  </a:lnTo>
                  <a:lnTo>
                    <a:pt x="1587" y="952"/>
                  </a:lnTo>
                  <a:lnTo>
                    <a:pt x="1585" y="952"/>
                  </a:lnTo>
                  <a:lnTo>
                    <a:pt x="1585" y="952"/>
                  </a:lnTo>
                  <a:lnTo>
                    <a:pt x="1583" y="952"/>
                  </a:lnTo>
                  <a:lnTo>
                    <a:pt x="1583" y="952"/>
                  </a:lnTo>
                  <a:lnTo>
                    <a:pt x="1581" y="952"/>
                  </a:lnTo>
                  <a:lnTo>
                    <a:pt x="1579" y="954"/>
                  </a:lnTo>
                  <a:lnTo>
                    <a:pt x="1579" y="954"/>
                  </a:lnTo>
                  <a:lnTo>
                    <a:pt x="1577" y="954"/>
                  </a:lnTo>
                  <a:lnTo>
                    <a:pt x="1577" y="956"/>
                  </a:lnTo>
                  <a:lnTo>
                    <a:pt x="1577" y="956"/>
                  </a:lnTo>
                  <a:lnTo>
                    <a:pt x="1577" y="956"/>
                  </a:lnTo>
                  <a:lnTo>
                    <a:pt x="1575" y="958"/>
                  </a:lnTo>
                  <a:lnTo>
                    <a:pt x="1573" y="960"/>
                  </a:lnTo>
                  <a:lnTo>
                    <a:pt x="1573" y="960"/>
                  </a:lnTo>
                  <a:lnTo>
                    <a:pt x="1571" y="960"/>
                  </a:lnTo>
                  <a:lnTo>
                    <a:pt x="1571" y="960"/>
                  </a:lnTo>
                  <a:lnTo>
                    <a:pt x="1570" y="958"/>
                  </a:lnTo>
                  <a:lnTo>
                    <a:pt x="1570" y="958"/>
                  </a:lnTo>
                  <a:lnTo>
                    <a:pt x="1568" y="958"/>
                  </a:lnTo>
                  <a:lnTo>
                    <a:pt x="1568" y="958"/>
                  </a:lnTo>
                  <a:lnTo>
                    <a:pt x="1568" y="958"/>
                  </a:lnTo>
                  <a:lnTo>
                    <a:pt x="1568" y="958"/>
                  </a:lnTo>
                  <a:lnTo>
                    <a:pt x="1566" y="954"/>
                  </a:lnTo>
                  <a:lnTo>
                    <a:pt x="1564" y="952"/>
                  </a:lnTo>
                  <a:lnTo>
                    <a:pt x="1564" y="951"/>
                  </a:lnTo>
                  <a:lnTo>
                    <a:pt x="1562" y="951"/>
                  </a:lnTo>
                  <a:lnTo>
                    <a:pt x="1562" y="949"/>
                  </a:lnTo>
                  <a:lnTo>
                    <a:pt x="1562" y="947"/>
                  </a:lnTo>
                  <a:lnTo>
                    <a:pt x="1560" y="945"/>
                  </a:lnTo>
                  <a:lnTo>
                    <a:pt x="1558" y="943"/>
                  </a:lnTo>
                  <a:lnTo>
                    <a:pt x="1556" y="943"/>
                  </a:lnTo>
                  <a:lnTo>
                    <a:pt x="1553" y="943"/>
                  </a:lnTo>
                  <a:lnTo>
                    <a:pt x="1551" y="941"/>
                  </a:lnTo>
                  <a:lnTo>
                    <a:pt x="1551" y="941"/>
                  </a:lnTo>
                  <a:lnTo>
                    <a:pt x="1551" y="943"/>
                  </a:lnTo>
                  <a:lnTo>
                    <a:pt x="1549" y="943"/>
                  </a:lnTo>
                  <a:lnTo>
                    <a:pt x="1549" y="941"/>
                  </a:lnTo>
                  <a:lnTo>
                    <a:pt x="1549" y="941"/>
                  </a:lnTo>
                  <a:lnTo>
                    <a:pt x="1549" y="941"/>
                  </a:lnTo>
                  <a:lnTo>
                    <a:pt x="1545" y="941"/>
                  </a:lnTo>
                  <a:lnTo>
                    <a:pt x="1543" y="941"/>
                  </a:lnTo>
                  <a:lnTo>
                    <a:pt x="1537" y="943"/>
                  </a:lnTo>
                  <a:lnTo>
                    <a:pt x="1537" y="943"/>
                  </a:lnTo>
                  <a:lnTo>
                    <a:pt x="1537" y="943"/>
                  </a:lnTo>
                  <a:lnTo>
                    <a:pt x="1535" y="945"/>
                  </a:lnTo>
                  <a:lnTo>
                    <a:pt x="1534" y="945"/>
                  </a:lnTo>
                  <a:lnTo>
                    <a:pt x="1534" y="945"/>
                  </a:lnTo>
                  <a:lnTo>
                    <a:pt x="1534" y="945"/>
                  </a:lnTo>
                  <a:lnTo>
                    <a:pt x="1532" y="947"/>
                  </a:lnTo>
                  <a:lnTo>
                    <a:pt x="1532" y="947"/>
                  </a:lnTo>
                  <a:lnTo>
                    <a:pt x="1532" y="949"/>
                  </a:lnTo>
                  <a:lnTo>
                    <a:pt x="1532" y="951"/>
                  </a:lnTo>
                  <a:lnTo>
                    <a:pt x="1532" y="951"/>
                  </a:lnTo>
                  <a:lnTo>
                    <a:pt x="1532" y="952"/>
                  </a:lnTo>
                  <a:lnTo>
                    <a:pt x="1532" y="952"/>
                  </a:lnTo>
                  <a:lnTo>
                    <a:pt x="1534" y="954"/>
                  </a:lnTo>
                  <a:lnTo>
                    <a:pt x="1535" y="954"/>
                  </a:lnTo>
                  <a:lnTo>
                    <a:pt x="1535" y="956"/>
                  </a:lnTo>
                  <a:lnTo>
                    <a:pt x="1537" y="958"/>
                  </a:lnTo>
                  <a:lnTo>
                    <a:pt x="1539" y="960"/>
                  </a:lnTo>
                  <a:lnTo>
                    <a:pt x="1543" y="962"/>
                  </a:lnTo>
                  <a:lnTo>
                    <a:pt x="1547" y="964"/>
                  </a:lnTo>
                  <a:lnTo>
                    <a:pt x="1547" y="966"/>
                  </a:lnTo>
                  <a:lnTo>
                    <a:pt x="1549" y="966"/>
                  </a:lnTo>
                  <a:lnTo>
                    <a:pt x="1551" y="968"/>
                  </a:lnTo>
                  <a:lnTo>
                    <a:pt x="1551" y="968"/>
                  </a:lnTo>
                  <a:lnTo>
                    <a:pt x="1553" y="966"/>
                  </a:lnTo>
                  <a:lnTo>
                    <a:pt x="1554" y="966"/>
                  </a:lnTo>
                  <a:lnTo>
                    <a:pt x="1556" y="966"/>
                  </a:lnTo>
                  <a:lnTo>
                    <a:pt x="1558" y="968"/>
                  </a:lnTo>
                  <a:lnTo>
                    <a:pt x="1558" y="969"/>
                  </a:lnTo>
                  <a:lnTo>
                    <a:pt x="1560" y="968"/>
                  </a:lnTo>
                  <a:lnTo>
                    <a:pt x="1560" y="968"/>
                  </a:lnTo>
                  <a:lnTo>
                    <a:pt x="1560" y="969"/>
                  </a:lnTo>
                  <a:lnTo>
                    <a:pt x="1564" y="973"/>
                  </a:lnTo>
                  <a:lnTo>
                    <a:pt x="1564" y="975"/>
                  </a:lnTo>
                  <a:lnTo>
                    <a:pt x="1566" y="973"/>
                  </a:lnTo>
                  <a:lnTo>
                    <a:pt x="1566" y="973"/>
                  </a:lnTo>
                  <a:lnTo>
                    <a:pt x="1566" y="973"/>
                  </a:lnTo>
                  <a:lnTo>
                    <a:pt x="1566" y="971"/>
                  </a:lnTo>
                  <a:lnTo>
                    <a:pt x="1568" y="973"/>
                  </a:lnTo>
                  <a:lnTo>
                    <a:pt x="1568" y="973"/>
                  </a:lnTo>
                  <a:lnTo>
                    <a:pt x="1568" y="973"/>
                  </a:lnTo>
                  <a:lnTo>
                    <a:pt x="1570" y="973"/>
                  </a:lnTo>
                  <a:lnTo>
                    <a:pt x="1570" y="975"/>
                  </a:lnTo>
                  <a:lnTo>
                    <a:pt x="1570" y="977"/>
                  </a:lnTo>
                  <a:lnTo>
                    <a:pt x="1570" y="977"/>
                  </a:lnTo>
                  <a:lnTo>
                    <a:pt x="1570" y="979"/>
                  </a:lnTo>
                  <a:lnTo>
                    <a:pt x="1568" y="979"/>
                  </a:lnTo>
                  <a:lnTo>
                    <a:pt x="1568" y="979"/>
                  </a:lnTo>
                  <a:lnTo>
                    <a:pt x="1564" y="979"/>
                  </a:lnTo>
                  <a:lnTo>
                    <a:pt x="1564" y="979"/>
                  </a:lnTo>
                  <a:lnTo>
                    <a:pt x="1562" y="979"/>
                  </a:lnTo>
                  <a:lnTo>
                    <a:pt x="1562" y="979"/>
                  </a:lnTo>
                  <a:lnTo>
                    <a:pt x="1558" y="979"/>
                  </a:lnTo>
                  <a:lnTo>
                    <a:pt x="1556" y="979"/>
                  </a:lnTo>
                  <a:lnTo>
                    <a:pt x="1556" y="979"/>
                  </a:lnTo>
                  <a:lnTo>
                    <a:pt x="1554" y="979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3" y="981"/>
                  </a:lnTo>
                  <a:lnTo>
                    <a:pt x="1551" y="985"/>
                  </a:lnTo>
                  <a:lnTo>
                    <a:pt x="1549" y="987"/>
                  </a:lnTo>
                  <a:lnTo>
                    <a:pt x="1547" y="985"/>
                  </a:lnTo>
                  <a:lnTo>
                    <a:pt x="1547" y="985"/>
                  </a:lnTo>
                  <a:lnTo>
                    <a:pt x="1545" y="985"/>
                  </a:lnTo>
                  <a:lnTo>
                    <a:pt x="1545" y="985"/>
                  </a:lnTo>
                  <a:lnTo>
                    <a:pt x="1545" y="985"/>
                  </a:lnTo>
                  <a:lnTo>
                    <a:pt x="1545" y="983"/>
                  </a:lnTo>
                  <a:lnTo>
                    <a:pt x="1543" y="983"/>
                  </a:lnTo>
                  <a:lnTo>
                    <a:pt x="1543" y="983"/>
                  </a:lnTo>
                  <a:lnTo>
                    <a:pt x="1543" y="983"/>
                  </a:lnTo>
                  <a:lnTo>
                    <a:pt x="1539" y="985"/>
                  </a:lnTo>
                  <a:lnTo>
                    <a:pt x="1537" y="985"/>
                  </a:lnTo>
                  <a:lnTo>
                    <a:pt x="1535" y="983"/>
                  </a:lnTo>
                  <a:lnTo>
                    <a:pt x="1535" y="983"/>
                  </a:lnTo>
                  <a:lnTo>
                    <a:pt x="1535" y="979"/>
                  </a:lnTo>
                  <a:lnTo>
                    <a:pt x="1534" y="979"/>
                  </a:lnTo>
                  <a:lnTo>
                    <a:pt x="1535" y="979"/>
                  </a:lnTo>
                  <a:lnTo>
                    <a:pt x="1535" y="979"/>
                  </a:lnTo>
                  <a:lnTo>
                    <a:pt x="1535" y="979"/>
                  </a:lnTo>
                  <a:lnTo>
                    <a:pt x="1537" y="979"/>
                  </a:lnTo>
                  <a:lnTo>
                    <a:pt x="1537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5"/>
                  </a:lnTo>
                  <a:lnTo>
                    <a:pt x="1535" y="975"/>
                  </a:lnTo>
                  <a:lnTo>
                    <a:pt x="1534" y="975"/>
                  </a:lnTo>
                  <a:lnTo>
                    <a:pt x="1534" y="975"/>
                  </a:lnTo>
                  <a:lnTo>
                    <a:pt x="1534" y="975"/>
                  </a:lnTo>
                  <a:lnTo>
                    <a:pt x="1534" y="973"/>
                  </a:lnTo>
                  <a:lnTo>
                    <a:pt x="1534" y="973"/>
                  </a:lnTo>
                  <a:lnTo>
                    <a:pt x="1532" y="973"/>
                  </a:lnTo>
                  <a:lnTo>
                    <a:pt x="1532" y="973"/>
                  </a:lnTo>
                  <a:lnTo>
                    <a:pt x="1532" y="973"/>
                  </a:lnTo>
                  <a:lnTo>
                    <a:pt x="1530" y="975"/>
                  </a:lnTo>
                  <a:lnTo>
                    <a:pt x="1528" y="973"/>
                  </a:lnTo>
                  <a:lnTo>
                    <a:pt x="1526" y="971"/>
                  </a:lnTo>
                  <a:lnTo>
                    <a:pt x="1526" y="971"/>
                  </a:lnTo>
                  <a:lnTo>
                    <a:pt x="1526" y="966"/>
                  </a:lnTo>
                  <a:lnTo>
                    <a:pt x="1526" y="966"/>
                  </a:lnTo>
                  <a:lnTo>
                    <a:pt x="1524" y="964"/>
                  </a:lnTo>
                  <a:lnTo>
                    <a:pt x="1524" y="966"/>
                  </a:lnTo>
                  <a:lnTo>
                    <a:pt x="1524" y="969"/>
                  </a:lnTo>
                  <a:lnTo>
                    <a:pt x="1524" y="969"/>
                  </a:lnTo>
                  <a:lnTo>
                    <a:pt x="1522" y="968"/>
                  </a:lnTo>
                  <a:lnTo>
                    <a:pt x="1522" y="964"/>
                  </a:lnTo>
                  <a:lnTo>
                    <a:pt x="1520" y="962"/>
                  </a:lnTo>
                  <a:lnTo>
                    <a:pt x="1520" y="964"/>
                  </a:lnTo>
                  <a:lnTo>
                    <a:pt x="1518" y="964"/>
                  </a:lnTo>
                  <a:lnTo>
                    <a:pt x="1515" y="964"/>
                  </a:lnTo>
                  <a:lnTo>
                    <a:pt x="1515" y="964"/>
                  </a:lnTo>
                  <a:lnTo>
                    <a:pt x="1513" y="962"/>
                  </a:lnTo>
                  <a:lnTo>
                    <a:pt x="1513" y="964"/>
                  </a:lnTo>
                  <a:lnTo>
                    <a:pt x="1513" y="964"/>
                  </a:lnTo>
                  <a:lnTo>
                    <a:pt x="1513" y="966"/>
                  </a:lnTo>
                  <a:lnTo>
                    <a:pt x="1513" y="966"/>
                  </a:lnTo>
                  <a:lnTo>
                    <a:pt x="1513" y="968"/>
                  </a:lnTo>
                  <a:lnTo>
                    <a:pt x="1513" y="968"/>
                  </a:lnTo>
                  <a:lnTo>
                    <a:pt x="1507" y="966"/>
                  </a:lnTo>
                  <a:lnTo>
                    <a:pt x="1505" y="964"/>
                  </a:lnTo>
                  <a:lnTo>
                    <a:pt x="1503" y="962"/>
                  </a:lnTo>
                  <a:lnTo>
                    <a:pt x="1501" y="962"/>
                  </a:lnTo>
                  <a:lnTo>
                    <a:pt x="1501" y="962"/>
                  </a:lnTo>
                  <a:lnTo>
                    <a:pt x="1500" y="962"/>
                  </a:lnTo>
                  <a:lnTo>
                    <a:pt x="1498" y="962"/>
                  </a:lnTo>
                  <a:lnTo>
                    <a:pt x="1496" y="960"/>
                  </a:lnTo>
                  <a:lnTo>
                    <a:pt x="1496" y="960"/>
                  </a:lnTo>
                  <a:lnTo>
                    <a:pt x="1492" y="960"/>
                  </a:lnTo>
                  <a:lnTo>
                    <a:pt x="1492" y="962"/>
                  </a:lnTo>
                  <a:lnTo>
                    <a:pt x="1492" y="962"/>
                  </a:lnTo>
                  <a:lnTo>
                    <a:pt x="1490" y="964"/>
                  </a:lnTo>
                  <a:lnTo>
                    <a:pt x="1486" y="968"/>
                  </a:lnTo>
                  <a:lnTo>
                    <a:pt x="1482" y="969"/>
                  </a:lnTo>
                  <a:lnTo>
                    <a:pt x="1475" y="971"/>
                  </a:lnTo>
                  <a:lnTo>
                    <a:pt x="1475" y="971"/>
                  </a:lnTo>
                  <a:lnTo>
                    <a:pt x="1475" y="971"/>
                  </a:lnTo>
                  <a:lnTo>
                    <a:pt x="1473" y="971"/>
                  </a:lnTo>
                  <a:lnTo>
                    <a:pt x="1473" y="969"/>
                  </a:lnTo>
                  <a:lnTo>
                    <a:pt x="1473" y="973"/>
                  </a:lnTo>
                  <a:lnTo>
                    <a:pt x="1471" y="973"/>
                  </a:lnTo>
                  <a:lnTo>
                    <a:pt x="1471" y="975"/>
                  </a:lnTo>
                  <a:lnTo>
                    <a:pt x="1467" y="981"/>
                  </a:lnTo>
                  <a:lnTo>
                    <a:pt x="1469" y="981"/>
                  </a:lnTo>
                  <a:lnTo>
                    <a:pt x="1469" y="983"/>
                  </a:lnTo>
                  <a:lnTo>
                    <a:pt x="1469" y="985"/>
                  </a:lnTo>
                  <a:lnTo>
                    <a:pt x="1469" y="985"/>
                  </a:lnTo>
                  <a:lnTo>
                    <a:pt x="1469" y="987"/>
                  </a:lnTo>
                  <a:lnTo>
                    <a:pt x="1469" y="987"/>
                  </a:lnTo>
                  <a:lnTo>
                    <a:pt x="1469" y="987"/>
                  </a:lnTo>
                  <a:lnTo>
                    <a:pt x="1469" y="987"/>
                  </a:lnTo>
                  <a:lnTo>
                    <a:pt x="1471" y="988"/>
                  </a:lnTo>
                  <a:lnTo>
                    <a:pt x="1471" y="988"/>
                  </a:lnTo>
                  <a:lnTo>
                    <a:pt x="1471" y="988"/>
                  </a:lnTo>
                  <a:lnTo>
                    <a:pt x="1471" y="988"/>
                  </a:lnTo>
                  <a:lnTo>
                    <a:pt x="1471" y="990"/>
                  </a:lnTo>
                  <a:lnTo>
                    <a:pt x="1469" y="992"/>
                  </a:lnTo>
                  <a:lnTo>
                    <a:pt x="1467" y="994"/>
                  </a:lnTo>
                  <a:lnTo>
                    <a:pt x="1467" y="994"/>
                  </a:lnTo>
                  <a:lnTo>
                    <a:pt x="1467" y="994"/>
                  </a:lnTo>
                  <a:lnTo>
                    <a:pt x="1467" y="996"/>
                  </a:lnTo>
                  <a:lnTo>
                    <a:pt x="1467" y="996"/>
                  </a:lnTo>
                  <a:lnTo>
                    <a:pt x="1467" y="998"/>
                  </a:lnTo>
                  <a:lnTo>
                    <a:pt x="1467" y="998"/>
                  </a:lnTo>
                  <a:lnTo>
                    <a:pt x="1467" y="998"/>
                  </a:lnTo>
                  <a:lnTo>
                    <a:pt x="1467" y="998"/>
                  </a:lnTo>
                  <a:lnTo>
                    <a:pt x="1467" y="1000"/>
                  </a:lnTo>
                  <a:lnTo>
                    <a:pt x="1467" y="1000"/>
                  </a:lnTo>
                  <a:lnTo>
                    <a:pt x="1467" y="1000"/>
                  </a:lnTo>
                  <a:lnTo>
                    <a:pt x="1465" y="1002"/>
                  </a:lnTo>
                  <a:lnTo>
                    <a:pt x="1465" y="1002"/>
                  </a:lnTo>
                  <a:lnTo>
                    <a:pt x="1465" y="1002"/>
                  </a:lnTo>
                  <a:lnTo>
                    <a:pt x="1467" y="1004"/>
                  </a:lnTo>
                  <a:lnTo>
                    <a:pt x="1467" y="1004"/>
                  </a:lnTo>
                  <a:lnTo>
                    <a:pt x="1467" y="1004"/>
                  </a:lnTo>
                  <a:lnTo>
                    <a:pt x="1469" y="1005"/>
                  </a:lnTo>
                  <a:lnTo>
                    <a:pt x="1471" y="1005"/>
                  </a:lnTo>
                  <a:lnTo>
                    <a:pt x="1473" y="1005"/>
                  </a:lnTo>
                  <a:lnTo>
                    <a:pt x="1477" y="1007"/>
                  </a:lnTo>
                  <a:lnTo>
                    <a:pt x="1479" y="1007"/>
                  </a:lnTo>
                  <a:lnTo>
                    <a:pt x="1481" y="1007"/>
                  </a:lnTo>
                  <a:lnTo>
                    <a:pt x="1481" y="1007"/>
                  </a:lnTo>
                  <a:lnTo>
                    <a:pt x="1482" y="1007"/>
                  </a:lnTo>
                  <a:lnTo>
                    <a:pt x="1484" y="1009"/>
                  </a:lnTo>
                  <a:lnTo>
                    <a:pt x="1486" y="1011"/>
                  </a:lnTo>
                  <a:lnTo>
                    <a:pt x="1488" y="1009"/>
                  </a:lnTo>
                  <a:lnTo>
                    <a:pt x="1492" y="1009"/>
                  </a:lnTo>
                  <a:lnTo>
                    <a:pt x="1494" y="1009"/>
                  </a:lnTo>
                  <a:lnTo>
                    <a:pt x="1494" y="1009"/>
                  </a:lnTo>
                  <a:lnTo>
                    <a:pt x="1496" y="1005"/>
                  </a:lnTo>
                  <a:lnTo>
                    <a:pt x="1498" y="1004"/>
                  </a:lnTo>
                  <a:lnTo>
                    <a:pt x="1501" y="1004"/>
                  </a:lnTo>
                  <a:lnTo>
                    <a:pt x="1501" y="1004"/>
                  </a:lnTo>
                  <a:lnTo>
                    <a:pt x="1503" y="1004"/>
                  </a:lnTo>
                  <a:lnTo>
                    <a:pt x="1503" y="1005"/>
                  </a:lnTo>
                  <a:lnTo>
                    <a:pt x="1503" y="1005"/>
                  </a:lnTo>
                  <a:lnTo>
                    <a:pt x="1505" y="1005"/>
                  </a:lnTo>
                  <a:lnTo>
                    <a:pt x="1507" y="1005"/>
                  </a:lnTo>
                  <a:lnTo>
                    <a:pt x="1515" y="1005"/>
                  </a:lnTo>
                  <a:lnTo>
                    <a:pt x="1518" y="1004"/>
                  </a:lnTo>
                  <a:lnTo>
                    <a:pt x="1520" y="1004"/>
                  </a:lnTo>
                  <a:lnTo>
                    <a:pt x="1528" y="998"/>
                  </a:lnTo>
                  <a:lnTo>
                    <a:pt x="1532" y="998"/>
                  </a:lnTo>
                  <a:lnTo>
                    <a:pt x="1532" y="998"/>
                  </a:lnTo>
                  <a:lnTo>
                    <a:pt x="1532" y="998"/>
                  </a:lnTo>
                  <a:lnTo>
                    <a:pt x="1534" y="996"/>
                  </a:lnTo>
                  <a:lnTo>
                    <a:pt x="1534" y="998"/>
                  </a:lnTo>
                  <a:lnTo>
                    <a:pt x="1534" y="998"/>
                  </a:lnTo>
                  <a:lnTo>
                    <a:pt x="1535" y="998"/>
                  </a:lnTo>
                  <a:lnTo>
                    <a:pt x="1535" y="998"/>
                  </a:lnTo>
                  <a:lnTo>
                    <a:pt x="1535" y="998"/>
                  </a:lnTo>
                  <a:lnTo>
                    <a:pt x="1537" y="998"/>
                  </a:lnTo>
                  <a:lnTo>
                    <a:pt x="1537" y="998"/>
                  </a:lnTo>
                  <a:lnTo>
                    <a:pt x="1537" y="998"/>
                  </a:lnTo>
                  <a:lnTo>
                    <a:pt x="1539" y="996"/>
                  </a:lnTo>
                  <a:lnTo>
                    <a:pt x="1539" y="996"/>
                  </a:lnTo>
                  <a:lnTo>
                    <a:pt x="1539" y="996"/>
                  </a:lnTo>
                  <a:lnTo>
                    <a:pt x="1541" y="996"/>
                  </a:lnTo>
                  <a:lnTo>
                    <a:pt x="1541" y="998"/>
                  </a:lnTo>
                  <a:lnTo>
                    <a:pt x="1541" y="998"/>
                  </a:lnTo>
                  <a:lnTo>
                    <a:pt x="1541" y="998"/>
                  </a:lnTo>
                  <a:lnTo>
                    <a:pt x="1543" y="998"/>
                  </a:lnTo>
                  <a:lnTo>
                    <a:pt x="1543" y="998"/>
                  </a:lnTo>
                  <a:lnTo>
                    <a:pt x="1543" y="998"/>
                  </a:lnTo>
                  <a:lnTo>
                    <a:pt x="1551" y="994"/>
                  </a:lnTo>
                  <a:lnTo>
                    <a:pt x="1551" y="994"/>
                  </a:lnTo>
                  <a:lnTo>
                    <a:pt x="1553" y="994"/>
                  </a:lnTo>
                  <a:lnTo>
                    <a:pt x="1553" y="992"/>
                  </a:lnTo>
                  <a:lnTo>
                    <a:pt x="1553" y="992"/>
                  </a:lnTo>
                  <a:lnTo>
                    <a:pt x="1553" y="992"/>
                  </a:lnTo>
                  <a:lnTo>
                    <a:pt x="1553" y="994"/>
                  </a:lnTo>
                  <a:lnTo>
                    <a:pt x="1553" y="994"/>
                  </a:lnTo>
                  <a:lnTo>
                    <a:pt x="1556" y="992"/>
                  </a:lnTo>
                  <a:lnTo>
                    <a:pt x="1556" y="992"/>
                  </a:lnTo>
                  <a:lnTo>
                    <a:pt x="1558" y="992"/>
                  </a:lnTo>
                  <a:lnTo>
                    <a:pt x="1558" y="994"/>
                  </a:lnTo>
                  <a:lnTo>
                    <a:pt x="1560" y="994"/>
                  </a:lnTo>
                  <a:lnTo>
                    <a:pt x="1562" y="994"/>
                  </a:lnTo>
                  <a:lnTo>
                    <a:pt x="1570" y="988"/>
                  </a:lnTo>
                  <a:lnTo>
                    <a:pt x="1570" y="987"/>
                  </a:lnTo>
                  <a:lnTo>
                    <a:pt x="1571" y="987"/>
                  </a:lnTo>
                  <a:lnTo>
                    <a:pt x="1571" y="987"/>
                  </a:lnTo>
                  <a:lnTo>
                    <a:pt x="1571" y="985"/>
                  </a:lnTo>
                  <a:lnTo>
                    <a:pt x="1573" y="983"/>
                  </a:lnTo>
                  <a:lnTo>
                    <a:pt x="1575" y="981"/>
                  </a:lnTo>
                  <a:lnTo>
                    <a:pt x="1575" y="981"/>
                  </a:lnTo>
                  <a:lnTo>
                    <a:pt x="1577" y="981"/>
                  </a:lnTo>
                  <a:lnTo>
                    <a:pt x="1577" y="981"/>
                  </a:lnTo>
                  <a:lnTo>
                    <a:pt x="1577" y="977"/>
                  </a:lnTo>
                  <a:lnTo>
                    <a:pt x="1577" y="975"/>
                  </a:lnTo>
                  <a:lnTo>
                    <a:pt x="1579" y="975"/>
                  </a:lnTo>
                  <a:lnTo>
                    <a:pt x="1579" y="975"/>
                  </a:lnTo>
                  <a:lnTo>
                    <a:pt x="1579" y="977"/>
                  </a:lnTo>
                  <a:lnTo>
                    <a:pt x="1579" y="977"/>
                  </a:lnTo>
                  <a:lnTo>
                    <a:pt x="1581" y="979"/>
                  </a:lnTo>
                  <a:lnTo>
                    <a:pt x="1581" y="979"/>
                  </a:lnTo>
                  <a:lnTo>
                    <a:pt x="1581" y="981"/>
                  </a:lnTo>
                  <a:lnTo>
                    <a:pt x="1581" y="983"/>
                  </a:lnTo>
                  <a:lnTo>
                    <a:pt x="1581" y="983"/>
                  </a:lnTo>
                  <a:lnTo>
                    <a:pt x="1579" y="985"/>
                  </a:lnTo>
                  <a:lnTo>
                    <a:pt x="1577" y="987"/>
                  </a:lnTo>
                  <a:lnTo>
                    <a:pt x="1577" y="987"/>
                  </a:lnTo>
                  <a:lnTo>
                    <a:pt x="1577" y="988"/>
                  </a:lnTo>
                  <a:lnTo>
                    <a:pt x="1579" y="992"/>
                  </a:lnTo>
                  <a:lnTo>
                    <a:pt x="1583" y="994"/>
                  </a:lnTo>
                  <a:lnTo>
                    <a:pt x="1596" y="990"/>
                  </a:lnTo>
                  <a:lnTo>
                    <a:pt x="1598" y="988"/>
                  </a:lnTo>
                  <a:lnTo>
                    <a:pt x="1602" y="990"/>
                  </a:lnTo>
                  <a:lnTo>
                    <a:pt x="1604" y="990"/>
                  </a:lnTo>
                  <a:lnTo>
                    <a:pt x="1606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9" y="992"/>
                  </a:lnTo>
                  <a:lnTo>
                    <a:pt x="1609" y="992"/>
                  </a:lnTo>
                  <a:lnTo>
                    <a:pt x="1611" y="992"/>
                  </a:lnTo>
                  <a:lnTo>
                    <a:pt x="1611" y="992"/>
                  </a:lnTo>
                  <a:lnTo>
                    <a:pt x="1613" y="992"/>
                  </a:lnTo>
                  <a:lnTo>
                    <a:pt x="1615" y="992"/>
                  </a:lnTo>
                  <a:lnTo>
                    <a:pt x="1615" y="992"/>
                  </a:lnTo>
                  <a:close/>
                  <a:moveTo>
                    <a:pt x="1465" y="958"/>
                  </a:moveTo>
                  <a:lnTo>
                    <a:pt x="1464" y="956"/>
                  </a:lnTo>
                  <a:lnTo>
                    <a:pt x="1462" y="954"/>
                  </a:lnTo>
                  <a:lnTo>
                    <a:pt x="1458" y="954"/>
                  </a:lnTo>
                  <a:lnTo>
                    <a:pt x="1456" y="954"/>
                  </a:lnTo>
                  <a:lnTo>
                    <a:pt x="1454" y="952"/>
                  </a:lnTo>
                  <a:lnTo>
                    <a:pt x="1454" y="952"/>
                  </a:lnTo>
                  <a:lnTo>
                    <a:pt x="1452" y="952"/>
                  </a:lnTo>
                  <a:lnTo>
                    <a:pt x="1448" y="951"/>
                  </a:lnTo>
                  <a:lnTo>
                    <a:pt x="1445" y="951"/>
                  </a:lnTo>
                  <a:lnTo>
                    <a:pt x="1443" y="949"/>
                  </a:lnTo>
                  <a:lnTo>
                    <a:pt x="1441" y="949"/>
                  </a:lnTo>
                  <a:lnTo>
                    <a:pt x="1435" y="951"/>
                  </a:lnTo>
                  <a:lnTo>
                    <a:pt x="1433" y="952"/>
                  </a:lnTo>
                  <a:lnTo>
                    <a:pt x="1428" y="958"/>
                  </a:lnTo>
                  <a:lnTo>
                    <a:pt x="1428" y="958"/>
                  </a:lnTo>
                  <a:lnTo>
                    <a:pt x="1426" y="960"/>
                  </a:lnTo>
                  <a:lnTo>
                    <a:pt x="1424" y="960"/>
                  </a:lnTo>
                  <a:lnTo>
                    <a:pt x="1424" y="962"/>
                  </a:lnTo>
                  <a:lnTo>
                    <a:pt x="1424" y="962"/>
                  </a:lnTo>
                  <a:lnTo>
                    <a:pt x="1424" y="962"/>
                  </a:lnTo>
                  <a:lnTo>
                    <a:pt x="1422" y="962"/>
                  </a:lnTo>
                  <a:lnTo>
                    <a:pt x="1422" y="964"/>
                  </a:lnTo>
                  <a:lnTo>
                    <a:pt x="1420" y="964"/>
                  </a:lnTo>
                  <a:lnTo>
                    <a:pt x="1420" y="966"/>
                  </a:lnTo>
                  <a:lnTo>
                    <a:pt x="1420" y="968"/>
                  </a:lnTo>
                  <a:lnTo>
                    <a:pt x="1422" y="973"/>
                  </a:lnTo>
                  <a:lnTo>
                    <a:pt x="1422" y="975"/>
                  </a:lnTo>
                  <a:lnTo>
                    <a:pt x="1422" y="979"/>
                  </a:lnTo>
                  <a:lnTo>
                    <a:pt x="1420" y="983"/>
                  </a:lnTo>
                  <a:lnTo>
                    <a:pt x="1420" y="985"/>
                  </a:lnTo>
                  <a:lnTo>
                    <a:pt x="1422" y="985"/>
                  </a:lnTo>
                  <a:lnTo>
                    <a:pt x="1422" y="985"/>
                  </a:lnTo>
                  <a:lnTo>
                    <a:pt x="1420" y="987"/>
                  </a:lnTo>
                  <a:lnTo>
                    <a:pt x="1420" y="987"/>
                  </a:lnTo>
                  <a:lnTo>
                    <a:pt x="1420" y="987"/>
                  </a:lnTo>
                  <a:lnTo>
                    <a:pt x="1420" y="985"/>
                  </a:lnTo>
                  <a:lnTo>
                    <a:pt x="1420" y="985"/>
                  </a:lnTo>
                  <a:lnTo>
                    <a:pt x="1418" y="985"/>
                  </a:lnTo>
                  <a:lnTo>
                    <a:pt x="1418" y="985"/>
                  </a:lnTo>
                  <a:lnTo>
                    <a:pt x="1418" y="987"/>
                  </a:lnTo>
                  <a:lnTo>
                    <a:pt x="1418" y="987"/>
                  </a:lnTo>
                  <a:lnTo>
                    <a:pt x="1416" y="987"/>
                  </a:lnTo>
                  <a:lnTo>
                    <a:pt x="1416" y="985"/>
                  </a:lnTo>
                  <a:lnTo>
                    <a:pt x="1416" y="985"/>
                  </a:lnTo>
                  <a:lnTo>
                    <a:pt x="1414" y="987"/>
                  </a:lnTo>
                  <a:lnTo>
                    <a:pt x="1414" y="987"/>
                  </a:lnTo>
                  <a:lnTo>
                    <a:pt x="1414" y="987"/>
                  </a:lnTo>
                  <a:lnTo>
                    <a:pt x="1414" y="988"/>
                  </a:lnTo>
                  <a:lnTo>
                    <a:pt x="1414" y="988"/>
                  </a:lnTo>
                  <a:lnTo>
                    <a:pt x="1412" y="988"/>
                  </a:lnTo>
                  <a:lnTo>
                    <a:pt x="1411" y="987"/>
                  </a:lnTo>
                  <a:lnTo>
                    <a:pt x="1409" y="987"/>
                  </a:lnTo>
                  <a:lnTo>
                    <a:pt x="1409" y="987"/>
                  </a:lnTo>
                  <a:lnTo>
                    <a:pt x="1409" y="985"/>
                  </a:lnTo>
                  <a:lnTo>
                    <a:pt x="1407" y="985"/>
                  </a:lnTo>
                  <a:lnTo>
                    <a:pt x="1407" y="985"/>
                  </a:lnTo>
                  <a:lnTo>
                    <a:pt x="1405" y="987"/>
                  </a:lnTo>
                  <a:lnTo>
                    <a:pt x="1405" y="987"/>
                  </a:lnTo>
                  <a:lnTo>
                    <a:pt x="1405" y="987"/>
                  </a:lnTo>
                  <a:lnTo>
                    <a:pt x="1405" y="988"/>
                  </a:lnTo>
                  <a:lnTo>
                    <a:pt x="1407" y="990"/>
                  </a:lnTo>
                  <a:lnTo>
                    <a:pt x="1407" y="990"/>
                  </a:lnTo>
                  <a:lnTo>
                    <a:pt x="1411" y="992"/>
                  </a:lnTo>
                  <a:lnTo>
                    <a:pt x="1412" y="994"/>
                  </a:lnTo>
                  <a:lnTo>
                    <a:pt x="1412" y="992"/>
                  </a:lnTo>
                  <a:lnTo>
                    <a:pt x="1412" y="992"/>
                  </a:lnTo>
                  <a:lnTo>
                    <a:pt x="1414" y="992"/>
                  </a:lnTo>
                  <a:lnTo>
                    <a:pt x="1414" y="994"/>
                  </a:lnTo>
                  <a:lnTo>
                    <a:pt x="1414" y="994"/>
                  </a:lnTo>
                  <a:lnTo>
                    <a:pt x="1416" y="996"/>
                  </a:lnTo>
                  <a:lnTo>
                    <a:pt x="1416" y="996"/>
                  </a:lnTo>
                  <a:lnTo>
                    <a:pt x="1416" y="996"/>
                  </a:lnTo>
                  <a:lnTo>
                    <a:pt x="1416" y="996"/>
                  </a:lnTo>
                  <a:lnTo>
                    <a:pt x="1418" y="996"/>
                  </a:lnTo>
                  <a:lnTo>
                    <a:pt x="1418" y="996"/>
                  </a:lnTo>
                  <a:lnTo>
                    <a:pt x="1418" y="994"/>
                  </a:lnTo>
                  <a:lnTo>
                    <a:pt x="1418" y="994"/>
                  </a:lnTo>
                  <a:lnTo>
                    <a:pt x="1418" y="994"/>
                  </a:lnTo>
                  <a:lnTo>
                    <a:pt x="1420" y="994"/>
                  </a:lnTo>
                  <a:lnTo>
                    <a:pt x="1420" y="994"/>
                  </a:lnTo>
                  <a:lnTo>
                    <a:pt x="1420" y="992"/>
                  </a:lnTo>
                  <a:lnTo>
                    <a:pt x="1422" y="994"/>
                  </a:lnTo>
                  <a:lnTo>
                    <a:pt x="1422" y="994"/>
                  </a:lnTo>
                  <a:lnTo>
                    <a:pt x="1422" y="994"/>
                  </a:lnTo>
                  <a:lnTo>
                    <a:pt x="1420" y="994"/>
                  </a:lnTo>
                  <a:lnTo>
                    <a:pt x="1420" y="996"/>
                  </a:lnTo>
                  <a:lnTo>
                    <a:pt x="1422" y="996"/>
                  </a:lnTo>
                  <a:lnTo>
                    <a:pt x="1422" y="996"/>
                  </a:lnTo>
                  <a:lnTo>
                    <a:pt x="1422" y="996"/>
                  </a:lnTo>
                  <a:lnTo>
                    <a:pt x="1424" y="994"/>
                  </a:lnTo>
                  <a:lnTo>
                    <a:pt x="1426" y="994"/>
                  </a:lnTo>
                  <a:lnTo>
                    <a:pt x="1428" y="994"/>
                  </a:lnTo>
                  <a:lnTo>
                    <a:pt x="1428" y="99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31" y="996"/>
                  </a:lnTo>
                  <a:lnTo>
                    <a:pt x="1431" y="996"/>
                  </a:lnTo>
                  <a:lnTo>
                    <a:pt x="1431" y="996"/>
                  </a:lnTo>
                  <a:lnTo>
                    <a:pt x="1433" y="998"/>
                  </a:lnTo>
                  <a:lnTo>
                    <a:pt x="1433" y="998"/>
                  </a:lnTo>
                  <a:lnTo>
                    <a:pt x="1433" y="998"/>
                  </a:lnTo>
                  <a:lnTo>
                    <a:pt x="1437" y="996"/>
                  </a:lnTo>
                  <a:lnTo>
                    <a:pt x="1437" y="996"/>
                  </a:lnTo>
                  <a:lnTo>
                    <a:pt x="1439" y="996"/>
                  </a:lnTo>
                  <a:lnTo>
                    <a:pt x="1439" y="998"/>
                  </a:lnTo>
                  <a:lnTo>
                    <a:pt x="1439" y="998"/>
                  </a:lnTo>
                  <a:lnTo>
                    <a:pt x="1439" y="998"/>
                  </a:lnTo>
                  <a:lnTo>
                    <a:pt x="1441" y="998"/>
                  </a:lnTo>
                  <a:lnTo>
                    <a:pt x="1441" y="996"/>
                  </a:lnTo>
                  <a:lnTo>
                    <a:pt x="1441" y="998"/>
                  </a:lnTo>
                  <a:lnTo>
                    <a:pt x="1443" y="998"/>
                  </a:lnTo>
                  <a:lnTo>
                    <a:pt x="1443" y="998"/>
                  </a:lnTo>
                  <a:lnTo>
                    <a:pt x="1443" y="1000"/>
                  </a:lnTo>
                  <a:lnTo>
                    <a:pt x="1443" y="1000"/>
                  </a:lnTo>
                  <a:lnTo>
                    <a:pt x="1443" y="1000"/>
                  </a:lnTo>
                  <a:lnTo>
                    <a:pt x="1445" y="996"/>
                  </a:lnTo>
                  <a:lnTo>
                    <a:pt x="1445" y="994"/>
                  </a:lnTo>
                  <a:lnTo>
                    <a:pt x="1445" y="992"/>
                  </a:lnTo>
                  <a:lnTo>
                    <a:pt x="1446" y="992"/>
                  </a:lnTo>
                  <a:lnTo>
                    <a:pt x="1448" y="992"/>
                  </a:lnTo>
                  <a:lnTo>
                    <a:pt x="1448" y="992"/>
                  </a:lnTo>
                  <a:lnTo>
                    <a:pt x="1448" y="992"/>
                  </a:lnTo>
                  <a:lnTo>
                    <a:pt x="1448" y="994"/>
                  </a:lnTo>
                  <a:lnTo>
                    <a:pt x="1446" y="996"/>
                  </a:lnTo>
                  <a:lnTo>
                    <a:pt x="1446" y="996"/>
                  </a:lnTo>
                  <a:lnTo>
                    <a:pt x="1446" y="998"/>
                  </a:lnTo>
                  <a:lnTo>
                    <a:pt x="1448" y="998"/>
                  </a:lnTo>
                  <a:lnTo>
                    <a:pt x="1450" y="996"/>
                  </a:lnTo>
                  <a:lnTo>
                    <a:pt x="1452" y="996"/>
                  </a:lnTo>
                  <a:lnTo>
                    <a:pt x="1456" y="996"/>
                  </a:lnTo>
                  <a:lnTo>
                    <a:pt x="1456" y="994"/>
                  </a:lnTo>
                  <a:lnTo>
                    <a:pt x="1456" y="994"/>
                  </a:lnTo>
                  <a:lnTo>
                    <a:pt x="1454" y="994"/>
                  </a:lnTo>
                  <a:lnTo>
                    <a:pt x="1454" y="992"/>
                  </a:lnTo>
                  <a:lnTo>
                    <a:pt x="1454" y="992"/>
                  </a:lnTo>
                  <a:lnTo>
                    <a:pt x="1452" y="992"/>
                  </a:lnTo>
                  <a:lnTo>
                    <a:pt x="1452" y="992"/>
                  </a:lnTo>
                  <a:lnTo>
                    <a:pt x="1450" y="994"/>
                  </a:lnTo>
                  <a:lnTo>
                    <a:pt x="1450" y="994"/>
                  </a:lnTo>
                  <a:lnTo>
                    <a:pt x="1450" y="992"/>
                  </a:lnTo>
                  <a:lnTo>
                    <a:pt x="1450" y="992"/>
                  </a:lnTo>
                  <a:lnTo>
                    <a:pt x="1450" y="990"/>
                  </a:lnTo>
                  <a:lnTo>
                    <a:pt x="1452" y="988"/>
                  </a:lnTo>
                  <a:lnTo>
                    <a:pt x="1454" y="987"/>
                  </a:lnTo>
                  <a:lnTo>
                    <a:pt x="1456" y="983"/>
                  </a:lnTo>
                  <a:lnTo>
                    <a:pt x="1458" y="979"/>
                  </a:lnTo>
                  <a:lnTo>
                    <a:pt x="1458" y="979"/>
                  </a:lnTo>
                  <a:lnTo>
                    <a:pt x="1458" y="977"/>
                  </a:lnTo>
                  <a:lnTo>
                    <a:pt x="1462" y="973"/>
                  </a:lnTo>
                  <a:lnTo>
                    <a:pt x="1462" y="973"/>
                  </a:lnTo>
                  <a:lnTo>
                    <a:pt x="1462" y="968"/>
                  </a:lnTo>
                  <a:lnTo>
                    <a:pt x="1462" y="968"/>
                  </a:lnTo>
                  <a:lnTo>
                    <a:pt x="1464" y="966"/>
                  </a:lnTo>
                  <a:lnTo>
                    <a:pt x="1465" y="962"/>
                  </a:lnTo>
                  <a:lnTo>
                    <a:pt x="1465" y="962"/>
                  </a:lnTo>
                  <a:lnTo>
                    <a:pt x="1465" y="958"/>
                  </a:lnTo>
                  <a:close/>
                  <a:moveTo>
                    <a:pt x="2173" y="623"/>
                  </a:moveTo>
                  <a:lnTo>
                    <a:pt x="2172" y="623"/>
                  </a:lnTo>
                  <a:lnTo>
                    <a:pt x="2168" y="621"/>
                  </a:lnTo>
                  <a:lnTo>
                    <a:pt x="2168" y="621"/>
                  </a:lnTo>
                  <a:lnTo>
                    <a:pt x="2168" y="621"/>
                  </a:lnTo>
                  <a:lnTo>
                    <a:pt x="2166" y="623"/>
                  </a:lnTo>
                  <a:lnTo>
                    <a:pt x="2166" y="623"/>
                  </a:lnTo>
                  <a:lnTo>
                    <a:pt x="2164" y="623"/>
                  </a:lnTo>
                  <a:lnTo>
                    <a:pt x="2164" y="621"/>
                  </a:lnTo>
                  <a:lnTo>
                    <a:pt x="2162" y="621"/>
                  </a:lnTo>
                  <a:lnTo>
                    <a:pt x="2162" y="621"/>
                  </a:lnTo>
                  <a:lnTo>
                    <a:pt x="2162" y="619"/>
                  </a:lnTo>
                  <a:lnTo>
                    <a:pt x="2160" y="619"/>
                  </a:lnTo>
                  <a:lnTo>
                    <a:pt x="2160" y="617"/>
                  </a:lnTo>
                  <a:lnTo>
                    <a:pt x="2160" y="617"/>
                  </a:lnTo>
                  <a:lnTo>
                    <a:pt x="2162" y="615"/>
                  </a:lnTo>
                  <a:lnTo>
                    <a:pt x="2162" y="615"/>
                  </a:lnTo>
                  <a:lnTo>
                    <a:pt x="2164" y="617"/>
                  </a:lnTo>
                  <a:lnTo>
                    <a:pt x="2164" y="617"/>
                  </a:lnTo>
                  <a:lnTo>
                    <a:pt x="2164" y="617"/>
                  </a:lnTo>
                  <a:lnTo>
                    <a:pt x="2166" y="617"/>
                  </a:lnTo>
                  <a:lnTo>
                    <a:pt x="2166" y="615"/>
                  </a:lnTo>
                  <a:lnTo>
                    <a:pt x="2166" y="614"/>
                  </a:lnTo>
                  <a:lnTo>
                    <a:pt x="2166" y="614"/>
                  </a:lnTo>
                  <a:lnTo>
                    <a:pt x="2164" y="612"/>
                  </a:lnTo>
                  <a:lnTo>
                    <a:pt x="2164" y="612"/>
                  </a:lnTo>
                  <a:lnTo>
                    <a:pt x="2164" y="612"/>
                  </a:lnTo>
                  <a:lnTo>
                    <a:pt x="2162" y="610"/>
                  </a:lnTo>
                  <a:lnTo>
                    <a:pt x="2160" y="610"/>
                  </a:lnTo>
                  <a:lnTo>
                    <a:pt x="2158" y="608"/>
                  </a:lnTo>
                  <a:lnTo>
                    <a:pt x="2156" y="608"/>
                  </a:lnTo>
                  <a:lnTo>
                    <a:pt x="2155" y="608"/>
                  </a:lnTo>
                  <a:lnTo>
                    <a:pt x="2153" y="608"/>
                  </a:lnTo>
                  <a:lnTo>
                    <a:pt x="2153" y="606"/>
                  </a:lnTo>
                  <a:lnTo>
                    <a:pt x="2151" y="606"/>
                  </a:lnTo>
                  <a:lnTo>
                    <a:pt x="2149" y="606"/>
                  </a:lnTo>
                  <a:lnTo>
                    <a:pt x="2149" y="604"/>
                  </a:lnTo>
                  <a:lnTo>
                    <a:pt x="2147" y="604"/>
                  </a:lnTo>
                  <a:lnTo>
                    <a:pt x="2139" y="602"/>
                  </a:lnTo>
                  <a:lnTo>
                    <a:pt x="2119" y="604"/>
                  </a:lnTo>
                  <a:lnTo>
                    <a:pt x="2111" y="606"/>
                  </a:lnTo>
                  <a:lnTo>
                    <a:pt x="2107" y="606"/>
                  </a:lnTo>
                  <a:lnTo>
                    <a:pt x="2105" y="608"/>
                  </a:lnTo>
                  <a:lnTo>
                    <a:pt x="2105" y="610"/>
                  </a:lnTo>
                  <a:lnTo>
                    <a:pt x="2103" y="610"/>
                  </a:lnTo>
                  <a:lnTo>
                    <a:pt x="2103" y="610"/>
                  </a:lnTo>
                  <a:lnTo>
                    <a:pt x="2102" y="610"/>
                  </a:lnTo>
                  <a:lnTo>
                    <a:pt x="2102" y="610"/>
                  </a:lnTo>
                  <a:lnTo>
                    <a:pt x="2100" y="608"/>
                  </a:lnTo>
                  <a:lnTo>
                    <a:pt x="2100" y="608"/>
                  </a:lnTo>
                  <a:lnTo>
                    <a:pt x="2098" y="606"/>
                  </a:lnTo>
                  <a:lnTo>
                    <a:pt x="2098" y="606"/>
                  </a:lnTo>
                  <a:lnTo>
                    <a:pt x="2098" y="604"/>
                  </a:lnTo>
                  <a:lnTo>
                    <a:pt x="2094" y="606"/>
                  </a:lnTo>
                  <a:lnTo>
                    <a:pt x="2092" y="608"/>
                  </a:lnTo>
                  <a:lnTo>
                    <a:pt x="2092" y="610"/>
                  </a:lnTo>
                  <a:lnTo>
                    <a:pt x="2092" y="614"/>
                  </a:lnTo>
                  <a:lnTo>
                    <a:pt x="2092" y="621"/>
                  </a:lnTo>
                  <a:lnTo>
                    <a:pt x="2094" y="627"/>
                  </a:lnTo>
                  <a:lnTo>
                    <a:pt x="2094" y="627"/>
                  </a:lnTo>
                  <a:lnTo>
                    <a:pt x="2094" y="627"/>
                  </a:lnTo>
                  <a:lnTo>
                    <a:pt x="2094" y="627"/>
                  </a:lnTo>
                  <a:lnTo>
                    <a:pt x="2094" y="629"/>
                  </a:lnTo>
                  <a:lnTo>
                    <a:pt x="2096" y="629"/>
                  </a:lnTo>
                  <a:lnTo>
                    <a:pt x="2098" y="631"/>
                  </a:lnTo>
                  <a:lnTo>
                    <a:pt x="2100" y="632"/>
                  </a:lnTo>
                  <a:lnTo>
                    <a:pt x="2102" y="636"/>
                  </a:lnTo>
                  <a:lnTo>
                    <a:pt x="2103" y="638"/>
                  </a:lnTo>
                  <a:lnTo>
                    <a:pt x="2103" y="638"/>
                  </a:lnTo>
                  <a:lnTo>
                    <a:pt x="2107" y="640"/>
                  </a:lnTo>
                  <a:lnTo>
                    <a:pt x="2107" y="640"/>
                  </a:lnTo>
                  <a:lnTo>
                    <a:pt x="2109" y="640"/>
                  </a:lnTo>
                  <a:lnTo>
                    <a:pt x="2113" y="642"/>
                  </a:lnTo>
                  <a:lnTo>
                    <a:pt x="2115" y="646"/>
                  </a:lnTo>
                  <a:lnTo>
                    <a:pt x="2117" y="646"/>
                  </a:lnTo>
                  <a:lnTo>
                    <a:pt x="2117" y="646"/>
                  </a:lnTo>
                  <a:lnTo>
                    <a:pt x="2119" y="646"/>
                  </a:lnTo>
                  <a:lnTo>
                    <a:pt x="2120" y="648"/>
                  </a:lnTo>
                  <a:lnTo>
                    <a:pt x="2134" y="653"/>
                  </a:lnTo>
                  <a:lnTo>
                    <a:pt x="2136" y="653"/>
                  </a:lnTo>
                  <a:lnTo>
                    <a:pt x="2136" y="653"/>
                  </a:lnTo>
                  <a:lnTo>
                    <a:pt x="2136" y="655"/>
                  </a:lnTo>
                  <a:lnTo>
                    <a:pt x="2137" y="655"/>
                  </a:lnTo>
                  <a:lnTo>
                    <a:pt x="2139" y="653"/>
                  </a:lnTo>
                  <a:lnTo>
                    <a:pt x="2143" y="651"/>
                  </a:lnTo>
                  <a:lnTo>
                    <a:pt x="2145" y="651"/>
                  </a:lnTo>
                  <a:lnTo>
                    <a:pt x="2151" y="651"/>
                  </a:lnTo>
                  <a:lnTo>
                    <a:pt x="2155" y="649"/>
                  </a:lnTo>
                  <a:lnTo>
                    <a:pt x="2155" y="649"/>
                  </a:lnTo>
                  <a:lnTo>
                    <a:pt x="2156" y="648"/>
                  </a:lnTo>
                  <a:lnTo>
                    <a:pt x="2156" y="646"/>
                  </a:lnTo>
                  <a:lnTo>
                    <a:pt x="2158" y="646"/>
                  </a:lnTo>
                  <a:lnTo>
                    <a:pt x="2166" y="642"/>
                  </a:lnTo>
                  <a:lnTo>
                    <a:pt x="2168" y="642"/>
                  </a:lnTo>
                  <a:lnTo>
                    <a:pt x="2170" y="642"/>
                  </a:lnTo>
                  <a:lnTo>
                    <a:pt x="2170" y="642"/>
                  </a:lnTo>
                  <a:lnTo>
                    <a:pt x="2172" y="642"/>
                  </a:lnTo>
                  <a:lnTo>
                    <a:pt x="2173" y="642"/>
                  </a:lnTo>
                  <a:lnTo>
                    <a:pt x="2173" y="640"/>
                  </a:lnTo>
                  <a:lnTo>
                    <a:pt x="2173" y="631"/>
                  </a:lnTo>
                  <a:lnTo>
                    <a:pt x="2173" y="629"/>
                  </a:lnTo>
                  <a:lnTo>
                    <a:pt x="2175" y="625"/>
                  </a:lnTo>
                  <a:lnTo>
                    <a:pt x="2175" y="625"/>
                  </a:lnTo>
                  <a:lnTo>
                    <a:pt x="2175" y="623"/>
                  </a:lnTo>
                  <a:lnTo>
                    <a:pt x="2173" y="623"/>
                  </a:lnTo>
                  <a:close/>
                  <a:moveTo>
                    <a:pt x="2677" y="831"/>
                  </a:moveTo>
                  <a:lnTo>
                    <a:pt x="2675" y="831"/>
                  </a:lnTo>
                  <a:lnTo>
                    <a:pt x="2673" y="831"/>
                  </a:lnTo>
                  <a:lnTo>
                    <a:pt x="2673" y="831"/>
                  </a:lnTo>
                  <a:lnTo>
                    <a:pt x="2671" y="833"/>
                  </a:lnTo>
                  <a:lnTo>
                    <a:pt x="2671" y="833"/>
                  </a:lnTo>
                  <a:lnTo>
                    <a:pt x="2673" y="835"/>
                  </a:lnTo>
                  <a:lnTo>
                    <a:pt x="2673" y="835"/>
                  </a:lnTo>
                  <a:lnTo>
                    <a:pt x="2673" y="837"/>
                  </a:lnTo>
                  <a:lnTo>
                    <a:pt x="2673" y="837"/>
                  </a:lnTo>
                  <a:lnTo>
                    <a:pt x="2675" y="839"/>
                  </a:lnTo>
                  <a:lnTo>
                    <a:pt x="2677" y="837"/>
                  </a:lnTo>
                  <a:lnTo>
                    <a:pt x="2677" y="837"/>
                  </a:lnTo>
                  <a:lnTo>
                    <a:pt x="2677" y="837"/>
                  </a:lnTo>
                  <a:lnTo>
                    <a:pt x="2679" y="837"/>
                  </a:lnTo>
                  <a:lnTo>
                    <a:pt x="2679" y="837"/>
                  </a:lnTo>
                  <a:lnTo>
                    <a:pt x="2679" y="835"/>
                  </a:lnTo>
                  <a:lnTo>
                    <a:pt x="2679" y="835"/>
                  </a:lnTo>
                  <a:lnTo>
                    <a:pt x="2679" y="833"/>
                  </a:lnTo>
                  <a:lnTo>
                    <a:pt x="2679" y="833"/>
                  </a:lnTo>
                  <a:lnTo>
                    <a:pt x="2677" y="831"/>
                  </a:lnTo>
                  <a:lnTo>
                    <a:pt x="2677" y="831"/>
                  </a:lnTo>
                  <a:close/>
                  <a:moveTo>
                    <a:pt x="2679" y="827"/>
                  </a:moveTo>
                  <a:lnTo>
                    <a:pt x="2679" y="826"/>
                  </a:lnTo>
                  <a:lnTo>
                    <a:pt x="2679" y="826"/>
                  </a:lnTo>
                  <a:lnTo>
                    <a:pt x="2679" y="826"/>
                  </a:lnTo>
                  <a:lnTo>
                    <a:pt x="2677" y="826"/>
                  </a:lnTo>
                  <a:lnTo>
                    <a:pt x="2677" y="827"/>
                  </a:lnTo>
                  <a:lnTo>
                    <a:pt x="2679" y="829"/>
                  </a:lnTo>
                  <a:lnTo>
                    <a:pt x="2679" y="829"/>
                  </a:lnTo>
                  <a:lnTo>
                    <a:pt x="2679" y="827"/>
                  </a:lnTo>
                  <a:close/>
                  <a:moveTo>
                    <a:pt x="2679" y="841"/>
                  </a:moveTo>
                  <a:lnTo>
                    <a:pt x="2679" y="841"/>
                  </a:lnTo>
                  <a:lnTo>
                    <a:pt x="2677" y="841"/>
                  </a:lnTo>
                  <a:lnTo>
                    <a:pt x="2677" y="839"/>
                  </a:lnTo>
                  <a:lnTo>
                    <a:pt x="2677" y="841"/>
                  </a:lnTo>
                  <a:lnTo>
                    <a:pt x="2675" y="841"/>
                  </a:lnTo>
                  <a:lnTo>
                    <a:pt x="2675" y="841"/>
                  </a:lnTo>
                  <a:lnTo>
                    <a:pt x="2675" y="845"/>
                  </a:lnTo>
                  <a:lnTo>
                    <a:pt x="2673" y="848"/>
                  </a:lnTo>
                  <a:lnTo>
                    <a:pt x="2673" y="848"/>
                  </a:lnTo>
                  <a:lnTo>
                    <a:pt x="2673" y="848"/>
                  </a:lnTo>
                  <a:lnTo>
                    <a:pt x="2673" y="850"/>
                  </a:lnTo>
                  <a:lnTo>
                    <a:pt x="2671" y="850"/>
                  </a:lnTo>
                  <a:lnTo>
                    <a:pt x="2673" y="852"/>
                  </a:lnTo>
                  <a:lnTo>
                    <a:pt x="2675" y="852"/>
                  </a:lnTo>
                  <a:lnTo>
                    <a:pt x="2675" y="852"/>
                  </a:lnTo>
                  <a:lnTo>
                    <a:pt x="2675" y="850"/>
                  </a:lnTo>
                  <a:lnTo>
                    <a:pt x="2677" y="848"/>
                  </a:lnTo>
                  <a:lnTo>
                    <a:pt x="2679" y="846"/>
                  </a:lnTo>
                  <a:lnTo>
                    <a:pt x="2679" y="846"/>
                  </a:lnTo>
                  <a:lnTo>
                    <a:pt x="2679" y="845"/>
                  </a:lnTo>
                  <a:lnTo>
                    <a:pt x="2679" y="843"/>
                  </a:lnTo>
                  <a:lnTo>
                    <a:pt x="2679" y="841"/>
                  </a:lnTo>
                  <a:lnTo>
                    <a:pt x="2679" y="841"/>
                  </a:lnTo>
                  <a:close/>
                  <a:moveTo>
                    <a:pt x="2673" y="858"/>
                  </a:moveTo>
                  <a:lnTo>
                    <a:pt x="2673" y="858"/>
                  </a:lnTo>
                  <a:lnTo>
                    <a:pt x="2671" y="858"/>
                  </a:lnTo>
                  <a:lnTo>
                    <a:pt x="2671" y="858"/>
                  </a:lnTo>
                  <a:lnTo>
                    <a:pt x="2671" y="858"/>
                  </a:lnTo>
                  <a:lnTo>
                    <a:pt x="2671" y="858"/>
                  </a:lnTo>
                  <a:lnTo>
                    <a:pt x="2671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8" y="860"/>
                  </a:lnTo>
                  <a:lnTo>
                    <a:pt x="2669" y="862"/>
                  </a:lnTo>
                  <a:lnTo>
                    <a:pt x="2669" y="862"/>
                  </a:lnTo>
                  <a:lnTo>
                    <a:pt x="2671" y="858"/>
                  </a:lnTo>
                  <a:lnTo>
                    <a:pt x="2673" y="858"/>
                  </a:lnTo>
                  <a:lnTo>
                    <a:pt x="2675" y="858"/>
                  </a:lnTo>
                  <a:lnTo>
                    <a:pt x="2673" y="858"/>
                  </a:lnTo>
                  <a:lnTo>
                    <a:pt x="2673" y="858"/>
                  </a:lnTo>
                  <a:close/>
                  <a:moveTo>
                    <a:pt x="2681" y="812"/>
                  </a:moveTo>
                  <a:lnTo>
                    <a:pt x="2681" y="812"/>
                  </a:lnTo>
                  <a:lnTo>
                    <a:pt x="2681" y="812"/>
                  </a:lnTo>
                  <a:lnTo>
                    <a:pt x="2681" y="812"/>
                  </a:lnTo>
                  <a:lnTo>
                    <a:pt x="2681" y="810"/>
                  </a:lnTo>
                  <a:lnTo>
                    <a:pt x="2681" y="812"/>
                  </a:lnTo>
                  <a:lnTo>
                    <a:pt x="2677" y="812"/>
                  </a:lnTo>
                  <a:lnTo>
                    <a:pt x="2677" y="812"/>
                  </a:lnTo>
                  <a:lnTo>
                    <a:pt x="2677" y="812"/>
                  </a:lnTo>
                  <a:lnTo>
                    <a:pt x="2677" y="810"/>
                  </a:lnTo>
                  <a:lnTo>
                    <a:pt x="2677" y="810"/>
                  </a:lnTo>
                  <a:lnTo>
                    <a:pt x="2679" y="810"/>
                  </a:lnTo>
                  <a:lnTo>
                    <a:pt x="2679" y="810"/>
                  </a:lnTo>
                  <a:lnTo>
                    <a:pt x="2679" y="810"/>
                  </a:lnTo>
                  <a:lnTo>
                    <a:pt x="2681" y="809"/>
                  </a:lnTo>
                  <a:lnTo>
                    <a:pt x="2683" y="809"/>
                  </a:lnTo>
                  <a:lnTo>
                    <a:pt x="2683" y="807"/>
                  </a:lnTo>
                  <a:lnTo>
                    <a:pt x="2681" y="805"/>
                  </a:lnTo>
                  <a:lnTo>
                    <a:pt x="2679" y="803"/>
                  </a:lnTo>
                  <a:lnTo>
                    <a:pt x="2677" y="801"/>
                  </a:lnTo>
                  <a:lnTo>
                    <a:pt x="2675" y="799"/>
                  </a:lnTo>
                  <a:lnTo>
                    <a:pt x="2675" y="799"/>
                  </a:lnTo>
                  <a:lnTo>
                    <a:pt x="2675" y="797"/>
                  </a:lnTo>
                  <a:lnTo>
                    <a:pt x="2673" y="797"/>
                  </a:lnTo>
                  <a:lnTo>
                    <a:pt x="2671" y="797"/>
                  </a:lnTo>
                  <a:lnTo>
                    <a:pt x="2671" y="797"/>
                  </a:lnTo>
                  <a:lnTo>
                    <a:pt x="2671" y="795"/>
                  </a:lnTo>
                  <a:lnTo>
                    <a:pt x="2671" y="795"/>
                  </a:lnTo>
                  <a:lnTo>
                    <a:pt x="2673" y="795"/>
                  </a:lnTo>
                  <a:lnTo>
                    <a:pt x="2673" y="795"/>
                  </a:lnTo>
                  <a:lnTo>
                    <a:pt x="2675" y="795"/>
                  </a:lnTo>
                  <a:lnTo>
                    <a:pt x="2675" y="797"/>
                  </a:lnTo>
                  <a:lnTo>
                    <a:pt x="2675" y="797"/>
                  </a:lnTo>
                  <a:lnTo>
                    <a:pt x="2677" y="797"/>
                  </a:lnTo>
                  <a:lnTo>
                    <a:pt x="2679" y="799"/>
                  </a:lnTo>
                  <a:lnTo>
                    <a:pt x="2679" y="797"/>
                  </a:lnTo>
                  <a:lnTo>
                    <a:pt x="2679" y="797"/>
                  </a:lnTo>
                  <a:lnTo>
                    <a:pt x="2679" y="797"/>
                  </a:lnTo>
                  <a:lnTo>
                    <a:pt x="2679" y="795"/>
                  </a:lnTo>
                  <a:lnTo>
                    <a:pt x="2677" y="795"/>
                  </a:lnTo>
                  <a:lnTo>
                    <a:pt x="2677" y="795"/>
                  </a:lnTo>
                  <a:lnTo>
                    <a:pt x="2677" y="793"/>
                  </a:lnTo>
                  <a:lnTo>
                    <a:pt x="2677" y="793"/>
                  </a:lnTo>
                  <a:lnTo>
                    <a:pt x="2679" y="793"/>
                  </a:lnTo>
                  <a:lnTo>
                    <a:pt x="2679" y="795"/>
                  </a:lnTo>
                  <a:lnTo>
                    <a:pt x="2679" y="793"/>
                  </a:lnTo>
                  <a:lnTo>
                    <a:pt x="2681" y="793"/>
                  </a:lnTo>
                  <a:lnTo>
                    <a:pt x="2681" y="793"/>
                  </a:lnTo>
                  <a:lnTo>
                    <a:pt x="2681" y="792"/>
                  </a:lnTo>
                  <a:lnTo>
                    <a:pt x="2681" y="792"/>
                  </a:lnTo>
                  <a:lnTo>
                    <a:pt x="2681" y="792"/>
                  </a:lnTo>
                  <a:lnTo>
                    <a:pt x="2681" y="792"/>
                  </a:lnTo>
                  <a:lnTo>
                    <a:pt x="2681" y="790"/>
                  </a:lnTo>
                  <a:lnTo>
                    <a:pt x="2679" y="790"/>
                  </a:lnTo>
                  <a:lnTo>
                    <a:pt x="2677" y="790"/>
                  </a:lnTo>
                  <a:lnTo>
                    <a:pt x="2677" y="788"/>
                  </a:lnTo>
                  <a:lnTo>
                    <a:pt x="2679" y="788"/>
                  </a:lnTo>
                  <a:lnTo>
                    <a:pt x="2679" y="786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2"/>
                  </a:lnTo>
                  <a:lnTo>
                    <a:pt x="2679" y="780"/>
                  </a:lnTo>
                  <a:lnTo>
                    <a:pt x="2679" y="778"/>
                  </a:lnTo>
                  <a:lnTo>
                    <a:pt x="2681" y="778"/>
                  </a:lnTo>
                  <a:lnTo>
                    <a:pt x="2679" y="776"/>
                  </a:lnTo>
                  <a:lnTo>
                    <a:pt x="2677" y="774"/>
                  </a:lnTo>
                  <a:lnTo>
                    <a:pt x="2677" y="773"/>
                  </a:lnTo>
                  <a:lnTo>
                    <a:pt x="2675" y="773"/>
                  </a:lnTo>
                  <a:lnTo>
                    <a:pt x="2675" y="773"/>
                  </a:lnTo>
                  <a:lnTo>
                    <a:pt x="2673" y="773"/>
                  </a:lnTo>
                  <a:lnTo>
                    <a:pt x="2673" y="773"/>
                  </a:lnTo>
                  <a:lnTo>
                    <a:pt x="2673" y="773"/>
                  </a:lnTo>
                  <a:lnTo>
                    <a:pt x="2673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69"/>
                  </a:lnTo>
                  <a:lnTo>
                    <a:pt x="2677" y="769"/>
                  </a:lnTo>
                  <a:lnTo>
                    <a:pt x="2677" y="769"/>
                  </a:lnTo>
                  <a:lnTo>
                    <a:pt x="2677" y="769"/>
                  </a:lnTo>
                  <a:lnTo>
                    <a:pt x="2675" y="767"/>
                  </a:lnTo>
                  <a:lnTo>
                    <a:pt x="2673" y="767"/>
                  </a:lnTo>
                  <a:lnTo>
                    <a:pt x="2673" y="763"/>
                  </a:lnTo>
                  <a:lnTo>
                    <a:pt x="2673" y="763"/>
                  </a:lnTo>
                  <a:lnTo>
                    <a:pt x="2669" y="761"/>
                  </a:lnTo>
                  <a:lnTo>
                    <a:pt x="2668" y="761"/>
                  </a:lnTo>
                  <a:lnTo>
                    <a:pt x="2666" y="763"/>
                  </a:lnTo>
                  <a:lnTo>
                    <a:pt x="2666" y="763"/>
                  </a:lnTo>
                  <a:lnTo>
                    <a:pt x="2666" y="761"/>
                  </a:lnTo>
                  <a:lnTo>
                    <a:pt x="2666" y="761"/>
                  </a:lnTo>
                  <a:lnTo>
                    <a:pt x="2664" y="761"/>
                  </a:lnTo>
                  <a:lnTo>
                    <a:pt x="2664" y="761"/>
                  </a:lnTo>
                  <a:lnTo>
                    <a:pt x="2664" y="761"/>
                  </a:lnTo>
                  <a:lnTo>
                    <a:pt x="2664" y="761"/>
                  </a:lnTo>
                  <a:lnTo>
                    <a:pt x="2664" y="763"/>
                  </a:lnTo>
                  <a:lnTo>
                    <a:pt x="2664" y="763"/>
                  </a:lnTo>
                  <a:lnTo>
                    <a:pt x="2664" y="767"/>
                  </a:lnTo>
                  <a:lnTo>
                    <a:pt x="2664" y="767"/>
                  </a:lnTo>
                  <a:lnTo>
                    <a:pt x="2664" y="767"/>
                  </a:lnTo>
                  <a:lnTo>
                    <a:pt x="2664" y="767"/>
                  </a:lnTo>
                  <a:lnTo>
                    <a:pt x="2664" y="769"/>
                  </a:lnTo>
                  <a:lnTo>
                    <a:pt x="2664" y="769"/>
                  </a:lnTo>
                  <a:lnTo>
                    <a:pt x="2664" y="769"/>
                  </a:lnTo>
                  <a:lnTo>
                    <a:pt x="2664" y="769"/>
                  </a:lnTo>
                  <a:lnTo>
                    <a:pt x="2662" y="771"/>
                  </a:lnTo>
                  <a:lnTo>
                    <a:pt x="2662" y="771"/>
                  </a:lnTo>
                  <a:lnTo>
                    <a:pt x="2662" y="771"/>
                  </a:lnTo>
                  <a:lnTo>
                    <a:pt x="2660" y="769"/>
                  </a:lnTo>
                  <a:lnTo>
                    <a:pt x="2658" y="774"/>
                  </a:lnTo>
                  <a:lnTo>
                    <a:pt x="2658" y="774"/>
                  </a:lnTo>
                  <a:lnTo>
                    <a:pt x="2658" y="776"/>
                  </a:lnTo>
                  <a:lnTo>
                    <a:pt x="2656" y="776"/>
                  </a:lnTo>
                  <a:lnTo>
                    <a:pt x="2656" y="778"/>
                  </a:lnTo>
                  <a:lnTo>
                    <a:pt x="2654" y="778"/>
                  </a:lnTo>
                  <a:lnTo>
                    <a:pt x="2654" y="778"/>
                  </a:lnTo>
                  <a:lnTo>
                    <a:pt x="2654" y="780"/>
                  </a:lnTo>
                  <a:lnTo>
                    <a:pt x="2654" y="780"/>
                  </a:lnTo>
                  <a:lnTo>
                    <a:pt x="2652" y="782"/>
                  </a:lnTo>
                  <a:lnTo>
                    <a:pt x="2651" y="780"/>
                  </a:lnTo>
                  <a:lnTo>
                    <a:pt x="2649" y="778"/>
                  </a:lnTo>
                  <a:lnTo>
                    <a:pt x="2647" y="778"/>
                  </a:lnTo>
                  <a:lnTo>
                    <a:pt x="2647" y="778"/>
                  </a:lnTo>
                  <a:lnTo>
                    <a:pt x="2645" y="780"/>
                  </a:lnTo>
                  <a:lnTo>
                    <a:pt x="2643" y="780"/>
                  </a:lnTo>
                  <a:lnTo>
                    <a:pt x="2643" y="782"/>
                  </a:lnTo>
                  <a:lnTo>
                    <a:pt x="2645" y="784"/>
                  </a:lnTo>
                  <a:lnTo>
                    <a:pt x="2647" y="784"/>
                  </a:lnTo>
                  <a:lnTo>
                    <a:pt x="2649" y="784"/>
                  </a:lnTo>
                  <a:lnTo>
                    <a:pt x="2651" y="784"/>
                  </a:lnTo>
                  <a:lnTo>
                    <a:pt x="2651" y="784"/>
                  </a:lnTo>
                  <a:lnTo>
                    <a:pt x="2652" y="786"/>
                  </a:lnTo>
                  <a:lnTo>
                    <a:pt x="2652" y="788"/>
                  </a:lnTo>
                  <a:lnTo>
                    <a:pt x="2652" y="788"/>
                  </a:lnTo>
                  <a:lnTo>
                    <a:pt x="2654" y="786"/>
                  </a:lnTo>
                  <a:lnTo>
                    <a:pt x="2654" y="786"/>
                  </a:lnTo>
                  <a:lnTo>
                    <a:pt x="2656" y="786"/>
                  </a:lnTo>
                  <a:lnTo>
                    <a:pt x="2656" y="788"/>
                  </a:lnTo>
                  <a:lnTo>
                    <a:pt x="2654" y="788"/>
                  </a:lnTo>
                  <a:lnTo>
                    <a:pt x="2654" y="790"/>
                  </a:lnTo>
                  <a:lnTo>
                    <a:pt x="2654" y="790"/>
                  </a:lnTo>
                  <a:lnTo>
                    <a:pt x="2652" y="792"/>
                  </a:lnTo>
                  <a:lnTo>
                    <a:pt x="2652" y="793"/>
                  </a:lnTo>
                  <a:lnTo>
                    <a:pt x="2651" y="793"/>
                  </a:lnTo>
                  <a:lnTo>
                    <a:pt x="2651" y="793"/>
                  </a:lnTo>
                  <a:lnTo>
                    <a:pt x="2649" y="795"/>
                  </a:lnTo>
                  <a:lnTo>
                    <a:pt x="2649" y="795"/>
                  </a:lnTo>
                  <a:lnTo>
                    <a:pt x="2651" y="797"/>
                  </a:lnTo>
                  <a:lnTo>
                    <a:pt x="2652" y="797"/>
                  </a:lnTo>
                  <a:lnTo>
                    <a:pt x="2651" y="799"/>
                  </a:lnTo>
                  <a:lnTo>
                    <a:pt x="2651" y="801"/>
                  </a:lnTo>
                  <a:lnTo>
                    <a:pt x="2651" y="801"/>
                  </a:lnTo>
                  <a:lnTo>
                    <a:pt x="2651" y="803"/>
                  </a:lnTo>
                  <a:lnTo>
                    <a:pt x="2652" y="801"/>
                  </a:lnTo>
                  <a:lnTo>
                    <a:pt x="2654" y="801"/>
                  </a:lnTo>
                  <a:lnTo>
                    <a:pt x="2654" y="803"/>
                  </a:lnTo>
                  <a:lnTo>
                    <a:pt x="2654" y="803"/>
                  </a:lnTo>
                  <a:lnTo>
                    <a:pt x="2652" y="803"/>
                  </a:lnTo>
                  <a:lnTo>
                    <a:pt x="2651" y="803"/>
                  </a:lnTo>
                  <a:lnTo>
                    <a:pt x="2651" y="803"/>
                  </a:lnTo>
                  <a:lnTo>
                    <a:pt x="2649" y="807"/>
                  </a:lnTo>
                  <a:lnTo>
                    <a:pt x="2649" y="809"/>
                  </a:lnTo>
                  <a:lnTo>
                    <a:pt x="2651" y="810"/>
                  </a:lnTo>
                  <a:lnTo>
                    <a:pt x="2651" y="812"/>
                  </a:lnTo>
                  <a:lnTo>
                    <a:pt x="2652" y="814"/>
                  </a:lnTo>
                  <a:lnTo>
                    <a:pt x="2652" y="814"/>
                  </a:lnTo>
                  <a:lnTo>
                    <a:pt x="2652" y="814"/>
                  </a:lnTo>
                  <a:lnTo>
                    <a:pt x="2652" y="816"/>
                  </a:lnTo>
                  <a:lnTo>
                    <a:pt x="2654" y="816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54" y="816"/>
                  </a:lnTo>
                  <a:lnTo>
                    <a:pt x="2654" y="816"/>
                  </a:lnTo>
                  <a:lnTo>
                    <a:pt x="2654" y="816"/>
                  </a:lnTo>
                  <a:lnTo>
                    <a:pt x="2656" y="816"/>
                  </a:lnTo>
                  <a:lnTo>
                    <a:pt x="2660" y="818"/>
                  </a:lnTo>
                  <a:lnTo>
                    <a:pt x="2660" y="818"/>
                  </a:lnTo>
                  <a:lnTo>
                    <a:pt x="2660" y="818"/>
                  </a:lnTo>
                  <a:lnTo>
                    <a:pt x="2664" y="820"/>
                  </a:lnTo>
                  <a:lnTo>
                    <a:pt x="2664" y="822"/>
                  </a:lnTo>
                  <a:lnTo>
                    <a:pt x="2666" y="822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68" y="824"/>
                  </a:lnTo>
                  <a:lnTo>
                    <a:pt x="2668" y="824"/>
                  </a:lnTo>
                  <a:lnTo>
                    <a:pt x="2669" y="824"/>
                  </a:lnTo>
                  <a:lnTo>
                    <a:pt x="2671" y="826"/>
                  </a:lnTo>
                  <a:lnTo>
                    <a:pt x="2673" y="824"/>
                  </a:lnTo>
                  <a:lnTo>
                    <a:pt x="2677" y="822"/>
                  </a:lnTo>
                  <a:lnTo>
                    <a:pt x="2679" y="820"/>
                  </a:lnTo>
                  <a:lnTo>
                    <a:pt x="2679" y="820"/>
                  </a:lnTo>
                  <a:lnTo>
                    <a:pt x="2679" y="816"/>
                  </a:lnTo>
                  <a:lnTo>
                    <a:pt x="2681" y="816"/>
                  </a:lnTo>
                  <a:lnTo>
                    <a:pt x="2681" y="814"/>
                  </a:lnTo>
                  <a:lnTo>
                    <a:pt x="2681" y="814"/>
                  </a:lnTo>
                  <a:lnTo>
                    <a:pt x="2681" y="812"/>
                  </a:lnTo>
                  <a:close/>
                  <a:moveTo>
                    <a:pt x="2645" y="774"/>
                  </a:moveTo>
                  <a:lnTo>
                    <a:pt x="2647" y="776"/>
                  </a:lnTo>
                  <a:lnTo>
                    <a:pt x="2647" y="776"/>
                  </a:lnTo>
                  <a:lnTo>
                    <a:pt x="2647" y="776"/>
                  </a:lnTo>
                  <a:lnTo>
                    <a:pt x="2647" y="776"/>
                  </a:lnTo>
                  <a:lnTo>
                    <a:pt x="2647" y="776"/>
                  </a:lnTo>
                  <a:lnTo>
                    <a:pt x="2649" y="774"/>
                  </a:lnTo>
                  <a:lnTo>
                    <a:pt x="2652" y="773"/>
                  </a:lnTo>
                  <a:lnTo>
                    <a:pt x="2652" y="773"/>
                  </a:lnTo>
                  <a:lnTo>
                    <a:pt x="2651" y="771"/>
                  </a:lnTo>
                  <a:lnTo>
                    <a:pt x="2651" y="771"/>
                  </a:lnTo>
                  <a:lnTo>
                    <a:pt x="2649" y="771"/>
                  </a:lnTo>
                  <a:lnTo>
                    <a:pt x="2649" y="771"/>
                  </a:lnTo>
                  <a:lnTo>
                    <a:pt x="2649" y="771"/>
                  </a:lnTo>
                  <a:lnTo>
                    <a:pt x="2649" y="773"/>
                  </a:lnTo>
                  <a:lnTo>
                    <a:pt x="2647" y="774"/>
                  </a:lnTo>
                  <a:lnTo>
                    <a:pt x="2647" y="774"/>
                  </a:lnTo>
                  <a:lnTo>
                    <a:pt x="2645" y="774"/>
                  </a:lnTo>
                  <a:lnTo>
                    <a:pt x="2645" y="774"/>
                  </a:lnTo>
                  <a:lnTo>
                    <a:pt x="2645" y="774"/>
                  </a:lnTo>
                  <a:lnTo>
                    <a:pt x="2645" y="774"/>
                  </a:lnTo>
                  <a:close/>
                  <a:moveTo>
                    <a:pt x="2645" y="771"/>
                  </a:moveTo>
                  <a:lnTo>
                    <a:pt x="2647" y="771"/>
                  </a:lnTo>
                  <a:lnTo>
                    <a:pt x="2647" y="769"/>
                  </a:lnTo>
                  <a:lnTo>
                    <a:pt x="2647" y="767"/>
                  </a:lnTo>
                  <a:lnTo>
                    <a:pt x="2647" y="767"/>
                  </a:lnTo>
                  <a:lnTo>
                    <a:pt x="2647" y="765"/>
                  </a:lnTo>
                  <a:lnTo>
                    <a:pt x="2645" y="765"/>
                  </a:lnTo>
                  <a:lnTo>
                    <a:pt x="2645" y="767"/>
                  </a:lnTo>
                  <a:lnTo>
                    <a:pt x="2645" y="767"/>
                  </a:lnTo>
                  <a:lnTo>
                    <a:pt x="2645" y="767"/>
                  </a:lnTo>
                  <a:lnTo>
                    <a:pt x="2645" y="767"/>
                  </a:lnTo>
                  <a:lnTo>
                    <a:pt x="2645" y="769"/>
                  </a:lnTo>
                  <a:lnTo>
                    <a:pt x="2645" y="771"/>
                  </a:lnTo>
                  <a:close/>
                  <a:moveTo>
                    <a:pt x="2664" y="863"/>
                  </a:moveTo>
                  <a:lnTo>
                    <a:pt x="2664" y="863"/>
                  </a:lnTo>
                  <a:lnTo>
                    <a:pt x="2664" y="863"/>
                  </a:lnTo>
                  <a:lnTo>
                    <a:pt x="2664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4" y="863"/>
                  </a:lnTo>
                  <a:lnTo>
                    <a:pt x="2664" y="863"/>
                  </a:lnTo>
                  <a:close/>
                  <a:moveTo>
                    <a:pt x="2647" y="807"/>
                  </a:moveTo>
                  <a:lnTo>
                    <a:pt x="2649" y="805"/>
                  </a:lnTo>
                  <a:lnTo>
                    <a:pt x="2649" y="805"/>
                  </a:lnTo>
                  <a:lnTo>
                    <a:pt x="2647" y="805"/>
                  </a:lnTo>
                  <a:lnTo>
                    <a:pt x="2647" y="805"/>
                  </a:lnTo>
                  <a:lnTo>
                    <a:pt x="2647" y="805"/>
                  </a:lnTo>
                  <a:lnTo>
                    <a:pt x="2647" y="805"/>
                  </a:lnTo>
                  <a:lnTo>
                    <a:pt x="2645" y="803"/>
                  </a:lnTo>
                  <a:lnTo>
                    <a:pt x="2645" y="801"/>
                  </a:lnTo>
                  <a:lnTo>
                    <a:pt x="2643" y="801"/>
                  </a:lnTo>
                  <a:lnTo>
                    <a:pt x="2641" y="803"/>
                  </a:lnTo>
                  <a:lnTo>
                    <a:pt x="2641" y="803"/>
                  </a:lnTo>
                  <a:lnTo>
                    <a:pt x="2641" y="801"/>
                  </a:lnTo>
                  <a:lnTo>
                    <a:pt x="2639" y="803"/>
                  </a:lnTo>
                  <a:lnTo>
                    <a:pt x="2637" y="805"/>
                  </a:lnTo>
                  <a:lnTo>
                    <a:pt x="2637" y="809"/>
                  </a:lnTo>
                  <a:lnTo>
                    <a:pt x="2639" y="810"/>
                  </a:lnTo>
                  <a:lnTo>
                    <a:pt x="2641" y="809"/>
                  </a:lnTo>
                  <a:lnTo>
                    <a:pt x="2643" y="809"/>
                  </a:lnTo>
                  <a:lnTo>
                    <a:pt x="2643" y="810"/>
                  </a:lnTo>
                  <a:lnTo>
                    <a:pt x="2643" y="812"/>
                  </a:lnTo>
                  <a:lnTo>
                    <a:pt x="2641" y="812"/>
                  </a:lnTo>
                  <a:lnTo>
                    <a:pt x="2641" y="814"/>
                  </a:lnTo>
                  <a:lnTo>
                    <a:pt x="2643" y="814"/>
                  </a:lnTo>
                  <a:lnTo>
                    <a:pt x="2643" y="812"/>
                  </a:lnTo>
                  <a:lnTo>
                    <a:pt x="2645" y="814"/>
                  </a:lnTo>
                  <a:lnTo>
                    <a:pt x="2645" y="816"/>
                  </a:lnTo>
                  <a:lnTo>
                    <a:pt x="2649" y="818"/>
                  </a:lnTo>
                  <a:lnTo>
                    <a:pt x="2649" y="820"/>
                  </a:lnTo>
                  <a:lnTo>
                    <a:pt x="2649" y="820"/>
                  </a:lnTo>
                  <a:lnTo>
                    <a:pt x="2651" y="820"/>
                  </a:lnTo>
                  <a:lnTo>
                    <a:pt x="2652" y="822"/>
                  </a:lnTo>
                  <a:lnTo>
                    <a:pt x="2652" y="822"/>
                  </a:lnTo>
                  <a:lnTo>
                    <a:pt x="2652" y="822"/>
                  </a:lnTo>
                  <a:lnTo>
                    <a:pt x="2652" y="822"/>
                  </a:lnTo>
                  <a:lnTo>
                    <a:pt x="2654" y="822"/>
                  </a:lnTo>
                  <a:lnTo>
                    <a:pt x="2654" y="822"/>
                  </a:lnTo>
                  <a:lnTo>
                    <a:pt x="2656" y="820"/>
                  </a:lnTo>
                  <a:lnTo>
                    <a:pt x="2656" y="820"/>
                  </a:lnTo>
                  <a:lnTo>
                    <a:pt x="2658" y="820"/>
                  </a:lnTo>
                  <a:lnTo>
                    <a:pt x="2658" y="818"/>
                  </a:lnTo>
                  <a:lnTo>
                    <a:pt x="2658" y="818"/>
                  </a:lnTo>
                  <a:lnTo>
                    <a:pt x="2656" y="818"/>
                  </a:lnTo>
                  <a:lnTo>
                    <a:pt x="2656" y="818"/>
                  </a:lnTo>
                  <a:lnTo>
                    <a:pt x="2656" y="818"/>
                  </a:lnTo>
                  <a:lnTo>
                    <a:pt x="2654" y="818"/>
                  </a:lnTo>
                  <a:lnTo>
                    <a:pt x="2654" y="816"/>
                  </a:lnTo>
                  <a:lnTo>
                    <a:pt x="2654" y="816"/>
                  </a:lnTo>
                  <a:lnTo>
                    <a:pt x="2652" y="816"/>
                  </a:lnTo>
                  <a:lnTo>
                    <a:pt x="2652" y="816"/>
                  </a:lnTo>
                  <a:lnTo>
                    <a:pt x="2651" y="812"/>
                  </a:lnTo>
                  <a:lnTo>
                    <a:pt x="2649" y="812"/>
                  </a:lnTo>
                  <a:lnTo>
                    <a:pt x="2649" y="812"/>
                  </a:lnTo>
                  <a:lnTo>
                    <a:pt x="2647" y="810"/>
                  </a:lnTo>
                  <a:lnTo>
                    <a:pt x="2647" y="810"/>
                  </a:lnTo>
                  <a:lnTo>
                    <a:pt x="2645" y="809"/>
                  </a:lnTo>
                  <a:lnTo>
                    <a:pt x="2647" y="807"/>
                  </a:lnTo>
                  <a:lnTo>
                    <a:pt x="2647" y="807"/>
                  </a:lnTo>
                  <a:close/>
                  <a:moveTo>
                    <a:pt x="2669" y="831"/>
                  </a:moveTo>
                  <a:lnTo>
                    <a:pt x="2671" y="829"/>
                  </a:lnTo>
                  <a:lnTo>
                    <a:pt x="2671" y="829"/>
                  </a:lnTo>
                  <a:lnTo>
                    <a:pt x="2671" y="827"/>
                  </a:lnTo>
                  <a:lnTo>
                    <a:pt x="2669" y="826"/>
                  </a:lnTo>
                  <a:lnTo>
                    <a:pt x="2669" y="826"/>
                  </a:lnTo>
                  <a:lnTo>
                    <a:pt x="2668" y="826"/>
                  </a:lnTo>
                  <a:lnTo>
                    <a:pt x="2668" y="826"/>
                  </a:lnTo>
                  <a:lnTo>
                    <a:pt x="2666" y="824"/>
                  </a:lnTo>
                  <a:lnTo>
                    <a:pt x="2664" y="822"/>
                  </a:lnTo>
                  <a:lnTo>
                    <a:pt x="2664" y="822"/>
                  </a:lnTo>
                  <a:lnTo>
                    <a:pt x="2662" y="820"/>
                  </a:lnTo>
                  <a:lnTo>
                    <a:pt x="2660" y="820"/>
                  </a:lnTo>
                  <a:lnTo>
                    <a:pt x="2660" y="820"/>
                  </a:lnTo>
                  <a:lnTo>
                    <a:pt x="2660" y="820"/>
                  </a:lnTo>
                  <a:lnTo>
                    <a:pt x="2658" y="820"/>
                  </a:lnTo>
                  <a:lnTo>
                    <a:pt x="2658" y="820"/>
                  </a:lnTo>
                  <a:lnTo>
                    <a:pt x="2658" y="820"/>
                  </a:lnTo>
                  <a:lnTo>
                    <a:pt x="2658" y="820"/>
                  </a:lnTo>
                  <a:lnTo>
                    <a:pt x="2656" y="822"/>
                  </a:lnTo>
                  <a:lnTo>
                    <a:pt x="2656" y="822"/>
                  </a:lnTo>
                  <a:lnTo>
                    <a:pt x="2654" y="822"/>
                  </a:lnTo>
                  <a:lnTo>
                    <a:pt x="2654" y="822"/>
                  </a:lnTo>
                  <a:lnTo>
                    <a:pt x="2654" y="824"/>
                  </a:lnTo>
                  <a:lnTo>
                    <a:pt x="2654" y="824"/>
                  </a:lnTo>
                  <a:lnTo>
                    <a:pt x="2654" y="824"/>
                  </a:lnTo>
                  <a:lnTo>
                    <a:pt x="2654" y="826"/>
                  </a:lnTo>
                  <a:lnTo>
                    <a:pt x="2654" y="826"/>
                  </a:lnTo>
                  <a:lnTo>
                    <a:pt x="2658" y="827"/>
                  </a:lnTo>
                  <a:lnTo>
                    <a:pt x="2658" y="827"/>
                  </a:lnTo>
                  <a:lnTo>
                    <a:pt x="2658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2" y="829"/>
                  </a:lnTo>
                  <a:lnTo>
                    <a:pt x="2662" y="831"/>
                  </a:lnTo>
                  <a:lnTo>
                    <a:pt x="2664" y="831"/>
                  </a:lnTo>
                  <a:lnTo>
                    <a:pt x="2664" y="831"/>
                  </a:lnTo>
                  <a:lnTo>
                    <a:pt x="2664" y="833"/>
                  </a:lnTo>
                  <a:lnTo>
                    <a:pt x="2664" y="833"/>
                  </a:lnTo>
                  <a:lnTo>
                    <a:pt x="2664" y="835"/>
                  </a:lnTo>
                  <a:lnTo>
                    <a:pt x="2666" y="835"/>
                  </a:lnTo>
                  <a:lnTo>
                    <a:pt x="2668" y="835"/>
                  </a:lnTo>
                  <a:lnTo>
                    <a:pt x="2668" y="833"/>
                  </a:lnTo>
                  <a:lnTo>
                    <a:pt x="2668" y="831"/>
                  </a:lnTo>
                  <a:lnTo>
                    <a:pt x="2669" y="831"/>
                  </a:lnTo>
                  <a:close/>
                  <a:moveTo>
                    <a:pt x="2639" y="661"/>
                  </a:moveTo>
                  <a:lnTo>
                    <a:pt x="2637" y="659"/>
                  </a:lnTo>
                  <a:lnTo>
                    <a:pt x="2637" y="659"/>
                  </a:lnTo>
                  <a:lnTo>
                    <a:pt x="2633" y="659"/>
                  </a:lnTo>
                  <a:lnTo>
                    <a:pt x="2633" y="659"/>
                  </a:lnTo>
                  <a:lnTo>
                    <a:pt x="2633" y="661"/>
                  </a:lnTo>
                  <a:lnTo>
                    <a:pt x="2635" y="661"/>
                  </a:lnTo>
                  <a:lnTo>
                    <a:pt x="2637" y="665"/>
                  </a:lnTo>
                  <a:lnTo>
                    <a:pt x="2637" y="665"/>
                  </a:lnTo>
                  <a:lnTo>
                    <a:pt x="2639" y="665"/>
                  </a:lnTo>
                  <a:lnTo>
                    <a:pt x="2639" y="665"/>
                  </a:lnTo>
                  <a:lnTo>
                    <a:pt x="2639" y="665"/>
                  </a:lnTo>
                  <a:lnTo>
                    <a:pt x="2639" y="665"/>
                  </a:lnTo>
                  <a:lnTo>
                    <a:pt x="2641" y="665"/>
                  </a:lnTo>
                  <a:lnTo>
                    <a:pt x="2641" y="667"/>
                  </a:lnTo>
                  <a:lnTo>
                    <a:pt x="2641" y="667"/>
                  </a:lnTo>
                  <a:lnTo>
                    <a:pt x="2643" y="667"/>
                  </a:lnTo>
                  <a:lnTo>
                    <a:pt x="2643" y="667"/>
                  </a:lnTo>
                  <a:lnTo>
                    <a:pt x="2643" y="667"/>
                  </a:lnTo>
                  <a:lnTo>
                    <a:pt x="2643" y="667"/>
                  </a:lnTo>
                  <a:lnTo>
                    <a:pt x="2645" y="667"/>
                  </a:lnTo>
                  <a:lnTo>
                    <a:pt x="2645" y="667"/>
                  </a:lnTo>
                  <a:lnTo>
                    <a:pt x="2645" y="667"/>
                  </a:lnTo>
                  <a:lnTo>
                    <a:pt x="2643" y="665"/>
                  </a:lnTo>
                  <a:lnTo>
                    <a:pt x="2643" y="665"/>
                  </a:lnTo>
                  <a:lnTo>
                    <a:pt x="2643" y="665"/>
                  </a:lnTo>
                  <a:lnTo>
                    <a:pt x="2641" y="665"/>
                  </a:lnTo>
                  <a:lnTo>
                    <a:pt x="2641" y="665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39" y="661"/>
                  </a:lnTo>
                  <a:close/>
                  <a:moveTo>
                    <a:pt x="2645" y="784"/>
                  </a:moveTo>
                  <a:lnTo>
                    <a:pt x="2643" y="784"/>
                  </a:lnTo>
                  <a:lnTo>
                    <a:pt x="2643" y="784"/>
                  </a:lnTo>
                  <a:lnTo>
                    <a:pt x="2643" y="784"/>
                  </a:lnTo>
                  <a:lnTo>
                    <a:pt x="2641" y="784"/>
                  </a:lnTo>
                  <a:lnTo>
                    <a:pt x="2641" y="784"/>
                  </a:lnTo>
                  <a:lnTo>
                    <a:pt x="2641" y="786"/>
                  </a:lnTo>
                  <a:lnTo>
                    <a:pt x="2641" y="788"/>
                  </a:lnTo>
                  <a:lnTo>
                    <a:pt x="2643" y="788"/>
                  </a:lnTo>
                  <a:lnTo>
                    <a:pt x="2643" y="788"/>
                  </a:lnTo>
                  <a:lnTo>
                    <a:pt x="2643" y="788"/>
                  </a:lnTo>
                  <a:lnTo>
                    <a:pt x="2645" y="788"/>
                  </a:lnTo>
                  <a:lnTo>
                    <a:pt x="2645" y="786"/>
                  </a:lnTo>
                  <a:lnTo>
                    <a:pt x="2645" y="784"/>
                  </a:lnTo>
                  <a:lnTo>
                    <a:pt x="2645" y="784"/>
                  </a:lnTo>
                  <a:lnTo>
                    <a:pt x="2645" y="784"/>
                  </a:lnTo>
                  <a:close/>
                  <a:moveTo>
                    <a:pt x="2664" y="871"/>
                  </a:moveTo>
                  <a:lnTo>
                    <a:pt x="2664" y="871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2" y="871"/>
                  </a:lnTo>
                  <a:lnTo>
                    <a:pt x="2662" y="871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0" y="873"/>
                  </a:lnTo>
                  <a:lnTo>
                    <a:pt x="2660" y="873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4" y="875"/>
                  </a:lnTo>
                  <a:lnTo>
                    <a:pt x="2664" y="875"/>
                  </a:lnTo>
                  <a:lnTo>
                    <a:pt x="2664" y="875"/>
                  </a:lnTo>
                  <a:lnTo>
                    <a:pt x="2664" y="873"/>
                  </a:lnTo>
                  <a:lnTo>
                    <a:pt x="2664" y="873"/>
                  </a:lnTo>
                  <a:lnTo>
                    <a:pt x="2664" y="871"/>
                  </a:lnTo>
                  <a:close/>
                  <a:moveTo>
                    <a:pt x="2664" y="850"/>
                  </a:moveTo>
                  <a:lnTo>
                    <a:pt x="2664" y="850"/>
                  </a:lnTo>
                  <a:lnTo>
                    <a:pt x="2664" y="850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6"/>
                  </a:lnTo>
                  <a:lnTo>
                    <a:pt x="2664" y="846"/>
                  </a:lnTo>
                  <a:lnTo>
                    <a:pt x="2664" y="845"/>
                  </a:lnTo>
                  <a:lnTo>
                    <a:pt x="2664" y="845"/>
                  </a:lnTo>
                  <a:lnTo>
                    <a:pt x="2662" y="846"/>
                  </a:lnTo>
                  <a:lnTo>
                    <a:pt x="2662" y="846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50"/>
                  </a:lnTo>
                  <a:lnTo>
                    <a:pt x="2662" y="850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4"/>
                  </a:lnTo>
                  <a:lnTo>
                    <a:pt x="2664" y="852"/>
                  </a:lnTo>
                  <a:lnTo>
                    <a:pt x="2666" y="852"/>
                  </a:lnTo>
                  <a:lnTo>
                    <a:pt x="2666" y="852"/>
                  </a:lnTo>
                  <a:lnTo>
                    <a:pt x="2666" y="850"/>
                  </a:lnTo>
                  <a:lnTo>
                    <a:pt x="2666" y="850"/>
                  </a:lnTo>
                  <a:lnTo>
                    <a:pt x="2664" y="850"/>
                  </a:lnTo>
                  <a:close/>
                  <a:moveTo>
                    <a:pt x="2666" y="757"/>
                  </a:moveTo>
                  <a:lnTo>
                    <a:pt x="2664" y="757"/>
                  </a:lnTo>
                  <a:lnTo>
                    <a:pt x="2664" y="757"/>
                  </a:lnTo>
                  <a:lnTo>
                    <a:pt x="2664" y="757"/>
                  </a:lnTo>
                  <a:lnTo>
                    <a:pt x="2664" y="757"/>
                  </a:lnTo>
                  <a:lnTo>
                    <a:pt x="2662" y="759"/>
                  </a:lnTo>
                  <a:lnTo>
                    <a:pt x="2664" y="759"/>
                  </a:lnTo>
                  <a:lnTo>
                    <a:pt x="2664" y="759"/>
                  </a:lnTo>
                  <a:lnTo>
                    <a:pt x="2666" y="759"/>
                  </a:lnTo>
                  <a:lnTo>
                    <a:pt x="2666" y="759"/>
                  </a:lnTo>
                  <a:lnTo>
                    <a:pt x="2668" y="757"/>
                  </a:lnTo>
                  <a:lnTo>
                    <a:pt x="2668" y="757"/>
                  </a:lnTo>
                  <a:lnTo>
                    <a:pt x="2669" y="757"/>
                  </a:lnTo>
                  <a:lnTo>
                    <a:pt x="2669" y="756"/>
                  </a:lnTo>
                  <a:lnTo>
                    <a:pt x="2668" y="756"/>
                  </a:lnTo>
                  <a:lnTo>
                    <a:pt x="2668" y="756"/>
                  </a:lnTo>
                  <a:lnTo>
                    <a:pt x="2666" y="756"/>
                  </a:lnTo>
                  <a:lnTo>
                    <a:pt x="2666" y="756"/>
                  </a:lnTo>
                  <a:lnTo>
                    <a:pt x="2666" y="757"/>
                  </a:lnTo>
                  <a:lnTo>
                    <a:pt x="2666" y="757"/>
                  </a:lnTo>
                  <a:lnTo>
                    <a:pt x="2666" y="757"/>
                  </a:lnTo>
                  <a:close/>
                  <a:moveTo>
                    <a:pt x="2683" y="784"/>
                  </a:moveTo>
                  <a:lnTo>
                    <a:pt x="2683" y="784"/>
                  </a:lnTo>
                  <a:lnTo>
                    <a:pt x="2683" y="784"/>
                  </a:lnTo>
                  <a:lnTo>
                    <a:pt x="2683" y="784"/>
                  </a:lnTo>
                  <a:lnTo>
                    <a:pt x="2683" y="784"/>
                  </a:lnTo>
                  <a:lnTo>
                    <a:pt x="2683" y="782"/>
                  </a:lnTo>
                  <a:lnTo>
                    <a:pt x="2683" y="782"/>
                  </a:lnTo>
                  <a:lnTo>
                    <a:pt x="2683" y="782"/>
                  </a:lnTo>
                  <a:lnTo>
                    <a:pt x="2683" y="782"/>
                  </a:lnTo>
                  <a:lnTo>
                    <a:pt x="2681" y="782"/>
                  </a:lnTo>
                  <a:lnTo>
                    <a:pt x="2681" y="784"/>
                  </a:lnTo>
                  <a:lnTo>
                    <a:pt x="2681" y="784"/>
                  </a:lnTo>
                  <a:lnTo>
                    <a:pt x="2681" y="784"/>
                  </a:lnTo>
                  <a:lnTo>
                    <a:pt x="2683" y="784"/>
                  </a:lnTo>
                  <a:close/>
                  <a:moveTo>
                    <a:pt x="2609" y="547"/>
                  </a:moveTo>
                  <a:lnTo>
                    <a:pt x="2609" y="547"/>
                  </a:lnTo>
                  <a:lnTo>
                    <a:pt x="2613" y="545"/>
                  </a:lnTo>
                  <a:lnTo>
                    <a:pt x="2613" y="545"/>
                  </a:lnTo>
                  <a:lnTo>
                    <a:pt x="2615" y="543"/>
                  </a:lnTo>
                  <a:lnTo>
                    <a:pt x="2615" y="543"/>
                  </a:lnTo>
                  <a:lnTo>
                    <a:pt x="2613" y="543"/>
                  </a:lnTo>
                  <a:lnTo>
                    <a:pt x="2613" y="543"/>
                  </a:lnTo>
                  <a:lnTo>
                    <a:pt x="2611" y="543"/>
                  </a:lnTo>
                  <a:lnTo>
                    <a:pt x="2611" y="543"/>
                  </a:lnTo>
                  <a:lnTo>
                    <a:pt x="2611" y="545"/>
                  </a:lnTo>
                  <a:lnTo>
                    <a:pt x="2611" y="545"/>
                  </a:lnTo>
                  <a:lnTo>
                    <a:pt x="2609" y="547"/>
                  </a:lnTo>
                  <a:lnTo>
                    <a:pt x="2609" y="547"/>
                  </a:lnTo>
                  <a:lnTo>
                    <a:pt x="2609" y="547"/>
                  </a:lnTo>
                  <a:lnTo>
                    <a:pt x="2609" y="547"/>
                  </a:lnTo>
                  <a:close/>
                  <a:moveTo>
                    <a:pt x="2609" y="549"/>
                  </a:moveTo>
                  <a:lnTo>
                    <a:pt x="2611" y="549"/>
                  </a:lnTo>
                  <a:lnTo>
                    <a:pt x="2613" y="547"/>
                  </a:lnTo>
                  <a:lnTo>
                    <a:pt x="2613" y="547"/>
                  </a:lnTo>
                  <a:lnTo>
                    <a:pt x="2613" y="545"/>
                  </a:lnTo>
                  <a:lnTo>
                    <a:pt x="2613" y="545"/>
                  </a:lnTo>
                  <a:lnTo>
                    <a:pt x="2611" y="547"/>
                  </a:lnTo>
                  <a:lnTo>
                    <a:pt x="2609" y="549"/>
                  </a:lnTo>
                  <a:lnTo>
                    <a:pt x="2609" y="549"/>
                  </a:lnTo>
                  <a:lnTo>
                    <a:pt x="2609" y="549"/>
                  </a:lnTo>
                  <a:close/>
                  <a:moveTo>
                    <a:pt x="2598" y="562"/>
                  </a:moveTo>
                  <a:lnTo>
                    <a:pt x="2598" y="562"/>
                  </a:lnTo>
                  <a:lnTo>
                    <a:pt x="2598" y="564"/>
                  </a:lnTo>
                  <a:lnTo>
                    <a:pt x="2599" y="564"/>
                  </a:lnTo>
                  <a:lnTo>
                    <a:pt x="2601" y="566"/>
                  </a:lnTo>
                  <a:lnTo>
                    <a:pt x="2601" y="566"/>
                  </a:lnTo>
                  <a:lnTo>
                    <a:pt x="2601" y="566"/>
                  </a:lnTo>
                  <a:lnTo>
                    <a:pt x="2603" y="564"/>
                  </a:lnTo>
                  <a:lnTo>
                    <a:pt x="2603" y="562"/>
                  </a:lnTo>
                  <a:lnTo>
                    <a:pt x="2603" y="562"/>
                  </a:lnTo>
                  <a:lnTo>
                    <a:pt x="2601" y="562"/>
                  </a:lnTo>
                  <a:lnTo>
                    <a:pt x="2601" y="562"/>
                  </a:lnTo>
                  <a:lnTo>
                    <a:pt x="2599" y="561"/>
                  </a:lnTo>
                  <a:lnTo>
                    <a:pt x="2599" y="561"/>
                  </a:lnTo>
                  <a:lnTo>
                    <a:pt x="2599" y="562"/>
                  </a:lnTo>
                  <a:lnTo>
                    <a:pt x="2599" y="561"/>
                  </a:lnTo>
                  <a:lnTo>
                    <a:pt x="2598" y="561"/>
                  </a:lnTo>
                  <a:lnTo>
                    <a:pt x="2596" y="561"/>
                  </a:lnTo>
                  <a:lnTo>
                    <a:pt x="2596" y="561"/>
                  </a:lnTo>
                  <a:lnTo>
                    <a:pt x="2598" y="562"/>
                  </a:lnTo>
                  <a:close/>
                  <a:moveTo>
                    <a:pt x="2624" y="551"/>
                  </a:moveTo>
                  <a:lnTo>
                    <a:pt x="2624" y="551"/>
                  </a:lnTo>
                  <a:lnTo>
                    <a:pt x="2626" y="551"/>
                  </a:lnTo>
                  <a:lnTo>
                    <a:pt x="2624" y="549"/>
                  </a:lnTo>
                  <a:lnTo>
                    <a:pt x="2624" y="549"/>
                  </a:lnTo>
                  <a:lnTo>
                    <a:pt x="2622" y="549"/>
                  </a:lnTo>
                  <a:lnTo>
                    <a:pt x="2622" y="551"/>
                  </a:lnTo>
                  <a:lnTo>
                    <a:pt x="2620" y="551"/>
                  </a:lnTo>
                  <a:lnTo>
                    <a:pt x="2620" y="551"/>
                  </a:lnTo>
                  <a:lnTo>
                    <a:pt x="2622" y="551"/>
                  </a:lnTo>
                  <a:lnTo>
                    <a:pt x="2622" y="551"/>
                  </a:lnTo>
                  <a:lnTo>
                    <a:pt x="2624" y="551"/>
                  </a:lnTo>
                  <a:close/>
                  <a:moveTo>
                    <a:pt x="2647" y="517"/>
                  </a:moveTo>
                  <a:lnTo>
                    <a:pt x="2647" y="517"/>
                  </a:lnTo>
                  <a:lnTo>
                    <a:pt x="2647" y="515"/>
                  </a:lnTo>
                  <a:lnTo>
                    <a:pt x="2647" y="515"/>
                  </a:lnTo>
                  <a:lnTo>
                    <a:pt x="2647" y="513"/>
                  </a:lnTo>
                  <a:lnTo>
                    <a:pt x="2645" y="515"/>
                  </a:lnTo>
                  <a:lnTo>
                    <a:pt x="2641" y="521"/>
                  </a:lnTo>
                  <a:lnTo>
                    <a:pt x="2641" y="523"/>
                  </a:lnTo>
                  <a:lnTo>
                    <a:pt x="2641" y="525"/>
                  </a:lnTo>
                  <a:lnTo>
                    <a:pt x="2641" y="528"/>
                  </a:lnTo>
                  <a:lnTo>
                    <a:pt x="2643" y="526"/>
                  </a:lnTo>
                  <a:lnTo>
                    <a:pt x="2645" y="523"/>
                  </a:lnTo>
                  <a:lnTo>
                    <a:pt x="2645" y="521"/>
                  </a:lnTo>
                  <a:lnTo>
                    <a:pt x="2645" y="519"/>
                  </a:lnTo>
                  <a:lnTo>
                    <a:pt x="2645" y="519"/>
                  </a:lnTo>
                  <a:lnTo>
                    <a:pt x="2647" y="517"/>
                  </a:lnTo>
                  <a:close/>
                  <a:moveTo>
                    <a:pt x="2586" y="564"/>
                  </a:moveTo>
                  <a:lnTo>
                    <a:pt x="2588" y="564"/>
                  </a:lnTo>
                  <a:lnTo>
                    <a:pt x="2588" y="564"/>
                  </a:lnTo>
                  <a:lnTo>
                    <a:pt x="2588" y="562"/>
                  </a:lnTo>
                  <a:lnTo>
                    <a:pt x="2586" y="562"/>
                  </a:lnTo>
                  <a:lnTo>
                    <a:pt x="2586" y="561"/>
                  </a:lnTo>
                  <a:lnTo>
                    <a:pt x="2584" y="561"/>
                  </a:lnTo>
                  <a:lnTo>
                    <a:pt x="2584" y="561"/>
                  </a:lnTo>
                  <a:lnTo>
                    <a:pt x="2584" y="562"/>
                  </a:lnTo>
                  <a:lnTo>
                    <a:pt x="2586" y="564"/>
                  </a:lnTo>
                  <a:lnTo>
                    <a:pt x="2586" y="564"/>
                  </a:lnTo>
                  <a:close/>
                  <a:moveTo>
                    <a:pt x="2618" y="545"/>
                  </a:moveTo>
                  <a:lnTo>
                    <a:pt x="2618" y="543"/>
                  </a:lnTo>
                  <a:lnTo>
                    <a:pt x="2620" y="542"/>
                  </a:lnTo>
                  <a:lnTo>
                    <a:pt x="2620" y="542"/>
                  </a:lnTo>
                  <a:lnTo>
                    <a:pt x="2618" y="542"/>
                  </a:lnTo>
                  <a:lnTo>
                    <a:pt x="2618" y="542"/>
                  </a:lnTo>
                  <a:lnTo>
                    <a:pt x="2616" y="543"/>
                  </a:lnTo>
                  <a:lnTo>
                    <a:pt x="2615" y="545"/>
                  </a:lnTo>
                  <a:lnTo>
                    <a:pt x="2615" y="545"/>
                  </a:lnTo>
                  <a:lnTo>
                    <a:pt x="2616" y="545"/>
                  </a:lnTo>
                  <a:lnTo>
                    <a:pt x="2618" y="545"/>
                  </a:lnTo>
                  <a:close/>
                  <a:moveTo>
                    <a:pt x="2961" y="958"/>
                  </a:moveTo>
                  <a:lnTo>
                    <a:pt x="2957" y="954"/>
                  </a:lnTo>
                  <a:lnTo>
                    <a:pt x="2957" y="954"/>
                  </a:lnTo>
                  <a:lnTo>
                    <a:pt x="2955" y="952"/>
                  </a:lnTo>
                  <a:lnTo>
                    <a:pt x="2955" y="951"/>
                  </a:lnTo>
                  <a:lnTo>
                    <a:pt x="2955" y="949"/>
                  </a:lnTo>
                  <a:lnTo>
                    <a:pt x="2955" y="947"/>
                  </a:lnTo>
                  <a:lnTo>
                    <a:pt x="2953" y="947"/>
                  </a:lnTo>
                  <a:lnTo>
                    <a:pt x="2950" y="947"/>
                  </a:lnTo>
                  <a:lnTo>
                    <a:pt x="2946" y="947"/>
                  </a:lnTo>
                  <a:lnTo>
                    <a:pt x="2946" y="949"/>
                  </a:lnTo>
                  <a:lnTo>
                    <a:pt x="2944" y="949"/>
                  </a:lnTo>
                  <a:lnTo>
                    <a:pt x="2944" y="951"/>
                  </a:lnTo>
                  <a:lnTo>
                    <a:pt x="2944" y="951"/>
                  </a:lnTo>
                  <a:lnTo>
                    <a:pt x="2942" y="952"/>
                  </a:lnTo>
                  <a:lnTo>
                    <a:pt x="2938" y="956"/>
                  </a:lnTo>
                  <a:lnTo>
                    <a:pt x="2936" y="956"/>
                  </a:lnTo>
                  <a:lnTo>
                    <a:pt x="2936" y="958"/>
                  </a:lnTo>
                  <a:lnTo>
                    <a:pt x="2938" y="960"/>
                  </a:lnTo>
                  <a:lnTo>
                    <a:pt x="2938" y="960"/>
                  </a:lnTo>
                  <a:lnTo>
                    <a:pt x="2942" y="960"/>
                  </a:lnTo>
                  <a:lnTo>
                    <a:pt x="2944" y="960"/>
                  </a:lnTo>
                  <a:lnTo>
                    <a:pt x="2948" y="962"/>
                  </a:lnTo>
                  <a:lnTo>
                    <a:pt x="2961" y="962"/>
                  </a:lnTo>
                  <a:lnTo>
                    <a:pt x="2961" y="962"/>
                  </a:lnTo>
                  <a:lnTo>
                    <a:pt x="2961" y="960"/>
                  </a:lnTo>
                  <a:lnTo>
                    <a:pt x="2961" y="958"/>
                  </a:lnTo>
                  <a:lnTo>
                    <a:pt x="2961" y="958"/>
                  </a:lnTo>
                  <a:close/>
                  <a:moveTo>
                    <a:pt x="2688" y="820"/>
                  </a:moveTo>
                  <a:lnTo>
                    <a:pt x="2688" y="820"/>
                  </a:lnTo>
                  <a:lnTo>
                    <a:pt x="2686" y="820"/>
                  </a:lnTo>
                  <a:lnTo>
                    <a:pt x="2686" y="820"/>
                  </a:lnTo>
                  <a:lnTo>
                    <a:pt x="2686" y="822"/>
                  </a:lnTo>
                  <a:lnTo>
                    <a:pt x="2686" y="824"/>
                  </a:lnTo>
                  <a:lnTo>
                    <a:pt x="2685" y="824"/>
                  </a:lnTo>
                  <a:lnTo>
                    <a:pt x="2685" y="826"/>
                  </a:lnTo>
                  <a:lnTo>
                    <a:pt x="2683" y="827"/>
                  </a:lnTo>
                  <a:lnTo>
                    <a:pt x="2685" y="829"/>
                  </a:lnTo>
                  <a:lnTo>
                    <a:pt x="2685" y="829"/>
                  </a:lnTo>
                  <a:lnTo>
                    <a:pt x="2683" y="829"/>
                  </a:lnTo>
                  <a:lnTo>
                    <a:pt x="2685" y="831"/>
                  </a:lnTo>
                  <a:lnTo>
                    <a:pt x="2685" y="831"/>
                  </a:lnTo>
                  <a:lnTo>
                    <a:pt x="2686" y="831"/>
                  </a:lnTo>
                  <a:lnTo>
                    <a:pt x="2686" y="831"/>
                  </a:lnTo>
                  <a:lnTo>
                    <a:pt x="2688" y="826"/>
                  </a:lnTo>
                  <a:lnTo>
                    <a:pt x="2688" y="824"/>
                  </a:lnTo>
                  <a:lnTo>
                    <a:pt x="2690" y="824"/>
                  </a:lnTo>
                  <a:lnTo>
                    <a:pt x="2690" y="822"/>
                  </a:lnTo>
                  <a:lnTo>
                    <a:pt x="2690" y="820"/>
                  </a:lnTo>
                  <a:lnTo>
                    <a:pt x="2688" y="820"/>
                  </a:lnTo>
                  <a:close/>
                  <a:moveTo>
                    <a:pt x="2685" y="833"/>
                  </a:moveTo>
                  <a:lnTo>
                    <a:pt x="2683" y="833"/>
                  </a:lnTo>
                  <a:lnTo>
                    <a:pt x="2681" y="835"/>
                  </a:lnTo>
                  <a:lnTo>
                    <a:pt x="2681" y="835"/>
                  </a:lnTo>
                  <a:lnTo>
                    <a:pt x="2681" y="835"/>
                  </a:lnTo>
                  <a:lnTo>
                    <a:pt x="2681" y="835"/>
                  </a:lnTo>
                  <a:lnTo>
                    <a:pt x="2681" y="837"/>
                  </a:lnTo>
                  <a:lnTo>
                    <a:pt x="2681" y="837"/>
                  </a:lnTo>
                  <a:lnTo>
                    <a:pt x="2683" y="837"/>
                  </a:lnTo>
                  <a:lnTo>
                    <a:pt x="2683" y="837"/>
                  </a:lnTo>
                  <a:lnTo>
                    <a:pt x="2683" y="837"/>
                  </a:lnTo>
                  <a:lnTo>
                    <a:pt x="2683" y="839"/>
                  </a:lnTo>
                  <a:lnTo>
                    <a:pt x="2683" y="839"/>
                  </a:lnTo>
                  <a:lnTo>
                    <a:pt x="2685" y="835"/>
                  </a:lnTo>
                  <a:lnTo>
                    <a:pt x="2685" y="835"/>
                  </a:lnTo>
                  <a:lnTo>
                    <a:pt x="2686" y="833"/>
                  </a:lnTo>
                  <a:lnTo>
                    <a:pt x="2685" y="833"/>
                  </a:lnTo>
                  <a:lnTo>
                    <a:pt x="2685" y="833"/>
                  </a:lnTo>
                  <a:close/>
                  <a:moveTo>
                    <a:pt x="2942" y="951"/>
                  </a:moveTo>
                  <a:lnTo>
                    <a:pt x="2944" y="949"/>
                  </a:lnTo>
                  <a:lnTo>
                    <a:pt x="2944" y="947"/>
                  </a:lnTo>
                  <a:lnTo>
                    <a:pt x="2946" y="947"/>
                  </a:lnTo>
                  <a:lnTo>
                    <a:pt x="2948" y="945"/>
                  </a:lnTo>
                  <a:lnTo>
                    <a:pt x="2950" y="945"/>
                  </a:lnTo>
                  <a:lnTo>
                    <a:pt x="2952" y="945"/>
                  </a:lnTo>
                  <a:lnTo>
                    <a:pt x="2953" y="945"/>
                  </a:lnTo>
                  <a:lnTo>
                    <a:pt x="2955" y="941"/>
                  </a:lnTo>
                  <a:lnTo>
                    <a:pt x="2955" y="941"/>
                  </a:lnTo>
                  <a:lnTo>
                    <a:pt x="2957" y="941"/>
                  </a:lnTo>
                  <a:lnTo>
                    <a:pt x="2961" y="941"/>
                  </a:lnTo>
                  <a:lnTo>
                    <a:pt x="2959" y="937"/>
                  </a:lnTo>
                  <a:lnTo>
                    <a:pt x="2959" y="935"/>
                  </a:lnTo>
                  <a:lnTo>
                    <a:pt x="2959" y="930"/>
                  </a:lnTo>
                  <a:lnTo>
                    <a:pt x="2959" y="928"/>
                  </a:lnTo>
                  <a:lnTo>
                    <a:pt x="2961" y="928"/>
                  </a:lnTo>
                  <a:lnTo>
                    <a:pt x="2965" y="926"/>
                  </a:lnTo>
                  <a:lnTo>
                    <a:pt x="2965" y="924"/>
                  </a:lnTo>
                  <a:lnTo>
                    <a:pt x="2967" y="924"/>
                  </a:lnTo>
                  <a:lnTo>
                    <a:pt x="2967" y="918"/>
                  </a:lnTo>
                  <a:lnTo>
                    <a:pt x="2967" y="916"/>
                  </a:lnTo>
                  <a:lnTo>
                    <a:pt x="2969" y="913"/>
                  </a:lnTo>
                  <a:lnTo>
                    <a:pt x="2970" y="911"/>
                  </a:lnTo>
                  <a:lnTo>
                    <a:pt x="2970" y="909"/>
                  </a:lnTo>
                  <a:lnTo>
                    <a:pt x="2970" y="907"/>
                  </a:lnTo>
                  <a:lnTo>
                    <a:pt x="2972" y="907"/>
                  </a:lnTo>
                  <a:lnTo>
                    <a:pt x="2970" y="905"/>
                  </a:lnTo>
                  <a:lnTo>
                    <a:pt x="2965" y="905"/>
                  </a:lnTo>
                  <a:lnTo>
                    <a:pt x="2963" y="905"/>
                  </a:lnTo>
                  <a:lnTo>
                    <a:pt x="2963" y="903"/>
                  </a:lnTo>
                  <a:lnTo>
                    <a:pt x="2961" y="903"/>
                  </a:lnTo>
                  <a:lnTo>
                    <a:pt x="2961" y="901"/>
                  </a:lnTo>
                  <a:lnTo>
                    <a:pt x="2957" y="898"/>
                  </a:lnTo>
                  <a:lnTo>
                    <a:pt x="2957" y="896"/>
                  </a:lnTo>
                  <a:lnTo>
                    <a:pt x="2953" y="894"/>
                  </a:lnTo>
                  <a:lnTo>
                    <a:pt x="2948" y="892"/>
                  </a:lnTo>
                  <a:lnTo>
                    <a:pt x="2942" y="892"/>
                  </a:lnTo>
                  <a:lnTo>
                    <a:pt x="2936" y="894"/>
                  </a:lnTo>
                  <a:lnTo>
                    <a:pt x="2936" y="894"/>
                  </a:lnTo>
                  <a:lnTo>
                    <a:pt x="2927" y="896"/>
                  </a:lnTo>
                  <a:lnTo>
                    <a:pt x="2916" y="898"/>
                  </a:lnTo>
                  <a:lnTo>
                    <a:pt x="2906" y="905"/>
                  </a:lnTo>
                  <a:lnTo>
                    <a:pt x="2902" y="909"/>
                  </a:lnTo>
                  <a:lnTo>
                    <a:pt x="2900" y="911"/>
                  </a:lnTo>
                  <a:lnTo>
                    <a:pt x="2899" y="913"/>
                  </a:lnTo>
                  <a:lnTo>
                    <a:pt x="2899" y="915"/>
                  </a:lnTo>
                  <a:lnTo>
                    <a:pt x="2899" y="916"/>
                  </a:lnTo>
                  <a:lnTo>
                    <a:pt x="2897" y="918"/>
                  </a:lnTo>
                  <a:lnTo>
                    <a:pt x="2895" y="920"/>
                  </a:lnTo>
                  <a:lnTo>
                    <a:pt x="2893" y="922"/>
                  </a:lnTo>
                  <a:lnTo>
                    <a:pt x="2887" y="934"/>
                  </a:lnTo>
                  <a:lnTo>
                    <a:pt x="2887" y="934"/>
                  </a:lnTo>
                  <a:lnTo>
                    <a:pt x="2887" y="934"/>
                  </a:lnTo>
                  <a:lnTo>
                    <a:pt x="2887" y="937"/>
                  </a:lnTo>
                  <a:lnTo>
                    <a:pt x="2885" y="939"/>
                  </a:lnTo>
                  <a:lnTo>
                    <a:pt x="2883" y="939"/>
                  </a:lnTo>
                  <a:lnTo>
                    <a:pt x="2883" y="941"/>
                  </a:lnTo>
                  <a:lnTo>
                    <a:pt x="2883" y="943"/>
                  </a:lnTo>
                  <a:lnTo>
                    <a:pt x="2881" y="945"/>
                  </a:lnTo>
                  <a:lnTo>
                    <a:pt x="2876" y="962"/>
                  </a:lnTo>
                  <a:lnTo>
                    <a:pt x="2876" y="964"/>
                  </a:lnTo>
                  <a:lnTo>
                    <a:pt x="2878" y="964"/>
                  </a:lnTo>
                  <a:lnTo>
                    <a:pt x="2883" y="962"/>
                  </a:lnTo>
                  <a:lnTo>
                    <a:pt x="2887" y="962"/>
                  </a:lnTo>
                  <a:lnTo>
                    <a:pt x="2889" y="960"/>
                  </a:lnTo>
                  <a:lnTo>
                    <a:pt x="2902" y="962"/>
                  </a:lnTo>
                  <a:lnTo>
                    <a:pt x="2912" y="962"/>
                  </a:lnTo>
                  <a:lnTo>
                    <a:pt x="2916" y="962"/>
                  </a:lnTo>
                  <a:lnTo>
                    <a:pt x="2919" y="964"/>
                  </a:lnTo>
                  <a:lnTo>
                    <a:pt x="2923" y="964"/>
                  </a:lnTo>
                  <a:lnTo>
                    <a:pt x="2925" y="964"/>
                  </a:lnTo>
                  <a:lnTo>
                    <a:pt x="2927" y="962"/>
                  </a:lnTo>
                  <a:lnTo>
                    <a:pt x="2929" y="960"/>
                  </a:lnTo>
                  <a:lnTo>
                    <a:pt x="2931" y="960"/>
                  </a:lnTo>
                  <a:lnTo>
                    <a:pt x="2934" y="956"/>
                  </a:lnTo>
                  <a:lnTo>
                    <a:pt x="2934" y="956"/>
                  </a:lnTo>
                  <a:lnTo>
                    <a:pt x="2936" y="956"/>
                  </a:lnTo>
                  <a:lnTo>
                    <a:pt x="2940" y="952"/>
                  </a:lnTo>
                  <a:lnTo>
                    <a:pt x="2942" y="951"/>
                  </a:lnTo>
                  <a:close/>
                  <a:moveTo>
                    <a:pt x="3101" y="964"/>
                  </a:moveTo>
                  <a:lnTo>
                    <a:pt x="3101" y="947"/>
                  </a:lnTo>
                  <a:lnTo>
                    <a:pt x="3101" y="867"/>
                  </a:lnTo>
                  <a:lnTo>
                    <a:pt x="3101" y="860"/>
                  </a:lnTo>
                  <a:lnTo>
                    <a:pt x="3099" y="862"/>
                  </a:lnTo>
                  <a:lnTo>
                    <a:pt x="3099" y="860"/>
                  </a:lnTo>
                  <a:lnTo>
                    <a:pt x="3097" y="858"/>
                  </a:lnTo>
                  <a:lnTo>
                    <a:pt x="3097" y="858"/>
                  </a:lnTo>
                  <a:lnTo>
                    <a:pt x="3095" y="858"/>
                  </a:lnTo>
                  <a:lnTo>
                    <a:pt x="3095" y="856"/>
                  </a:lnTo>
                  <a:lnTo>
                    <a:pt x="3095" y="854"/>
                  </a:lnTo>
                  <a:lnTo>
                    <a:pt x="3093" y="854"/>
                  </a:lnTo>
                  <a:lnTo>
                    <a:pt x="3093" y="854"/>
                  </a:lnTo>
                  <a:lnTo>
                    <a:pt x="3093" y="852"/>
                  </a:lnTo>
                  <a:lnTo>
                    <a:pt x="3093" y="852"/>
                  </a:lnTo>
                  <a:lnTo>
                    <a:pt x="3093" y="852"/>
                  </a:lnTo>
                  <a:lnTo>
                    <a:pt x="3093" y="850"/>
                  </a:lnTo>
                  <a:lnTo>
                    <a:pt x="3093" y="850"/>
                  </a:lnTo>
                  <a:lnTo>
                    <a:pt x="3092" y="848"/>
                  </a:lnTo>
                  <a:lnTo>
                    <a:pt x="3092" y="848"/>
                  </a:lnTo>
                  <a:lnTo>
                    <a:pt x="3092" y="848"/>
                  </a:lnTo>
                  <a:lnTo>
                    <a:pt x="3092" y="846"/>
                  </a:lnTo>
                  <a:lnTo>
                    <a:pt x="3092" y="846"/>
                  </a:lnTo>
                  <a:lnTo>
                    <a:pt x="3093" y="845"/>
                  </a:lnTo>
                  <a:lnTo>
                    <a:pt x="3093" y="843"/>
                  </a:lnTo>
                  <a:lnTo>
                    <a:pt x="3092" y="843"/>
                  </a:lnTo>
                  <a:lnTo>
                    <a:pt x="3093" y="841"/>
                  </a:lnTo>
                  <a:lnTo>
                    <a:pt x="3093" y="841"/>
                  </a:lnTo>
                  <a:lnTo>
                    <a:pt x="3095" y="841"/>
                  </a:lnTo>
                  <a:lnTo>
                    <a:pt x="3095" y="841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7" y="837"/>
                  </a:lnTo>
                  <a:lnTo>
                    <a:pt x="3097" y="837"/>
                  </a:lnTo>
                  <a:lnTo>
                    <a:pt x="3097" y="835"/>
                  </a:lnTo>
                  <a:lnTo>
                    <a:pt x="3097" y="835"/>
                  </a:lnTo>
                  <a:lnTo>
                    <a:pt x="3097" y="835"/>
                  </a:lnTo>
                  <a:lnTo>
                    <a:pt x="3099" y="835"/>
                  </a:lnTo>
                  <a:lnTo>
                    <a:pt x="3099" y="833"/>
                  </a:lnTo>
                  <a:lnTo>
                    <a:pt x="3099" y="833"/>
                  </a:lnTo>
                  <a:lnTo>
                    <a:pt x="3099" y="831"/>
                  </a:lnTo>
                  <a:lnTo>
                    <a:pt x="3097" y="831"/>
                  </a:lnTo>
                  <a:lnTo>
                    <a:pt x="3097" y="831"/>
                  </a:lnTo>
                  <a:lnTo>
                    <a:pt x="3097" y="829"/>
                  </a:lnTo>
                  <a:lnTo>
                    <a:pt x="3097" y="829"/>
                  </a:lnTo>
                  <a:lnTo>
                    <a:pt x="3095" y="829"/>
                  </a:lnTo>
                  <a:lnTo>
                    <a:pt x="3097" y="829"/>
                  </a:lnTo>
                  <a:lnTo>
                    <a:pt x="3097" y="829"/>
                  </a:lnTo>
                  <a:lnTo>
                    <a:pt x="3097" y="829"/>
                  </a:lnTo>
                  <a:lnTo>
                    <a:pt x="3099" y="829"/>
                  </a:lnTo>
                  <a:lnTo>
                    <a:pt x="3099" y="827"/>
                  </a:lnTo>
                  <a:lnTo>
                    <a:pt x="3099" y="827"/>
                  </a:lnTo>
                  <a:lnTo>
                    <a:pt x="3099" y="827"/>
                  </a:lnTo>
                  <a:lnTo>
                    <a:pt x="3099" y="827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4"/>
                  </a:lnTo>
                  <a:lnTo>
                    <a:pt x="3101" y="824"/>
                  </a:lnTo>
                  <a:lnTo>
                    <a:pt x="3101" y="822"/>
                  </a:lnTo>
                  <a:lnTo>
                    <a:pt x="3101" y="733"/>
                  </a:lnTo>
                  <a:lnTo>
                    <a:pt x="3101" y="718"/>
                  </a:lnTo>
                  <a:lnTo>
                    <a:pt x="3101" y="706"/>
                  </a:lnTo>
                  <a:lnTo>
                    <a:pt x="3101" y="678"/>
                  </a:lnTo>
                  <a:lnTo>
                    <a:pt x="3101" y="667"/>
                  </a:lnTo>
                  <a:lnTo>
                    <a:pt x="3101" y="651"/>
                  </a:lnTo>
                  <a:lnTo>
                    <a:pt x="3101" y="638"/>
                  </a:lnTo>
                  <a:lnTo>
                    <a:pt x="3101" y="615"/>
                  </a:lnTo>
                  <a:lnTo>
                    <a:pt x="3101" y="598"/>
                  </a:lnTo>
                  <a:lnTo>
                    <a:pt x="3101" y="585"/>
                  </a:lnTo>
                  <a:lnTo>
                    <a:pt x="3101" y="574"/>
                  </a:lnTo>
                  <a:lnTo>
                    <a:pt x="3101" y="572"/>
                  </a:lnTo>
                  <a:lnTo>
                    <a:pt x="3099" y="572"/>
                  </a:lnTo>
                  <a:lnTo>
                    <a:pt x="3097" y="572"/>
                  </a:lnTo>
                  <a:lnTo>
                    <a:pt x="3090" y="572"/>
                  </a:lnTo>
                  <a:lnTo>
                    <a:pt x="3090" y="572"/>
                  </a:lnTo>
                  <a:lnTo>
                    <a:pt x="3088" y="574"/>
                  </a:lnTo>
                  <a:lnTo>
                    <a:pt x="3088" y="574"/>
                  </a:lnTo>
                  <a:lnTo>
                    <a:pt x="3088" y="572"/>
                  </a:lnTo>
                  <a:lnTo>
                    <a:pt x="3086" y="572"/>
                  </a:lnTo>
                  <a:lnTo>
                    <a:pt x="3086" y="572"/>
                  </a:lnTo>
                  <a:lnTo>
                    <a:pt x="3084" y="572"/>
                  </a:lnTo>
                  <a:lnTo>
                    <a:pt x="3084" y="572"/>
                  </a:lnTo>
                  <a:lnTo>
                    <a:pt x="3084" y="574"/>
                  </a:lnTo>
                  <a:lnTo>
                    <a:pt x="3084" y="574"/>
                  </a:lnTo>
                  <a:lnTo>
                    <a:pt x="3084" y="574"/>
                  </a:lnTo>
                  <a:lnTo>
                    <a:pt x="3082" y="574"/>
                  </a:lnTo>
                  <a:lnTo>
                    <a:pt x="3082" y="572"/>
                  </a:lnTo>
                  <a:lnTo>
                    <a:pt x="3082" y="572"/>
                  </a:lnTo>
                  <a:lnTo>
                    <a:pt x="3084" y="570"/>
                  </a:lnTo>
                  <a:lnTo>
                    <a:pt x="3084" y="568"/>
                  </a:lnTo>
                  <a:lnTo>
                    <a:pt x="3086" y="566"/>
                  </a:lnTo>
                  <a:lnTo>
                    <a:pt x="3084" y="564"/>
                  </a:lnTo>
                  <a:lnTo>
                    <a:pt x="3084" y="564"/>
                  </a:lnTo>
                  <a:lnTo>
                    <a:pt x="3076" y="561"/>
                  </a:lnTo>
                  <a:lnTo>
                    <a:pt x="3069" y="561"/>
                  </a:lnTo>
                  <a:lnTo>
                    <a:pt x="3067" y="561"/>
                  </a:lnTo>
                  <a:lnTo>
                    <a:pt x="3061" y="559"/>
                  </a:lnTo>
                  <a:lnTo>
                    <a:pt x="3059" y="559"/>
                  </a:lnTo>
                  <a:lnTo>
                    <a:pt x="3059" y="559"/>
                  </a:lnTo>
                  <a:lnTo>
                    <a:pt x="3059" y="559"/>
                  </a:lnTo>
                  <a:lnTo>
                    <a:pt x="3059" y="559"/>
                  </a:lnTo>
                  <a:lnTo>
                    <a:pt x="3061" y="561"/>
                  </a:lnTo>
                  <a:lnTo>
                    <a:pt x="3059" y="561"/>
                  </a:lnTo>
                  <a:lnTo>
                    <a:pt x="3059" y="561"/>
                  </a:lnTo>
                  <a:lnTo>
                    <a:pt x="3059" y="562"/>
                  </a:lnTo>
                  <a:lnTo>
                    <a:pt x="3058" y="561"/>
                  </a:lnTo>
                  <a:lnTo>
                    <a:pt x="3058" y="562"/>
                  </a:lnTo>
                  <a:lnTo>
                    <a:pt x="3056" y="561"/>
                  </a:lnTo>
                  <a:lnTo>
                    <a:pt x="3054" y="561"/>
                  </a:lnTo>
                  <a:lnTo>
                    <a:pt x="3050" y="559"/>
                  </a:lnTo>
                  <a:lnTo>
                    <a:pt x="3048" y="559"/>
                  </a:lnTo>
                  <a:lnTo>
                    <a:pt x="3046" y="555"/>
                  </a:lnTo>
                  <a:lnTo>
                    <a:pt x="3046" y="555"/>
                  </a:lnTo>
                  <a:lnTo>
                    <a:pt x="3046" y="553"/>
                  </a:lnTo>
                  <a:lnTo>
                    <a:pt x="3046" y="553"/>
                  </a:lnTo>
                  <a:lnTo>
                    <a:pt x="3046" y="553"/>
                  </a:lnTo>
                  <a:lnTo>
                    <a:pt x="3044" y="553"/>
                  </a:lnTo>
                  <a:lnTo>
                    <a:pt x="3044" y="555"/>
                  </a:lnTo>
                  <a:lnTo>
                    <a:pt x="3044" y="555"/>
                  </a:lnTo>
                  <a:lnTo>
                    <a:pt x="3042" y="553"/>
                  </a:lnTo>
                  <a:lnTo>
                    <a:pt x="3042" y="553"/>
                  </a:lnTo>
                  <a:lnTo>
                    <a:pt x="3040" y="553"/>
                  </a:lnTo>
                  <a:lnTo>
                    <a:pt x="3040" y="555"/>
                  </a:lnTo>
                  <a:lnTo>
                    <a:pt x="3039" y="555"/>
                  </a:lnTo>
                  <a:lnTo>
                    <a:pt x="3025" y="557"/>
                  </a:lnTo>
                  <a:lnTo>
                    <a:pt x="3023" y="557"/>
                  </a:lnTo>
                  <a:lnTo>
                    <a:pt x="3020" y="555"/>
                  </a:lnTo>
                  <a:lnTo>
                    <a:pt x="3012" y="551"/>
                  </a:lnTo>
                  <a:lnTo>
                    <a:pt x="3003" y="547"/>
                  </a:lnTo>
                  <a:lnTo>
                    <a:pt x="2999" y="545"/>
                  </a:lnTo>
                  <a:lnTo>
                    <a:pt x="2999" y="543"/>
                  </a:lnTo>
                  <a:lnTo>
                    <a:pt x="2997" y="543"/>
                  </a:lnTo>
                  <a:lnTo>
                    <a:pt x="2993" y="542"/>
                  </a:lnTo>
                  <a:lnTo>
                    <a:pt x="2986" y="540"/>
                  </a:lnTo>
                  <a:lnTo>
                    <a:pt x="2974" y="532"/>
                  </a:lnTo>
                  <a:lnTo>
                    <a:pt x="2963" y="528"/>
                  </a:lnTo>
                  <a:lnTo>
                    <a:pt x="2963" y="528"/>
                  </a:lnTo>
                  <a:lnTo>
                    <a:pt x="2957" y="528"/>
                  </a:lnTo>
                  <a:lnTo>
                    <a:pt x="2957" y="528"/>
                  </a:lnTo>
                  <a:lnTo>
                    <a:pt x="2953" y="526"/>
                  </a:lnTo>
                  <a:lnTo>
                    <a:pt x="2950" y="521"/>
                  </a:lnTo>
                  <a:lnTo>
                    <a:pt x="2944" y="517"/>
                  </a:lnTo>
                  <a:lnTo>
                    <a:pt x="2942" y="517"/>
                  </a:lnTo>
                  <a:lnTo>
                    <a:pt x="2940" y="515"/>
                  </a:lnTo>
                  <a:lnTo>
                    <a:pt x="2934" y="515"/>
                  </a:lnTo>
                  <a:lnTo>
                    <a:pt x="2923" y="511"/>
                  </a:lnTo>
                  <a:lnTo>
                    <a:pt x="2916" y="507"/>
                  </a:lnTo>
                  <a:lnTo>
                    <a:pt x="2908" y="506"/>
                  </a:lnTo>
                  <a:lnTo>
                    <a:pt x="2904" y="506"/>
                  </a:lnTo>
                  <a:lnTo>
                    <a:pt x="2904" y="504"/>
                  </a:lnTo>
                  <a:lnTo>
                    <a:pt x="2900" y="502"/>
                  </a:lnTo>
                  <a:lnTo>
                    <a:pt x="2900" y="502"/>
                  </a:lnTo>
                  <a:lnTo>
                    <a:pt x="2899" y="502"/>
                  </a:lnTo>
                  <a:lnTo>
                    <a:pt x="2899" y="500"/>
                  </a:lnTo>
                  <a:lnTo>
                    <a:pt x="2897" y="500"/>
                  </a:lnTo>
                  <a:lnTo>
                    <a:pt x="2897" y="500"/>
                  </a:lnTo>
                  <a:lnTo>
                    <a:pt x="2895" y="498"/>
                  </a:lnTo>
                  <a:lnTo>
                    <a:pt x="2895" y="496"/>
                  </a:lnTo>
                  <a:lnTo>
                    <a:pt x="2891" y="496"/>
                  </a:lnTo>
                  <a:lnTo>
                    <a:pt x="2889" y="496"/>
                  </a:lnTo>
                  <a:lnTo>
                    <a:pt x="2885" y="496"/>
                  </a:lnTo>
                  <a:lnTo>
                    <a:pt x="2868" y="504"/>
                  </a:lnTo>
                  <a:lnTo>
                    <a:pt x="2866" y="504"/>
                  </a:lnTo>
                  <a:lnTo>
                    <a:pt x="2866" y="506"/>
                  </a:lnTo>
                  <a:lnTo>
                    <a:pt x="2866" y="506"/>
                  </a:lnTo>
                  <a:lnTo>
                    <a:pt x="2866" y="506"/>
                  </a:lnTo>
                  <a:lnTo>
                    <a:pt x="2864" y="507"/>
                  </a:lnTo>
                  <a:lnTo>
                    <a:pt x="2864" y="507"/>
                  </a:lnTo>
                  <a:lnTo>
                    <a:pt x="2855" y="511"/>
                  </a:lnTo>
                  <a:lnTo>
                    <a:pt x="2842" y="517"/>
                  </a:lnTo>
                  <a:lnTo>
                    <a:pt x="2840" y="517"/>
                  </a:lnTo>
                  <a:lnTo>
                    <a:pt x="2840" y="519"/>
                  </a:lnTo>
                  <a:lnTo>
                    <a:pt x="2840" y="521"/>
                  </a:lnTo>
                  <a:lnTo>
                    <a:pt x="2840" y="523"/>
                  </a:lnTo>
                  <a:lnTo>
                    <a:pt x="2840" y="525"/>
                  </a:lnTo>
                  <a:lnTo>
                    <a:pt x="2844" y="526"/>
                  </a:lnTo>
                  <a:lnTo>
                    <a:pt x="2844" y="526"/>
                  </a:lnTo>
                  <a:lnTo>
                    <a:pt x="2845" y="528"/>
                  </a:lnTo>
                  <a:lnTo>
                    <a:pt x="2845" y="528"/>
                  </a:lnTo>
                  <a:lnTo>
                    <a:pt x="2845" y="528"/>
                  </a:lnTo>
                  <a:lnTo>
                    <a:pt x="2847" y="530"/>
                  </a:lnTo>
                  <a:lnTo>
                    <a:pt x="2845" y="530"/>
                  </a:lnTo>
                  <a:lnTo>
                    <a:pt x="2845" y="532"/>
                  </a:lnTo>
                  <a:lnTo>
                    <a:pt x="2845" y="532"/>
                  </a:lnTo>
                  <a:lnTo>
                    <a:pt x="2845" y="532"/>
                  </a:lnTo>
                  <a:lnTo>
                    <a:pt x="2847" y="534"/>
                  </a:lnTo>
                  <a:lnTo>
                    <a:pt x="2847" y="536"/>
                  </a:lnTo>
                  <a:lnTo>
                    <a:pt x="2847" y="536"/>
                  </a:lnTo>
                  <a:lnTo>
                    <a:pt x="2845" y="538"/>
                  </a:lnTo>
                  <a:lnTo>
                    <a:pt x="2844" y="538"/>
                  </a:lnTo>
                  <a:lnTo>
                    <a:pt x="2844" y="540"/>
                  </a:lnTo>
                  <a:lnTo>
                    <a:pt x="2834" y="540"/>
                  </a:lnTo>
                  <a:lnTo>
                    <a:pt x="2830" y="540"/>
                  </a:lnTo>
                  <a:lnTo>
                    <a:pt x="2828" y="542"/>
                  </a:lnTo>
                  <a:lnTo>
                    <a:pt x="2828" y="542"/>
                  </a:lnTo>
                  <a:lnTo>
                    <a:pt x="2828" y="542"/>
                  </a:lnTo>
                  <a:lnTo>
                    <a:pt x="2828" y="543"/>
                  </a:lnTo>
                  <a:lnTo>
                    <a:pt x="2827" y="543"/>
                  </a:lnTo>
                  <a:lnTo>
                    <a:pt x="2823" y="543"/>
                  </a:lnTo>
                  <a:lnTo>
                    <a:pt x="2819" y="547"/>
                  </a:lnTo>
                  <a:lnTo>
                    <a:pt x="2819" y="547"/>
                  </a:lnTo>
                  <a:lnTo>
                    <a:pt x="2817" y="547"/>
                  </a:lnTo>
                  <a:lnTo>
                    <a:pt x="2817" y="547"/>
                  </a:lnTo>
                  <a:lnTo>
                    <a:pt x="2817" y="547"/>
                  </a:lnTo>
                  <a:lnTo>
                    <a:pt x="2815" y="547"/>
                  </a:lnTo>
                  <a:lnTo>
                    <a:pt x="2815" y="549"/>
                  </a:lnTo>
                  <a:lnTo>
                    <a:pt x="2815" y="547"/>
                  </a:lnTo>
                  <a:lnTo>
                    <a:pt x="2813" y="547"/>
                  </a:lnTo>
                  <a:lnTo>
                    <a:pt x="2811" y="547"/>
                  </a:lnTo>
                  <a:lnTo>
                    <a:pt x="2811" y="549"/>
                  </a:lnTo>
                  <a:lnTo>
                    <a:pt x="2808" y="547"/>
                  </a:lnTo>
                  <a:lnTo>
                    <a:pt x="2808" y="547"/>
                  </a:lnTo>
                  <a:lnTo>
                    <a:pt x="2808" y="547"/>
                  </a:lnTo>
                  <a:lnTo>
                    <a:pt x="2806" y="547"/>
                  </a:lnTo>
                  <a:lnTo>
                    <a:pt x="2806" y="549"/>
                  </a:lnTo>
                  <a:lnTo>
                    <a:pt x="2806" y="547"/>
                  </a:lnTo>
                  <a:lnTo>
                    <a:pt x="2806" y="547"/>
                  </a:lnTo>
                  <a:lnTo>
                    <a:pt x="2804" y="547"/>
                  </a:lnTo>
                  <a:lnTo>
                    <a:pt x="2802" y="547"/>
                  </a:lnTo>
                  <a:lnTo>
                    <a:pt x="2800" y="547"/>
                  </a:lnTo>
                  <a:lnTo>
                    <a:pt x="2800" y="545"/>
                  </a:lnTo>
                  <a:lnTo>
                    <a:pt x="2802" y="545"/>
                  </a:lnTo>
                  <a:lnTo>
                    <a:pt x="2800" y="543"/>
                  </a:lnTo>
                  <a:lnTo>
                    <a:pt x="2800" y="543"/>
                  </a:lnTo>
                  <a:lnTo>
                    <a:pt x="2798" y="545"/>
                  </a:lnTo>
                  <a:lnTo>
                    <a:pt x="2798" y="545"/>
                  </a:lnTo>
                  <a:lnTo>
                    <a:pt x="2794" y="545"/>
                  </a:lnTo>
                  <a:lnTo>
                    <a:pt x="2792" y="545"/>
                  </a:lnTo>
                  <a:lnTo>
                    <a:pt x="2791" y="547"/>
                  </a:lnTo>
                  <a:lnTo>
                    <a:pt x="2789" y="549"/>
                  </a:lnTo>
                  <a:lnTo>
                    <a:pt x="2789" y="549"/>
                  </a:lnTo>
                  <a:lnTo>
                    <a:pt x="2789" y="551"/>
                  </a:lnTo>
                  <a:lnTo>
                    <a:pt x="2789" y="551"/>
                  </a:lnTo>
                  <a:lnTo>
                    <a:pt x="2789" y="553"/>
                  </a:lnTo>
                  <a:lnTo>
                    <a:pt x="2789" y="555"/>
                  </a:lnTo>
                  <a:lnTo>
                    <a:pt x="2789" y="555"/>
                  </a:lnTo>
                  <a:lnTo>
                    <a:pt x="2789" y="557"/>
                  </a:lnTo>
                  <a:lnTo>
                    <a:pt x="2787" y="557"/>
                  </a:lnTo>
                  <a:lnTo>
                    <a:pt x="2785" y="561"/>
                  </a:lnTo>
                  <a:lnTo>
                    <a:pt x="2785" y="561"/>
                  </a:lnTo>
                  <a:lnTo>
                    <a:pt x="2785" y="562"/>
                  </a:lnTo>
                  <a:lnTo>
                    <a:pt x="2783" y="566"/>
                  </a:lnTo>
                  <a:lnTo>
                    <a:pt x="2783" y="568"/>
                  </a:lnTo>
                  <a:lnTo>
                    <a:pt x="2783" y="568"/>
                  </a:lnTo>
                  <a:lnTo>
                    <a:pt x="2781" y="572"/>
                  </a:lnTo>
                  <a:lnTo>
                    <a:pt x="2777" y="574"/>
                  </a:lnTo>
                  <a:lnTo>
                    <a:pt x="2772" y="576"/>
                  </a:lnTo>
                  <a:lnTo>
                    <a:pt x="2770" y="576"/>
                  </a:lnTo>
                  <a:lnTo>
                    <a:pt x="2770" y="576"/>
                  </a:lnTo>
                  <a:lnTo>
                    <a:pt x="2770" y="578"/>
                  </a:lnTo>
                  <a:lnTo>
                    <a:pt x="2770" y="578"/>
                  </a:lnTo>
                  <a:lnTo>
                    <a:pt x="2768" y="578"/>
                  </a:lnTo>
                  <a:lnTo>
                    <a:pt x="2768" y="578"/>
                  </a:lnTo>
                  <a:lnTo>
                    <a:pt x="2768" y="578"/>
                  </a:lnTo>
                  <a:lnTo>
                    <a:pt x="2766" y="579"/>
                  </a:lnTo>
                  <a:lnTo>
                    <a:pt x="2766" y="581"/>
                  </a:lnTo>
                  <a:lnTo>
                    <a:pt x="2764" y="581"/>
                  </a:lnTo>
                  <a:lnTo>
                    <a:pt x="2764" y="581"/>
                  </a:lnTo>
                  <a:lnTo>
                    <a:pt x="2762" y="583"/>
                  </a:lnTo>
                  <a:lnTo>
                    <a:pt x="2762" y="583"/>
                  </a:lnTo>
                  <a:lnTo>
                    <a:pt x="2762" y="587"/>
                  </a:lnTo>
                  <a:lnTo>
                    <a:pt x="2762" y="587"/>
                  </a:lnTo>
                  <a:lnTo>
                    <a:pt x="2762" y="589"/>
                  </a:lnTo>
                  <a:lnTo>
                    <a:pt x="2760" y="591"/>
                  </a:lnTo>
                  <a:lnTo>
                    <a:pt x="2760" y="591"/>
                  </a:lnTo>
                  <a:lnTo>
                    <a:pt x="2760" y="593"/>
                  </a:lnTo>
                  <a:lnTo>
                    <a:pt x="2760" y="595"/>
                  </a:lnTo>
                  <a:lnTo>
                    <a:pt x="2760" y="596"/>
                  </a:lnTo>
                  <a:lnTo>
                    <a:pt x="2758" y="598"/>
                  </a:lnTo>
                  <a:lnTo>
                    <a:pt x="2757" y="598"/>
                  </a:lnTo>
                  <a:lnTo>
                    <a:pt x="2755" y="598"/>
                  </a:lnTo>
                  <a:lnTo>
                    <a:pt x="2753" y="602"/>
                  </a:lnTo>
                  <a:lnTo>
                    <a:pt x="2751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7" y="602"/>
                  </a:lnTo>
                  <a:lnTo>
                    <a:pt x="2747" y="604"/>
                  </a:lnTo>
                  <a:lnTo>
                    <a:pt x="2749" y="604"/>
                  </a:lnTo>
                  <a:lnTo>
                    <a:pt x="2749" y="606"/>
                  </a:lnTo>
                  <a:lnTo>
                    <a:pt x="2749" y="606"/>
                  </a:lnTo>
                  <a:lnTo>
                    <a:pt x="2749" y="608"/>
                  </a:lnTo>
                  <a:lnTo>
                    <a:pt x="2745" y="608"/>
                  </a:lnTo>
                  <a:lnTo>
                    <a:pt x="2741" y="610"/>
                  </a:lnTo>
                  <a:lnTo>
                    <a:pt x="2738" y="612"/>
                  </a:lnTo>
                  <a:lnTo>
                    <a:pt x="2736" y="615"/>
                  </a:lnTo>
                  <a:lnTo>
                    <a:pt x="2736" y="615"/>
                  </a:lnTo>
                  <a:lnTo>
                    <a:pt x="2736" y="615"/>
                  </a:lnTo>
                  <a:lnTo>
                    <a:pt x="2736" y="617"/>
                  </a:lnTo>
                  <a:lnTo>
                    <a:pt x="2736" y="617"/>
                  </a:lnTo>
                  <a:lnTo>
                    <a:pt x="2736" y="617"/>
                  </a:lnTo>
                  <a:lnTo>
                    <a:pt x="2732" y="621"/>
                  </a:lnTo>
                  <a:lnTo>
                    <a:pt x="2732" y="621"/>
                  </a:lnTo>
                  <a:lnTo>
                    <a:pt x="2730" y="623"/>
                  </a:lnTo>
                  <a:lnTo>
                    <a:pt x="2730" y="623"/>
                  </a:lnTo>
                  <a:lnTo>
                    <a:pt x="2724" y="623"/>
                  </a:lnTo>
                  <a:lnTo>
                    <a:pt x="2722" y="625"/>
                  </a:lnTo>
                  <a:lnTo>
                    <a:pt x="2721" y="625"/>
                  </a:lnTo>
                  <a:lnTo>
                    <a:pt x="2719" y="625"/>
                  </a:lnTo>
                  <a:lnTo>
                    <a:pt x="2717" y="623"/>
                  </a:lnTo>
                  <a:lnTo>
                    <a:pt x="2717" y="623"/>
                  </a:lnTo>
                  <a:lnTo>
                    <a:pt x="2705" y="623"/>
                  </a:lnTo>
                  <a:lnTo>
                    <a:pt x="2704" y="623"/>
                  </a:lnTo>
                  <a:lnTo>
                    <a:pt x="2702" y="621"/>
                  </a:lnTo>
                  <a:lnTo>
                    <a:pt x="2700" y="621"/>
                  </a:lnTo>
                  <a:lnTo>
                    <a:pt x="2698" y="621"/>
                  </a:lnTo>
                  <a:lnTo>
                    <a:pt x="2696" y="621"/>
                  </a:lnTo>
                  <a:lnTo>
                    <a:pt x="2696" y="619"/>
                  </a:lnTo>
                  <a:lnTo>
                    <a:pt x="2694" y="617"/>
                  </a:lnTo>
                  <a:lnTo>
                    <a:pt x="2694" y="617"/>
                  </a:lnTo>
                  <a:lnTo>
                    <a:pt x="2694" y="617"/>
                  </a:lnTo>
                  <a:lnTo>
                    <a:pt x="2694" y="615"/>
                  </a:lnTo>
                  <a:lnTo>
                    <a:pt x="2694" y="614"/>
                  </a:lnTo>
                  <a:lnTo>
                    <a:pt x="2692" y="615"/>
                  </a:lnTo>
                  <a:lnTo>
                    <a:pt x="2692" y="617"/>
                  </a:lnTo>
                  <a:lnTo>
                    <a:pt x="2690" y="615"/>
                  </a:lnTo>
                  <a:lnTo>
                    <a:pt x="2690" y="615"/>
                  </a:lnTo>
                  <a:lnTo>
                    <a:pt x="2688" y="615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2"/>
                  </a:lnTo>
                  <a:lnTo>
                    <a:pt x="2688" y="612"/>
                  </a:lnTo>
                  <a:lnTo>
                    <a:pt x="2688" y="610"/>
                  </a:lnTo>
                  <a:lnTo>
                    <a:pt x="2688" y="608"/>
                  </a:lnTo>
                  <a:lnTo>
                    <a:pt x="2685" y="608"/>
                  </a:lnTo>
                  <a:lnTo>
                    <a:pt x="2685" y="606"/>
                  </a:lnTo>
                  <a:lnTo>
                    <a:pt x="2686" y="604"/>
                  </a:lnTo>
                  <a:lnTo>
                    <a:pt x="2685" y="602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598"/>
                  </a:lnTo>
                  <a:lnTo>
                    <a:pt x="2688" y="595"/>
                  </a:lnTo>
                  <a:lnTo>
                    <a:pt x="2686" y="591"/>
                  </a:lnTo>
                  <a:lnTo>
                    <a:pt x="2686" y="593"/>
                  </a:lnTo>
                  <a:lnTo>
                    <a:pt x="2683" y="596"/>
                  </a:lnTo>
                  <a:lnTo>
                    <a:pt x="2679" y="598"/>
                  </a:lnTo>
                  <a:lnTo>
                    <a:pt x="2677" y="596"/>
                  </a:lnTo>
                  <a:lnTo>
                    <a:pt x="2675" y="587"/>
                  </a:lnTo>
                  <a:lnTo>
                    <a:pt x="2675" y="570"/>
                  </a:lnTo>
                  <a:lnTo>
                    <a:pt x="2673" y="566"/>
                  </a:lnTo>
                  <a:lnTo>
                    <a:pt x="2673" y="566"/>
                  </a:lnTo>
                  <a:lnTo>
                    <a:pt x="2671" y="564"/>
                  </a:lnTo>
                  <a:lnTo>
                    <a:pt x="2671" y="564"/>
                  </a:lnTo>
                  <a:lnTo>
                    <a:pt x="2669" y="564"/>
                  </a:lnTo>
                  <a:lnTo>
                    <a:pt x="2669" y="564"/>
                  </a:lnTo>
                  <a:lnTo>
                    <a:pt x="2668" y="562"/>
                  </a:lnTo>
                  <a:lnTo>
                    <a:pt x="2668" y="562"/>
                  </a:lnTo>
                  <a:lnTo>
                    <a:pt x="2666" y="562"/>
                  </a:lnTo>
                  <a:lnTo>
                    <a:pt x="2666" y="564"/>
                  </a:lnTo>
                  <a:lnTo>
                    <a:pt x="2666" y="564"/>
                  </a:lnTo>
                  <a:lnTo>
                    <a:pt x="2668" y="564"/>
                  </a:lnTo>
                  <a:lnTo>
                    <a:pt x="2664" y="566"/>
                  </a:lnTo>
                  <a:lnTo>
                    <a:pt x="2664" y="566"/>
                  </a:lnTo>
                  <a:lnTo>
                    <a:pt x="2662" y="568"/>
                  </a:lnTo>
                  <a:lnTo>
                    <a:pt x="2662" y="568"/>
                  </a:lnTo>
                  <a:lnTo>
                    <a:pt x="2662" y="570"/>
                  </a:lnTo>
                  <a:lnTo>
                    <a:pt x="2662" y="572"/>
                  </a:lnTo>
                  <a:lnTo>
                    <a:pt x="2662" y="574"/>
                  </a:lnTo>
                  <a:lnTo>
                    <a:pt x="2662" y="574"/>
                  </a:lnTo>
                  <a:lnTo>
                    <a:pt x="2664" y="576"/>
                  </a:lnTo>
                  <a:lnTo>
                    <a:pt x="2664" y="578"/>
                  </a:lnTo>
                  <a:lnTo>
                    <a:pt x="2664" y="578"/>
                  </a:lnTo>
                  <a:lnTo>
                    <a:pt x="2664" y="579"/>
                  </a:lnTo>
                  <a:lnTo>
                    <a:pt x="2664" y="581"/>
                  </a:lnTo>
                  <a:lnTo>
                    <a:pt x="2664" y="581"/>
                  </a:lnTo>
                  <a:lnTo>
                    <a:pt x="2664" y="583"/>
                  </a:lnTo>
                  <a:lnTo>
                    <a:pt x="2666" y="583"/>
                  </a:lnTo>
                  <a:lnTo>
                    <a:pt x="2666" y="587"/>
                  </a:lnTo>
                  <a:lnTo>
                    <a:pt x="2666" y="587"/>
                  </a:lnTo>
                  <a:lnTo>
                    <a:pt x="2664" y="589"/>
                  </a:lnTo>
                  <a:lnTo>
                    <a:pt x="2664" y="589"/>
                  </a:lnTo>
                  <a:lnTo>
                    <a:pt x="2662" y="589"/>
                  </a:lnTo>
                  <a:lnTo>
                    <a:pt x="2662" y="589"/>
                  </a:lnTo>
                  <a:lnTo>
                    <a:pt x="2660" y="585"/>
                  </a:lnTo>
                  <a:lnTo>
                    <a:pt x="2660" y="583"/>
                  </a:lnTo>
                  <a:lnTo>
                    <a:pt x="2658" y="583"/>
                  </a:lnTo>
                  <a:lnTo>
                    <a:pt x="2658" y="581"/>
                  </a:lnTo>
                  <a:lnTo>
                    <a:pt x="2656" y="581"/>
                  </a:lnTo>
                  <a:lnTo>
                    <a:pt x="2656" y="578"/>
                  </a:lnTo>
                  <a:lnTo>
                    <a:pt x="2656" y="576"/>
                  </a:lnTo>
                  <a:lnTo>
                    <a:pt x="2654" y="574"/>
                  </a:lnTo>
                  <a:lnTo>
                    <a:pt x="2654" y="572"/>
                  </a:lnTo>
                  <a:lnTo>
                    <a:pt x="2652" y="570"/>
                  </a:lnTo>
                  <a:lnTo>
                    <a:pt x="2652" y="568"/>
                  </a:lnTo>
                  <a:lnTo>
                    <a:pt x="2652" y="566"/>
                  </a:lnTo>
                  <a:lnTo>
                    <a:pt x="2652" y="566"/>
                  </a:lnTo>
                  <a:lnTo>
                    <a:pt x="2651" y="564"/>
                  </a:lnTo>
                  <a:lnTo>
                    <a:pt x="2651" y="564"/>
                  </a:lnTo>
                  <a:lnTo>
                    <a:pt x="2649" y="564"/>
                  </a:lnTo>
                  <a:lnTo>
                    <a:pt x="2649" y="562"/>
                  </a:lnTo>
                  <a:lnTo>
                    <a:pt x="2647" y="561"/>
                  </a:lnTo>
                  <a:lnTo>
                    <a:pt x="2645" y="559"/>
                  </a:lnTo>
                  <a:lnTo>
                    <a:pt x="2643" y="559"/>
                  </a:lnTo>
                  <a:lnTo>
                    <a:pt x="2643" y="557"/>
                  </a:lnTo>
                  <a:lnTo>
                    <a:pt x="2643" y="555"/>
                  </a:lnTo>
                  <a:lnTo>
                    <a:pt x="2643" y="555"/>
                  </a:lnTo>
                  <a:lnTo>
                    <a:pt x="2643" y="553"/>
                  </a:lnTo>
                  <a:lnTo>
                    <a:pt x="2641" y="553"/>
                  </a:lnTo>
                  <a:lnTo>
                    <a:pt x="2641" y="553"/>
                  </a:lnTo>
                  <a:lnTo>
                    <a:pt x="2641" y="551"/>
                  </a:lnTo>
                  <a:lnTo>
                    <a:pt x="2641" y="549"/>
                  </a:lnTo>
                  <a:lnTo>
                    <a:pt x="2641" y="549"/>
                  </a:lnTo>
                  <a:lnTo>
                    <a:pt x="2641" y="547"/>
                  </a:lnTo>
                  <a:lnTo>
                    <a:pt x="2639" y="545"/>
                  </a:lnTo>
                  <a:lnTo>
                    <a:pt x="2639" y="543"/>
                  </a:lnTo>
                  <a:lnTo>
                    <a:pt x="2641" y="543"/>
                  </a:lnTo>
                  <a:lnTo>
                    <a:pt x="2641" y="543"/>
                  </a:lnTo>
                  <a:lnTo>
                    <a:pt x="2639" y="542"/>
                  </a:lnTo>
                  <a:lnTo>
                    <a:pt x="2639" y="542"/>
                  </a:lnTo>
                  <a:lnTo>
                    <a:pt x="2639" y="542"/>
                  </a:lnTo>
                  <a:lnTo>
                    <a:pt x="2637" y="540"/>
                  </a:lnTo>
                  <a:lnTo>
                    <a:pt x="2637" y="540"/>
                  </a:lnTo>
                  <a:lnTo>
                    <a:pt x="2639" y="534"/>
                  </a:lnTo>
                  <a:lnTo>
                    <a:pt x="2639" y="534"/>
                  </a:lnTo>
                  <a:lnTo>
                    <a:pt x="2639" y="534"/>
                  </a:lnTo>
                  <a:lnTo>
                    <a:pt x="2641" y="534"/>
                  </a:lnTo>
                  <a:lnTo>
                    <a:pt x="2641" y="534"/>
                  </a:lnTo>
                  <a:lnTo>
                    <a:pt x="2641" y="534"/>
                  </a:lnTo>
                  <a:lnTo>
                    <a:pt x="2641" y="534"/>
                  </a:lnTo>
                  <a:lnTo>
                    <a:pt x="2639" y="534"/>
                  </a:lnTo>
                  <a:lnTo>
                    <a:pt x="2639" y="532"/>
                  </a:lnTo>
                  <a:lnTo>
                    <a:pt x="2639" y="532"/>
                  </a:lnTo>
                  <a:lnTo>
                    <a:pt x="2639" y="526"/>
                  </a:lnTo>
                  <a:lnTo>
                    <a:pt x="2637" y="513"/>
                  </a:lnTo>
                  <a:lnTo>
                    <a:pt x="2635" y="511"/>
                  </a:lnTo>
                  <a:lnTo>
                    <a:pt x="2635" y="509"/>
                  </a:lnTo>
                  <a:lnTo>
                    <a:pt x="2635" y="509"/>
                  </a:lnTo>
                  <a:lnTo>
                    <a:pt x="2637" y="509"/>
                  </a:lnTo>
                  <a:lnTo>
                    <a:pt x="2637" y="507"/>
                  </a:lnTo>
                  <a:lnTo>
                    <a:pt x="2637" y="507"/>
                  </a:lnTo>
                  <a:lnTo>
                    <a:pt x="2639" y="507"/>
                  </a:lnTo>
                  <a:lnTo>
                    <a:pt x="2639" y="507"/>
                  </a:lnTo>
                  <a:lnTo>
                    <a:pt x="2641" y="506"/>
                  </a:lnTo>
                  <a:lnTo>
                    <a:pt x="2645" y="504"/>
                  </a:lnTo>
                  <a:lnTo>
                    <a:pt x="2645" y="502"/>
                  </a:lnTo>
                  <a:lnTo>
                    <a:pt x="2645" y="500"/>
                  </a:lnTo>
                  <a:lnTo>
                    <a:pt x="2645" y="496"/>
                  </a:lnTo>
                  <a:lnTo>
                    <a:pt x="2645" y="494"/>
                  </a:lnTo>
                  <a:lnTo>
                    <a:pt x="2647" y="492"/>
                  </a:lnTo>
                  <a:lnTo>
                    <a:pt x="2649" y="489"/>
                  </a:lnTo>
                  <a:lnTo>
                    <a:pt x="2649" y="487"/>
                  </a:lnTo>
                  <a:lnTo>
                    <a:pt x="2643" y="479"/>
                  </a:lnTo>
                  <a:lnTo>
                    <a:pt x="2643" y="477"/>
                  </a:lnTo>
                  <a:lnTo>
                    <a:pt x="2641" y="477"/>
                  </a:lnTo>
                  <a:lnTo>
                    <a:pt x="2641" y="477"/>
                  </a:lnTo>
                  <a:lnTo>
                    <a:pt x="2639" y="475"/>
                  </a:lnTo>
                  <a:lnTo>
                    <a:pt x="2639" y="473"/>
                  </a:lnTo>
                  <a:lnTo>
                    <a:pt x="2637" y="472"/>
                  </a:lnTo>
                  <a:lnTo>
                    <a:pt x="2637" y="472"/>
                  </a:lnTo>
                  <a:lnTo>
                    <a:pt x="2637" y="470"/>
                  </a:lnTo>
                  <a:lnTo>
                    <a:pt x="2637" y="470"/>
                  </a:lnTo>
                  <a:lnTo>
                    <a:pt x="2635" y="468"/>
                  </a:lnTo>
                  <a:lnTo>
                    <a:pt x="2635" y="468"/>
                  </a:lnTo>
                  <a:lnTo>
                    <a:pt x="2632" y="462"/>
                  </a:lnTo>
                  <a:lnTo>
                    <a:pt x="2633" y="460"/>
                  </a:lnTo>
                  <a:lnTo>
                    <a:pt x="2633" y="460"/>
                  </a:lnTo>
                  <a:lnTo>
                    <a:pt x="2635" y="460"/>
                  </a:lnTo>
                  <a:lnTo>
                    <a:pt x="2635" y="458"/>
                  </a:lnTo>
                  <a:lnTo>
                    <a:pt x="2635" y="456"/>
                  </a:lnTo>
                  <a:lnTo>
                    <a:pt x="2635" y="456"/>
                  </a:lnTo>
                  <a:lnTo>
                    <a:pt x="2641" y="456"/>
                  </a:lnTo>
                  <a:lnTo>
                    <a:pt x="2641" y="456"/>
                  </a:lnTo>
                  <a:lnTo>
                    <a:pt x="2641" y="454"/>
                  </a:lnTo>
                  <a:lnTo>
                    <a:pt x="2641" y="454"/>
                  </a:lnTo>
                  <a:lnTo>
                    <a:pt x="2639" y="454"/>
                  </a:lnTo>
                  <a:lnTo>
                    <a:pt x="2639" y="453"/>
                  </a:lnTo>
                  <a:lnTo>
                    <a:pt x="2637" y="453"/>
                  </a:lnTo>
                  <a:lnTo>
                    <a:pt x="2637" y="453"/>
                  </a:lnTo>
                  <a:lnTo>
                    <a:pt x="2635" y="451"/>
                  </a:lnTo>
                  <a:lnTo>
                    <a:pt x="2635" y="451"/>
                  </a:lnTo>
                  <a:lnTo>
                    <a:pt x="2633" y="451"/>
                  </a:lnTo>
                  <a:lnTo>
                    <a:pt x="2630" y="447"/>
                  </a:lnTo>
                  <a:lnTo>
                    <a:pt x="2628" y="445"/>
                  </a:lnTo>
                  <a:lnTo>
                    <a:pt x="2628" y="447"/>
                  </a:lnTo>
                  <a:lnTo>
                    <a:pt x="2626" y="447"/>
                  </a:lnTo>
                  <a:lnTo>
                    <a:pt x="2624" y="447"/>
                  </a:lnTo>
                  <a:lnTo>
                    <a:pt x="2620" y="447"/>
                  </a:lnTo>
                  <a:lnTo>
                    <a:pt x="2618" y="447"/>
                  </a:lnTo>
                  <a:lnTo>
                    <a:pt x="2618" y="447"/>
                  </a:lnTo>
                  <a:lnTo>
                    <a:pt x="2616" y="447"/>
                  </a:lnTo>
                  <a:lnTo>
                    <a:pt x="2616" y="445"/>
                  </a:lnTo>
                  <a:lnTo>
                    <a:pt x="2616" y="445"/>
                  </a:lnTo>
                  <a:lnTo>
                    <a:pt x="2615" y="445"/>
                  </a:lnTo>
                  <a:lnTo>
                    <a:pt x="2615" y="445"/>
                  </a:lnTo>
                  <a:lnTo>
                    <a:pt x="2613" y="447"/>
                  </a:lnTo>
                  <a:lnTo>
                    <a:pt x="2615" y="447"/>
                  </a:lnTo>
                  <a:lnTo>
                    <a:pt x="2613" y="447"/>
                  </a:lnTo>
                  <a:lnTo>
                    <a:pt x="2607" y="447"/>
                  </a:lnTo>
                  <a:lnTo>
                    <a:pt x="2605" y="447"/>
                  </a:lnTo>
                  <a:lnTo>
                    <a:pt x="2603" y="447"/>
                  </a:lnTo>
                  <a:lnTo>
                    <a:pt x="2603" y="445"/>
                  </a:lnTo>
                  <a:lnTo>
                    <a:pt x="2603" y="447"/>
                  </a:lnTo>
                  <a:lnTo>
                    <a:pt x="2603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599" y="447"/>
                  </a:lnTo>
                  <a:lnTo>
                    <a:pt x="2588" y="445"/>
                  </a:lnTo>
                  <a:lnTo>
                    <a:pt x="2588" y="445"/>
                  </a:lnTo>
                  <a:lnTo>
                    <a:pt x="2584" y="443"/>
                  </a:lnTo>
                  <a:lnTo>
                    <a:pt x="2584" y="443"/>
                  </a:lnTo>
                  <a:lnTo>
                    <a:pt x="2584" y="441"/>
                  </a:lnTo>
                  <a:lnTo>
                    <a:pt x="2582" y="439"/>
                  </a:lnTo>
                  <a:lnTo>
                    <a:pt x="2573" y="434"/>
                  </a:lnTo>
                  <a:lnTo>
                    <a:pt x="2573" y="434"/>
                  </a:lnTo>
                  <a:lnTo>
                    <a:pt x="2571" y="434"/>
                  </a:lnTo>
                  <a:lnTo>
                    <a:pt x="2571" y="434"/>
                  </a:lnTo>
                  <a:lnTo>
                    <a:pt x="2569" y="432"/>
                  </a:lnTo>
                  <a:lnTo>
                    <a:pt x="2569" y="432"/>
                  </a:lnTo>
                  <a:lnTo>
                    <a:pt x="2569" y="432"/>
                  </a:lnTo>
                  <a:lnTo>
                    <a:pt x="2567" y="432"/>
                  </a:lnTo>
                  <a:lnTo>
                    <a:pt x="2567" y="432"/>
                  </a:lnTo>
                  <a:lnTo>
                    <a:pt x="2565" y="432"/>
                  </a:lnTo>
                  <a:lnTo>
                    <a:pt x="2565" y="430"/>
                  </a:lnTo>
                  <a:lnTo>
                    <a:pt x="2562" y="430"/>
                  </a:lnTo>
                  <a:lnTo>
                    <a:pt x="2562" y="428"/>
                  </a:lnTo>
                  <a:lnTo>
                    <a:pt x="2562" y="428"/>
                  </a:lnTo>
                  <a:lnTo>
                    <a:pt x="2562" y="428"/>
                  </a:lnTo>
                  <a:lnTo>
                    <a:pt x="2562" y="428"/>
                  </a:lnTo>
                  <a:lnTo>
                    <a:pt x="2560" y="426"/>
                  </a:lnTo>
                  <a:lnTo>
                    <a:pt x="2558" y="428"/>
                  </a:lnTo>
                  <a:lnTo>
                    <a:pt x="2558" y="428"/>
                  </a:lnTo>
                  <a:lnTo>
                    <a:pt x="2556" y="428"/>
                  </a:lnTo>
                  <a:lnTo>
                    <a:pt x="2543" y="422"/>
                  </a:lnTo>
                  <a:lnTo>
                    <a:pt x="2541" y="422"/>
                  </a:lnTo>
                  <a:lnTo>
                    <a:pt x="2524" y="420"/>
                  </a:lnTo>
                  <a:lnTo>
                    <a:pt x="2522" y="420"/>
                  </a:lnTo>
                  <a:lnTo>
                    <a:pt x="2516" y="422"/>
                  </a:lnTo>
                  <a:lnTo>
                    <a:pt x="2514" y="422"/>
                  </a:lnTo>
                  <a:lnTo>
                    <a:pt x="2512" y="422"/>
                  </a:lnTo>
                  <a:lnTo>
                    <a:pt x="2510" y="424"/>
                  </a:lnTo>
                  <a:lnTo>
                    <a:pt x="2509" y="424"/>
                  </a:lnTo>
                  <a:lnTo>
                    <a:pt x="2507" y="426"/>
                  </a:lnTo>
                  <a:lnTo>
                    <a:pt x="2505" y="426"/>
                  </a:lnTo>
                  <a:lnTo>
                    <a:pt x="2501" y="428"/>
                  </a:lnTo>
                  <a:lnTo>
                    <a:pt x="2501" y="430"/>
                  </a:lnTo>
                  <a:lnTo>
                    <a:pt x="2501" y="432"/>
                  </a:lnTo>
                  <a:lnTo>
                    <a:pt x="2499" y="434"/>
                  </a:lnTo>
                  <a:lnTo>
                    <a:pt x="2499" y="434"/>
                  </a:lnTo>
                  <a:lnTo>
                    <a:pt x="2495" y="434"/>
                  </a:lnTo>
                  <a:lnTo>
                    <a:pt x="2493" y="436"/>
                  </a:lnTo>
                  <a:lnTo>
                    <a:pt x="2491" y="437"/>
                  </a:lnTo>
                  <a:lnTo>
                    <a:pt x="2490" y="439"/>
                  </a:lnTo>
                  <a:lnTo>
                    <a:pt x="2488" y="443"/>
                  </a:lnTo>
                  <a:lnTo>
                    <a:pt x="2486" y="443"/>
                  </a:lnTo>
                  <a:lnTo>
                    <a:pt x="2486" y="443"/>
                  </a:lnTo>
                  <a:lnTo>
                    <a:pt x="2480" y="445"/>
                  </a:lnTo>
                  <a:lnTo>
                    <a:pt x="2467" y="449"/>
                  </a:lnTo>
                  <a:lnTo>
                    <a:pt x="2467" y="449"/>
                  </a:lnTo>
                  <a:lnTo>
                    <a:pt x="2467" y="449"/>
                  </a:lnTo>
                  <a:lnTo>
                    <a:pt x="2465" y="449"/>
                  </a:lnTo>
                  <a:lnTo>
                    <a:pt x="2463" y="451"/>
                  </a:lnTo>
                  <a:lnTo>
                    <a:pt x="2463" y="451"/>
                  </a:lnTo>
                  <a:lnTo>
                    <a:pt x="2463" y="449"/>
                  </a:lnTo>
                  <a:lnTo>
                    <a:pt x="2463" y="449"/>
                  </a:lnTo>
                  <a:lnTo>
                    <a:pt x="2465" y="447"/>
                  </a:lnTo>
                  <a:lnTo>
                    <a:pt x="2463" y="447"/>
                  </a:lnTo>
                  <a:lnTo>
                    <a:pt x="2463" y="447"/>
                  </a:lnTo>
                  <a:lnTo>
                    <a:pt x="2461" y="447"/>
                  </a:lnTo>
                  <a:lnTo>
                    <a:pt x="2461" y="447"/>
                  </a:lnTo>
                  <a:lnTo>
                    <a:pt x="2461" y="447"/>
                  </a:lnTo>
                  <a:lnTo>
                    <a:pt x="2457" y="447"/>
                  </a:lnTo>
                  <a:lnTo>
                    <a:pt x="2457" y="447"/>
                  </a:lnTo>
                  <a:lnTo>
                    <a:pt x="2456" y="449"/>
                  </a:lnTo>
                  <a:lnTo>
                    <a:pt x="2454" y="449"/>
                  </a:lnTo>
                  <a:lnTo>
                    <a:pt x="2454" y="451"/>
                  </a:lnTo>
                  <a:lnTo>
                    <a:pt x="2454" y="451"/>
                  </a:lnTo>
                  <a:lnTo>
                    <a:pt x="2450" y="451"/>
                  </a:lnTo>
                  <a:lnTo>
                    <a:pt x="2444" y="453"/>
                  </a:lnTo>
                  <a:lnTo>
                    <a:pt x="2444" y="454"/>
                  </a:lnTo>
                  <a:lnTo>
                    <a:pt x="2444" y="456"/>
                  </a:lnTo>
                  <a:lnTo>
                    <a:pt x="2448" y="458"/>
                  </a:lnTo>
                  <a:lnTo>
                    <a:pt x="2446" y="460"/>
                  </a:lnTo>
                  <a:lnTo>
                    <a:pt x="2446" y="460"/>
                  </a:lnTo>
                  <a:lnTo>
                    <a:pt x="2446" y="460"/>
                  </a:lnTo>
                  <a:lnTo>
                    <a:pt x="2446" y="464"/>
                  </a:lnTo>
                  <a:lnTo>
                    <a:pt x="2446" y="464"/>
                  </a:lnTo>
                  <a:lnTo>
                    <a:pt x="2444" y="466"/>
                  </a:lnTo>
                  <a:lnTo>
                    <a:pt x="2444" y="466"/>
                  </a:lnTo>
                  <a:lnTo>
                    <a:pt x="2444" y="468"/>
                  </a:lnTo>
                  <a:lnTo>
                    <a:pt x="2444" y="470"/>
                  </a:lnTo>
                  <a:lnTo>
                    <a:pt x="2444" y="472"/>
                  </a:lnTo>
                  <a:lnTo>
                    <a:pt x="2444" y="472"/>
                  </a:lnTo>
                  <a:lnTo>
                    <a:pt x="2442" y="473"/>
                  </a:lnTo>
                  <a:lnTo>
                    <a:pt x="2440" y="475"/>
                  </a:lnTo>
                  <a:lnTo>
                    <a:pt x="2440" y="479"/>
                  </a:lnTo>
                  <a:lnTo>
                    <a:pt x="2440" y="479"/>
                  </a:lnTo>
                  <a:lnTo>
                    <a:pt x="2438" y="479"/>
                  </a:lnTo>
                  <a:lnTo>
                    <a:pt x="2433" y="481"/>
                  </a:lnTo>
                  <a:lnTo>
                    <a:pt x="2431" y="481"/>
                  </a:lnTo>
                  <a:lnTo>
                    <a:pt x="2431" y="483"/>
                  </a:lnTo>
                  <a:lnTo>
                    <a:pt x="2431" y="483"/>
                  </a:lnTo>
                  <a:lnTo>
                    <a:pt x="2429" y="483"/>
                  </a:lnTo>
                  <a:lnTo>
                    <a:pt x="2429" y="483"/>
                  </a:lnTo>
                  <a:lnTo>
                    <a:pt x="2429" y="485"/>
                  </a:lnTo>
                  <a:lnTo>
                    <a:pt x="2427" y="489"/>
                  </a:lnTo>
                  <a:lnTo>
                    <a:pt x="2427" y="490"/>
                  </a:lnTo>
                  <a:lnTo>
                    <a:pt x="2427" y="490"/>
                  </a:lnTo>
                  <a:lnTo>
                    <a:pt x="2425" y="492"/>
                  </a:lnTo>
                  <a:lnTo>
                    <a:pt x="2423" y="492"/>
                  </a:lnTo>
                  <a:lnTo>
                    <a:pt x="2423" y="494"/>
                  </a:lnTo>
                  <a:lnTo>
                    <a:pt x="2425" y="494"/>
                  </a:lnTo>
                  <a:lnTo>
                    <a:pt x="2425" y="494"/>
                  </a:lnTo>
                  <a:lnTo>
                    <a:pt x="2427" y="494"/>
                  </a:lnTo>
                  <a:lnTo>
                    <a:pt x="2433" y="494"/>
                  </a:lnTo>
                  <a:lnTo>
                    <a:pt x="2437" y="494"/>
                  </a:lnTo>
                  <a:lnTo>
                    <a:pt x="2438" y="496"/>
                  </a:lnTo>
                  <a:lnTo>
                    <a:pt x="2440" y="496"/>
                  </a:lnTo>
                  <a:lnTo>
                    <a:pt x="2440" y="496"/>
                  </a:lnTo>
                  <a:lnTo>
                    <a:pt x="2440" y="498"/>
                  </a:lnTo>
                  <a:lnTo>
                    <a:pt x="2440" y="500"/>
                  </a:lnTo>
                  <a:lnTo>
                    <a:pt x="2442" y="500"/>
                  </a:lnTo>
                  <a:lnTo>
                    <a:pt x="2442" y="498"/>
                  </a:lnTo>
                  <a:lnTo>
                    <a:pt x="2444" y="498"/>
                  </a:lnTo>
                  <a:lnTo>
                    <a:pt x="2448" y="498"/>
                  </a:lnTo>
                  <a:lnTo>
                    <a:pt x="2448" y="496"/>
                  </a:lnTo>
                  <a:lnTo>
                    <a:pt x="2450" y="496"/>
                  </a:lnTo>
                  <a:lnTo>
                    <a:pt x="2450" y="494"/>
                  </a:lnTo>
                  <a:lnTo>
                    <a:pt x="2450" y="494"/>
                  </a:lnTo>
                  <a:lnTo>
                    <a:pt x="2448" y="492"/>
                  </a:lnTo>
                  <a:lnTo>
                    <a:pt x="2446" y="490"/>
                  </a:lnTo>
                  <a:lnTo>
                    <a:pt x="2446" y="489"/>
                  </a:lnTo>
                  <a:lnTo>
                    <a:pt x="2450" y="490"/>
                  </a:lnTo>
                  <a:lnTo>
                    <a:pt x="2450" y="490"/>
                  </a:lnTo>
                  <a:lnTo>
                    <a:pt x="2454" y="490"/>
                  </a:lnTo>
                  <a:lnTo>
                    <a:pt x="2454" y="490"/>
                  </a:lnTo>
                  <a:lnTo>
                    <a:pt x="2454" y="492"/>
                  </a:lnTo>
                  <a:lnTo>
                    <a:pt x="2456" y="492"/>
                  </a:lnTo>
                  <a:lnTo>
                    <a:pt x="2454" y="494"/>
                  </a:lnTo>
                  <a:lnTo>
                    <a:pt x="2454" y="494"/>
                  </a:lnTo>
                  <a:lnTo>
                    <a:pt x="2454" y="494"/>
                  </a:lnTo>
                  <a:lnTo>
                    <a:pt x="2454" y="496"/>
                  </a:lnTo>
                  <a:lnTo>
                    <a:pt x="2456" y="496"/>
                  </a:lnTo>
                  <a:lnTo>
                    <a:pt x="2456" y="496"/>
                  </a:lnTo>
                  <a:lnTo>
                    <a:pt x="2456" y="498"/>
                  </a:lnTo>
                  <a:lnTo>
                    <a:pt x="2457" y="498"/>
                  </a:lnTo>
                  <a:lnTo>
                    <a:pt x="2457" y="498"/>
                  </a:lnTo>
                  <a:lnTo>
                    <a:pt x="2459" y="498"/>
                  </a:lnTo>
                  <a:lnTo>
                    <a:pt x="2459" y="498"/>
                  </a:lnTo>
                  <a:lnTo>
                    <a:pt x="2459" y="496"/>
                  </a:lnTo>
                  <a:lnTo>
                    <a:pt x="2459" y="496"/>
                  </a:lnTo>
                  <a:lnTo>
                    <a:pt x="2459" y="496"/>
                  </a:lnTo>
                  <a:lnTo>
                    <a:pt x="2461" y="496"/>
                  </a:lnTo>
                  <a:lnTo>
                    <a:pt x="2461" y="496"/>
                  </a:lnTo>
                  <a:lnTo>
                    <a:pt x="2461" y="496"/>
                  </a:lnTo>
                  <a:lnTo>
                    <a:pt x="2463" y="496"/>
                  </a:lnTo>
                  <a:lnTo>
                    <a:pt x="2463" y="496"/>
                  </a:lnTo>
                  <a:lnTo>
                    <a:pt x="2465" y="496"/>
                  </a:lnTo>
                  <a:lnTo>
                    <a:pt x="2467" y="496"/>
                  </a:lnTo>
                  <a:lnTo>
                    <a:pt x="2467" y="496"/>
                  </a:lnTo>
                  <a:lnTo>
                    <a:pt x="2469" y="498"/>
                  </a:lnTo>
                  <a:lnTo>
                    <a:pt x="2471" y="500"/>
                  </a:lnTo>
                  <a:lnTo>
                    <a:pt x="2471" y="500"/>
                  </a:lnTo>
                  <a:lnTo>
                    <a:pt x="2473" y="500"/>
                  </a:lnTo>
                  <a:lnTo>
                    <a:pt x="2474" y="498"/>
                  </a:lnTo>
                  <a:lnTo>
                    <a:pt x="2474" y="498"/>
                  </a:lnTo>
                  <a:lnTo>
                    <a:pt x="2476" y="500"/>
                  </a:lnTo>
                  <a:lnTo>
                    <a:pt x="2474" y="500"/>
                  </a:lnTo>
                  <a:lnTo>
                    <a:pt x="2474" y="502"/>
                  </a:lnTo>
                  <a:lnTo>
                    <a:pt x="2476" y="502"/>
                  </a:lnTo>
                  <a:lnTo>
                    <a:pt x="2478" y="504"/>
                  </a:lnTo>
                  <a:lnTo>
                    <a:pt x="2480" y="502"/>
                  </a:lnTo>
                  <a:lnTo>
                    <a:pt x="2480" y="502"/>
                  </a:lnTo>
                  <a:lnTo>
                    <a:pt x="2480" y="500"/>
                  </a:lnTo>
                  <a:lnTo>
                    <a:pt x="2480" y="498"/>
                  </a:lnTo>
                  <a:lnTo>
                    <a:pt x="2482" y="500"/>
                  </a:lnTo>
                  <a:lnTo>
                    <a:pt x="2482" y="502"/>
                  </a:lnTo>
                  <a:lnTo>
                    <a:pt x="2482" y="504"/>
                  </a:lnTo>
                  <a:lnTo>
                    <a:pt x="2482" y="506"/>
                  </a:lnTo>
                  <a:lnTo>
                    <a:pt x="2482" y="504"/>
                  </a:lnTo>
                  <a:lnTo>
                    <a:pt x="2486" y="502"/>
                  </a:lnTo>
                  <a:lnTo>
                    <a:pt x="2486" y="502"/>
                  </a:lnTo>
                  <a:lnTo>
                    <a:pt x="2488" y="502"/>
                  </a:lnTo>
                  <a:lnTo>
                    <a:pt x="2488" y="502"/>
                  </a:lnTo>
                  <a:lnTo>
                    <a:pt x="2488" y="504"/>
                  </a:lnTo>
                  <a:lnTo>
                    <a:pt x="2490" y="502"/>
                  </a:lnTo>
                  <a:lnTo>
                    <a:pt x="2493" y="500"/>
                  </a:lnTo>
                  <a:lnTo>
                    <a:pt x="2493" y="500"/>
                  </a:lnTo>
                  <a:lnTo>
                    <a:pt x="2493" y="502"/>
                  </a:lnTo>
                  <a:lnTo>
                    <a:pt x="2491" y="502"/>
                  </a:lnTo>
                  <a:lnTo>
                    <a:pt x="2491" y="504"/>
                  </a:lnTo>
                  <a:lnTo>
                    <a:pt x="2490" y="504"/>
                  </a:lnTo>
                  <a:lnTo>
                    <a:pt x="2490" y="504"/>
                  </a:lnTo>
                  <a:lnTo>
                    <a:pt x="2490" y="504"/>
                  </a:lnTo>
                  <a:lnTo>
                    <a:pt x="2488" y="504"/>
                  </a:lnTo>
                  <a:lnTo>
                    <a:pt x="2488" y="506"/>
                  </a:lnTo>
                  <a:lnTo>
                    <a:pt x="2488" y="507"/>
                  </a:lnTo>
                  <a:lnTo>
                    <a:pt x="2488" y="507"/>
                  </a:lnTo>
                  <a:lnTo>
                    <a:pt x="2488" y="509"/>
                  </a:lnTo>
                  <a:lnTo>
                    <a:pt x="2488" y="509"/>
                  </a:lnTo>
                  <a:lnTo>
                    <a:pt x="2490" y="509"/>
                  </a:lnTo>
                  <a:lnTo>
                    <a:pt x="2488" y="509"/>
                  </a:lnTo>
                  <a:lnTo>
                    <a:pt x="2488" y="509"/>
                  </a:lnTo>
                  <a:lnTo>
                    <a:pt x="2488" y="511"/>
                  </a:lnTo>
                  <a:lnTo>
                    <a:pt x="2490" y="511"/>
                  </a:lnTo>
                  <a:lnTo>
                    <a:pt x="2490" y="511"/>
                  </a:lnTo>
                  <a:lnTo>
                    <a:pt x="2490" y="511"/>
                  </a:lnTo>
                  <a:lnTo>
                    <a:pt x="2493" y="511"/>
                  </a:lnTo>
                  <a:lnTo>
                    <a:pt x="2495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11"/>
                  </a:lnTo>
                  <a:lnTo>
                    <a:pt x="2497" y="513"/>
                  </a:lnTo>
                  <a:lnTo>
                    <a:pt x="2495" y="513"/>
                  </a:lnTo>
                  <a:lnTo>
                    <a:pt x="2493" y="515"/>
                  </a:lnTo>
                  <a:lnTo>
                    <a:pt x="2493" y="515"/>
                  </a:lnTo>
                  <a:lnTo>
                    <a:pt x="2493" y="517"/>
                  </a:lnTo>
                  <a:lnTo>
                    <a:pt x="2491" y="517"/>
                  </a:lnTo>
                  <a:lnTo>
                    <a:pt x="2490" y="519"/>
                  </a:lnTo>
                  <a:lnTo>
                    <a:pt x="2491" y="521"/>
                  </a:lnTo>
                  <a:lnTo>
                    <a:pt x="2491" y="521"/>
                  </a:lnTo>
                  <a:lnTo>
                    <a:pt x="2491" y="521"/>
                  </a:lnTo>
                  <a:lnTo>
                    <a:pt x="2491" y="523"/>
                  </a:lnTo>
                  <a:lnTo>
                    <a:pt x="2491" y="525"/>
                  </a:lnTo>
                  <a:lnTo>
                    <a:pt x="2491" y="525"/>
                  </a:lnTo>
                  <a:lnTo>
                    <a:pt x="2491" y="525"/>
                  </a:lnTo>
                  <a:lnTo>
                    <a:pt x="2493" y="525"/>
                  </a:lnTo>
                  <a:lnTo>
                    <a:pt x="2493" y="525"/>
                  </a:lnTo>
                  <a:lnTo>
                    <a:pt x="2493" y="526"/>
                  </a:lnTo>
                  <a:lnTo>
                    <a:pt x="2493" y="526"/>
                  </a:lnTo>
                  <a:lnTo>
                    <a:pt x="2493" y="528"/>
                  </a:lnTo>
                  <a:lnTo>
                    <a:pt x="2493" y="528"/>
                  </a:lnTo>
                  <a:lnTo>
                    <a:pt x="2493" y="528"/>
                  </a:lnTo>
                  <a:lnTo>
                    <a:pt x="2493" y="530"/>
                  </a:lnTo>
                  <a:lnTo>
                    <a:pt x="2495" y="530"/>
                  </a:lnTo>
                  <a:lnTo>
                    <a:pt x="2497" y="532"/>
                  </a:lnTo>
                  <a:lnTo>
                    <a:pt x="2499" y="532"/>
                  </a:lnTo>
                  <a:lnTo>
                    <a:pt x="2501" y="532"/>
                  </a:lnTo>
                  <a:lnTo>
                    <a:pt x="2503" y="532"/>
                  </a:lnTo>
                  <a:lnTo>
                    <a:pt x="2501" y="532"/>
                  </a:lnTo>
                  <a:lnTo>
                    <a:pt x="2501" y="532"/>
                  </a:lnTo>
                  <a:lnTo>
                    <a:pt x="2501" y="534"/>
                  </a:lnTo>
                  <a:lnTo>
                    <a:pt x="2501" y="534"/>
                  </a:lnTo>
                  <a:lnTo>
                    <a:pt x="2499" y="534"/>
                  </a:lnTo>
                  <a:lnTo>
                    <a:pt x="2497" y="536"/>
                  </a:lnTo>
                  <a:lnTo>
                    <a:pt x="2499" y="538"/>
                  </a:lnTo>
                  <a:lnTo>
                    <a:pt x="2499" y="538"/>
                  </a:lnTo>
                  <a:lnTo>
                    <a:pt x="2510" y="542"/>
                  </a:lnTo>
                  <a:lnTo>
                    <a:pt x="2510" y="543"/>
                  </a:lnTo>
                  <a:lnTo>
                    <a:pt x="2512" y="545"/>
                  </a:lnTo>
                  <a:lnTo>
                    <a:pt x="2512" y="547"/>
                  </a:lnTo>
                  <a:lnTo>
                    <a:pt x="2514" y="547"/>
                  </a:lnTo>
                  <a:lnTo>
                    <a:pt x="2516" y="549"/>
                  </a:lnTo>
                  <a:lnTo>
                    <a:pt x="2518" y="549"/>
                  </a:lnTo>
                  <a:lnTo>
                    <a:pt x="2522" y="549"/>
                  </a:lnTo>
                  <a:lnTo>
                    <a:pt x="2526" y="545"/>
                  </a:lnTo>
                  <a:lnTo>
                    <a:pt x="2531" y="545"/>
                  </a:lnTo>
                  <a:lnTo>
                    <a:pt x="2531" y="543"/>
                  </a:lnTo>
                  <a:lnTo>
                    <a:pt x="2533" y="543"/>
                  </a:lnTo>
                  <a:lnTo>
                    <a:pt x="2535" y="543"/>
                  </a:lnTo>
                  <a:lnTo>
                    <a:pt x="2535" y="545"/>
                  </a:lnTo>
                  <a:lnTo>
                    <a:pt x="2537" y="545"/>
                  </a:lnTo>
                  <a:lnTo>
                    <a:pt x="2537" y="547"/>
                  </a:lnTo>
                  <a:lnTo>
                    <a:pt x="2537" y="549"/>
                  </a:lnTo>
                  <a:lnTo>
                    <a:pt x="2539" y="549"/>
                  </a:lnTo>
                  <a:lnTo>
                    <a:pt x="2539" y="551"/>
                  </a:lnTo>
                  <a:lnTo>
                    <a:pt x="2541" y="551"/>
                  </a:lnTo>
                  <a:lnTo>
                    <a:pt x="2541" y="551"/>
                  </a:lnTo>
                  <a:lnTo>
                    <a:pt x="2541" y="551"/>
                  </a:lnTo>
                  <a:lnTo>
                    <a:pt x="2541" y="551"/>
                  </a:lnTo>
                  <a:lnTo>
                    <a:pt x="2543" y="551"/>
                  </a:lnTo>
                  <a:lnTo>
                    <a:pt x="2546" y="549"/>
                  </a:lnTo>
                  <a:lnTo>
                    <a:pt x="2548" y="547"/>
                  </a:lnTo>
                  <a:lnTo>
                    <a:pt x="2550" y="547"/>
                  </a:lnTo>
                  <a:lnTo>
                    <a:pt x="2552" y="547"/>
                  </a:lnTo>
                  <a:lnTo>
                    <a:pt x="2556" y="549"/>
                  </a:lnTo>
                  <a:lnTo>
                    <a:pt x="2558" y="551"/>
                  </a:lnTo>
                  <a:lnTo>
                    <a:pt x="2562" y="549"/>
                  </a:lnTo>
                  <a:lnTo>
                    <a:pt x="2563" y="549"/>
                  </a:lnTo>
                  <a:lnTo>
                    <a:pt x="2567" y="547"/>
                  </a:lnTo>
                  <a:lnTo>
                    <a:pt x="2571" y="547"/>
                  </a:lnTo>
                  <a:lnTo>
                    <a:pt x="2571" y="547"/>
                  </a:lnTo>
                  <a:lnTo>
                    <a:pt x="2575" y="545"/>
                  </a:lnTo>
                  <a:lnTo>
                    <a:pt x="2575" y="545"/>
                  </a:lnTo>
                  <a:lnTo>
                    <a:pt x="2579" y="545"/>
                  </a:lnTo>
                  <a:lnTo>
                    <a:pt x="2580" y="545"/>
                  </a:lnTo>
                  <a:lnTo>
                    <a:pt x="2582" y="545"/>
                  </a:lnTo>
                  <a:lnTo>
                    <a:pt x="2582" y="545"/>
                  </a:lnTo>
                  <a:lnTo>
                    <a:pt x="2584" y="545"/>
                  </a:lnTo>
                  <a:lnTo>
                    <a:pt x="2586" y="545"/>
                  </a:lnTo>
                  <a:lnTo>
                    <a:pt x="2588" y="545"/>
                  </a:lnTo>
                  <a:lnTo>
                    <a:pt x="2590" y="545"/>
                  </a:lnTo>
                  <a:lnTo>
                    <a:pt x="2592" y="547"/>
                  </a:lnTo>
                  <a:lnTo>
                    <a:pt x="2594" y="547"/>
                  </a:lnTo>
                  <a:lnTo>
                    <a:pt x="2596" y="547"/>
                  </a:lnTo>
                  <a:lnTo>
                    <a:pt x="2598" y="547"/>
                  </a:lnTo>
                  <a:lnTo>
                    <a:pt x="2596" y="545"/>
                  </a:lnTo>
                  <a:lnTo>
                    <a:pt x="2596" y="545"/>
                  </a:lnTo>
                  <a:lnTo>
                    <a:pt x="2598" y="545"/>
                  </a:lnTo>
                  <a:lnTo>
                    <a:pt x="2598" y="547"/>
                  </a:lnTo>
                  <a:lnTo>
                    <a:pt x="2599" y="547"/>
                  </a:lnTo>
                  <a:lnTo>
                    <a:pt x="2601" y="547"/>
                  </a:lnTo>
                  <a:lnTo>
                    <a:pt x="2601" y="545"/>
                  </a:lnTo>
                  <a:lnTo>
                    <a:pt x="2603" y="543"/>
                  </a:lnTo>
                  <a:lnTo>
                    <a:pt x="2603" y="545"/>
                  </a:lnTo>
                  <a:lnTo>
                    <a:pt x="2603" y="547"/>
                  </a:lnTo>
                  <a:lnTo>
                    <a:pt x="2603" y="547"/>
                  </a:lnTo>
                  <a:lnTo>
                    <a:pt x="2605" y="547"/>
                  </a:lnTo>
                  <a:lnTo>
                    <a:pt x="2605" y="547"/>
                  </a:lnTo>
                  <a:lnTo>
                    <a:pt x="2605" y="547"/>
                  </a:lnTo>
                  <a:lnTo>
                    <a:pt x="2605" y="547"/>
                  </a:lnTo>
                  <a:lnTo>
                    <a:pt x="2607" y="547"/>
                  </a:lnTo>
                  <a:lnTo>
                    <a:pt x="2607" y="547"/>
                  </a:lnTo>
                  <a:lnTo>
                    <a:pt x="2607" y="545"/>
                  </a:lnTo>
                  <a:lnTo>
                    <a:pt x="2609" y="545"/>
                  </a:lnTo>
                  <a:lnTo>
                    <a:pt x="2609" y="545"/>
                  </a:lnTo>
                  <a:lnTo>
                    <a:pt x="2611" y="543"/>
                  </a:lnTo>
                  <a:lnTo>
                    <a:pt x="2611" y="543"/>
                  </a:lnTo>
                  <a:lnTo>
                    <a:pt x="2611" y="543"/>
                  </a:lnTo>
                  <a:lnTo>
                    <a:pt x="2615" y="543"/>
                  </a:lnTo>
                  <a:lnTo>
                    <a:pt x="2615" y="542"/>
                  </a:lnTo>
                  <a:lnTo>
                    <a:pt x="2616" y="542"/>
                  </a:lnTo>
                  <a:lnTo>
                    <a:pt x="2616" y="542"/>
                  </a:lnTo>
                  <a:lnTo>
                    <a:pt x="2618" y="542"/>
                  </a:lnTo>
                  <a:lnTo>
                    <a:pt x="2618" y="542"/>
                  </a:lnTo>
                  <a:lnTo>
                    <a:pt x="2618" y="540"/>
                  </a:lnTo>
                  <a:lnTo>
                    <a:pt x="2620" y="540"/>
                  </a:lnTo>
                  <a:lnTo>
                    <a:pt x="2620" y="538"/>
                  </a:lnTo>
                  <a:lnTo>
                    <a:pt x="2620" y="538"/>
                  </a:lnTo>
                  <a:lnTo>
                    <a:pt x="2622" y="540"/>
                  </a:lnTo>
                  <a:lnTo>
                    <a:pt x="2622" y="540"/>
                  </a:lnTo>
                  <a:lnTo>
                    <a:pt x="2624" y="538"/>
                  </a:lnTo>
                  <a:lnTo>
                    <a:pt x="2624" y="538"/>
                  </a:lnTo>
                  <a:lnTo>
                    <a:pt x="2626" y="538"/>
                  </a:lnTo>
                  <a:lnTo>
                    <a:pt x="2626" y="540"/>
                  </a:lnTo>
                  <a:lnTo>
                    <a:pt x="2626" y="540"/>
                  </a:lnTo>
                  <a:lnTo>
                    <a:pt x="2626" y="542"/>
                  </a:lnTo>
                  <a:lnTo>
                    <a:pt x="2626" y="542"/>
                  </a:lnTo>
                  <a:lnTo>
                    <a:pt x="2624" y="542"/>
                  </a:lnTo>
                  <a:lnTo>
                    <a:pt x="2624" y="542"/>
                  </a:lnTo>
                  <a:lnTo>
                    <a:pt x="2622" y="542"/>
                  </a:lnTo>
                  <a:lnTo>
                    <a:pt x="2624" y="543"/>
                  </a:lnTo>
                  <a:lnTo>
                    <a:pt x="2624" y="543"/>
                  </a:lnTo>
                  <a:lnTo>
                    <a:pt x="2626" y="543"/>
                  </a:lnTo>
                  <a:lnTo>
                    <a:pt x="2626" y="542"/>
                  </a:lnTo>
                  <a:lnTo>
                    <a:pt x="2626" y="543"/>
                  </a:lnTo>
                  <a:lnTo>
                    <a:pt x="2626" y="543"/>
                  </a:lnTo>
                  <a:lnTo>
                    <a:pt x="2624" y="543"/>
                  </a:lnTo>
                  <a:lnTo>
                    <a:pt x="2624" y="545"/>
                  </a:lnTo>
                  <a:lnTo>
                    <a:pt x="2622" y="543"/>
                  </a:lnTo>
                  <a:lnTo>
                    <a:pt x="2622" y="545"/>
                  </a:lnTo>
                  <a:lnTo>
                    <a:pt x="2620" y="545"/>
                  </a:lnTo>
                  <a:lnTo>
                    <a:pt x="2620" y="547"/>
                  </a:lnTo>
                  <a:lnTo>
                    <a:pt x="2616" y="547"/>
                  </a:lnTo>
                  <a:lnTo>
                    <a:pt x="2616" y="547"/>
                  </a:lnTo>
                  <a:lnTo>
                    <a:pt x="2616" y="549"/>
                  </a:lnTo>
                  <a:lnTo>
                    <a:pt x="2616" y="549"/>
                  </a:lnTo>
                  <a:lnTo>
                    <a:pt x="2616" y="549"/>
                  </a:lnTo>
                  <a:lnTo>
                    <a:pt x="2618" y="551"/>
                  </a:lnTo>
                  <a:lnTo>
                    <a:pt x="2618" y="551"/>
                  </a:lnTo>
                  <a:lnTo>
                    <a:pt x="2620" y="551"/>
                  </a:lnTo>
                  <a:lnTo>
                    <a:pt x="2622" y="551"/>
                  </a:lnTo>
                  <a:lnTo>
                    <a:pt x="2624" y="549"/>
                  </a:lnTo>
                  <a:lnTo>
                    <a:pt x="2624" y="549"/>
                  </a:lnTo>
                  <a:lnTo>
                    <a:pt x="2626" y="549"/>
                  </a:lnTo>
                  <a:lnTo>
                    <a:pt x="2626" y="549"/>
                  </a:lnTo>
                  <a:lnTo>
                    <a:pt x="2626" y="545"/>
                  </a:lnTo>
                  <a:lnTo>
                    <a:pt x="2628" y="545"/>
                  </a:lnTo>
                  <a:lnTo>
                    <a:pt x="2628" y="547"/>
                  </a:lnTo>
                  <a:lnTo>
                    <a:pt x="2628" y="549"/>
                  </a:lnTo>
                  <a:lnTo>
                    <a:pt x="2626" y="551"/>
                  </a:lnTo>
                  <a:lnTo>
                    <a:pt x="2626" y="553"/>
                  </a:lnTo>
                  <a:lnTo>
                    <a:pt x="2624" y="553"/>
                  </a:lnTo>
                  <a:lnTo>
                    <a:pt x="2620" y="553"/>
                  </a:lnTo>
                  <a:lnTo>
                    <a:pt x="2620" y="555"/>
                  </a:lnTo>
                  <a:lnTo>
                    <a:pt x="2622" y="555"/>
                  </a:lnTo>
                  <a:lnTo>
                    <a:pt x="2626" y="553"/>
                  </a:lnTo>
                  <a:lnTo>
                    <a:pt x="2628" y="553"/>
                  </a:lnTo>
                  <a:lnTo>
                    <a:pt x="2626" y="555"/>
                  </a:lnTo>
                  <a:lnTo>
                    <a:pt x="2622" y="555"/>
                  </a:lnTo>
                  <a:lnTo>
                    <a:pt x="2624" y="557"/>
                  </a:lnTo>
                  <a:lnTo>
                    <a:pt x="2624" y="557"/>
                  </a:lnTo>
                  <a:lnTo>
                    <a:pt x="2626" y="557"/>
                  </a:lnTo>
                  <a:lnTo>
                    <a:pt x="2630" y="557"/>
                  </a:lnTo>
                  <a:lnTo>
                    <a:pt x="2630" y="559"/>
                  </a:lnTo>
                  <a:lnTo>
                    <a:pt x="2626" y="559"/>
                  </a:lnTo>
                  <a:lnTo>
                    <a:pt x="2622" y="559"/>
                  </a:lnTo>
                  <a:lnTo>
                    <a:pt x="2620" y="559"/>
                  </a:lnTo>
                  <a:lnTo>
                    <a:pt x="2622" y="561"/>
                  </a:lnTo>
                  <a:lnTo>
                    <a:pt x="2622" y="562"/>
                  </a:lnTo>
                  <a:lnTo>
                    <a:pt x="2624" y="562"/>
                  </a:lnTo>
                  <a:lnTo>
                    <a:pt x="2624" y="562"/>
                  </a:lnTo>
                  <a:lnTo>
                    <a:pt x="2622" y="562"/>
                  </a:lnTo>
                  <a:lnTo>
                    <a:pt x="2620" y="561"/>
                  </a:lnTo>
                  <a:lnTo>
                    <a:pt x="2620" y="561"/>
                  </a:lnTo>
                  <a:lnTo>
                    <a:pt x="2620" y="561"/>
                  </a:lnTo>
                  <a:lnTo>
                    <a:pt x="2618" y="561"/>
                  </a:lnTo>
                  <a:lnTo>
                    <a:pt x="2615" y="561"/>
                  </a:lnTo>
                  <a:lnTo>
                    <a:pt x="2615" y="561"/>
                  </a:lnTo>
                  <a:lnTo>
                    <a:pt x="2613" y="561"/>
                  </a:lnTo>
                  <a:lnTo>
                    <a:pt x="2613" y="561"/>
                  </a:lnTo>
                  <a:lnTo>
                    <a:pt x="2613" y="562"/>
                  </a:lnTo>
                  <a:lnTo>
                    <a:pt x="2615" y="562"/>
                  </a:lnTo>
                  <a:lnTo>
                    <a:pt x="2616" y="562"/>
                  </a:lnTo>
                  <a:lnTo>
                    <a:pt x="2618" y="562"/>
                  </a:lnTo>
                  <a:lnTo>
                    <a:pt x="2616" y="564"/>
                  </a:lnTo>
                  <a:lnTo>
                    <a:pt x="2616" y="564"/>
                  </a:lnTo>
                  <a:lnTo>
                    <a:pt x="2616" y="566"/>
                  </a:lnTo>
                  <a:lnTo>
                    <a:pt x="2616" y="566"/>
                  </a:lnTo>
                  <a:lnTo>
                    <a:pt x="2616" y="566"/>
                  </a:lnTo>
                  <a:lnTo>
                    <a:pt x="2618" y="568"/>
                  </a:lnTo>
                  <a:lnTo>
                    <a:pt x="2618" y="568"/>
                  </a:lnTo>
                  <a:lnTo>
                    <a:pt x="2618" y="568"/>
                  </a:lnTo>
                  <a:lnTo>
                    <a:pt x="2618" y="572"/>
                  </a:lnTo>
                  <a:lnTo>
                    <a:pt x="2618" y="574"/>
                  </a:lnTo>
                  <a:lnTo>
                    <a:pt x="2618" y="576"/>
                  </a:lnTo>
                  <a:lnTo>
                    <a:pt x="2616" y="576"/>
                  </a:lnTo>
                  <a:lnTo>
                    <a:pt x="2616" y="574"/>
                  </a:lnTo>
                  <a:lnTo>
                    <a:pt x="2615" y="572"/>
                  </a:lnTo>
                  <a:lnTo>
                    <a:pt x="2615" y="570"/>
                  </a:lnTo>
                  <a:lnTo>
                    <a:pt x="2613" y="566"/>
                  </a:lnTo>
                  <a:lnTo>
                    <a:pt x="2613" y="566"/>
                  </a:lnTo>
                  <a:lnTo>
                    <a:pt x="2611" y="566"/>
                  </a:lnTo>
                  <a:lnTo>
                    <a:pt x="2611" y="566"/>
                  </a:lnTo>
                  <a:lnTo>
                    <a:pt x="2611" y="570"/>
                  </a:lnTo>
                  <a:lnTo>
                    <a:pt x="2611" y="572"/>
                  </a:lnTo>
                  <a:lnTo>
                    <a:pt x="2609" y="574"/>
                  </a:lnTo>
                  <a:lnTo>
                    <a:pt x="2609" y="576"/>
                  </a:lnTo>
                  <a:lnTo>
                    <a:pt x="2609" y="578"/>
                  </a:lnTo>
                  <a:lnTo>
                    <a:pt x="2609" y="578"/>
                  </a:lnTo>
                  <a:lnTo>
                    <a:pt x="2609" y="579"/>
                  </a:lnTo>
                  <a:lnTo>
                    <a:pt x="2609" y="579"/>
                  </a:lnTo>
                  <a:lnTo>
                    <a:pt x="2607" y="576"/>
                  </a:lnTo>
                  <a:lnTo>
                    <a:pt x="2607" y="576"/>
                  </a:lnTo>
                  <a:lnTo>
                    <a:pt x="2609" y="576"/>
                  </a:lnTo>
                  <a:lnTo>
                    <a:pt x="2609" y="570"/>
                  </a:lnTo>
                  <a:lnTo>
                    <a:pt x="2609" y="570"/>
                  </a:lnTo>
                  <a:lnTo>
                    <a:pt x="2607" y="570"/>
                  </a:lnTo>
                  <a:lnTo>
                    <a:pt x="2605" y="568"/>
                  </a:lnTo>
                  <a:lnTo>
                    <a:pt x="2605" y="568"/>
                  </a:lnTo>
                  <a:lnTo>
                    <a:pt x="2605" y="568"/>
                  </a:lnTo>
                  <a:lnTo>
                    <a:pt x="2605" y="568"/>
                  </a:lnTo>
                  <a:lnTo>
                    <a:pt x="2603" y="568"/>
                  </a:lnTo>
                  <a:lnTo>
                    <a:pt x="2603" y="566"/>
                  </a:lnTo>
                  <a:lnTo>
                    <a:pt x="2603" y="568"/>
                  </a:lnTo>
                  <a:lnTo>
                    <a:pt x="2601" y="568"/>
                  </a:lnTo>
                  <a:lnTo>
                    <a:pt x="2601" y="568"/>
                  </a:lnTo>
                  <a:lnTo>
                    <a:pt x="2599" y="568"/>
                  </a:lnTo>
                  <a:lnTo>
                    <a:pt x="2599" y="568"/>
                  </a:lnTo>
                  <a:lnTo>
                    <a:pt x="2599" y="570"/>
                  </a:lnTo>
                  <a:lnTo>
                    <a:pt x="2599" y="570"/>
                  </a:lnTo>
                  <a:lnTo>
                    <a:pt x="2599" y="570"/>
                  </a:lnTo>
                  <a:lnTo>
                    <a:pt x="2599" y="570"/>
                  </a:lnTo>
                  <a:lnTo>
                    <a:pt x="2598" y="570"/>
                  </a:lnTo>
                  <a:lnTo>
                    <a:pt x="2598" y="570"/>
                  </a:lnTo>
                  <a:lnTo>
                    <a:pt x="2598" y="568"/>
                  </a:lnTo>
                  <a:lnTo>
                    <a:pt x="2596" y="568"/>
                  </a:lnTo>
                  <a:lnTo>
                    <a:pt x="2596" y="566"/>
                  </a:lnTo>
                  <a:lnTo>
                    <a:pt x="2596" y="566"/>
                  </a:lnTo>
                  <a:lnTo>
                    <a:pt x="2594" y="566"/>
                  </a:lnTo>
                  <a:lnTo>
                    <a:pt x="2594" y="566"/>
                  </a:lnTo>
                  <a:lnTo>
                    <a:pt x="2594" y="568"/>
                  </a:lnTo>
                  <a:lnTo>
                    <a:pt x="2594" y="568"/>
                  </a:lnTo>
                  <a:lnTo>
                    <a:pt x="2594" y="570"/>
                  </a:lnTo>
                  <a:lnTo>
                    <a:pt x="2594" y="572"/>
                  </a:lnTo>
                  <a:lnTo>
                    <a:pt x="2594" y="574"/>
                  </a:lnTo>
                  <a:lnTo>
                    <a:pt x="2594" y="574"/>
                  </a:lnTo>
                  <a:lnTo>
                    <a:pt x="2594" y="572"/>
                  </a:lnTo>
                  <a:lnTo>
                    <a:pt x="2594" y="572"/>
                  </a:lnTo>
                  <a:lnTo>
                    <a:pt x="2594" y="568"/>
                  </a:lnTo>
                  <a:lnTo>
                    <a:pt x="2594" y="566"/>
                  </a:lnTo>
                  <a:lnTo>
                    <a:pt x="2594" y="564"/>
                  </a:lnTo>
                  <a:lnTo>
                    <a:pt x="2592" y="564"/>
                  </a:lnTo>
                  <a:lnTo>
                    <a:pt x="2592" y="564"/>
                  </a:lnTo>
                  <a:lnTo>
                    <a:pt x="2590" y="570"/>
                  </a:lnTo>
                  <a:lnTo>
                    <a:pt x="2590" y="572"/>
                  </a:lnTo>
                  <a:lnTo>
                    <a:pt x="2590" y="572"/>
                  </a:lnTo>
                  <a:lnTo>
                    <a:pt x="2590" y="576"/>
                  </a:lnTo>
                  <a:lnTo>
                    <a:pt x="2590" y="578"/>
                  </a:lnTo>
                  <a:lnTo>
                    <a:pt x="2588" y="578"/>
                  </a:lnTo>
                  <a:lnTo>
                    <a:pt x="2588" y="576"/>
                  </a:lnTo>
                  <a:lnTo>
                    <a:pt x="2588" y="570"/>
                  </a:lnTo>
                  <a:lnTo>
                    <a:pt x="2588" y="568"/>
                  </a:lnTo>
                  <a:lnTo>
                    <a:pt x="2588" y="566"/>
                  </a:lnTo>
                  <a:lnTo>
                    <a:pt x="2588" y="566"/>
                  </a:lnTo>
                  <a:lnTo>
                    <a:pt x="2588" y="564"/>
                  </a:lnTo>
                  <a:lnTo>
                    <a:pt x="2586" y="564"/>
                  </a:lnTo>
                  <a:lnTo>
                    <a:pt x="2586" y="564"/>
                  </a:lnTo>
                  <a:lnTo>
                    <a:pt x="2584" y="564"/>
                  </a:lnTo>
                  <a:lnTo>
                    <a:pt x="2584" y="564"/>
                  </a:lnTo>
                  <a:lnTo>
                    <a:pt x="2584" y="562"/>
                  </a:lnTo>
                  <a:lnTo>
                    <a:pt x="2584" y="561"/>
                  </a:lnTo>
                  <a:lnTo>
                    <a:pt x="2580" y="559"/>
                  </a:lnTo>
                  <a:lnTo>
                    <a:pt x="2579" y="559"/>
                  </a:lnTo>
                  <a:lnTo>
                    <a:pt x="2577" y="561"/>
                  </a:lnTo>
                  <a:lnTo>
                    <a:pt x="2577" y="561"/>
                  </a:lnTo>
                  <a:lnTo>
                    <a:pt x="2575" y="561"/>
                  </a:lnTo>
                  <a:lnTo>
                    <a:pt x="2575" y="561"/>
                  </a:lnTo>
                  <a:lnTo>
                    <a:pt x="2575" y="561"/>
                  </a:lnTo>
                  <a:lnTo>
                    <a:pt x="2573" y="561"/>
                  </a:lnTo>
                  <a:lnTo>
                    <a:pt x="2573" y="561"/>
                  </a:lnTo>
                  <a:lnTo>
                    <a:pt x="2573" y="561"/>
                  </a:lnTo>
                  <a:lnTo>
                    <a:pt x="2573" y="561"/>
                  </a:lnTo>
                  <a:lnTo>
                    <a:pt x="2571" y="561"/>
                  </a:lnTo>
                  <a:lnTo>
                    <a:pt x="2569" y="561"/>
                  </a:lnTo>
                  <a:lnTo>
                    <a:pt x="2565" y="564"/>
                  </a:lnTo>
                  <a:lnTo>
                    <a:pt x="2563" y="564"/>
                  </a:lnTo>
                  <a:lnTo>
                    <a:pt x="2563" y="566"/>
                  </a:lnTo>
                  <a:lnTo>
                    <a:pt x="2560" y="570"/>
                  </a:lnTo>
                  <a:lnTo>
                    <a:pt x="2558" y="574"/>
                  </a:lnTo>
                  <a:lnTo>
                    <a:pt x="2556" y="574"/>
                  </a:lnTo>
                  <a:lnTo>
                    <a:pt x="2552" y="579"/>
                  </a:lnTo>
                  <a:lnTo>
                    <a:pt x="2552" y="581"/>
                  </a:lnTo>
                  <a:lnTo>
                    <a:pt x="2548" y="583"/>
                  </a:lnTo>
                  <a:lnTo>
                    <a:pt x="2546" y="583"/>
                  </a:lnTo>
                  <a:lnTo>
                    <a:pt x="2546" y="585"/>
                  </a:lnTo>
                  <a:lnTo>
                    <a:pt x="2544" y="585"/>
                  </a:lnTo>
                  <a:lnTo>
                    <a:pt x="2544" y="585"/>
                  </a:lnTo>
                  <a:lnTo>
                    <a:pt x="2543" y="585"/>
                  </a:lnTo>
                  <a:lnTo>
                    <a:pt x="2541" y="585"/>
                  </a:lnTo>
                  <a:lnTo>
                    <a:pt x="2537" y="581"/>
                  </a:lnTo>
                  <a:lnTo>
                    <a:pt x="2535" y="579"/>
                  </a:lnTo>
                  <a:lnTo>
                    <a:pt x="2533" y="579"/>
                  </a:lnTo>
                  <a:lnTo>
                    <a:pt x="2531" y="579"/>
                  </a:lnTo>
                  <a:lnTo>
                    <a:pt x="2531" y="579"/>
                  </a:lnTo>
                  <a:lnTo>
                    <a:pt x="2529" y="578"/>
                  </a:lnTo>
                  <a:lnTo>
                    <a:pt x="2529" y="578"/>
                  </a:lnTo>
                  <a:lnTo>
                    <a:pt x="2527" y="578"/>
                  </a:lnTo>
                  <a:lnTo>
                    <a:pt x="2527" y="579"/>
                  </a:lnTo>
                  <a:lnTo>
                    <a:pt x="2527" y="579"/>
                  </a:lnTo>
                  <a:lnTo>
                    <a:pt x="2527" y="581"/>
                  </a:lnTo>
                  <a:lnTo>
                    <a:pt x="2526" y="581"/>
                  </a:lnTo>
                  <a:lnTo>
                    <a:pt x="2524" y="581"/>
                  </a:lnTo>
                  <a:lnTo>
                    <a:pt x="2524" y="581"/>
                  </a:lnTo>
                  <a:lnTo>
                    <a:pt x="2524" y="581"/>
                  </a:lnTo>
                  <a:lnTo>
                    <a:pt x="2524" y="579"/>
                  </a:lnTo>
                  <a:lnTo>
                    <a:pt x="2524" y="579"/>
                  </a:lnTo>
                  <a:lnTo>
                    <a:pt x="2524" y="578"/>
                  </a:lnTo>
                  <a:lnTo>
                    <a:pt x="2524" y="578"/>
                  </a:lnTo>
                  <a:lnTo>
                    <a:pt x="2520" y="578"/>
                  </a:lnTo>
                  <a:lnTo>
                    <a:pt x="2520" y="578"/>
                  </a:lnTo>
                  <a:lnTo>
                    <a:pt x="2516" y="578"/>
                  </a:lnTo>
                  <a:lnTo>
                    <a:pt x="2516" y="578"/>
                  </a:lnTo>
                  <a:lnTo>
                    <a:pt x="2509" y="578"/>
                  </a:lnTo>
                  <a:lnTo>
                    <a:pt x="2509" y="578"/>
                  </a:lnTo>
                  <a:lnTo>
                    <a:pt x="2507" y="578"/>
                  </a:lnTo>
                  <a:lnTo>
                    <a:pt x="2507" y="578"/>
                  </a:lnTo>
                  <a:lnTo>
                    <a:pt x="2503" y="578"/>
                  </a:lnTo>
                  <a:lnTo>
                    <a:pt x="2503" y="579"/>
                  </a:lnTo>
                  <a:lnTo>
                    <a:pt x="2503" y="579"/>
                  </a:lnTo>
                  <a:lnTo>
                    <a:pt x="2507" y="579"/>
                  </a:lnTo>
                  <a:lnTo>
                    <a:pt x="2507" y="579"/>
                  </a:lnTo>
                  <a:lnTo>
                    <a:pt x="2505" y="581"/>
                  </a:lnTo>
                  <a:lnTo>
                    <a:pt x="2505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499" y="581"/>
                  </a:lnTo>
                  <a:lnTo>
                    <a:pt x="2499" y="581"/>
                  </a:lnTo>
                  <a:lnTo>
                    <a:pt x="2497" y="583"/>
                  </a:lnTo>
                  <a:lnTo>
                    <a:pt x="2497" y="581"/>
                  </a:lnTo>
                  <a:lnTo>
                    <a:pt x="2495" y="581"/>
                  </a:lnTo>
                  <a:lnTo>
                    <a:pt x="2493" y="583"/>
                  </a:lnTo>
                  <a:lnTo>
                    <a:pt x="2491" y="585"/>
                  </a:lnTo>
                  <a:lnTo>
                    <a:pt x="2493" y="585"/>
                  </a:lnTo>
                  <a:lnTo>
                    <a:pt x="2495" y="585"/>
                  </a:lnTo>
                  <a:lnTo>
                    <a:pt x="2497" y="585"/>
                  </a:lnTo>
                  <a:lnTo>
                    <a:pt x="2497" y="585"/>
                  </a:lnTo>
                  <a:lnTo>
                    <a:pt x="2497" y="587"/>
                  </a:lnTo>
                  <a:lnTo>
                    <a:pt x="2497" y="587"/>
                  </a:lnTo>
                  <a:lnTo>
                    <a:pt x="2495" y="587"/>
                  </a:lnTo>
                  <a:lnTo>
                    <a:pt x="2493" y="587"/>
                  </a:lnTo>
                  <a:lnTo>
                    <a:pt x="2493" y="589"/>
                  </a:lnTo>
                  <a:lnTo>
                    <a:pt x="2495" y="589"/>
                  </a:lnTo>
                  <a:lnTo>
                    <a:pt x="2497" y="589"/>
                  </a:lnTo>
                  <a:lnTo>
                    <a:pt x="2495" y="591"/>
                  </a:lnTo>
                  <a:lnTo>
                    <a:pt x="2495" y="591"/>
                  </a:lnTo>
                  <a:lnTo>
                    <a:pt x="2495" y="591"/>
                  </a:lnTo>
                  <a:lnTo>
                    <a:pt x="2495" y="593"/>
                  </a:lnTo>
                  <a:lnTo>
                    <a:pt x="2493" y="593"/>
                  </a:lnTo>
                  <a:lnTo>
                    <a:pt x="2493" y="593"/>
                  </a:lnTo>
                  <a:lnTo>
                    <a:pt x="2493" y="595"/>
                  </a:lnTo>
                  <a:lnTo>
                    <a:pt x="2493" y="595"/>
                  </a:lnTo>
                  <a:lnTo>
                    <a:pt x="2495" y="593"/>
                  </a:lnTo>
                  <a:lnTo>
                    <a:pt x="2497" y="593"/>
                  </a:lnTo>
                  <a:lnTo>
                    <a:pt x="2499" y="593"/>
                  </a:lnTo>
                  <a:lnTo>
                    <a:pt x="2499" y="595"/>
                  </a:lnTo>
                  <a:lnTo>
                    <a:pt x="2501" y="596"/>
                  </a:lnTo>
                  <a:lnTo>
                    <a:pt x="2501" y="596"/>
                  </a:lnTo>
                  <a:lnTo>
                    <a:pt x="2503" y="595"/>
                  </a:lnTo>
                  <a:lnTo>
                    <a:pt x="2503" y="595"/>
                  </a:lnTo>
                  <a:lnTo>
                    <a:pt x="2503" y="595"/>
                  </a:lnTo>
                  <a:lnTo>
                    <a:pt x="2503" y="595"/>
                  </a:lnTo>
                  <a:lnTo>
                    <a:pt x="2505" y="595"/>
                  </a:lnTo>
                  <a:lnTo>
                    <a:pt x="2505" y="595"/>
                  </a:lnTo>
                  <a:lnTo>
                    <a:pt x="2505" y="595"/>
                  </a:lnTo>
                  <a:lnTo>
                    <a:pt x="2507" y="595"/>
                  </a:lnTo>
                  <a:lnTo>
                    <a:pt x="2507" y="595"/>
                  </a:lnTo>
                  <a:lnTo>
                    <a:pt x="2509" y="593"/>
                  </a:lnTo>
                  <a:lnTo>
                    <a:pt x="2509" y="593"/>
                  </a:lnTo>
                  <a:lnTo>
                    <a:pt x="2509" y="593"/>
                  </a:lnTo>
                  <a:lnTo>
                    <a:pt x="2510" y="595"/>
                  </a:lnTo>
                  <a:lnTo>
                    <a:pt x="2510" y="595"/>
                  </a:lnTo>
                  <a:lnTo>
                    <a:pt x="2512" y="595"/>
                  </a:lnTo>
                  <a:lnTo>
                    <a:pt x="2514" y="595"/>
                  </a:lnTo>
                  <a:lnTo>
                    <a:pt x="2516" y="595"/>
                  </a:lnTo>
                  <a:lnTo>
                    <a:pt x="2518" y="596"/>
                  </a:lnTo>
                  <a:lnTo>
                    <a:pt x="2518" y="596"/>
                  </a:lnTo>
                  <a:lnTo>
                    <a:pt x="2520" y="596"/>
                  </a:lnTo>
                  <a:lnTo>
                    <a:pt x="2527" y="602"/>
                  </a:lnTo>
                  <a:lnTo>
                    <a:pt x="2527" y="602"/>
                  </a:lnTo>
                  <a:lnTo>
                    <a:pt x="2527" y="602"/>
                  </a:lnTo>
                  <a:lnTo>
                    <a:pt x="2529" y="604"/>
                  </a:lnTo>
                  <a:lnTo>
                    <a:pt x="2529" y="604"/>
                  </a:lnTo>
                  <a:lnTo>
                    <a:pt x="2529" y="604"/>
                  </a:lnTo>
                  <a:lnTo>
                    <a:pt x="2531" y="604"/>
                  </a:lnTo>
                  <a:lnTo>
                    <a:pt x="2531" y="606"/>
                  </a:lnTo>
                  <a:lnTo>
                    <a:pt x="2533" y="606"/>
                  </a:lnTo>
                  <a:lnTo>
                    <a:pt x="2533" y="606"/>
                  </a:lnTo>
                  <a:lnTo>
                    <a:pt x="2533" y="608"/>
                  </a:lnTo>
                  <a:lnTo>
                    <a:pt x="2533" y="608"/>
                  </a:lnTo>
                  <a:lnTo>
                    <a:pt x="2533" y="608"/>
                  </a:lnTo>
                  <a:lnTo>
                    <a:pt x="2535" y="610"/>
                  </a:lnTo>
                  <a:lnTo>
                    <a:pt x="2535" y="610"/>
                  </a:lnTo>
                  <a:lnTo>
                    <a:pt x="2535" y="610"/>
                  </a:lnTo>
                  <a:lnTo>
                    <a:pt x="2537" y="612"/>
                  </a:lnTo>
                  <a:lnTo>
                    <a:pt x="2537" y="612"/>
                  </a:lnTo>
                  <a:lnTo>
                    <a:pt x="2537" y="614"/>
                  </a:lnTo>
                  <a:lnTo>
                    <a:pt x="2537" y="614"/>
                  </a:lnTo>
                  <a:lnTo>
                    <a:pt x="2535" y="614"/>
                  </a:lnTo>
                  <a:lnTo>
                    <a:pt x="2535" y="615"/>
                  </a:lnTo>
                  <a:lnTo>
                    <a:pt x="2537" y="615"/>
                  </a:lnTo>
                  <a:lnTo>
                    <a:pt x="2537" y="617"/>
                  </a:lnTo>
                  <a:lnTo>
                    <a:pt x="2539" y="619"/>
                  </a:lnTo>
                  <a:lnTo>
                    <a:pt x="2539" y="619"/>
                  </a:lnTo>
                  <a:lnTo>
                    <a:pt x="2541" y="621"/>
                  </a:lnTo>
                  <a:lnTo>
                    <a:pt x="2543" y="621"/>
                  </a:lnTo>
                  <a:lnTo>
                    <a:pt x="2543" y="621"/>
                  </a:lnTo>
                  <a:lnTo>
                    <a:pt x="2544" y="621"/>
                  </a:lnTo>
                  <a:lnTo>
                    <a:pt x="2544" y="619"/>
                  </a:lnTo>
                  <a:lnTo>
                    <a:pt x="2544" y="619"/>
                  </a:lnTo>
                  <a:lnTo>
                    <a:pt x="2544" y="617"/>
                  </a:lnTo>
                  <a:lnTo>
                    <a:pt x="2544" y="617"/>
                  </a:lnTo>
                  <a:lnTo>
                    <a:pt x="2544" y="617"/>
                  </a:lnTo>
                  <a:lnTo>
                    <a:pt x="2546" y="617"/>
                  </a:lnTo>
                  <a:lnTo>
                    <a:pt x="2548" y="617"/>
                  </a:lnTo>
                  <a:lnTo>
                    <a:pt x="2550" y="617"/>
                  </a:lnTo>
                  <a:lnTo>
                    <a:pt x="2550" y="619"/>
                  </a:lnTo>
                  <a:lnTo>
                    <a:pt x="2550" y="623"/>
                  </a:lnTo>
                  <a:lnTo>
                    <a:pt x="2550" y="625"/>
                  </a:lnTo>
                  <a:lnTo>
                    <a:pt x="2550" y="629"/>
                  </a:lnTo>
                  <a:lnTo>
                    <a:pt x="2550" y="629"/>
                  </a:lnTo>
                  <a:lnTo>
                    <a:pt x="2552" y="631"/>
                  </a:lnTo>
                  <a:lnTo>
                    <a:pt x="2554" y="631"/>
                  </a:lnTo>
                  <a:lnTo>
                    <a:pt x="2554" y="631"/>
                  </a:lnTo>
                  <a:lnTo>
                    <a:pt x="2556" y="632"/>
                  </a:lnTo>
                  <a:lnTo>
                    <a:pt x="2556" y="634"/>
                  </a:lnTo>
                  <a:lnTo>
                    <a:pt x="2556" y="634"/>
                  </a:lnTo>
                  <a:lnTo>
                    <a:pt x="2556" y="634"/>
                  </a:lnTo>
                  <a:lnTo>
                    <a:pt x="2558" y="634"/>
                  </a:lnTo>
                  <a:lnTo>
                    <a:pt x="2558" y="636"/>
                  </a:lnTo>
                  <a:lnTo>
                    <a:pt x="2558" y="636"/>
                  </a:lnTo>
                  <a:lnTo>
                    <a:pt x="2556" y="636"/>
                  </a:lnTo>
                  <a:lnTo>
                    <a:pt x="2556" y="638"/>
                  </a:lnTo>
                  <a:lnTo>
                    <a:pt x="2556" y="638"/>
                  </a:lnTo>
                  <a:lnTo>
                    <a:pt x="2556" y="640"/>
                  </a:lnTo>
                  <a:lnTo>
                    <a:pt x="2556" y="640"/>
                  </a:lnTo>
                  <a:lnTo>
                    <a:pt x="2556" y="640"/>
                  </a:lnTo>
                  <a:lnTo>
                    <a:pt x="2556" y="642"/>
                  </a:lnTo>
                  <a:lnTo>
                    <a:pt x="2554" y="642"/>
                  </a:lnTo>
                  <a:lnTo>
                    <a:pt x="2552" y="642"/>
                  </a:lnTo>
                  <a:lnTo>
                    <a:pt x="2548" y="640"/>
                  </a:lnTo>
                  <a:lnTo>
                    <a:pt x="2546" y="640"/>
                  </a:lnTo>
                  <a:lnTo>
                    <a:pt x="2544" y="642"/>
                  </a:lnTo>
                  <a:lnTo>
                    <a:pt x="2544" y="644"/>
                  </a:lnTo>
                  <a:lnTo>
                    <a:pt x="2548" y="651"/>
                  </a:lnTo>
                  <a:lnTo>
                    <a:pt x="2548" y="653"/>
                  </a:lnTo>
                  <a:lnTo>
                    <a:pt x="2548" y="655"/>
                  </a:lnTo>
                  <a:lnTo>
                    <a:pt x="2548" y="655"/>
                  </a:lnTo>
                  <a:lnTo>
                    <a:pt x="2548" y="655"/>
                  </a:lnTo>
                  <a:lnTo>
                    <a:pt x="2550" y="661"/>
                  </a:lnTo>
                  <a:lnTo>
                    <a:pt x="2550" y="661"/>
                  </a:lnTo>
                  <a:lnTo>
                    <a:pt x="2550" y="661"/>
                  </a:lnTo>
                  <a:lnTo>
                    <a:pt x="2550" y="661"/>
                  </a:lnTo>
                  <a:lnTo>
                    <a:pt x="2548" y="661"/>
                  </a:lnTo>
                  <a:lnTo>
                    <a:pt x="2548" y="661"/>
                  </a:lnTo>
                  <a:lnTo>
                    <a:pt x="2548" y="661"/>
                  </a:lnTo>
                  <a:lnTo>
                    <a:pt x="2550" y="663"/>
                  </a:lnTo>
                  <a:lnTo>
                    <a:pt x="2550" y="663"/>
                  </a:lnTo>
                  <a:lnTo>
                    <a:pt x="2550" y="663"/>
                  </a:lnTo>
                  <a:lnTo>
                    <a:pt x="2550" y="665"/>
                  </a:lnTo>
                  <a:lnTo>
                    <a:pt x="2552" y="665"/>
                  </a:lnTo>
                  <a:lnTo>
                    <a:pt x="2552" y="667"/>
                  </a:lnTo>
                  <a:lnTo>
                    <a:pt x="2552" y="667"/>
                  </a:lnTo>
                  <a:lnTo>
                    <a:pt x="2554" y="667"/>
                  </a:lnTo>
                  <a:lnTo>
                    <a:pt x="2556" y="668"/>
                  </a:lnTo>
                  <a:lnTo>
                    <a:pt x="2556" y="668"/>
                  </a:lnTo>
                  <a:lnTo>
                    <a:pt x="2556" y="670"/>
                  </a:lnTo>
                  <a:lnTo>
                    <a:pt x="2556" y="670"/>
                  </a:lnTo>
                  <a:lnTo>
                    <a:pt x="2556" y="672"/>
                  </a:lnTo>
                  <a:lnTo>
                    <a:pt x="2556" y="672"/>
                  </a:lnTo>
                  <a:lnTo>
                    <a:pt x="2558" y="672"/>
                  </a:lnTo>
                  <a:lnTo>
                    <a:pt x="2560" y="672"/>
                  </a:lnTo>
                  <a:lnTo>
                    <a:pt x="2562" y="674"/>
                  </a:lnTo>
                  <a:lnTo>
                    <a:pt x="2563" y="672"/>
                  </a:lnTo>
                  <a:lnTo>
                    <a:pt x="2565" y="670"/>
                  </a:lnTo>
                  <a:lnTo>
                    <a:pt x="2565" y="670"/>
                  </a:lnTo>
                  <a:lnTo>
                    <a:pt x="2567" y="670"/>
                  </a:lnTo>
                  <a:lnTo>
                    <a:pt x="2573" y="670"/>
                  </a:lnTo>
                  <a:lnTo>
                    <a:pt x="2577" y="670"/>
                  </a:lnTo>
                  <a:lnTo>
                    <a:pt x="2579" y="670"/>
                  </a:lnTo>
                  <a:lnTo>
                    <a:pt x="2580" y="668"/>
                  </a:lnTo>
                  <a:lnTo>
                    <a:pt x="2588" y="661"/>
                  </a:lnTo>
                  <a:lnTo>
                    <a:pt x="2590" y="659"/>
                  </a:lnTo>
                  <a:lnTo>
                    <a:pt x="2590" y="657"/>
                  </a:lnTo>
                  <a:lnTo>
                    <a:pt x="2590" y="657"/>
                  </a:lnTo>
                  <a:lnTo>
                    <a:pt x="2592" y="657"/>
                  </a:lnTo>
                  <a:lnTo>
                    <a:pt x="2594" y="657"/>
                  </a:lnTo>
                  <a:lnTo>
                    <a:pt x="2594" y="655"/>
                  </a:lnTo>
                  <a:lnTo>
                    <a:pt x="2592" y="653"/>
                  </a:lnTo>
                  <a:lnTo>
                    <a:pt x="2590" y="651"/>
                  </a:lnTo>
                  <a:lnTo>
                    <a:pt x="2590" y="649"/>
                  </a:lnTo>
                  <a:lnTo>
                    <a:pt x="2590" y="648"/>
                  </a:lnTo>
                  <a:lnTo>
                    <a:pt x="2598" y="640"/>
                  </a:lnTo>
                  <a:lnTo>
                    <a:pt x="2598" y="640"/>
                  </a:lnTo>
                  <a:lnTo>
                    <a:pt x="2599" y="640"/>
                  </a:lnTo>
                  <a:lnTo>
                    <a:pt x="2599" y="638"/>
                  </a:lnTo>
                  <a:lnTo>
                    <a:pt x="2601" y="638"/>
                  </a:lnTo>
                  <a:lnTo>
                    <a:pt x="2601" y="636"/>
                  </a:lnTo>
                  <a:lnTo>
                    <a:pt x="2603" y="634"/>
                  </a:lnTo>
                  <a:lnTo>
                    <a:pt x="2603" y="634"/>
                  </a:lnTo>
                  <a:lnTo>
                    <a:pt x="2601" y="632"/>
                  </a:lnTo>
                  <a:lnTo>
                    <a:pt x="2601" y="631"/>
                  </a:lnTo>
                  <a:lnTo>
                    <a:pt x="2599" y="631"/>
                  </a:lnTo>
                  <a:lnTo>
                    <a:pt x="2598" y="629"/>
                  </a:lnTo>
                  <a:lnTo>
                    <a:pt x="2596" y="629"/>
                  </a:lnTo>
                  <a:lnTo>
                    <a:pt x="2596" y="629"/>
                  </a:lnTo>
                  <a:lnTo>
                    <a:pt x="2598" y="629"/>
                  </a:lnTo>
                  <a:lnTo>
                    <a:pt x="2598" y="627"/>
                  </a:lnTo>
                  <a:lnTo>
                    <a:pt x="2598" y="625"/>
                  </a:lnTo>
                  <a:lnTo>
                    <a:pt x="2598" y="625"/>
                  </a:lnTo>
                  <a:lnTo>
                    <a:pt x="2598" y="623"/>
                  </a:lnTo>
                  <a:lnTo>
                    <a:pt x="2598" y="625"/>
                  </a:lnTo>
                  <a:lnTo>
                    <a:pt x="2598" y="625"/>
                  </a:lnTo>
                  <a:lnTo>
                    <a:pt x="2599" y="627"/>
                  </a:lnTo>
                  <a:lnTo>
                    <a:pt x="2599" y="627"/>
                  </a:lnTo>
                  <a:lnTo>
                    <a:pt x="2599" y="627"/>
                  </a:lnTo>
                  <a:lnTo>
                    <a:pt x="2603" y="627"/>
                  </a:lnTo>
                  <a:lnTo>
                    <a:pt x="2605" y="627"/>
                  </a:lnTo>
                  <a:lnTo>
                    <a:pt x="2607" y="623"/>
                  </a:lnTo>
                  <a:lnTo>
                    <a:pt x="2607" y="612"/>
                  </a:lnTo>
                  <a:lnTo>
                    <a:pt x="2607" y="606"/>
                  </a:lnTo>
                  <a:lnTo>
                    <a:pt x="2609" y="604"/>
                  </a:lnTo>
                  <a:lnTo>
                    <a:pt x="2611" y="602"/>
                  </a:lnTo>
                  <a:lnTo>
                    <a:pt x="2613" y="602"/>
                  </a:lnTo>
                  <a:lnTo>
                    <a:pt x="2616" y="600"/>
                  </a:lnTo>
                  <a:lnTo>
                    <a:pt x="2616" y="598"/>
                  </a:lnTo>
                  <a:lnTo>
                    <a:pt x="2618" y="596"/>
                  </a:lnTo>
                  <a:lnTo>
                    <a:pt x="2618" y="596"/>
                  </a:lnTo>
                  <a:lnTo>
                    <a:pt x="2618" y="595"/>
                  </a:lnTo>
                  <a:lnTo>
                    <a:pt x="2618" y="595"/>
                  </a:lnTo>
                  <a:lnTo>
                    <a:pt x="2618" y="593"/>
                  </a:lnTo>
                  <a:lnTo>
                    <a:pt x="2620" y="593"/>
                  </a:lnTo>
                  <a:lnTo>
                    <a:pt x="2620" y="593"/>
                  </a:lnTo>
                  <a:lnTo>
                    <a:pt x="2620" y="595"/>
                  </a:lnTo>
                  <a:lnTo>
                    <a:pt x="2622" y="595"/>
                  </a:lnTo>
                  <a:lnTo>
                    <a:pt x="2622" y="595"/>
                  </a:lnTo>
                  <a:lnTo>
                    <a:pt x="2622" y="596"/>
                  </a:lnTo>
                  <a:lnTo>
                    <a:pt x="2622" y="596"/>
                  </a:lnTo>
                  <a:lnTo>
                    <a:pt x="2620" y="598"/>
                  </a:lnTo>
                  <a:lnTo>
                    <a:pt x="2620" y="600"/>
                  </a:lnTo>
                  <a:lnTo>
                    <a:pt x="2620" y="602"/>
                  </a:lnTo>
                  <a:lnTo>
                    <a:pt x="2622" y="602"/>
                  </a:lnTo>
                  <a:lnTo>
                    <a:pt x="2622" y="602"/>
                  </a:lnTo>
                  <a:lnTo>
                    <a:pt x="2622" y="604"/>
                  </a:lnTo>
                  <a:lnTo>
                    <a:pt x="2622" y="604"/>
                  </a:lnTo>
                  <a:lnTo>
                    <a:pt x="2624" y="604"/>
                  </a:lnTo>
                  <a:lnTo>
                    <a:pt x="2624" y="604"/>
                  </a:lnTo>
                  <a:lnTo>
                    <a:pt x="2624" y="604"/>
                  </a:lnTo>
                  <a:lnTo>
                    <a:pt x="2624" y="606"/>
                  </a:lnTo>
                  <a:lnTo>
                    <a:pt x="2624" y="606"/>
                  </a:lnTo>
                  <a:lnTo>
                    <a:pt x="2624" y="606"/>
                  </a:lnTo>
                  <a:lnTo>
                    <a:pt x="2626" y="606"/>
                  </a:lnTo>
                  <a:lnTo>
                    <a:pt x="2624" y="608"/>
                  </a:lnTo>
                  <a:lnTo>
                    <a:pt x="2624" y="606"/>
                  </a:lnTo>
                  <a:lnTo>
                    <a:pt x="2622" y="604"/>
                  </a:lnTo>
                  <a:lnTo>
                    <a:pt x="2620" y="604"/>
                  </a:lnTo>
                  <a:lnTo>
                    <a:pt x="2620" y="604"/>
                  </a:lnTo>
                  <a:lnTo>
                    <a:pt x="2618" y="606"/>
                  </a:lnTo>
                  <a:lnTo>
                    <a:pt x="2616" y="606"/>
                  </a:lnTo>
                  <a:lnTo>
                    <a:pt x="2615" y="608"/>
                  </a:lnTo>
                  <a:lnTo>
                    <a:pt x="2615" y="610"/>
                  </a:lnTo>
                  <a:lnTo>
                    <a:pt x="2615" y="612"/>
                  </a:lnTo>
                  <a:lnTo>
                    <a:pt x="2613" y="612"/>
                  </a:lnTo>
                  <a:lnTo>
                    <a:pt x="2611" y="610"/>
                  </a:lnTo>
                  <a:lnTo>
                    <a:pt x="2611" y="612"/>
                  </a:lnTo>
                  <a:lnTo>
                    <a:pt x="2611" y="614"/>
                  </a:lnTo>
                  <a:lnTo>
                    <a:pt x="2611" y="614"/>
                  </a:lnTo>
                  <a:lnTo>
                    <a:pt x="2611" y="614"/>
                  </a:lnTo>
                  <a:lnTo>
                    <a:pt x="2609" y="614"/>
                  </a:lnTo>
                  <a:lnTo>
                    <a:pt x="2609" y="614"/>
                  </a:lnTo>
                  <a:lnTo>
                    <a:pt x="2609" y="619"/>
                  </a:lnTo>
                  <a:lnTo>
                    <a:pt x="2609" y="623"/>
                  </a:lnTo>
                  <a:lnTo>
                    <a:pt x="2611" y="625"/>
                  </a:lnTo>
                  <a:lnTo>
                    <a:pt x="2609" y="627"/>
                  </a:lnTo>
                  <a:lnTo>
                    <a:pt x="2609" y="629"/>
                  </a:lnTo>
                  <a:lnTo>
                    <a:pt x="2607" y="629"/>
                  </a:lnTo>
                  <a:lnTo>
                    <a:pt x="2605" y="629"/>
                  </a:lnTo>
                  <a:lnTo>
                    <a:pt x="2605" y="631"/>
                  </a:lnTo>
                  <a:lnTo>
                    <a:pt x="2607" y="632"/>
                  </a:lnTo>
                  <a:lnTo>
                    <a:pt x="2609" y="636"/>
                  </a:lnTo>
                  <a:lnTo>
                    <a:pt x="2609" y="638"/>
                  </a:lnTo>
                  <a:lnTo>
                    <a:pt x="2611" y="640"/>
                  </a:lnTo>
                  <a:lnTo>
                    <a:pt x="2611" y="640"/>
                  </a:lnTo>
                  <a:lnTo>
                    <a:pt x="2611" y="640"/>
                  </a:lnTo>
                  <a:lnTo>
                    <a:pt x="2609" y="642"/>
                  </a:lnTo>
                  <a:lnTo>
                    <a:pt x="2611" y="644"/>
                  </a:lnTo>
                  <a:lnTo>
                    <a:pt x="2611" y="644"/>
                  </a:lnTo>
                  <a:lnTo>
                    <a:pt x="2613" y="644"/>
                  </a:lnTo>
                  <a:lnTo>
                    <a:pt x="2613" y="642"/>
                  </a:lnTo>
                  <a:lnTo>
                    <a:pt x="2615" y="642"/>
                  </a:lnTo>
                  <a:lnTo>
                    <a:pt x="2615" y="644"/>
                  </a:lnTo>
                  <a:lnTo>
                    <a:pt x="2616" y="644"/>
                  </a:lnTo>
                  <a:lnTo>
                    <a:pt x="2616" y="646"/>
                  </a:lnTo>
                  <a:lnTo>
                    <a:pt x="2616" y="648"/>
                  </a:lnTo>
                  <a:lnTo>
                    <a:pt x="2618" y="648"/>
                  </a:lnTo>
                  <a:lnTo>
                    <a:pt x="2618" y="648"/>
                  </a:lnTo>
                  <a:lnTo>
                    <a:pt x="2618" y="646"/>
                  </a:lnTo>
                  <a:lnTo>
                    <a:pt x="2618" y="646"/>
                  </a:lnTo>
                  <a:lnTo>
                    <a:pt x="2616" y="644"/>
                  </a:lnTo>
                  <a:lnTo>
                    <a:pt x="2616" y="642"/>
                  </a:lnTo>
                  <a:lnTo>
                    <a:pt x="2616" y="640"/>
                  </a:lnTo>
                  <a:lnTo>
                    <a:pt x="2616" y="640"/>
                  </a:lnTo>
                  <a:lnTo>
                    <a:pt x="2616" y="638"/>
                  </a:lnTo>
                  <a:lnTo>
                    <a:pt x="2616" y="638"/>
                  </a:lnTo>
                  <a:lnTo>
                    <a:pt x="2618" y="638"/>
                  </a:lnTo>
                  <a:lnTo>
                    <a:pt x="2618" y="638"/>
                  </a:lnTo>
                  <a:lnTo>
                    <a:pt x="2618" y="638"/>
                  </a:lnTo>
                  <a:lnTo>
                    <a:pt x="2618" y="638"/>
                  </a:lnTo>
                  <a:lnTo>
                    <a:pt x="2618" y="640"/>
                  </a:lnTo>
                  <a:lnTo>
                    <a:pt x="2620" y="642"/>
                  </a:lnTo>
                  <a:lnTo>
                    <a:pt x="2620" y="642"/>
                  </a:lnTo>
                  <a:lnTo>
                    <a:pt x="2622" y="646"/>
                  </a:lnTo>
                  <a:lnTo>
                    <a:pt x="2624" y="648"/>
                  </a:lnTo>
                  <a:lnTo>
                    <a:pt x="2628" y="655"/>
                  </a:lnTo>
                  <a:lnTo>
                    <a:pt x="2628" y="655"/>
                  </a:lnTo>
                  <a:lnTo>
                    <a:pt x="2630" y="655"/>
                  </a:lnTo>
                  <a:lnTo>
                    <a:pt x="2630" y="655"/>
                  </a:lnTo>
                  <a:lnTo>
                    <a:pt x="2632" y="653"/>
                  </a:lnTo>
                  <a:lnTo>
                    <a:pt x="2633" y="651"/>
                  </a:lnTo>
                  <a:lnTo>
                    <a:pt x="2633" y="651"/>
                  </a:lnTo>
                  <a:lnTo>
                    <a:pt x="2635" y="653"/>
                  </a:lnTo>
                  <a:lnTo>
                    <a:pt x="2635" y="653"/>
                  </a:lnTo>
                  <a:lnTo>
                    <a:pt x="2637" y="653"/>
                  </a:lnTo>
                  <a:lnTo>
                    <a:pt x="2637" y="653"/>
                  </a:lnTo>
                  <a:lnTo>
                    <a:pt x="2639" y="651"/>
                  </a:lnTo>
                  <a:lnTo>
                    <a:pt x="2639" y="651"/>
                  </a:lnTo>
                  <a:lnTo>
                    <a:pt x="2639" y="649"/>
                  </a:lnTo>
                  <a:lnTo>
                    <a:pt x="2639" y="649"/>
                  </a:lnTo>
                  <a:lnTo>
                    <a:pt x="2637" y="649"/>
                  </a:lnTo>
                  <a:lnTo>
                    <a:pt x="2639" y="648"/>
                  </a:lnTo>
                  <a:lnTo>
                    <a:pt x="2639" y="649"/>
                  </a:lnTo>
                  <a:lnTo>
                    <a:pt x="2641" y="649"/>
                  </a:lnTo>
                  <a:lnTo>
                    <a:pt x="2641" y="651"/>
                  </a:lnTo>
                  <a:lnTo>
                    <a:pt x="2643" y="653"/>
                  </a:lnTo>
                  <a:lnTo>
                    <a:pt x="2643" y="655"/>
                  </a:lnTo>
                  <a:lnTo>
                    <a:pt x="2643" y="655"/>
                  </a:lnTo>
                  <a:lnTo>
                    <a:pt x="2639" y="657"/>
                  </a:lnTo>
                  <a:lnTo>
                    <a:pt x="2639" y="659"/>
                  </a:lnTo>
                  <a:lnTo>
                    <a:pt x="2639" y="659"/>
                  </a:lnTo>
                  <a:lnTo>
                    <a:pt x="2639" y="659"/>
                  </a:lnTo>
                  <a:lnTo>
                    <a:pt x="2641" y="659"/>
                  </a:lnTo>
                  <a:lnTo>
                    <a:pt x="2641" y="659"/>
                  </a:lnTo>
                  <a:lnTo>
                    <a:pt x="2641" y="659"/>
                  </a:lnTo>
                  <a:lnTo>
                    <a:pt x="2641" y="659"/>
                  </a:lnTo>
                  <a:lnTo>
                    <a:pt x="2643" y="661"/>
                  </a:lnTo>
                  <a:lnTo>
                    <a:pt x="2643" y="661"/>
                  </a:lnTo>
                  <a:lnTo>
                    <a:pt x="2643" y="661"/>
                  </a:lnTo>
                  <a:lnTo>
                    <a:pt x="2645" y="663"/>
                  </a:lnTo>
                  <a:lnTo>
                    <a:pt x="2647" y="663"/>
                  </a:lnTo>
                  <a:lnTo>
                    <a:pt x="2647" y="663"/>
                  </a:lnTo>
                  <a:lnTo>
                    <a:pt x="2649" y="663"/>
                  </a:lnTo>
                  <a:lnTo>
                    <a:pt x="2649" y="665"/>
                  </a:lnTo>
                  <a:lnTo>
                    <a:pt x="2651" y="665"/>
                  </a:lnTo>
                  <a:lnTo>
                    <a:pt x="2651" y="667"/>
                  </a:lnTo>
                  <a:lnTo>
                    <a:pt x="2651" y="667"/>
                  </a:lnTo>
                  <a:lnTo>
                    <a:pt x="2651" y="667"/>
                  </a:lnTo>
                  <a:lnTo>
                    <a:pt x="2651" y="667"/>
                  </a:lnTo>
                  <a:lnTo>
                    <a:pt x="2652" y="667"/>
                  </a:lnTo>
                  <a:lnTo>
                    <a:pt x="2652" y="665"/>
                  </a:lnTo>
                  <a:lnTo>
                    <a:pt x="2652" y="665"/>
                  </a:lnTo>
                  <a:lnTo>
                    <a:pt x="2652" y="663"/>
                  </a:lnTo>
                  <a:lnTo>
                    <a:pt x="2651" y="663"/>
                  </a:lnTo>
                  <a:lnTo>
                    <a:pt x="2651" y="663"/>
                  </a:lnTo>
                  <a:lnTo>
                    <a:pt x="2651" y="663"/>
                  </a:lnTo>
                  <a:lnTo>
                    <a:pt x="2654" y="661"/>
                  </a:lnTo>
                  <a:lnTo>
                    <a:pt x="2654" y="661"/>
                  </a:lnTo>
                  <a:lnTo>
                    <a:pt x="2654" y="659"/>
                  </a:lnTo>
                  <a:lnTo>
                    <a:pt x="2652" y="657"/>
                  </a:lnTo>
                  <a:lnTo>
                    <a:pt x="2654" y="659"/>
                  </a:lnTo>
                  <a:lnTo>
                    <a:pt x="2656" y="659"/>
                  </a:lnTo>
                  <a:lnTo>
                    <a:pt x="2658" y="659"/>
                  </a:lnTo>
                  <a:lnTo>
                    <a:pt x="2658" y="659"/>
                  </a:lnTo>
                  <a:lnTo>
                    <a:pt x="2660" y="659"/>
                  </a:lnTo>
                  <a:lnTo>
                    <a:pt x="2660" y="661"/>
                  </a:lnTo>
                  <a:lnTo>
                    <a:pt x="2662" y="661"/>
                  </a:lnTo>
                  <a:lnTo>
                    <a:pt x="2662" y="663"/>
                  </a:lnTo>
                  <a:lnTo>
                    <a:pt x="2662" y="665"/>
                  </a:lnTo>
                  <a:lnTo>
                    <a:pt x="2662" y="665"/>
                  </a:lnTo>
                  <a:lnTo>
                    <a:pt x="2664" y="667"/>
                  </a:lnTo>
                  <a:lnTo>
                    <a:pt x="2666" y="667"/>
                  </a:lnTo>
                  <a:lnTo>
                    <a:pt x="2666" y="667"/>
                  </a:lnTo>
                  <a:lnTo>
                    <a:pt x="2669" y="667"/>
                  </a:lnTo>
                  <a:lnTo>
                    <a:pt x="2671" y="665"/>
                  </a:lnTo>
                  <a:lnTo>
                    <a:pt x="2671" y="665"/>
                  </a:lnTo>
                  <a:lnTo>
                    <a:pt x="2671" y="663"/>
                  </a:lnTo>
                  <a:lnTo>
                    <a:pt x="2671" y="663"/>
                  </a:lnTo>
                  <a:lnTo>
                    <a:pt x="2673" y="663"/>
                  </a:lnTo>
                  <a:lnTo>
                    <a:pt x="2675" y="661"/>
                  </a:lnTo>
                  <a:lnTo>
                    <a:pt x="2675" y="661"/>
                  </a:lnTo>
                  <a:lnTo>
                    <a:pt x="2675" y="659"/>
                  </a:lnTo>
                  <a:lnTo>
                    <a:pt x="2675" y="659"/>
                  </a:lnTo>
                  <a:lnTo>
                    <a:pt x="2677" y="659"/>
                  </a:lnTo>
                  <a:lnTo>
                    <a:pt x="2677" y="659"/>
                  </a:lnTo>
                  <a:lnTo>
                    <a:pt x="2683" y="661"/>
                  </a:lnTo>
                  <a:lnTo>
                    <a:pt x="2686" y="661"/>
                  </a:lnTo>
                  <a:lnTo>
                    <a:pt x="2690" y="661"/>
                  </a:lnTo>
                  <a:lnTo>
                    <a:pt x="2690" y="661"/>
                  </a:lnTo>
                  <a:lnTo>
                    <a:pt x="2690" y="661"/>
                  </a:lnTo>
                  <a:lnTo>
                    <a:pt x="2690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3"/>
                  </a:lnTo>
                  <a:lnTo>
                    <a:pt x="2694" y="663"/>
                  </a:lnTo>
                  <a:lnTo>
                    <a:pt x="2694" y="663"/>
                  </a:lnTo>
                  <a:lnTo>
                    <a:pt x="2694" y="661"/>
                  </a:lnTo>
                  <a:lnTo>
                    <a:pt x="2696" y="661"/>
                  </a:lnTo>
                  <a:lnTo>
                    <a:pt x="2696" y="663"/>
                  </a:lnTo>
                  <a:lnTo>
                    <a:pt x="2696" y="663"/>
                  </a:lnTo>
                  <a:lnTo>
                    <a:pt x="2694" y="663"/>
                  </a:lnTo>
                  <a:lnTo>
                    <a:pt x="2694" y="663"/>
                  </a:lnTo>
                  <a:lnTo>
                    <a:pt x="2692" y="663"/>
                  </a:lnTo>
                  <a:lnTo>
                    <a:pt x="2692" y="665"/>
                  </a:lnTo>
                  <a:lnTo>
                    <a:pt x="2692" y="665"/>
                  </a:lnTo>
                  <a:lnTo>
                    <a:pt x="2690" y="665"/>
                  </a:lnTo>
                  <a:lnTo>
                    <a:pt x="2690" y="663"/>
                  </a:lnTo>
                  <a:lnTo>
                    <a:pt x="2688" y="663"/>
                  </a:lnTo>
                  <a:lnTo>
                    <a:pt x="2683" y="663"/>
                  </a:lnTo>
                  <a:lnTo>
                    <a:pt x="2681" y="661"/>
                  </a:lnTo>
                  <a:lnTo>
                    <a:pt x="2679" y="661"/>
                  </a:lnTo>
                  <a:lnTo>
                    <a:pt x="2677" y="661"/>
                  </a:lnTo>
                  <a:lnTo>
                    <a:pt x="2677" y="663"/>
                  </a:lnTo>
                  <a:lnTo>
                    <a:pt x="2675" y="663"/>
                  </a:lnTo>
                  <a:lnTo>
                    <a:pt x="2675" y="667"/>
                  </a:lnTo>
                  <a:lnTo>
                    <a:pt x="2675" y="667"/>
                  </a:lnTo>
                  <a:lnTo>
                    <a:pt x="2675" y="668"/>
                  </a:lnTo>
                  <a:lnTo>
                    <a:pt x="2677" y="668"/>
                  </a:lnTo>
                  <a:lnTo>
                    <a:pt x="2677" y="668"/>
                  </a:lnTo>
                  <a:lnTo>
                    <a:pt x="2677" y="670"/>
                  </a:lnTo>
                  <a:lnTo>
                    <a:pt x="2673" y="672"/>
                  </a:lnTo>
                  <a:lnTo>
                    <a:pt x="2673" y="674"/>
                  </a:lnTo>
                  <a:lnTo>
                    <a:pt x="2675" y="674"/>
                  </a:lnTo>
                  <a:lnTo>
                    <a:pt x="2675" y="674"/>
                  </a:lnTo>
                  <a:lnTo>
                    <a:pt x="2677" y="674"/>
                  </a:lnTo>
                  <a:lnTo>
                    <a:pt x="2679" y="676"/>
                  </a:lnTo>
                  <a:lnTo>
                    <a:pt x="2679" y="676"/>
                  </a:lnTo>
                  <a:lnTo>
                    <a:pt x="2679" y="678"/>
                  </a:lnTo>
                  <a:lnTo>
                    <a:pt x="2679" y="678"/>
                  </a:lnTo>
                  <a:lnTo>
                    <a:pt x="2679" y="680"/>
                  </a:lnTo>
                  <a:lnTo>
                    <a:pt x="2683" y="682"/>
                  </a:lnTo>
                  <a:lnTo>
                    <a:pt x="2685" y="682"/>
                  </a:lnTo>
                  <a:lnTo>
                    <a:pt x="2685" y="684"/>
                  </a:lnTo>
                  <a:lnTo>
                    <a:pt x="2685" y="684"/>
                  </a:lnTo>
                  <a:lnTo>
                    <a:pt x="2688" y="682"/>
                  </a:lnTo>
                  <a:lnTo>
                    <a:pt x="2690" y="684"/>
                  </a:lnTo>
                  <a:lnTo>
                    <a:pt x="2690" y="684"/>
                  </a:lnTo>
                  <a:lnTo>
                    <a:pt x="2692" y="684"/>
                  </a:lnTo>
                  <a:lnTo>
                    <a:pt x="2692" y="685"/>
                  </a:lnTo>
                  <a:lnTo>
                    <a:pt x="2694" y="685"/>
                  </a:lnTo>
                  <a:lnTo>
                    <a:pt x="2694" y="687"/>
                  </a:lnTo>
                  <a:lnTo>
                    <a:pt x="2709" y="695"/>
                  </a:lnTo>
                  <a:lnTo>
                    <a:pt x="2713" y="697"/>
                  </a:lnTo>
                  <a:lnTo>
                    <a:pt x="2715" y="697"/>
                  </a:lnTo>
                  <a:lnTo>
                    <a:pt x="2721" y="695"/>
                  </a:lnTo>
                  <a:lnTo>
                    <a:pt x="2722" y="695"/>
                  </a:lnTo>
                  <a:lnTo>
                    <a:pt x="2724" y="695"/>
                  </a:lnTo>
                  <a:lnTo>
                    <a:pt x="2726" y="695"/>
                  </a:lnTo>
                  <a:lnTo>
                    <a:pt x="2728" y="695"/>
                  </a:lnTo>
                  <a:lnTo>
                    <a:pt x="2728" y="695"/>
                  </a:lnTo>
                  <a:lnTo>
                    <a:pt x="2738" y="697"/>
                  </a:lnTo>
                  <a:lnTo>
                    <a:pt x="2738" y="697"/>
                  </a:lnTo>
                  <a:lnTo>
                    <a:pt x="2739" y="697"/>
                  </a:lnTo>
                  <a:lnTo>
                    <a:pt x="2741" y="699"/>
                  </a:lnTo>
                  <a:lnTo>
                    <a:pt x="2745" y="699"/>
                  </a:lnTo>
                  <a:lnTo>
                    <a:pt x="2745" y="699"/>
                  </a:lnTo>
                  <a:lnTo>
                    <a:pt x="2747" y="699"/>
                  </a:lnTo>
                  <a:lnTo>
                    <a:pt x="2747" y="699"/>
                  </a:lnTo>
                  <a:lnTo>
                    <a:pt x="2749" y="699"/>
                  </a:lnTo>
                  <a:lnTo>
                    <a:pt x="2751" y="699"/>
                  </a:lnTo>
                  <a:lnTo>
                    <a:pt x="2753" y="699"/>
                  </a:lnTo>
                  <a:lnTo>
                    <a:pt x="2758" y="699"/>
                  </a:lnTo>
                  <a:lnTo>
                    <a:pt x="2762" y="699"/>
                  </a:lnTo>
                  <a:lnTo>
                    <a:pt x="2762" y="701"/>
                  </a:lnTo>
                  <a:lnTo>
                    <a:pt x="2766" y="704"/>
                  </a:lnTo>
                  <a:lnTo>
                    <a:pt x="2768" y="704"/>
                  </a:lnTo>
                  <a:lnTo>
                    <a:pt x="2768" y="704"/>
                  </a:lnTo>
                  <a:lnTo>
                    <a:pt x="2770" y="704"/>
                  </a:lnTo>
                  <a:lnTo>
                    <a:pt x="2770" y="706"/>
                  </a:lnTo>
                  <a:lnTo>
                    <a:pt x="2772" y="706"/>
                  </a:lnTo>
                  <a:lnTo>
                    <a:pt x="2772" y="706"/>
                  </a:lnTo>
                  <a:lnTo>
                    <a:pt x="2774" y="706"/>
                  </a:lnTo>
                  <a:lnTo>
                    <a:pt x="2775" y="708"/>
                  </a:lnTo>
                  <a:lnTo>
                    <a:pt x="2775" y="708"/>
                  </a:lnTo>
                  <a:lnTo>
                    <a:pt x="2777" y="710"/>
                  </a:lnTo>
                  <a:lnTo>
                    <a:pt x="2783" y="710"/>
                  </a:lnTo>
                  <a:lnTo>
                    <a:pt x="2789" y="712"/>
                  </a:lnTo>
                  <a:lnTo>
                    <a:pt x="2791" y="712"/>
                  </a:lnTo>
                  <a:lnTo>
                    <a:pt x="2792" y="714"/>
                  </a:lnTo>
                  <a:lnTo>
                    <a:pt x="2792" y="714"/>
                  </a:lnTo>
                  <a:lnTo>
                    <a:pt x="2794" y="714"/>
                  </a:lnTo>
                  <a:lnTo>
                    <a:pt x="2794" y="714"/>
                  </a:lnTo>
                  <a:lnTo>
                    <a:pt x="2796" y="716"/>
                  </a:lnTo>
                  <a:lnTo>
                    <a:pt x="2802" y="718"/>
                  </a:lnTo>
                  <a:lnTo>
                    <a:pt x="2808" y="721"/>
                  </a:lnTo>
                  <a:lnTo>
                    <a:pt x="2811" y="723"/>
                  </a:lnTo>
                  <a:lnTo>
                    <a:pt x="2815" y="725"/>
                  </a:lnTo>
                  <a:lnTo>
                    <a:pt x="2815" y="725"/>
                  </a:lnTo>
                  <a:lnTo>
                    <a:pt x="2817" y="725"/>
                  </a:lnTo>
                  <a:lnTo>
                    <a:pt x="2817" y="725"/>
                  </a:lnTo>
                  <a:lnTo>
                    <a:pt x="2819" y="725"/>
                  </a:lnTo>
                  <a:lnTo>
                    <a:pt x="2819" y="725"/>
                  </a:lnTo>
                  <a:lnTo>
                    <a:pt x="2819" y="725"/>
                  </a:lnTo>
                  <a:lnTo>
                    <a:pt x="2819" y="727"/>
                  </a:lnTo>
                  <a:lnTo>
                    <a:pt x="2819" y="727"/>
                  </a:lnTo>
                  <a:lnTo>
                    <a:pt x="2821" y="727"/>
                  </a:lnTo>
                  <a:lnTo>
                    <a:pt x="2821" y="729"/>
                  </a:lnTo>
                  <a:lnTo>
                    <a:pt x="2823" y="727"/>
                  </a:lnTo>
                  <a:lnTo>
                    <a:pt x="2825" y="727"/>
                  </a:lnTo>
                  <a:lnTo>
                    <a:pt x="2828" y="725"/>
                  </a:lnTo>
                  <a:lnTo>
                    <a:pt x="2830" y="723"/>
                  </a:lnTo>
                  <a:lnTo>
                    <a:pt x="2830" y="725"/>
                  </a:lnTo>
                  <a:lnTo>
                    <a:pt x="2830" y="725"/>
                  </a:lnTo>
                  <a:lnTo>
                    <a:pt x="2830" y="725"/>
                  </a:lnTo>
                  <a:lnTo>
                    <a:pt x="2828" y="725"/>
                  </a:lnTo>
                  <a:lnTo>
                    <a:pt x="2828" y="727"/>
                  </a:lnTo>
                  <a:lnTo>
                    <a:pt x="2828" y="727"/>
                  </a:lnTo>
                  <a:lnTo>
                    <a:pt x="2828" y="727"/>
                  </a:lnTo>
                  <a:lnTo>
                    <a:pt x="2832" y="729"/>
                  </a:lnTo>
                  <a:lnTo>
                    <a:pt x="2836" y="729"/>
                  </a:lnTo>
                  <a:lnTo>
                    <a:pt x="2838" y="727"/>
                  </a:lnTo>
                  <a:lnTo>
                    <a:pt x="2838" y="725"/>
                  </a:lnTo>
                  <a:lnTo>
                    <a:pt x="2840" y="725"/>
                  </a:lnTo>
                  <a:lnTo>
                    <a:pt x="2838" y="727"/>
                  </a:lnTo>
                  <a:lnTo>
                    <a:pt x="2838" y="729"/>
                  </a:lnTo>
                  <a:lnTo>
                    <a:pt x="2838" y="731"/>
                  </a:lnTo>
                  <a:lnTo>
                    <a:pt x="2840" y="731"/>
                  </a:lnTo>
                  <a:lnTo>
                    <a:pt x="2842" y="729"/>
                  </a:lnTo>
                  <a:lnTo>
                    <a:pt x="2842" y="731"/>
                  </a:lnTo>
                  <a:lnTo>
                    <a:pt x="2844" y="733"/>
                  </a:lnTo>
                  <a:lnTo>
                    <a:pt x="2847" y="733"/>
                  </a:lnTo>
                  <a:lnTo>
                    <a:pt x="2847" y="733"/>
                  </a:lnTo>
                  <a:lnTo>
                    <a:pt x="2847" y="731"/>
                  </a:lnTo>
                  <a:lnTo>
                    <a:pt x="2847" y="731"/>
                  </a:lnTo>
                  <a:lnTo>
                    <a:pt x="2851" y="729"/>
                  </a:lnTo>
                  <a:lnTo>
                    <a:pt x="2851" y="729"/>
                  </a:lnTo>
                  <a:lnTo>
                    <a:pt x="2851" y="733"/>
                  </a:lnTo>
                  <a:lnTo>
                    <a:pt x="2851" y="733"/>
                  </a:lnTo>
                  <a:lnTo>
                    <a:pt x="2851" y="735"/>
                  </a:lnTo>
                  <a:lnTo>
                    <a:pt x="2853" y="735"/>
                  </a:lnTo>
                  <a:lnTo>
                    <a:pt x="2853" y="735"/>
                  </a:lnTo>
                  <a:lnTo>
                    <a:pt x="2853" y="733"/>
                  </a:lnTo>
                  <a:lnTo>
                    <a:pt x="2855" y="735"/>
                  </a:lnTo>
                  <a:lnTo>
                    <a:pt x="2855" y="735"/>
                  </a:lnTo>
                  <a:lnTo>
                    <a:pt x="2857" y="735"/>
                  </a:lnTo>
                  <a:lnTo>
                    <a:pt x="2857" y="735"/>
                  </a:lnTo>
                  <a:lnTo>
                    <a:pt x="2857" y="735"/>
                  </a:lnTo>
                  <a:lnTo>
                    <a:pt x="2857" y="737"/>
                  </a:lnTo>
                  <a:lnTo>
                    <a:pt x="2857" y="737"/>
                  </a:lnTo>
                  <a:lnTo>
                    <a:pt x="2857" y="737"/>
                  </a:lnTo>
                  <a:lnTo>
                    <a:pt x="2857" y="738"/>
                  </a:lnTo>
                  <a:lnTo>
                    <a:pt x="2859" y="738"/>
                  </a:lnTo>
                  <a:lnTo>
                    <a:pt x="2861" y="740"/>
                  </a:lnTo>
                  <a:lnTo>
                    <a:pt x="2864" y="738"/>
                  </a:lnTo>
                  <a:lnTo>
                    <a:pt x="2864" y="740"/>
                  </a:lnTo>
                  <a:lnTo>
                    <a:pt x="2864" y="740"/>
                  </a:lnTo>
                  <a:lnTo>
                    <a:pt x="2864" y="740"/>
                  </a:lnTo>
                  <a:lnTo>
                    <a:pt x="2866" y="740"/>
                  </a:lnTo>
                  <a:lnTo>
                    <a:pt x="2866" y="742"/>
                  </a:lnTo>
                  <a:lnTo>
                    <a:pt x="2868" y="742"/>
                  </a:lnTo>
                  <a:lnTo>
                    <a:pt x="2868" y="742"/>
                  </a:lnTo>
                  <a:lnTo>
                    <a:pt x="2868" y="742"/>
                  </a:lnTo>
                  <a:lnTo>
                    <a:pt x="2870" y="740"/>
                  </a:lnTo>
                  <a:lnTo>
                    <a:pt x="2870" y="740"/>
                  </a:lnTo>
                  <a:lnTo>
                    <a:pt x="2870" y="740"/>
                  </a:lnTo>
                  <a:lnTo>
                    <a:pt x="2872" y="742"/>
                  </a:lnTo>
                  <a:lnTo>
                    <a:pt x="2872" y="742"/>
                  </a:lnTo>
                  <a:lnTo>
                    <a:pt x="2872" y="744"/>
                  </a:lnTo>
                  <a:lnTo>
                    <a:pt x="2870" y="744"/>
                  </a:lnTo>
                  <a:lnTo>
                    <a:pt x="2872" y="744"/>
                  </a:lnTo>
                  <a:lnTo>
                    <a:pt x="2872" y="746"/>
                  </a:lnTo>
                  <a:lnTo>
                    <a:pt x="2874" y="746"/>
                  </a:lnTo>
                  <a:lnTo>
                    <a:pt x="2876" y="748"/>
                  </a:lnTo>
                  <a:lnTo>
                    <a:pt x="2878" y="748"/>
                  </a:lnTo>
                  <a:lnTo>
                    <a:pt x="2878" y="748"/>
                  </a:lnTo>
                  <a:lnTo>
                    <a:pt x="2878" y="748"/>
                  </a:lnTo>
                  <a:lnTo>
                    <a:pt x="2880" y="746"/>
                  </a:lnTo>
                  <a:lnTo>
                    <a:pt x="2880" y="748"/>
                  </a:lnTo>
                  <a:lnTo>
                    <a:pt x="2881" y="750"/>
                  </a:lnTo>
                  <a:lnTo>
                    <a:pt x="2881" y="752"/>
                  </a:lnTo>
                  <a:lnTo>
                    <a:pt x="2883" y="752"/>
                  </a:lnTo>
                  <a:lnTo>
                    <a:pt x="2883" y="752"/>
                  </a:lnTo>
                  <a:lnTo>
                    <a:pt x="2887" y="750"/>
                  </a:lnTo>
                  <a:lnTo>
                    <a:pt x="2887" y="752"/>
                  </a:lnTo>
                  <a:lnTo>
                    <a:pt x="2885" y="754"/>
                  </a:lnTo>
                  <a:lnTo>
                    <a:pt x="2885" y="754"/>
                  </a:lnTo>
                  <a:lnTo>
                    <a:pt x="2885" y="754"/>
                  </a:lnTo>
                  <a:lnTo>
                    <a:pt x="2887" y="757"/>
                  </a:lnTo>
                  <a:lnTo>
                    <a:pt x="2887" y="757"/>
                  </a:lnTo>
                  <a:lnTo>
                    <a:pt x="2887" y="757"/>
                  </a:lnTo>
                  <a:lnTo>
                    <a:pt x="2889" y="757"/>
                  </a:lnTo>
                  <a:lnTo>
                    <a:pt x="2893" y="754"/>
                  </a:lnTo>
                  <a:lnTo>
                    <a:pt x="2895" y="756"/>
                  </a:lnTo>
                  <a:lnTo>
                    <a:pt x="2893" y="757"/>
                  </a:lnTo>
                  <a:lnTo>
                    <a:pt x="2895" y="759"/>
                  </a:lnTo>
                  <a:lnTo>
                    <a:pt x="2897" y="761"/>
                  </a:lnTo>
                  <a:lnTo>
                    <a:pt x="2899" y="765"/>
                  </a:lnTo>
                  <a:lnTo>
                    <a:pt x="2900" y="765"/>
                  </a:lnTo>
                  <a:lnTo>
                    <a:pt x="2902" y="765"/>
                  </a:lnTo>
                  <a:lnTo>
                    <a:pt x="2902" y="765"/>
                  </a:lnTo>
                  <a:lnTo>
                    <a:pt x="2902" y="763"/>
                  </a:lnTo>
                  <a:lnTo>
                    <a:pt x="2902" y="761"/>
                  </a:lnTo>
                  <a:lnTo>
                    <a:pt x="2902" y="761"/>
                  </a:lnTo>
                  <a:lnTo>
                    <a:pt x="2902" y="761"/>
                  </a:lnTo>
                  <a:lnTo>
                    <a:pt x="2904" y="761"/>
                  </a:lnTo>
                  <a:lnTo>
                    <a:pt x="2904" y="759"/>
                  </a:lnTo>
                  <a:lnTo>
                    <a:pt x="2904" y="761"/>
                  </a:lnTo>
                  <a:lnTo>
                    <a:pt x="2904" y="761"/>
                  </a:lnTo>
                  <a:lnTo>
                    <a:pt x="2904" y="763"/>
                  </a:lnTo>
                  <a:lnTo>
                    <a:pt x="2904" y="765"/>
                  </a:lnTo>
                  <a:lnTo>
                    <a:pt x="2904" y="767"/>
                  </a:lnTo>
                  <a:lnTo>
                    <a:pt x="2904" y="767"/>
                  </a:lnTo>
                  <a:lnTo>
                    <a:pt x="2906" y="769"/>
                  </a:lnTo>
                  <a:lnTo>
                    <a:pt x="2906" y="769"/>
                  </a:lnTo>
                  <a:lnTo>
                    <a:pt x="2908" y="769"/>
                  </a:lnTo>
                  <a:lnTo>
                    <a:pt x="2908" y="769"/>
                  </a:lnTo>
                  <a:lnTo>
                    <a:pt x="2906" y="769"/>
                  </a:lnTo>
                  <a:lnTo>
                    <a:pt x="2906" y="771"/>
                  </a:lnTo>
                  <a:lnTo>
                    <a:pt x="2906" y="771"/>
                  </a:lnTo>
                  <a:lnTo>
                    <a:pt x="2904" y="771"/>
                  </a:lnTo>
                  <a:lnTo>
                    <a:pt x="2904" y="771"/>
                  </a:lnTo>
                  <a:lnTo>
                    <a:pt x="2904" y="773"/>
                  </a:lnTo>
                  <a:lnTo>
                    <a:pt x="2904" y="774"/>
                  </a:lnTo>
                  <a:lnTo>
                    <a:pt x="2904" y="776"/>
                  </a:lnTo>
                  <a:lnTo>
                    <a:pt x="2904" y="780"/>
                  </a:lnTo>
                  <a:lnTo>
                    <a:pt x="2904" y="780"/>
                  </a:lnTo>
                  <a:lnTo>
                    <a:pt x="2904" y="782"/>
                  </a:lnTo>
                  <a:lnTo>
                    <a:pt x="2904" y="782"/>
                  </a:lnTo>
                  <a:lnTo>
                    <a:pt x="2906" y="782"/>
                  </a:lnTo>
                  <a:lnTo>
                    <a:pt x="2906" y="782"/>
                  </a:lnTo>
                  <a:lnTo>
                    <a:pt x="2906" y="782"/>
                  </a:lnTo>
                  <a:lnTo>
                    <a:pt x="2906" y="782"/>
                  </a:lnTo>
                  <a:lnTo>
                    <a:pt x="2910" y="782"/>
                  </a:lnTo>
                  <a:lnTo>
                    <a:pt x="2912" y="780"/>
                  </a:lnTo>
                  <a:lnTo>
                    <a:pt x="2914" y="780"/>
                  </a:lnTo>
                  <a:lnTo>
                    <a:pt x="2916" y="778"/>
                  </a:lnTo>
                  <a:lnTo>
                    <a:pt x="2917" y="778"/>
                  </a:lnTo>
                  <a:lnTo>
                    <a:pt x="2919" y="778"/>
                  </a:lnTo>
                  <a:lnTo>
                    <a:pt x="2921" y="778"/>
                  </a:lnTo>
                  <a:lnTo>
                    <a:pt x="2923" y="778"/>
                  </a:lnTo>
                  <a:lnTo>
                    <a:pt x="2925" y="778"/>
                  </a:lnTo>
                  <a:lnTo>
                    <a:pt x="2921" y="780"/>
                  </a:lnTo>
                  <a:lnTo>
                    <a:pt x="2917" y="782"/>
                  </a:lnTo>
                  <a:lnTo>
                    <a:pt x="2910" y="784"/>
                  </a:lnTo>
                  <a:lnTo>
                    <a:pt x="2912" y="786"/>
                  </a:lnTo>
                  <a:lnTo>
                    <a:pt x="2912" y="786"/>
                  </a:lnTo>
                  <a:lnTo>
                    <a:pt x="2912" y="788"/>
                  </a:lnTo>
                  <a:lnTo>
                    <a:pt x="2912" y="788"/>
                  </a:lnTo>
                  <a:lnTo>
                    <a:pt x="2914" y="788"/>
                  </a:lnTo>
                  <a:lnTo>
                    <a:pt x="2921" y="790"/>
                  </a:lnTo>
                  <a:lnTo>
                    <a:pt x="2923" y="790"/>
                  </a:lnTo>
                  <a:lnTo>
                    <a:pt x="2925" y="790"/>
                  </a:lnTo>
                  <a:lnTo>
                    <a:pt x="2927" y="790"/>
                  </a:lnTo>
                  <a:lnTo>
                    <a:pt x="2925" y="790"/>
                  </a:lnTo>
                  <a:lnTo>
                    <a:pt x="2919" y="792"/>
                  </a:lnTo>
                  <a:lnTo>
                    <a:pt x="2917" y="793"/>
                  </a:lnTo>
                  <a:lnTo>
                    <a:pt x="2917" y="795"/>
                  </a:lnTo>
                  <a:lnTo>
                    <a:pt x="2917" y="797"/>
                  </a:lnTo>
                  <a:lnTo>
                    <a:pt x="2923" y="803"/>
                  </a:lnTo>
                  <a:lnTo>
                    <a:pt x="2923" y="805"/>
                  </a:lnTo>
                  <a:lnTo>
                    <a:pt x="2923" y="805"/>
                  </a:lnTo>
                  <a:lnTo>
                    <a:pt x="2925" y="807"/>
                  </a:lnTo>
                  <a:lnTo>
                    <a:pt x="2925" y="807"/>
                  </a:lnTo>
                  <a:lnTo>
                    <a:pt x="2925" y="809"/>
                  </a:lnTo>
                  <a:lnTo>
                    <a:pt x="2927" y="812"/>
                  </a:lnTo>
                  <a:lnTo>
                    <a:pt x="2927" y="812"/>
                  </a:lnTo>
                  <a:lnTo>
                    <a:pt x="2927" y="816"/>
                  </a:lnTo>
                  <a:lnTo>
                    <a:pt x="2927" y="818"/>
                  </a:lnTo>
                  <a:lnTo>
                    <a:pt x="2927" y="820"/>
                  </a:lnTo>
                  <a:lnTo>
                    <a:pt x="2929" y="822"/>
                  </a:lnTo>
                  <a:lnTo>
                    <a:pt x="2931" y="827"/>
                  </a:lnTo>
                  <a:lnTo>
                    <a:pt x="2940" y="835"/>
                  </a:lnTo>
                  <a:lnTo>
                    <a:pt x="2942" y="837"/>
                  </a:lnTo>
                  <a:lnTo>
                    <a:pt x="2942" y="837"/>
                  </a:lnTo>
                  <a:lnTo>
                    <a:pt x="2946" y="841"/>
                  </a:lnTo>
                  <a:lnTo>
                    <a:pt x="2948" y="843"/>
                  </a:lnTo>
                  <a:lnTo>
                    <a:pt x="2955" y="848"/>
                  </a:lnTo>
                  <a:lnTo>
                    <a:pt x="2952" y="845"/>
                  </a:lnTo>
                  <a:lnTo>
                    <a:pt x="2950" y="845"/>
                  </a:lnTo>
                  <a:lnTo>
                    <a:pt x="2948" y="845"/>
                  </a:lnTo>
                  <a:lnTo>
                    <a:pt x="2946" y="845"/>
                  </a:lnTo>
                  <a:lnTo>
                    <a:pt x="2946" y="845"/>
                  </a:lnTo>
                  <a:lnTo>
                    <a:pt x="2946" y="846"/>
                  </a:lnTo>
                  <a:lnTo>
                    <a:pt x="2946" y="848"/>
                  </a:lnTo>
                  <a:lnTo>
                    <a:pt x="2948" y="848"/>
                  </a:lnTo>
                  <a:lnTo>
                    <a:pt x="2950" y="850"/>
                  </a:lnTo>
                  <a:lnTo>
                    <a:pt x="2952" y="850"/>
                  </a:lnTo>
                  <a:lnTo>
                    <a:pt x="2955" y="854"/>
                  </a:lnTo>
                  <a:lnTo>
                    <a:pt x="2957" y="856"/>
                  </a:lnTo>
                  <a:lnTo>
                    <a:pt x="2957" y="856"/>
                  </a:lnTo>
                  <a:lnTo>
                    <a:pt x="2963" y="856"/>
                  </a:lnTo>
                  <a:lnTo>
                    <a:pt x="2965" y="856"/>
                  </a:lnTo>
                  <a:lnTo>
                    <a:pt x="2967" y="858"/>
                  </a:lnTo>
                  <a:lnTo>
                    <a:pt x="2972" y="862"/>
                  </a:lnTo>
                  <a:lnTo>
                    <a:pt x="2974" y="863"/>
                  </a:lnTo>
                  <a:lnTo>
                    <a:pt x="2976" y="863"/>
                  </a:lnTo>
                  <a:lnTo>
                    <a:pt x="2976" y="863"/>
                  </a:lnTo>
                  <a:lnTo>
                    <a:pt x="2978" y="865"/>
                  </a:lnTo>
                  <a:lnTo>
                    <a:pt x="2980" y="865"/>
                  </a:lnTo>
                  <a:lnTo>
                    <a:pt x="2980" y="865"/>
                  </a:lnTo>
                  <a:lnTo>
                    <a:pt x="2980" y="865"/>
                  </a:lnTo>
                  <a:lnTo>
                    <a:pt x="2976" y="865"/>
                  </a:lnTo>
                  <a:lnTo>
                    <a:pt x="2976" y="865"/>
                  </a:lnTo>
                  <a:lnTo>
                    <a:pt x="2974" y="865"/>
                  </a:lnTo>
                  <a:lnTo>
                    <a:pt x="2974" y="865"/>
                  </a:lnTo>
                  <a:lnTo>
                    <a:pt x="2972" y="865"/>
                  </a:lnTo>
                  <a:lnTo>
                    <a:pt x="2972" y="863"/>
                  </a:lnTo>
                  <a:lnTo>
                    <a:pt x="2972" y="863"/>
                  </a:lnTo>
                  <a:lnTo>
                    <a:pt x="2970" y="862"/>
                  </a:lnTo>
                  <a:lnTo>
                    <a:pt x="2969" y="862"/>
                  </a:lnTo>
                  <a:lnTo>
                    <a:pt x="2967" y="858"/>
                  </a:lnTo>
                  <a:lnTo>
                    <a:pt x="2965" y="858"/>
                  </a:lnTo>
                  <a:lnTo>
                    <a:pt x="2965" y="858"/>
                  </a:lnTo>
                  <a:lnTo>
                    <a:pt x="2963" y="858"/>
                  </a:lnTo>
                  <a:lnTo>
                    <a:pt x="2963" y="858"/>
                  </a:lnTo>
                  <a:lnTo>
                    <a:pt x="2961" y="858"/>
                  </a:lnTo>
                  <a:lnTo>
                    <a:pt x="2959" y="858"/>
                  </a:lnTo>
                  <a:lnTo>
                    <a:pt x="2953" y="858"/>
                  </a:lnTo>
                  <a:lnTo>
                    <a:pt x="2953" y="858"/>
                  </a:lnTo>
                  <a:lnTo>
                    <a:pt x="2952" y="860"/>
                  </a:lnTo>
                  <a:lnTo>
                    <a:pt x="2950" y="862"/>
                  </a:lnTo>
                  <a:lnTo>
                    <a:pt x="2948" y="862"/>
                  </a:lnTo>
                  <a:lnTo>
                    <a:pt x="2946" y="860"/>
                  </a:lnTo>
                  <a:lnTo>
                    <a:pt x="2944" y="860"/>
                  </a:lnTo>
                  <a:lnTo>
                    <a:pt x="2940" y="860"/>
                  </a:lnTo>
                  <a:lnTo>
                    <a:pt x="2940" y="860"/>
                  </a:lnTo>
                  <a:lnTo>
                    <a:pt x="2938" y="860"/>
                  </a:lnTo>
                  <a:lnTo>
                    <a:pt x="2938" y="862"/>
                  </a:lnTo>
                  <a:lnTo>
                    <a:pt x="2938" y="863"/>
                  </a:lnTo>
                  <a:lnTo>
                    <a:pt x="2944" y="867"/>
                  </a:lnTo>
                  <a:lnTo>
                    <a:pt x="2950" y="875"/>
                  </a:lnTo>
                  <a:lnTo>
                    <a:pt x="2952" y="875"/>
                  </a:lnTo>
                  <a:lnTo>
                    <a:pt x="2952" y="875"/>
                  </a:lnTo>
                  <a:lnTo>
                    <a:pt x="2955" y="877"/>
                  </a:lnTo>
                  <a:lnTo>
                    <a:pt x="2957" y="877"/>
                  </a:lnTo>
                  <a:lnTo>
                    <a:pt x="2957" y="879"/>
                  </a:lnTo>
                  <a:lnTo>
                    <a:pt x="2963" y="879"/>
                  </a:lnTo>
                  <a:lnTo>
                    <a:pt x="2963" y="879"/>
                  </a:lnTo>
                  <a:lnTo>
                    <a:pt x="2965" y="879"/>
                  </a:lnTo>
                  <a:lnTo>
                    <a:pt x="2969" y="880"/>
                  </a:lnTo>
                  <a:lnTo>
                    <a:pt x="2970" y="882"/>
                  </a:lnTo>
                  <a:lnTo>
                    <a:pt x="2970" y="882"/>
                  </a:lnTo>
                  <a:lnTo>
                    <a:pt x="2974" y="882"/>
                  </a:lnTo>
                  <a:lnTo>
                    <a:pt x="2978" y="882"/>
                  </a:lnTo>
                  <a:lnTo>
                    <a:pt x="2978" y="880"/>
                  </a:lnTo>
                  <a:lnTo>
                    <a:pt x="2978" y="880"/>
                  </a:lnTo>
                  <a:lnTo>
                    <a:pt x="2980" y="879"/>
                  </a:lnTo>
                  <a:lnTo>
                    <a:pt x="2982" y="879"/>
                  </a:lnTo>
                  <a:lnTo>
                    <a:pt x="2982" y="877"/>
                  </a:lnTo>
                  <a:lnTo>
                    <a:pt x="2984" y="879"/>
                  </a:lnTo>
                  <a:lnTo>
                    <a:pt x="2984" y="879"/>
                  </a:lnTo>
                  <a:lnTo>
                    <a:pt x="2982" y="879"/>
                  </a:lnTo>
                  <a:lnTo>
                    <a:pt x="2980" y="880"/>
                  </a:lnTo>
                  <a:lnTo>
                    <a:pt x="2980" y="882"/>
                  </a:lnTo>
                  <a:lnTo>
                    <a:pt x="2978" y="884"/>
                  </a:lnTo>
                  <a:lnTo>
                    <a:pt x="2978" y="884"/>
                  </a:lnTo>
                  <a:lnTo>
                    <a:pt x="2967" y="884"/>
                  </a:lnTo>
                  <a:lnTo>
                    <a:pt x="2967" y="884"/>
                  </a:lnTo>
                  <a:lnTo>
                    <a:pt x="2965" y="882"/>
                  </a:lnTo>
                  <a:lnTo>
                    <a:pt x="2963" y="882"/>
                  </a:lnTo>
                  <a:lnTo>
                    <a:pt x="2961" y="880"/>
                  </a:lnTo>
                  <a:lnTo>
                    <a:pt x="2946" y="880"/>
                  </a:lnTo>
                  <a:lnTo>
                    <a:pt x="2944" y="880"/>
                  </a:lnTo>
                  <a:lnTo>
                    <a:pt x="2944" y="882"/>
                  </a:lnTo>
                  <a:lnTo>
                    <a:pt x="2946" y="882"/>
                  </a:lnTo>
                  <a:lnTo>
                    <a:pt x="2946" y="882"/>
                  </a:lnTo>
                  <a:lnTo>
                    <a:pt x="2948" y="884"/>
                  </a:lnTo>
                  <a:lnTo>
                    <a:pt x="2948" y="884"/>
                  </a:lnTo>
                  <a:lnTo>
                    <a:pt x="2950" y="884"/>
                  </a:lnTo>
                  <a:lnTo>
                    <a:pt x="2950" y="884"/>
                  </a:lnTo>
                  <a:lnTo>
                    <a:pt x="2950" y="884"/>
                  </a:lnTo>
                  <a:lnTo>
                    <a:pt x="2950" y="884"/>
                  </a:lnTo>
                  <a:lnTo>
                    <a:pt x="2952" y="886"/>
                  </a:lnTo>
                  <a:lnTo>
                    <a:pt x="2957" y="888"/>
                  </a:lnTo>
                  <a:lnTo>
                    <a:pt x="2959" y="890"/>
                  </a:lnTo>
                  <a:lnTo>
                    <a:pt x="2959" y="892"/>
                  </a:lnTo>
                  <a:lnTo>
                    <a:pt x="2963" y="896"/>
                  </a:lnTo>
                  <a:lnTo>
                    <a:pt x="2963" y="898"/>
                  </a:lnTo>
                  <a:lnTo>
                    <a:pt x="2963" y="901"/>
                  </a:lnTo>
                  <a:lnTo>
                    <a:pt x="2965" y="901"/>
                  </a:lnTo>
                  <a:lnTo>
                    <a:pt x="2967" y="901"/>
                  </a:lnTo>
                  <a:lnTo>
                    <a:pt x="2970" y="903"/>
                  </a:lnTo>
                  <a:lnTo>
                    <a:pt x="2972" y="903"/>
                  </a:lnTo>
                  <a:lnTo>
                    <a:pt x="2974" y="905"/>
                  </a:lnTo>
                  <a:lnTo>
                    <a:pt x="2972" y="907"/>
                  </a:lnTo>
                  <a:lnTo>
                    <a:pt x="2972" y="909"/>
                  </a:lnTo>
                  <a:lnTo>
                    <a:pt x="2972" y="909"/>
                  </a:lnTo>
                  <a:lnTo>
                    <a:pt x="2970" y="909"/>
                  </a:lnTo>
                  <a:lnTo>
                    <a:pt x="2970" y="911"/>
                  </a:lnTo>
                  <a:lnTo>
                    <a:pt x="2970" y="913"/>
                  </a:lnTo>
                  <a:lnTo>
                    <a:pt x="2970" y="913"/>
                  </a:lnTo>
                  <a:lnTo>
                    <a:pt x="2970" y="915"/>
                  </a:lnTo>
                  <a:lnTo>
                    <a:pt x="2969" y="918"/>
                  </a:lnTo>
                  <a:lnTo>
                    <a:pt x="2967" y="924"/>
                  </a:lnTo>
                  <a:lnTo>
                    <a:pt x="2967" y="926"/>
                  </a:lnTo>
                  <a:lnTo>
                    <a:pt x="2965" y="928"/>
                  </a:lnTo>
                  <a:lnTo>
                    <a:pt x="2963" y="928"/>
                  </a:lnTo>
                  <a:lnTo>
                    <a:pt x="2961" y="928"/>
                  </a:lnTo>
                  <a:lnTo>
                    <a:pt x="2961" y="930"/>
                  </a:lnTo>
                  <a:lnTo>
                    <a:pt x="2961" y="935"/>
                  </a:lnTo>
                  <a:lnTo>
                    <a:pt x="2961" y="937"/>
                  </a:lnTo>
                  <a:lnTo>
                    <a:pt x="2961" y="937"/>
                  </a:lnTo>
                  <a:lnTo>
                    <a:pt x="2961" y="939"/>
                  </a:lnTo>
                  <a:lnTo>
                    <a:pt x="2963" y="939"/>
                  </a:lnTo>
                  <a:lnTo>
                    <a:pt x="2963" y="939"/>
                  </a:lnTo>
                  <a:lnTo>
                    <a:pt x="2961" y="941"/>
                  </a:lnTo>
                  <a:lnTo>
                    <a:pt x="2961" y="941"/>
                  </a:lnTo>
                  <a:lnTo>
                    <a:pt x="2957" y="943"/>
                  </a:lnTo>
                  <a:lnTo>
                    <a:pt x="2957" y="943"/>
                  </a:lnTo>
                  <a:lnTo>
                    <a:pt x="2957" y="945"/>
                  </a:lnTo>
                  <a:lnTo>
                    <a:pt x="2957" y="947"/>
                  </a:lnTo>
                  <a:lnTo>
                    <a:pt x="2957" y="947"/>
                  </a:lnTo>
                  <a:lnTo>
                    <a:pt x="2959" y="951"/>
                  </a:lnTo>
                  <a:lnTo>
                    <a:pt x="2961" y="954"/>
                  </a:lnTo>
                  <a:lnTo>
                    <a:pt x="2961" y="954"/>
                  </a:lnTo>
                  <a:lnTo>
                    <a:pt x="2963" y="954"/>
                  </a:lnTo>
                  <a:lnTo>
                    <a:pt x="2963" y="954"/>
                  </a:lnTo>
                  <a:lnTo>
                    <a:pt x="2965" y="954"/>
                  </a:lnTo>
                  <a:lnTo>
                    <a:pt x="2965" y="954"/>
                  </a:lnTo>
                  <a:lnTo>
                    <a:pt x="2965" y="952"/>
                  </a:lnTo>
                  <a:lnTo>
                    <a:pt x="2965" y="952"/>
                  </a:lnTo>
                  <a:lnTo>
                    <a:pt x="2965" y="951"/>
                  </a:lnTo>
                  <a:lnTo>
                    <a:pt x="2972" y="945"/>
                  </a:lnTo>
                  <a:lnTo>
                    <a:pt x="2976" y="943"/>
                  </a:lnTo>
                  <a:lnTo>
                    <a:pt x="2980" y="941"/>
                  </a:lnTo>
                  <a:lnTo>
                    <a:pt x="2982" y="941"/>
                  </a:lnTo>
                  <a:lnTo>
                    <a:pt x="2982" y="937"/>
                  </a:lnTo>
                  <a:lnTo>
                    <a:pt x="2982" y="937"/>
                  </a:lnTo>
                  <a:lnTo>
                    <a:pt x="2984" y="937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4"/>
                  </a:lnTo>
                  <a:lnTo>
                    <a:pt x="2982" y="934"/>
                  </a:lnTo>
                  <a:lnTo>
                    <a:pt x="2982" y="932"/>
                  </a:lnTo>
                  <a:lnTo>
                    <a:pt x="2984" y="932"/>
                  </a:lnTo>
                  <a:lnTo>
                    <a:pt x="2987" y="934"/>
                  </a:lnTo>
                  <a:lnTo>
                    <a:pt x="2986" y="934"/>
                  </a:lnTo>
                  <a:lnTo>
                    <a:pt x="2984" y="934"/>
                  </a:lnTo>
                  <a:lnTo>
                    <a:pt x="2984" y="934"/>
                  </a:lnTo>
                  <a:lnTo>
                    <a:pt x="2982" y="934"/>
                  </a:lnTo>
                  <a:lnTo>
                    <a:pt x="2984" y="935"/>
                  </a:lnTo>
                  <a:lnTo>
                    <a:pt x="2984" y="935"/>
                  </a:lnTo>
                  <a:lnTo>
                    <a:pt x="2984" y="939"/>
                  </a:lnTo>
                  <a:lnTo>
                    <a:pt x="2984" y="939"/>
                  </a:lnTo>
                  <a:lnTo>
                    <a:pt x="2984" y="939"/>
                  </a:lnTo>
                  <a:lnTo>
                    <a:pt x="2984" y="941"/>
                  </a:lnTo>
                  <a:lnTo>
                    <a:pt x="2984" y="941"/>
                  </a:lnTo>
                  <a:lnTo>
                    <a:pt x="2984" y="943"/>
                  </a:lnTo>
                  <a:lnTo>
                    <a:pt x="2984" y="943"/>
                  </a:lnTo>
                  <a:lnTo>
                    <a:pt x="2984" y="945"/>
                  </a:lnTo>
                  <a:lnTo>
                    <a:pt x="2986" y="947"/>
                  </a:lnTo>
                  <a:lnTo>
                    <a:pt x="2989" y="949"/>
                  </a:lnTo>
                  <a:lnTo>
                    <a:pt x="2991" y="949"/>
                  </a:lnTo>
                  <a:lnTo>
                    <a:pt x="2993" y="949"/>
                  </a:lnTo>
                  <a:lnTo>
                    <a:pt x="2997" y="949"/>
                  </a:lnTo>
                  <a:lnTo>
                    <a:pt x="3003" y="947"/>
                  </a:lnTo>
                  <a:lnTo>
                    <a:pt x="3005" y="947"/>
                  </a:lnTo>
                  <a:lnTo>
                    <a:pt x="3008" y="945"/>
                  </a:lnTo>
                  <a:lnTo>
                    <a:pt x="3010" y="943"/>
                  </a:lnTo>
                  <a:lnTo>
                    <a:pt x="3020" y="943"/>
                  </a:lnTo>
                  <a:lnTo>
                    <a:pt x="3031" y="943"/>
                  </a:lnTo>
                  <a:lnTo>
                    <a:pt x="3033" y="941"/>
                  </a:lnTo>
                  <a:lnTo>
                    <a:pt x="3035" y="939"/>
                  </a:lnTo>
                  <a:lnTo>
                    <a:pt x="3037" y="939"/>
                  </a:lnTo>
                  <a:lnTo>
                    <a:pt x="3037" y="939"/>
                  </a:lnTo>
                  <a:lnTo>
                    <a:pt x="3039" y="934"/>
                  </a:lnTo>
                  <a:lnTo>
                    <a:pt x="3039" y="932"/>
                  </a:lnTo>
                  <a:lnTo>
                    <a:pt x="3039" y="930"/>
                  </a:lnTo>
                  <a:lnTo>
                    <a:pt x="3040" y="930"/>
                  </a:lnTo>
                  <a:lnTo>
                    <a:pt x="3040" y="930"/>
                  </a:lnTo>
                  <a:lnTo>
                    <a:pt x="3042" y="930"/>
                  </a:lnTo>
                  <a:lnTo>
                    <a:pt x="3044" y="928"/>
                  </a:lnTo>
                  <a:lnTo>
                    <a:pt x="3044" y="928"/>
                  </a:lnTo>
                  <a:lnTo>
                    <a:pt x="3044" y="932"/>
                  </a:lnTo>
                  <a:lnTo>
                    <a:pt x="3042" y="932"/>
                  </a:lnTo>
                  <a:lnTo>
                    <a:pt x="3040" y="930"/>
                  </a:lnTo>
                  <a:lnTo>
                    <a:pt x="3039" y="932"/>
                  </a:lnTo>
                  <a:lnTo>
                    <a:pt x="3039" y="934"/>
                  </a:lnTo>
                  <a:lnTo>
                    <a:pt x="3039" y="935"/>
                  </a:lnTo>
                  <a:lnTo>
                    <a:pt x="3039" y="937"/>
                  </a:lnTo>
                  <a:lnTo>
                    <a:pt x="3039" y="939"/>
                  </a:lnTo>
                  <a:lnTo>
                    <a:pt x="3039" y="941"/>
                  </a:lnTo>
                  <a:lnTo>
                    <a:pt x="3039" y="941"/>
                  </a:lnTo>
                  <a:lnTo>
                    <a:pt x="3037" y="941"/>
                  </a:lnTo>
                  <a:lnTo>
                    <a:pt x="3037" y="941"/>
                  </a:lnTo>
                  <a:lnTo>
                    <a:pt x="3035" y="943"/>
                  </a:lnTo>
                  <a:lnTo>
                    <a:pt x="3033" y="943"/>
                  </a:lnTo>
                  <a:lnTo>
                    <a:pt x="3033" y="945"/>
                  </a:lnTo>
                  <a:lnTo>
                    <a:pt x="3033" y="947"/>
                  </a:lnTo>
                  <a:lnTo>
                    <a:pt x="3033" y="949"/>
                  </a:lnTo>
                  <a:lnTo>
                    <a:pt x="3037" y="952"/>
                  </a:lnTo>
                  <a:lnTo>
                    <a:pt x="3052" y="962"/>
                  </a:lnTo>
                  <a:lnTo>
                    <a:pt x="3052" y="964"/>
                  </a:lnTo>
                  <a:lnTo>
                    <a:pt x="3056" y="968"/>
                  </a:lnTo>
                  <a:lnTo>
                    <a:pt x="3059" y="968"/>
                  </a:lnTo>
                  <a:lnTo>
                    <a:pt x="3059" y="968"/>
                  </a:lnTo>
                  <a:lnTo>
                    <a:pt x="3059" y="969"/>
                  </a:lnTo>
                  <a:lnTo>
                    <a:pt x="3059" y="971"/>
                  </a:lnTo>
                  <a:lnTo>
                    <a:pt x="3065" y="975"/>
                  </a:lnTo>
                  <a:lnTo>
                    <a:pt x="3065" y="975"/>
                  </a:lnTo>
                  <a:lnTo>
                    <a:pt x="3069" y="979"/>
                  </a:lnTo>
                  <a:lnTo>
                    <a:pt x="3076" y="990"/>
                  </a:lnTo>
                  <a:lnTo>
                    <a:pt x="3092" y="1005"/>
                  </a:lnTo>
                  <a:lnTo>
                    <a:pt x="3097" y="1009"/>
                  </a:lnTo>
                  <a:lnTo>
                    <a:pt x="3097" y="1009"/>
                  </a:lnTo>
                  <a:lnTo>
                    <a:pt x="3101" y="1009"/>
                  </a:lnTo>
                  <a:lnTo>
                    <a:pt x="3101" y="1002"/>
                  </a:lnTo>
                  <a:lnTo>
                    <a:pt x="3101" y="988"/>
                  </a:lnTo>
                  <a:lnTo>
                    <a:pt x="3101" y="977"/>
                  </a:lnTo>
                  <a:lnTo>
                    <a:pt x="3101" y="964"/>
                  </a:lnTo>
                  <a:close/>
                  <a:moveTo>
                    <a:pt x="2658" y="845"/>
                  </a:moveTo>
                  <a:lnTo>
                    <a:pt x="2660" y="845"/>
                  </a:lnTo>
                  <a:lnTo>
                    <a:pt x="2662" y="845"/>
                  </a:lnTo>
                  <a:lnTo>
                    <a:pt x="2664" y="843"/>
                  </a:lnTo>
                  <a:lnTo>
                    <a:pt x="2664" y="843"/>
                  </a:lnTo>
                  <a:lnTo>
                    <a:pt x="2664" y="841"/>
                  </a:lnTo>
                  <a:lnTo>
                    <a:pt x="2664" y="841"/>
                  </a:lnTo>
                  <a:lnTo>
                    <a:pt x="2666" y="839"/>
                  </a:lnTo>
                  <a:lnTo>
                    <a:pt x="2664" y="839"/>
                  </a:lnTo>
                  <a:lnTo>
                    <a:pt x="2662" y="839"/>
                  </a:lnTo>
                  <a:lnTo>
                    <a:pt x="2662" y="835"/>
                  </a:lnTo>
                  <a:lnTo>
                    <a:pt x="2662" y="835"/>
                  </a:lnTo>
                  <a:lnTo>
                    <a:pt x="2662" y="835"/>
                  </a:lnTo>
                  <a:lnTo>
                    <a:pt x="2664" y="835"/>
                  </a:lnTo>
                  <a:lnTo>
                    <a:pt x="2664" y="835"/>
                  </a:lnTo>
                  <a:lnTo>
                    <a:pt x="2664" y="835"/>
                  </a:lnTo>
                  <a:lnTo>
                    <a:pt x="2662" y="835"/>
                  </a:lnTo>
                  <a:lnTo>
                    <a:pt x="2662" y="835"/>
                  </a:lnTo>
                  <a:lnTo>
                    <a:pt x="2662" y="833"/>
                  </a:lnTo>
                  <a:lnTo>
                    <a:pt x="2662" y="831"/>
                  </a:lnTo>
                  <a:lnTo>
                    <a:pt x="2662" y="831"/>
                  </a:lnTo>
                  <a:lnTo>
                    <a:pt x="2662" y="831"/>
                  </a:lnTo>
                  <a:lnTo>
                    <a:pt x="2662" y="831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58" y="829"/>
                  </a:lnTo>
                  <a:lnTo>
                    <a:pt x="2658" y="827"/>
                  </a:lnTo>
                  <a:lnTo>
                    <a:pt x="2656" y="827"/>
                  </a:lnTo>
                  <a:lnTo>
                    <a:pt x="2654" y="827"/>
                  </a:lnTo>
                  <a:lnTo>
                    <a:pt x="2652" y="826"/>
                  </a:lnTo>
                  <a:lnTo>
                    <a:pt x="2651" y="826"/>
                  </a:lnTo>
                  <a:lnTo>
                    <a:pt x="2649" y="824"/>
                  </a:lnTo>
                  <a:lnTo>
                    <a:pt x="2649" y="824"/>
                  </a:lnTo>
                  <a:lnTo>
                    <a:pt x="2651" y="822"/>
                  </a:lnTo>
                  <a:lnTo>
                    <a:pt x="2651" y="822"/>
                  </a:lnTo>
                  <a:lnTo>
                    <a:pt x="2651" y="820"/>
                  </a:lnTo>
                  <a:lnTo>
                    <a:pt x="2651" y="820"/>
                  </a:lnTo>
                  <a:lnTo>
                    <a:pt x="2649" y="820"/>
                  </a:lnTo>
                  <a:lnTo>
                    <a:pt x="2649" y="820"/>
                  </a:lnTo>
                  <a:lnTo>
                    <a:pt x="2647" y="818"/>
                  </a:lnTo>
                  <a:lnTo>
                    <a:pt x="2645" y="816"/>
                  </a:lnTo>
                  <a:lnTo>
                    <a:pt x="2643" y="816"/>
                  </a:lnTo>
                  <a:lnTo>
                    <a:pt x="2641" y="814"/>
                  </a:lnTo>
                  <a:lnTo>
                    <a:pt x="2641" y="814"/>
                  </a:lnTo>
                  <a:lnTo>
                    <a:pt x="2639" y="812"/>
                  </a:lnTo>
                  <a:lnTo>
                    <a:pt x="2639" y="812"/>
                  </a:lnTo>
                  <a:lnTo>
                    <a:pt x="2639" y="812"/>
                  </a:lnTo>
                  <a:lnTo>
                    <a:pt x="2637" y="812"/>
                  </a:lnTo>
                  <a:lnTo>
                    <a:pt x="2637" y="812"/>
                  </a:lnTo>
                  <a:lnTo>
                    <a:pt x="2637" y="812"/>
                  </a:lnTo>
                  <a:lnTo>
                    <a:pt x="2637" y="816"/>
                  </a:lnTo>
                  <a:lnTo>
                    <a:pt x="2637" y="820"/>
                  </a:lnTo>
                  <a:lnTo>
                    <a:pt x="2639" y="822"/>
                  </a:lnTo>
                  <a:lnTo>
                    <a:pt x="2637" y="827"/>
                  </a:lnTo>
                  <a:lnTo>
                    <a:pt x="2639" y="831"/>
                  </a:lnTo>
                  <a:lnTo>
                    <a:pt x="2643" y="829"/>
                  </a:lnTo>
                  <a:lnTo>
                    <a:pt x="2643" y="831"/>
                  </a:lnTo>
                  <a:lnTo>
                    <a:pt x="2645" y="833"/>
                  </a:lnTo>
                  <a:lnTo>
                    <a:pt x="2645" y="835"/>
                  </a:lnTo>
                  <a:lnTo>
                    <a:pt x="2643" y="833"/>
                  </a:lnTo>
                  <a:lnTo>
                    <a:pt x="2639" y="833"/>
                  </a:lnTo>
                  <a:lnTo>
                    <a:pt x="2637" y="831"/>
                  </a:lnTo>
                  <a:lnTo>
                    <a:pt x="2637" y="831"/>
                  </a:lnTo>
                  <a:lnTo>
                    <a:pt x="2637" y="831"/>
                  </a:lnTo>
                  <a:lnTo>
                    <a:pt x="2637" y="831"/>
                  </a:lnTo>
                  <a:lnTo>
                    <a:pt x="2635" y="843"/>
                  </a:lnTo>
                  <a:lnTo>
                    <a:pt x="2635" y="848"/>
                  </a:lnTo>
                  <a:lnTo>
                    <a:pt x="2633" y="850"/>
                  </a:lnTo>
                  <a:lnTo>
                    <a:pt x="2633" y="852"/>
                  </a:lnTo>
                  <a:lnTo>
                    <a:pt x="2633" y="852"/>
                  </a:lnTo>
                  <a:lnTo>
                    <a:pt x="2633" y="854"/>
                  </a:lnTo>
                  <a:lnTo>
                    <a:pt x="2635" y="856"/>
                  </a:lnTo>
                  <a:lnTo>
                    <a:pt x="2635" y="856"/>
                  </a:lnTo>
                  <a:lnTo>
                    <a:pt x="2639" y="858"/>
                  </a:lnTo>
                  <a:lnTo>
                    <a:pt x="2639" y="858"/>
                  </a:lnTo>
                  <a:lnTo>
                    <a:pt x="2639" y="858"/>
                  </a:lnTo>
                  <a:lnTo>
                    <a:pt x="2641" y="860"/>
                  </a:lnTo>
                  <a:lnTo>
                    <a:pt x="2643" y="862"/>
                  </a:lnTo>
                  <a:lnTo>
                    <a:pt x="2645" y="862"/>
                  </a:lnTo>
                  <a:lnTo>
                    <a:pt x="2647" y="860"/>
                  </a:lnTo>
                  <a:lnTo>
                    <a:pt x="2651" y="858"/>
                  </a:lnTo>
                  <a:lnTo>
                    <a:pt x="2654" y="856"/>
                  </a:lnTo>
                  <a:lnTo>
                    <a:pt x="2654" y="854"/>
                  </a:lnTo>
                  <a:lnTo>
                    <a:pt x="2654" y="854"/>
                  </a:lnTo>
                  <a:lnTo>
                    <a:pt x="2656" y="848"/>
                  </a:lnTo>
                  <a:lnTo>
                    <a:pt x="2658" y="848"/>
                  </a:lnTo>
                  <a:lnTo>
                    <a:pt x="2658" y="848"/>
                  </a:lnTo>
                  <a:lnTo>
                    <a:pt x="2660" y="846"/>
                  </a:lnTo>
                  <a:lnTo>
                    <a:pt x="2660" y="846"/>
                  </a:lnTo>
                  <a:lnTo>
                    <a:pt x="2660" y="846"/>
                  </a:lnTo>
                  <a:lnTo>
                    <a:pt x="2658" y="845"/>
                  </a:lnTo>
                  <a:lnTo>
                    <a:pt x="2656" y="845"/>
                  </a:lnTo>
                  <a:lnTo>
                    <a:pt x="2656" y="845"/>
                  </a:lnTo>
                  <a:lnTo>
                    <a:pt x="2658" y="845"/>
                  </a:lnTo>
                  <a:close/>
                  <a:moveTo>
                    <a:pt x="2944" y="854"/>
                  </a:moveTo>
                  <a:lnTo>
                    <a:pt x="2944" y="854"/>
                  </a:lnTo>
                  <a:lnTo>
                    <a:pt x="2946" y="854"/>
                  </a:lnTo>
                  <a:lnTo>
                    <a:pt x="2946" y="858"/>
                  </a:lnTo>
                  <a:lnTo>
                    <a:pt x="2946" y="858"/>
                  </a:lnTo>
                  <a:lnTo>
                    <a:pt x="2948" y="858"/>
                  </a:lnTo>
                  <a:lnTo>
                    <a:pt x="2948" y="858"/>
                  </a:lnTo>
                  <a:lnTo>
                    <a:pt x="2950" y="858"/>
                  </a:lnTo>
                  <a:lnTo>
                    <a:pt x="2950" y="858"/>
                  </a:lnTo>
                  <a:lnTo>
                    <a:pt x="2952" y="858"/>
                  </a:lnTo>
                  <a:lnTo>
                    <a:pt x="2952" y="856"/>
                  </a:lnTo>
                  <a:lnTo>
                    <a:pt x="2953" y="856"/>
                  </a:lnTo>
                  <a:lnTo>
                    <a:pt x="2953" y="856"/>
                  </a:lnTo>
                  <a:lnTo>
                    <a:pt x="2952" y="854"/>
                  </a:lnTo>
                  <a:lnTo>
                    <a:pt x="2952" y="852"/>
                  </a:lnTo>
                  <a:lnTo>
                    <a:pt x="2950" y="852"/>
                  </a:lnTo>
                  <a:lnTo>
                    <a:pt x="2950" y="852"/>
                  </a:lnTo>
                  <a:lnTo>
                    <a:pt x="2946" y="852"/>
                  </a:lnTo>
                  <a:lnTo>
                    <a:pt x="2946" y="852"/>
                  </a:lnTo>
                  <a:lnTo>
                    <a:pt x="2944" y="850"/>
                  </a:lnTo>
                  <a:lnTo>
                    <a:pt x="2942" y="850"/>
                  </a:lnTo>
                  <a:lnTo>
                    <a:pt x="2942" y="848"/>
                  </a:lnTo>
                  <a:lnTo>
                    <a:pt x="2942" y="850"/>
                  </a:lnTo>
                  <a:lnTo>
                    <a:pt x="2942" y="850"/>
                  </a:lnTo>
                  <a:lnTo>
                    <a:pt x="2942" y="852"/>
                  </a:lnTo>
                  <a:lnTo>
                    <a:pt x="2942" y="854"/>
                  </a:lnTo>
                  <a:lnTo>
                    <a:pt x="2944" y="854"/>
                  </a:lnTo>
                  <a:close/>
                  <a:moveTo>
                    <a:pt x="2493" y="867"/>
                  </a:moveTo>
                  <a:lnTo>
                    <a:pt x="2490" y="869"/>
                  </a:lnTo>
                  <a:lnTo>
                    <a:pt x="2490" y="871"/>
                  </a:lnTo>
                  <a:lnTo>
                    <a:pt x="2490" y="871"/>
                  </a:lnTo>
                  <a:lnTo>
                    <a:pt x="2490" y="873"/>
                  </a:lnTo>
                  <a:lnTo>
                    <a:pt x="2490" y="873"/>
                  </a:lnTo>
                  <a:lnTo>
                    <a:pt x="2491" y="873"/>
                  </a:lnTo>
                  <a:lnTo>
                    <a:pt x="2491" y="871"/>
                  </a:lnTo>
                  <a:lnTo>
                    <a:pt x="2493" y="867"/>
                  </a:lnTo>
                  <a:lnTo>
                    <a:pt x="2495" y="867"/>
                  </a:lnTo>
                  <a:lnTo>
                    <a:pt x="2495" y="867"/>
                  </a:lnTo>
                  <a:lnTo>
                    <a:pt x="2495" y="867"/>
                  </a:lnTo>
                  <a:lnTo>
                    <a:pt x="2493" y="867"/>
                  </a:lnTo>
                  <a:close/>
                  <a:moveTo>
                    <a:pt x="2450" y="672"/>
                  </a:moveTo>
                  <a:lnTo>
                    <a:pt x="2448" y="670"/>
                  </a:lnTo>
                  <a:lnTo>
                    <a:pt x="2448" y="670"/>
                  </a:lnTo>
                  <a:lnTo>
                    <a:pt x="2448" y="670"/>
                  </a:lnTo>
                  <a:lnTo>
                    <a:pt x="2448" y="670"/>
                  </a:lnTo>
                  <a:lnTo>
                    <a:pt x="2446" y="670"/>
                  </a:lnTo>
                  <a:lnTo>
                    <a:pt x="2446" y="670"/>
                  </a:lnTo>
                  <a:lnTo>
                    <a:pt x="2446" y="670"/>
                  </a:lnTo>
                  <a:lnTo>
                    <a:pt x="2446" y="670"/>
                  </a:lnTo>
                  <a:lnTo>
                    <a:pt x="2446" y="672"/>
                  </a:lnTo>
                  <a:lnTo>
                    <a:pt x="2448" y="672"/>
                  </a:lnTo>
                  <a:lnTo>
                    <a:pt x="2448" y="672"/>
                  </a:lnTo>
                  <a:lnTo>
                    <a:pt x="2448" y="674"/>
                  </a:lnTo>
                  <a:lnTo>
                    <a:pt x="2452" y="674"/>
                  </a:lnTo>
                  <a:lnTo>
                    <a:pt x="2454" y="676"/>
                  </a:lnTo>
                  <a:lnTo>
                    <a:pt x="2454" y="676"/>
                  </a:lnTo>
                  <a:lnTo>
                    <a:pt x="2454" y="674"/>
                  </a:lnTo>
                  <a:lnTo>
                    <a:pt x="2452" y="674"/>
                  </a:lnTo>
                  <a:lnTo>
                    <a:pt x="2450" y="672"/>
                  </a:lnTo>
                  <a:close/>
                  <a:moveTo>
                    <a:pt x="754" y="176"/>
                  </a:moveTo>
                  <a:lnTo>
                    <a:pt x="754" y="176"/>
                  </a:lnTo>
                  <a:lnTo>
                    <a:pt x="754" y="176"/>
                  </a:lnTo>
                  <a:lnTo>
                    <a:pt x="754" y="174"/>
                  </a:lnTo>
                  <a:lnTo>
                    <a:pt x="754" y="174"/>
                  </a:lnTo>
                  <a:lnTo>
                    <a:pt x="756" y="174"/>
                  </a:lnTo>
                  <a:lnTo>
                    <a:pt x="756" y="174"/>
                  </a:lnTo>
                  <a:lnTo>
                    <a:pt x="756" y="174"/>
                  </a:lnTo>
                  <a:lnTo>
                    <a:pt x="756" y="176"/>
                  </a:lnTo>
                  <a:lnTo>
                    <a:pt x="756" y="176"/>
                  </a:lnTo>
                  <a:lnTo>
                    <a:pt x="757" y="174"/>
                  </a:lnTo>
                  <a:lnTo>
                    <a:pt x="757" y="172"/>
                  </a:lnTo>
                  <a:lnTo>
                    <a:pt x="756" y="172"/>
                  </a:lnTo>
                  <a:lnTo>
                    <a:pt x="756" y="172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4" y="170"/>
                  </a:lnTo>
                  <a:lnTo>
                    <a:pt x="756" y="172"/>
                  </a:lnTo>
                  <a:lnTo>
                    <a:pt x="754" y="172"/>
                  </a:lnTo>
                  <a:lnTo>
                    <a:pt x="754" y="172"/>
                  </a:lnTo>
                  <a:lnTo>
                    <a:pt x="752" y="174"/>
                  </a:lnTo>
                  <a:lnTo>
                    <a:pt x="754" y="174"/>
                  </a:lnTo>
                  <a:lnTo>
                    <a:pt x="754" y="176"/>
                  </a:lnTo>
                  <a:close/>
                  <a:moveTo>
                    <a:pt x="2437" y="943"/>
                  </a:moveTo>
                  <a:lnTo>
                    <a:pt x="2437" y="943"/>
                  </a:lnTo>
                  <a:lnTo>
                    <a:pt x="2435" y="945"/>
                  </a:lnTo>
                  <a:lnTo>
                    <a:pt x="2435" y="945"/>
                  </a:lnTo>
                  <a:lnTo>
                    <a:pt x="2435" y="945"/>
                  </a:lnTo>
                  <a:lnTo>
                    <a:pt x="2433" y="945"/>
                  </a:lnTo>
                  <a:lnTo>
                    <a:pt x="2433" y="945"/>
                  </a:lnTo>
                  <a:lnTo>
                    <a:pt x="2433" y="945"/>
                  </a:lnTo>
                  <a:lnTo>
                    <a:pt x="2433" y="945"/>
                  </a:lnTo>
                  <a:lnTo>
                    <a:pt x="2433" y="943"/>
                  </a:lnTo>
                  <a:lnTo>
                    <a:pt x="2431" y="941"/>
                  </a:lnTo>
                  <a:lnTo>
                    <a:pt x="2431" y="941"/>
                  </a:lnTo>
                  <a:lnTo>
                    <a:pt x="2429" y="941"/>
                  </a:lnTo>
                  <a:lnTo>
                    <a:pt x="2425" y="945"/>
                  </a:lnTo>
                  <a:lnTo>
                    <a:pt x="2425" y="945"/>
                  </a:lnTo>
                  <a:lnTo>
                    <a:pt x="2423" y="945"/>
                  </a:lnTo>
                  <a:lnTo>
                    <a:pt x="2423" y="945"/>
                  </a:lnTo>
                  <a:lnTo>
                    <a:pt x="2421" y="945"/>
                  </a:lnTo>
                  <a:lnTo>
                    <a:pt x="2421" y="947"/>
                  </a:lnTo>
                  <a:lnTo>
                    <a:pt x="2421" y="947"/>
                  </a:lnTo>
                  <a:lnTo>
                    <a:pt x="2421" y="949"/>
                  </a:lnTo>
                  <a:lnTo>
                    <a:pt x="2421" y="949"/>
                  </a:lnTo>
                  <a:lnTo>
                    <a:pt x="2421" y="949"/>
                  </a:lnTo>
                  <a:lnTo>
                    <a:pt x="2421" y="951"/>
                  </a:lnTo>
                  <a:lnTo>
                    <a:pt x="2420" y="951"/>
                  </a:lnTo>
                  <a:lnTo>
                    <a:pt x="2420" y="951"/>
                  </a:lnTo>
                  <a:lnTo>
                    <a:pt x="2418" y="951"/>
                  </a:lnTo>
                  <a:lnTo>
                    <a:pt x="2418" y="952"/>
                  </a:lnTo>
                  <a:lnTo>
                    <a:pt x="2416" y="954"/>
                  </a:lnTo>
                  <a:lnTo>
                    <a:pt x="2416" y="954"/>
                  </a:lnTo>
                  <a:lnTo>
                    <a:pt x="2412" y="958"/>
                  </a:lnTo>
                  <a:lnTo>
                    <a:pt x="2412" y="958"/>
                  </a:lnTo>
                  <a:lnTo>
                    <a:pt x="2414" y="958"/>
                  </a:lnTo>
                  <a:lnTo>
                    <a:pt x="2416" y="958"/>
                  </a:lnTo>
                  <a:lnTo>
                    <a:pt x="2416" y="958"/>
                  </a:lnTo>
                  <a:lnTo>
                    <a:pt x="2420" y="956"/>
                  </a:lnTo>
                  <a:lnTo>
                    <a:pt x="2420" y="954"/>
                  </a:lnTo>
                  <a:lnTo>
                    <a:pt x="2421" y="954"/>
                  </a:lnTo>
                  <a:lnTo>
                    <a:pt x="2420" y="952"/>
                  </a:lnTo>
                  <a:lnTo>
                    <a:pt x="2421" y="952"/>
                  </a:lnTo>
                  <a:lnTo>
                    <a:pt x="2425" y="951"/>
                  </a:lnTo>
                  <a:lnTo>
                    <a:pt x="2425" y="951"/>
                  </a:lnTo>
                  <a:lnTo>
                    <a:pt x="2427" y="951"/>
                  </a:lnTo>
                  <a:lnTo>
                    <a:pt x="2431" y="949"/>
                  </a:lnTo>
                  <a:lnTo>
                    <a:pt x="2435" y="947"/>
                  </a:lnTo>
                  <a:lnTo>
                    <a:pt x="2437" y="947"/>
                  </a:lnTo>
                  <a:lnTo>
                    <a:pt x="2438" y="945"/>
                  </a:lnTo>
                  <a:lnTo>
                    <a:pt x="2440" y="943"/>
                  </a:lnTo>
                  <a:lnTo>
                    <a:pt x="2438" y="943"/>
                  </a:lnTo>
                  <a:lnTo>
                    <a:pt x="2437" y="943"/>
                  </a:lnTo>
                  <a:close/>
                  <a:moveTo>
                    <a:pt x="2446" y="888"/>
                  </a:moveTo>
                  <a:lnTo>
                    <a:pt x="2444" y="888"/>
                  </a:lnTo>
                  <a:lnTo>
                    <a:pt x="2444" y="890"/>
                  </a:lnTo>
                  <a:lnTo>
                    <a:pt x="2442" y="890"/>
                  </a:lnTo>
                  <a:lnTo>
                    <a:pt x="2442" y="892"/>
                  </a:lnTo>
                  <a:lnTo>
                    <a:pt x="2442" y="892"/>
                  </a:lnTo>
                  <a:lnTo>
                    <a:pt x="2442" y="892"/>
                  </a:lnTo>
                  <a:lnTo>
                    <a:pt x="2446" y="892"/>
                  </a:lnTo>
                  <a:lnTo>
                    <a:pt x="2446" y="892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6" y="890"/>
                  </a:lnTo>
                  <a:lnTo>
                    <a:pt x="2446" y="890"/>
                  </a:lnTo>
                  <a:lnTo>
                    <a:pt x="2446" y="888"/>
                  </a:lnTo>
                  <a:lnTo>
                    <a:pt x="2446" y="888"/>
                  </a:lnTo>
                  <a:close/>
                  <a:moveTo>
                    <a:pt x="2444" y="667"/>
                  </a:moveTo>
                  <a:lnTo>
                    <a:pt x="2444" y="665"/>
                  </a:lnTo>
                  <a:lnTo>
                    <a:pt x="2444" y="665"/>
                  </a:lnTo>
                  <a:lnTo>
                    <a:pt x="2444" y="665"/>
                  </a:lnTo>
                  <a:lnTo>
                    <a:pt x="2442" y="665"/>
                  </a:lnTo>
                  <a:lnTo>
                    <a:pt x="2442" y="665"/>
                  </a:lnTo>
                  <a:lnTo>
                    <a:pt x="2442" y="667"/>
                  </a:lnTo>
                  <a:lnTo>
                    <a:pt x="2442" y="668"/>
                  </a:lnTo>
                  <a:lnTo>
                    <a:pt x="2444" y="668"/>
                  </a:lnTo>
                  <a:lnTo>
                    <a:pt x="2444" y="668"/>
                  </a:lnTo>
                  <a:lnTo>
                    <a:pt x="2444" y="668"/>
                  </a:lnTo>
                  <a:lnTo>
                    <a:pt x="2444" y="667"/>
                  </a:lnTo>
                  <a:lnTo>
                    <a:pt x="2444" y="667"/>
                  </a:lnTo>
                  <a:close/>
                  <a:moveTo>
                    <a:pt x="2459" y="862"/>
                  </a:moveTo>
                  <a:lnTo>
                    <a:pt x="2461" y="862"/>
                  </a:lnTo>
                  <a:lnTo>
                    <a:pt x="2461" y="860"/>
                  </a:lnTo>
                  <a:lnTo>
                    <a:pt x="2461" y="858"/>
                  </a:lnTo>
                  <a:lnTo>
                    <a:pt x="2461" y="858"/>
                  </a:lnTo>
                  <a:lnTo>
                    <a:pt x="2461" y="858"/>
                  </a:lnTo>
                  <a:lnTo>
                    <a:pt x="2459" y="860"/>
                  </a:lnTo>
                  <a:lnTo>
                    <a:pt x="2459" y="860"/>
                  </a:lnTo>
                  <a:lnTo>
                    <a:pt x="2459" y="862"/>
                  </a:lnTo>
                  <a:lnTo>
                    <a:pt x="2459" y="862"/>
                  </a:lnTo>
                  <a:lnTo>
                    <a:pt x="2459" y="862"/>
                  </a:lnTo>
                  <a:lnTo>
                    <a:pt x="2459" y="862"/>
                  </a:lnTo>
                  <a:close/>
                  <a:moveTo>
                    <a:pt x="2414" y="657"/>
                  </a:moveTo>
                  <a:lnTo>
                    <a:pt x="2416" y="657"/>
                  </a:lnTo>
                  <a:lnTo>
                    <a:pt x="2418" y="657"/>
                  </a:lnTo>
                  <a:lnTo>
                    <a:pt x="2418" y="655"/>
                  </a:lnTo>
                  <a:lnTo>
                    <a:pt x="2416" y="655"/>
                  </a:lnTo>
                  <a:lnTo>
                    <a:pt x="2416" y="653"/>
                  </a:lnTo>
                  <a:lnTo>
                    <a:pt x="2416" y="646"/>
                  </a:lnTo>
                  <a:lnTo>
                    <a:pt x="2416" y="644"/>
                  </a:lnTo>
                  <a:lnTo>
                    <a:pt x="2418" y="644"/>
                  </a:lnTo>
                  <a:lnTo>
                    <a:pt x="2418" y="642"/>
                  </a:lnTo>
                  <a:lnTo>
                    <a:pt x="2418" y="642"/>
                  </a:lnTo>
                  <a:lnTo>
                    <a:pt x="2420" y="640"/>
                  </a:lnTo>
                  <a:lnTo>
                    <a:pt x="2420" y="640"/>
                  </a:lnTo>
                  <a:lnTo>
                    <a:pt x="2420" y="638"/>
                  </a:lnTo>
                  <a:lnTo>
                    <a:pt x="2420" y="638"/>
                  </a:lnTo>
                  <a:lnTo>
                    <a:pt x="2420" y="636"/>
                  </a:lnTo>
                  <a:lnTo>
                    <a:pt x="2418" y="636"/>
                  </a:lnTo>
                  <a:lnTo>
                    <a:pt x="2416" y="634"/>
                  </a:lnTo>
                  <a:lnTo>
                    <a:pt x="2416" y="632"/>
                  </a:lnTo>
                  <a:lnTo>
                    <a:pt x="2414" y="631"/>
                  </a:lnTo>
                  <a:lnTo>
                    <a:pt x="2414" y="631"/>
                  </a:lnTo>
                  <a:lnTo>
                    <a:pt x="2416" y="629"/>
                  </a:lnTo>
                  <a:lnTo>
                    <a:pt x="2416" y="627"/>
                  </a:lnTo>
                  <a:lnTo>
                    <a:pt x="2414" y="627"/>
                  </a:lnTo>
                  <a:lnTo>
                    <a:pt x="2412" y="625"/>
                  </a:lnTo>
                  <a:lnTo>
                    <a:pt x="2408" y="625"/>
                  </a:lnTo>
                  <a:lnTo>
                    <a:pt x="2406" y="625"/>
                  </a:lnTo>
                  <a:lnTo>
                    <a:pt x="2404" y="625"/>
                  </a:lnTo>
                  <a:lnTo>
                    <a:pt x="2404" y="625"/>
                  </a:lnTo>
                  <a:lnTo>
                    <a:pt x="2404" y="625"/>
                  </a:lnTo>
                  <a:lnTo>
                    <a:pt x="2403" y="623"/>
                  </a:lnTo>
                  <a:lnTo>
                    <a:pt x="2403" y="621"/>
                  </a:lnTo>
                  <a:lnTo>
                    <a:pt x="2403" y="615"/>
                  </a:lnTo>
                  <a:lnTo>
                    <a:pt x="2403" y="614"/>
                  </a:lnTo>
                  <a:lnTo>
                    <a:pt x="2401" y="610"/>
                  </a:lnTo>
                  <a:lnTo>
                    <a:pt x="2401" y="610"/>
                  </a:lnTo>
                  <a:lnTo>
                    <a:pt x="2401" y="608"/>
                  </a:lnTo>
                  <a:lnTo>
                    <a:pt x="2401" y="608"/>
                  </a:lnTo>
                  <a:lnTo>
                    <a:pt x="2399" y="606"/>
                  </a:lnTo>
                  <a:lnTo>
                    <a:pt x="2395" y="604"/>
                  </a:lnTo>
                  <a:lnTo>
                    <a:pt x="2393" y="604"/>
                  </a:lnTo>
                  <a:lnTo>
                    <a:pt x="2385" y="598"/>
                  </a:lnTo>
                  <a:lnTo>
                    <a:pt x="2384" y="596"/>
                  </a:lnTo>
                  <a:lnTo>
                    <a:pt x="2380" y="596"/>
                  </a:lnTo>
                  <a:lnTo>
                    <a:pt x="2374" y="598"/>
                  </a:lnTo>
                  <a:lnTo>
                    <a:pt x="2363" y="598"/>
                  </a:lnTo>
                  <a:lnTo>
                    <a:pt x="2357" y="596"/>
                  </a:lnTo>
                  <a:lnTo>
                    <a:pt x="2357" y="596"/>
                  </a:lnTo>
                  <a:lnTo>
                    <a:pt x="2355" y="595"/>
                  </a:lnTo>
                  <a:lnTo>
                    <a:pt x="2353" y="595"/>
                  </a:lnTo>
                  <a:lnTo>
                    <a:pt x="2353" y="593"/>
                  </a:lnTo>
                  <a:lnTo>
                    <a:pt x="2353" y="595"/>
                  </a:lnTo>
                  <a:lnTo>
                    <a:pt x="2351" y="593"/>
                  </a:lnTo>
                  <a:lnTo>
                    <a:pt x="2351" y="593"/>
                  </a:lnTo>
                  <a:lnTo>
                    <a:pt x="2351" y="593"/>
                  </a:lnTo>
                  <a:lnTo>
                    <a:pt x="2351" y="593"/>
                  </a:lnTo>
                  <a:lnTo>
                    <a:pt x="2350" y="593"/>
                  </a:lnTo>
                  <a:lnTo>
                    <a:pt x="2350" y="593"/>
                  </a:lnTo>
                  <a:lnTo>
                    <a:pt x="2348" y="593"/>
                  </a:lnTo>
                  <a:lnTo>
                    <a:pt x="2348" y="593"/>
                  </a:lnTo>
                  <a:lnTo>
                    <a:pt x="2346" y="593"/>
                  </a:lnTo>
                  <a:lnTo>
                    <a:pt x="2346" y="591"/>
                  </a:lnTo>
                  <a:lnTo>
                    <a:pt x="2344" y="589"/>
                  </a:lnTo>
                  <a:lnTo>
                    <a:pt x="2344" y="589"/>
                  </a:lnTo>
                  <a:lnTo>
                    <a:pt x="2334" y="585"/>
                  </a:lnTo>
                  <a:lnTo>
                    <a:pt x="2331" y="585"/>
                  </a:lnTo>
                  <a:lnTo>
                    <a:pt x="2331" y="585"/>
                  </a:lnTo>
                  <a:lnTo>
                    <a:pt x="2329" y="585"/>
                  </a:lnTo>
                  <a:lnTo>
                    <a:pt x="2329" y="585"/>
                  </a:lnTo>
                  <a:lnTo>
                    <a:pt x="2329" y="583"/>
                  </a:lnTo>
                  <a:lnTo>
                    <a:pt x="2329" y="583"/>
                  </a:lnTo>
                  <a:lnTo>
                    <a:pt x="2329" y="583"/>
                  </a:lnTo>
                  <a:lnTo>
                    <a:pt x="2323" y="583"/>
                  </a:lnTo>
                  <a:lnTo>
                    <a:pt x="2319" y="585"/>
                  </a:lnTo>
                  <a:lnTo>
                    <a:pt x="2317" y="585"/>
                  </a:lnTo>
                  <a:lnTo>
                    <a:pt x="2317" y="587"/>
                  </a:lnTo>
                  <a:lnTo>
                    <a:pt x="2317" y="587"/>
                  </a:lnTo>
                  <a:lnTo>
                    <a:pt x="2317" y="589"/>
                  </a:lnTo>
                  <a:lnTo>
                    <a:pt x="2315" y="589"/>
                  </a:lnTo>
                  <a:lnTo>
                    <a:pt x="2312" y="591"/>
                  </a:lnTo>
                  <a:lnTo>
                    <a:pt x="2310" y="593"/>
                  </a:lnTo>
                  <a:lnTo>
                    <a:pt x="2308" y="593"/>
                  </a:lnTo>
                  <a:lnTo>
                    <a:pt x="2308" y="593"/>
                  </a:lnTo>
                  <a:lnTo>
                    <a:pt x="2308" y="595"/>
                  </a:lnTo>
                  <a:lnTo>
                    <a:pt x="2306" y="595"/>
                  </a:lnTo>
                  <a:lnTo>
                    <a:pt x="2306" y="595"/>
                  </a:lnTo>
                  <a:lnTo>
                    <a:pt x="2306" y="593"/>
                  </a:lnTo>
                  <a:lnTo>
                    <a:pt x="2306" y="593"/>
                  </a:lnTo>
                  <a:lnTo>
                    <a:pt x="2306" y="593"/>
                  </a:lnTo>
                  <a:lnTo>
                    <a:pt x="2304" y="593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6" y="595"/>
                  </a:lnTo>
                  <a:lnTo>
                    <a:pt x="2306" y="595"/>
                  </a:lnTo>
                  <a:lnTo>
                    <a:pt x="2304" y="596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2" y="595"/>
                  </a:lnTo>
                  <a:lnTo>
                    <a:pt x="2302" y="595"/>
                  </a:lnTo>
                  <a:lnTo>
                    <a:pt x="2300" y="596"/>
                  </a:lnTo>
                  <a:lnTo>
                    <a:pt x="2300" y="595"/>
                  </a:lnTo>
                  <a:lnTo>
                    <a:pt x="2298" y="593"/>
                  </a:lnTo>
                  <a:lnTo>
                    <a:pt x="2296" y="591"/>
                  </a:lnTo>
                  <a:lnTo>
                    <a:pt x="2296" y="589"/>
                  </a:lnTo>
                  <a:lnTo>
                    <a:pt x="2296" y="587"/>
                  </a:lnTo>
                  <a:lnTo>
                    <a:pt x="2296" y="585"/>
                  </a:lnTo>
                  <a:lnTo>
                    <a:pt x="2295" y="585"/>
                  </a:lnTo>
                  <a:lnTo>
                    <a:pt x="2289" y="589"/>
                  </a:lnTo>
                  <a:lnTo>
                    <a:pt x="2287" y="589"/>
                  </a:lnTo>
                  <a:lnTo>
                    <a:pt x="2283" y="589"/>
                  </a:lnTo>
                  <a:lnTo>
                    <a:pt x="2281" y="589"/>
                  </a:lnTo>
                  <a:lnTo>
                    <a:pt x="2279" y="589"/>
                  </a:lnTo>
                  <a:lnTo>
                    <a:pt x="2266" y="589"/>
                  </a:lnTo>
                  <a:lnTo>
                    <a:pt x="2264" y="589"/>
                  </a:lnTo>
                  <a:lnTo>
                    <a:pt x="2261" y="587"/>
                  </a:lnTo>
                  <a:lnTo>
                    <a:pt x="2261" y="587"/>
                  </a:lnTo>
                  <a:lnTo>
                    <a:pt x="2259" y="587"/>
                  </a:lnTo>
                  <a:lnTo>
                    <a:pt x="2257" y="589"/>
                  </a:lnTo>
                  <a:lnTo>
                    <a:pt x="2253" y="589"/>
                  </a:lnTo>
                  <a:lnTo>
                    <a:pt x="2251" y="589"/>
                  </a:lnTo>
                  <a:lnTo>
                    <a:pt x="2240" y="589"/>
                  </a:lnTo>
                  <a:lnTo>
                    <a:pt x="2238" y="589"/>
                  </a:lnTo>
                  <a:lnTo>
                    <a:pt x="2238" y="589"/>
                  </a:lnTo>
                  <a:lnTo>
                    <a:pt x="2236" y="589"/>
                  </a:lnTo>
                  <a:lnTo>
                    <a:pt x="2236" y="591"/>
                  </a:lnTo>
                  <a:lnTo>
                    <a:pt x="2236" y="591"/>
                  </a:lnTo>
                  <a:lnTo>
                    <a:pt x="2236" y="591"/>
                  </a:lnTo>
                  <a:lnTo>
                    <a:pt x="2236" y="591"/>
                  </a:lnTo>
                  <a:lnTo>
                    <a:pt x="2234" y="591"/>
                  </a:lnTo>
                  <a:lnTo>
                    <a:pt x="2234" y="591"/>
                  </a:lnTo>
                  <a:lnTo>
                    <a:pt x="2234" y="593"/>
                  </a:lnTo>
                  <a:lnTo>
                    <a:pt x="2234" y="593"/>
                  </a:lnTo>
                  <a:lnTo>
                    <a:pt x="2234" y="593"/>
                  </a:lnTo>
                  <a:lnTo>
                    <a:pt x="2234" y="593"/>
                  </a:lnTo>
                  <a:lnTo>
                    <a:pt x="2234" y="595"/>
                  </a:lnTo>
                  <a:lnTo>
                    <a:pt x="2232" y="595"/>
                  </a:lnTo>
                  <a:lnTo>
                    <a:pt x="2230" y="595"/>
                  </a:lnTo>
                  <a:lnTo>
                    <a:pt x="2230" y="596"/>
                  </a:lnTo>
                  <a:lnTo>
                    <a:pt x="2230" y="596"/>
                  </a:lnTo>
                  <a:lnTo>
                    <a:pt x="2230" y="596"/>
                  </a:lnTo>
                  <a:lnTo>
                    <a:pt x="2232" y="596"/>
                  </a:lnTo>
                  <a:lnTo>
                    <a:pt x="2234" y="596"/>
                  </a:lnTo>
                  <a:lnTo>
                    <a:pt x="2232" y="598"/>
                  </a:lnTo>
                  <a:lnTo>
                    <a:pt x="2232" y="598"/>
                  </a:lnTo>
                  <a:lnTo>
                    <a:pt x="2232" y="600"/>
                  </a:lnTo>
                  <a:lnTo>
                    <a:pt x="2232" y="600"/>
                  </a:lnTo>
                  <a:lnTo>
                    <a:pt x="2232" y="602"/>
                  </a:lnTo>
                  <a:lnTo>
                    <a:pt x="2230" y="604"/>
                  </a:lnTo>
                  <a:lnTo>
                    <a:pt x="2230" y="602"/>
                  </a:lnTo>
                  <a:lnTo>
                    <a:pt x="2228" y="602"/>
                  </a:lnTo>
                  <a:lnTo>
                    <a:pt x="2226" y="602"/>
                  </a:lnTo>
                  <a:lnTo>
                    <a:pt x="2226" y="604"/>
                  </a:lnTo>
                  <a:lnTo>
                    <a:pt x="2225" y="604"/>
                  </a:lnTo>
                  <a:lnTo>
                    <a:pt x="2223" y="606"/>
                  </a:lnTo>
                  <a:lnTo>
                    <a:pt x="2223" y="606"/>
                  </a:lnTo>
                  <a:lnTo>
                    <a:pt x="2221" y="606"/>
                  </a:lnTo>
                  <a:lnTo>
                    <a:pt x="2219" y="608"/>
                  </a:lnTo>
                  <a:lnTo>
                    <a:pt x="2219" y="608"/>
                  </a:lnTo>
                  <a:lnTo>
                    <a:pt x="2219" y="608"/>
                  </a:lnTo>
                  <a:lnTo>
                    <a:pt x="2217" y="608"/>
                  </a:lnTo>
                  <a:lnTo>
                    <a:pt x="2217" y="610"/>
                  </a:lnTo>
                  <a:lnTo>
                    <a:pt x="2215" y="610"/>
                  </a:lnTo>
                  <a:lnTo>
                    <a:pt x="2215" y="610"/>
                  </a:lnTo>
                  <a:lnTo>
                    <a:pt x="2217" y="612"/>
                  </a:lnTo>
                  <a:lnTo>
                    <a:pt x="2217" y="612"/>
                  </a:lnTo>
                  <a:lnTo>
                    <a:pt x="2217" y="615"/>
                  </a:lnTo>
                  <a:lnTo>
                    <a:pt x="2219" y="619"/>
                  </a:lnTo>
                  <a:lnTo>
                    <a:pt x="2221" y="619"/>
                  </a:lnTo>
                  <a:lnTo>
                    <a:pt x="2221" y="619"/>
                  </a:lnTo>
                  <a:lnTo>
                    <a:pt x="2221" y="621"/>
                  </a:lnTo>
                  <a:lnTo>
                    <a:pt x="2221" y="625"/>
                  </a:lnTo>
                  <a:lnTo>
                    <a:pt x="2219" y="631"/>
                  </a:lnTo>
                  <a:lnTo>
                    <a:pt x="2219" y="634"/>
                  </a:lnTo>
                  <a:lnTo>
                    <a:pt x="2221" y="636"/>
                  </a:lnTo>
                  <a:lnTo>
                    <a:pt x="2221" y="634"/>
                  </a:lnTo>
                  <a:lnTo>
                    <a:pt x="2221" y="634"/>
                  </a:lnTo>
                  <a:lnTo>
                    <a:pt x="2221" y="632"/>
                  </a:lnTo>
                  <a:lnTo>
                    <a:pt x="2221" y="632"/>
                  </a:lnTo>
                  <a:lnTo>
                    <a:pt x="2221" y="632"/>
                  </a:lnTo>
                  <a:lnTo>
                    <a:pt x="2221" y="631"/>
                  </a:lnTo>
                  <a:lnTo>
                    <a:pt x="2223" y="629"/>
                  </a:lnTo>
                  <a:lnTo>
                    <a:pt x="2223" y="627"/>
                  </a:lnTo>
                  <a:lnTo>
                    <a:pt x="2223" y="625"/>
                  </a:lnTo>
                  <a:lnTo>
                    <a:pt x="2225" y="625"/>
                  </a:lnTo>
                  <a:lnTo>
                    <a:pt x="2225" y="623"/>
                  </a:lnTo>
                  <a:lnTo>
                    <a:pt x="2225" y="623"/>
                  </a:lnTo>
                  <a:lnTo>
                    <a:pt x="2226" y="623"/>
                  </a:lnTo>
                  <a:lnTo>
                    <a:pt x="2226" y="623"/>
                  </a:lnTo>
                  <a:lnTo>
                    <a:pt x="2226" y="623"/>
                  </a:lnTo>
                  <a:lnTo>
                    <a:pt x="2228" y="621"/>
                  </a:lnTo>
                  <a:lnTo>
                    <a:pt x="2228" y="619"/>
                  </a:lnTo>
                  <a:lnTo>
                    <a:pt x="2228" y="619"/>
                  </a:lnTo>
                  <a:lnTo>
                    <a:pt x="2230" y="612"/>
                  </a:lnTo>
                  <a:lnTo>
                    <a:pt x="2230" y="610"/>
                  </a:lnTo>
                  <a:lnTo>
                    <a:pt x="2232" y="608"/>
                  </a:lnTo>
                  <a:lnTo>
                    <a:pt x="2232" y="606"/>
                  </a:lnTo>
                  <a:lnTo>
                    <a:pt x="2234" y="604"/>
                  </a:lnTo>
                  <a:lnTo>
                    <a:pt x="2236" y="602"/>
                  </a:lnTo>
                  <a:lnTo>
                    <a:pt x="2238" y="604"/>
                  </a:lnTo>
                  <a:lnTo>
                    <a:pt x="2238" y="604"/>
                  </a:lnTo>
                  <a:lnTo>
                    <a:pt x="2238" y="606"/>
                  </a:lnTo>
                  <a:lnTo>
                    <a:pt x="2238" y="608"/>
                  </a:lnTo>
                  <a:lnTo>
                    <a:pt x="2238" y="610"/>
                  </a:lnTo>
                  <a:lnTo>
                    <a:pt x="2238" y="612"/>
                  </a:lnTo>
                  <a:lnTo>
                    <a:pt x="2238" y="612"/>
                  </a:lnTo>
                  <a:lnTo>
                    <a:pt x="2238" y="612"/>
                  </a:lnTo>
                  <a:lnTo>
                    <a:pt x="2240" y="612"/>
                  </a:lnTo>
                  <a:lnTo>
                    <a:pt x="2242" y="612"/>
                  </a:lnTo>
                  <a:lnTo>
                    <a:pt x="2243" y="614"/>
                  </a:lnTo>
                  <a:lnTo>
                    <a:pt x="2243" y="614"/>
                  </a:lnTo>
                  <a:lnTo>
                    <a:pt x="2253" y="627"/>
                  </a:lnTo>
                  <a:lnTo>
                    <a:pt x="2253" y="627"/>
                  </a:lnTo>
                  <a:lnTo>
                    <a:pt x="2255" y="629"/>
                  </a:lnTo>
                  <a:lnTo>
                    <a:pt x="2257" y="629"/>
                  </a:lnTo>
                  <a:lnTo>
                    <a:pt x="2259" y="629"/>
                  </a:lnTo>
                  <a:lnTo>
                    <a:pt x="2259" y="629"/>
                  </a:lnTo>
                  <a:lnTo>
                    <a:pt x="2262" y="629"/>
                  </a:lnTo>
                  <a:lnTo>
                    <a:pt x="2264" y="627"/>
                  </a:lnTo>
                  <a:lnTo>
                    <a:pt x="2268" y="627"/>
                  </a:lnTo>
                  <a:lnTo>
                    <a:pt x="2270" y="627"/>
                  </a:lnTo>
                  <a:lnTo>
                    <a:pt x="2272" y="627"/>
                  </a:lnTo>
                  <a:lnTo>
                    <a:pt x="2272" y="625"/>
                  </a:lnTo>
                  <a:lnTo>
                    <a:pt x="2272" y="625"/>
                  </a:lnTo>
                  <a:lnTo>
                    <a:pt x="2270" y="625"/>
                  </a:lnTo>
                  <a:lnTo>
                    <a:pt x="2270" y="625"/>
                  </a:lnTo>
                  <a:lnTo>
                    <a:pt x="2270" y="623"/>
                  </a:lnTo>
                  <a:lnTo>
                    <a:pt x="2272" y="623"/>
                  </a:lnTo>
                  <a:lnTo>
                    <a:pt x="2272" y="623"/>
                  </a:lnTo>
                  <a:lnTo>
                    <a:pt x="2272" y="623"/>
                  </a:lnTo>
                  <a:lnTo>
                    <a:pt x="2272" y="621"/>
                  </a:lnTo>
                  <a:lnTo>
                    <a:pt x="2278" y="617"/>
                  </a:lnTo>
                  <a:lnTo>
                    <a:pt x="2278" y="617"/>
                  </a:lnTo>
                  <a:lnTo>
                    <a:pt x="2279" y="615"/>
                  </a:lnTo>
                  <a:lnTo>
                    <a:pt x="2283" y="614"/>
                  </a:lnTo>
                  <a:lnTo>
                    <a:pt x="2283" y="614"/>
                  </a:lnTo>
                  <a:lnTo>
                    <a:pt x="2283" y="612"/>
                  </a:lnTo>
                  <a:lnTo>
                    <a:pt x="2285" y="612"/>
                  </a:lnTo>
                  <a:lnTo>
                    <a:pt x="2285" y="612"/>
                  </a:lnTo>
                  <a:lnTo>
                    <a:pt x="2287" y="614"/>
                  </a:lnTo>
                  <a:lnTo>
                    <a:pt x="2289" y="614"/>
                  </a:lnTo>
                  <a:lnTo>
                    <a:pt x="2289" y="614"/>
                  </a:lnTo>
                  <a:lnTo>
                    <a:pt x="2291" y="614"/>
                  </a:lnTo>
                  <a:lnTo>
                    <a:pt x="2291" y="615"/>
                  </a:lnTo>
                  <a:lnTo>
                    <a:pt x="2289" y="619"/>
                  </a:lnTo>
                  <a:lnTo>
                    <a:pt x="2289" y="619"/>
                  </a:lnTo>
                  <a:lnTo>
                    <a:pt x="2289" y="621"/>
                  </a:lnTo>
                  <a:lnTo>
                    <a:pt x="2291" y="623"/>
                  </a:lnTo>
                  <a:lnTo>
                    <a:pt x="2291" y="621"/>
                  </a:lnTo>
                  <a:lnTo>
                    <a:pt x="2296" y="621"/>
                  </a:lnTo>
                  <a:lnTo>
                    <a:pt x="2298" y="621"/>
                  </a:lnTo>
                  <a:lnTo>
                    <a:pt x="2300" y="621"/>
                  </a:lnTo>
                  <a:lnTo>
                    <a:pt x="2306" y="625"/>
                  </a:lnTo>
                  <a:lnTo>
                    <a:pt x="2308" y="625"/>
                  </a:lnTo>
                  <a:lnTo>
                    <a:pt x="2317" y="627"/>
                  </a:lnTo>
                  <a:lnTo>
                    <a:pt x="2319" y="627"/>
                  </a:lnTo>
                  <a:lnTo>
                    <a:pt x="2325" y="629"/>
                  </a:lnTo>
                  <a:lnTo>
                    <a:pt x="2329" y="631"/>
                  </a:lnTo>
                  <a:lnTo>
                    <a:pt x="2331" y="629"/>
                  </a:lnTo>
                  <a:lnTo>
                    <a:pt x="2331" y="625"/>
                  </a:lnTo>
                  <a:lnTo>
                    <a:pt x="2327" y="621"/>
                  </a:lnTo>
                  <a:lnTo>
                    <a:pt x="2327" y="619"/>
                  </a:lnTo>
                  <a:lnTo>
                    <a:pt x="2329" y="619"/>
                  </a:lnTo>
                  <a:lnTo>
                    <a:pt x="2353" y="621"/>
                  </a:lnTo>
                  <a:lnTo>
                    <a:pt x="2355" y="621"/>
                  </a:lnTo>
                  <a:lnTo>
                    <a:pt x="2357" y="625"/>
                  </a:lnTo>
                  <a:lnTo>
                    <a:pt x="2357" y="625"/>
                  </a:lnTo>
                  <a:lnTo>
                    <a:pt x="2357" y="627"/>
                  </a:lnTo>
                  <a:lnTo>
                    <a:pt x="2357" y="627"/>
                  </a:lnTo>
                  <a:lnTo>
                    <a:pt x="2359" y="629"/>
                  </a:lnTo>
                  <a:lnTo>
                    <a:pt x="2359" y="629"/>
                  </a:lnTo>
                  <a:lnTo>
                    <a:pt x="2359" y="629"/>
                  </a:lnTo>
                  <a:lnTo>
                    <a:pt x="2361" y="631"/>
                  </a:lnTo>
                  <a:lnTo>
                    <a:pt x="2363" y="631"/>
                  </a:lnTo>
                  <a:lnTo>
                    <a:pt x="2367" y="632"/>
                  </a:lnTo>
                  <a:lnTo>
                    <a:pt x="2367" y="632"/>
                  </a:lnTo>
                  <a:lnTo>
                    <a:pt x="2367" y="632"/>
                  </a:lnTo>
                  <a:lnTo>
                    <a:pt x="2368" y="634"/>
                  </a:lnTo>
                  <a:lnTo>
                    <a:pt x="2382" y="638"/>
                  </a:lnTo>
                  <a:lnTo>
                    <a:pt x="2384" y="640"/>
                  </a:lnTo>
                  <a:lnTo>
                    <a:pt x="2385" y="640"/>
                  </a:lnTo>
                  <a:lnTo>
                    <a:pt x="2387" y="640"/>
                  </a:lnTo>
                  <a:lnTo>
                    <a:pt x="2389" y="642"/>
                  </a:lnTo>
                  <a:lnTo>
                    <a:pt x="2389" y="642"/>
                  </a:lnTo>
                  <a:lnTo>
                    <a:pt x="2391" y="642"/>
                  </a:lnTo>
                  <a:lnTo>
                    <a:pt x="2391" y="644"/>
                  </a:lnTo>
                  <a:lnTo>
                    <a:pt x="2393" y="646"/>
                  </a:lnTo>
                  <a:lnTo>
                    <a:pt x="2393" y="646"/>
                  </a:lnTo>
                  <a:lnTo>
                    <a:pt x="2395" y="646"/>
                  </a:lnTo>
                  <a:lnTo>
                    <a:pt x="2397" y="646"/>
                  </a:lnTo>
                  <a:lnTo>
                    <a:pt x="2397" y="648"/>
                  </a:lnTo>
                  <a:lnTo>
                    <a:pt x="2399" y="648"/>
                  </a:lnTo>
                  <a:lnTo>
                    <a:pt x="2401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10" y="653"/>
                  </a:lnTo>
                  <a:lnTo>
                    <a:pt x="2410" y="653"/>
                  </a:lnTo>
                  <a:lnTo>
                    <a:pt x="2412" y="655"/>
                  </a:lnTo>
                  <a:lnTo>
                    <a:pt x="2414" y="657"/>
                  </a:lnTo>
                  <a:close/>
                  <a:moveTo>
                    <a:pt x="2624" y="653"/>
                  </a:moveTo>
                  <a:lnTo>
                    <a:pt x="2624" y="651"/>
                  </a:lnTo>
                  <a:lnTo>
                    <a:pt x="2622" y="648"/>
                  </a:lnTo>
                  <a:lnTo>
                    <a:pt x="2622" y="648"/>
                  </a:lnTo>
                  <a:lnTo>
                    <a:pt x="2622" y="648"/>
                  </a:lnTo>
                  <a:lnTo>
                    <a:pt x="2620" y="648"/>
                  </a:lnTo>
                  <a:lnTo>
                    <a:pt x="2620" y="648"/>
                  </a:lnTo>
                  <a:lnTo>
                    <a:pt x="2620" y="648"/>
                  </a:lnTo>
                  <a:lnTo>
                    <a:pt x="2622" y="651"/>
                  </a:lnTo>
                  <a:lnTo>
                    <a:pt x="2622" y="651"/>
                  </a:lnTo>
                  <a:lnTo>
                    <a:pt x="2622" y="653"/>
                  </a:lnTo>
                  <a:lnTo>
                    <a:pt x="2624" y="655"/>
                  </a:lnTo>
                  <a:lnTo>
                    <a:pt x="2624" y="655"/>
                  </a:lnTo>
                  <a:lnTo>
                    <a:pt x="2624" y="655"/>
                  </a:lnTo>
                  <a:lnTo>
                    <a:pt x="2624" y="657"/>
                  </a:lnTo>
                  <a:lnTo>
                    <a:pt x="2626" y="657"/>
                  </a:lnTo>
                  <a:lnTo>
                    <a:pt x="2626" y="657"/>
                  </a:lnTo>
                  <a:lnTo>
                    <a:pt x="2626" y="657"/>
                  </a:lnTo>
                  <a:lnTo>
                    <a:pt x="2626" y="655"/>
                  </a:lnTo>
                  <a:lnTo>
                    <a:pt x="2626" y="655"/>
                  </a:lnTo>
                  <a:lnTo>
                    <a:pt x="2624" y="653"/>
                  </a:lnTo>
                  <a:close/>
                  <a:moveTo>
                    <a:pt x="2346" y="701"/>
                  </a:moveTo>
                  <a:lnTo>
                    <a:pt x="2344" y="701"/>
                  </a:lnTo>
                  <a:lnTo>
                    <a:pt x="2344" y="701"/>
                  </a:lnTo>
                  <a:lnTo>
                    <a:pt x="2344" y="703"/>
                  </a:lnTo>
                  <a:lnTo>
                    <a:pt x="2346" y="701"/>
                  </a:lnTo>
                  <a:close/>
                  <a:moveTo>
                    <a:pt x="2355" y="941"/>
                  </a:moveTo>
                  <a:lnTo>
                    <a:pt x="2353" y="943"/>
                  </a:lnTo>
                  <a:lnTo>
                    <a:pt x="2350" y="945"/>
                  </a:lnTo>
                  <a:lnTo>
                    <a:pt x="2348" y="949"/>
                  </a:lnTo>
                  <a:lnTo>
                    <a:pt x="2348" y="949"/>
                  </a:lnTo>
                  <a:lnTo>
                    <a:pt x="2348" y="949"/>
                  </a:lnTo>
                  <a:lnTo>
                    <a:pt x="2348" y="951"/>
                  </a:lnTo>
                  <a:lnTo>
                    <a:pt x="2348" y="951"/>
                  </a:lnTo>
                  <a:lnTo>
                    <a:pt x="2348" y="951"/>
                  </a:lnTo>
                  <a:lnTo>
                    <a:pt x="2348" y="951"/>
                  </a:lnTo>
                  <a:lnTo>
                    <a:pt x="2350" y="949"/>
                  </a:lnTo>
                  <a:lnTo>
                    <a:pt x="2351" y="945"/>
                  </a:lnTo>
                  <a:lnTo>
                    <a:pt x="2353" y="945"/>
                  </a:lnTo>
                  <a:lnTo>
                    <a:pt x="2353" y="945"/>
                  </a:lnTo>
                  <a:lnTo>
                    <a:pt x="2353" y="943"/>
                  </a:lnTo>
                  <a:lnTo>
                    <a:pt x="2355" y="943"/>
                  </a:lnTo>
                  <a:lnTo>
                    <a:pt x="2355" y="943"/>
                  </a:lnTo>
                  <a:lnTo>
                    <a:pt x="2355" y="943"/>
                  </a:lnTo>
                  <a:lnTo>
                    <a:pt x="2355" y="943"/>
                  </a:lnTo>
                  <a:lnTo>
                    <a:pt x="2355" y="941"/>
                  </a:lnTo>
                  <a:close/>
                  <a:moveTo>
                    <a:pt x="2338" y="907"/>
                  </a:moveTo>
                  <a:lnTo>
                    <a:pt x="2340" y="907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38" y="905"/>
                  </a:lnTo>
                  <a:lnTo>
                    <a:pt x="2338" y="903"/>
                  </a:lnTo>
                  <a:lnTo>
                    <a:pt x="2336" y="903"/>
                  </a:lnTo>
                  <a:lnTo>
                    <a:pt x="2336" y="905"/>
                  </a:lnTo>
                  <a:lnTo>
                    <a:pt x="2336" y="905"/>
                  </a:lnTo>
                  <a:lnTo>
                    <a:pt x="2338" y="907"/>
                  </a:lnTo>
                  <a:lnTo>
                    <a:pt x="2338" y="907"/>
                  </a:lnTo>
                  <a:close/>
                  <a:moveTo>
                    <a:pt x="2361" y="916"/>
                  </a:moveTo>
                  <a:lnTo>
                    <a:pt x="2361" y="915"/>
                  </a:lnTo>
                  <a:lnTo>
                    <a:pt x="2359" y="915"/>
                  </a:lnTo>
                  <a:lnTo>
                    <a:pt x="2359" y="915"/>
                  </a:lnTo>
                  <a:lnTo>
                    <a:pt x="2359" y="916"/>
                  </a:lnTo>
                  <a:lnTo>
                    <a:pt x="2359" y="916"/>
                  </a:lnTo>
                  <a:lnTo>
                    <a:pt x="2359" y="916"/>
                  </a:lnTo>
                  <a:lnTo>
                    <a:pt x="2359" y="918"/>
                  </a:lnTo>
                  <a:lnTo>
                    <a:pt x="2359" y="918"/>
                  </a:lnTo>
                  <a:lnTo>
                    <a:pt x="2359" y="918"/>
                  </a:lnTo>
                  <a:lnTo>
                    <a:pt x="2361" y="918"/>
                  </a:lnTo>
                  <a:lnTo>
                    <a:pt x="2361" y="918"/>
                  </a:lnTo>
                  <a:lnTo>
                    <a:pt x="2361" y="916"/>
                  </a:lnTo>
                  <a:lnTo>
                    <a:pt x="2361" y="916"/>
                  </a:lnTo>
                  <a:close/>
                  <a:moveTo>
                    <a:pt x="2361" y="822"/>
                  </a:moveTo>
                  <a:lnTo>
                    <a:pt x="2361" y="820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3" y="822"/>
                  </a:lnTo>
                  <a:lnTo>
                    <a:pt x="2361" y="822"/>
                  </a:lnTo>
                  <a:close/>
                  <a:moveTo>
                    <a:pt x="2355" y="701"/>
                  </a:moveTo>
                  <a:lnTo>
                    <a:pt x="2355" y="701"/>
                  </a:lnTo>
                  <a:lnTo>
                    <a:pt x="2355" y="703"/>
                  </a:lnTo>
                  <a:lnTo>
                    <a:pt x="2351" y="703"/>
                  </a:lnTo>
                  <a:lnTo>
                    <a:pt x="2351" y="703"/>
                  </a:lnTo>
                  <a:lnTo>
                    <a:pt x="2351" y="703"/>
                  </a:lnTo>
                  <a:lnTo>
                    <a:pt x="2351" y="703"/>
                  </a:lnTo>
                  <a:lnTo>
                    <a:pt x="2353" y="703"/>
                  </a:lnTo>
                  <a:lnTo>
                    <a:pt x="2353" y="704"/>
                  </a:lnTo>
                  <a:lnTo>
                    <a:pt x="2355" y="704"/>
                  </a:lnTo>
                  <a:lnTo>
                    <a:pt x="2355" y="703"/>
                  </a:lnTo>
                  <a:lnTo>
                    <a:pt x="2357" y="703"/>
                  </a:lnTo>
                  <a:lnTo>
                    <a:pt x="2357" y="701"/>
                  </a:lnTo>
                  <a:lnTo>
                    <a:pt x="2357" y="701"/>
                  </a:lnTo>
                  <a:lnTo>
                    <a:pt x="2355" y="701"/>
                  </a:lnTo>
                  <a:close/>
                  <a:moveTo>
                    <a:pt x="2365" y="918"/>
                  </a:moveTo>
                  <a:lnTo>
                    <a:pt x="2365" y="918"/>
                  </a:lnTo>
                  <a:lnTo>
                    <a:pt x="2363" y="918"/>
                  </a:lnTo>
                  <a:lnTo>
                    <a:pt x="2363" y="918"/>
                  </a:lnTo>
                  <a:lnTo>
                    <a:pt x="2363" y="918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5" y="920"/>
                  </a:lnTo>
                  <a:lnTo>
                    <a:pt x="2365" y="920"/>
                  </a:lnTo>
                  <a:lnTo>
                    <a:pt x="2367" y="920"/>
                  </a:lnTo>
                  <a:lnTo>
                    <a:pt x="2365" y="918"/>
                  </a:lnTo>
                  <a:lnTo>
                    <a:pt x="2365" y="918"/>
                  </a:lnTo>
                  <a:close/>
                  <a:moveTo>
                    <a:pt x="2456" y="668"/>
                  </a:moveTo>
                  <a:lnTo>
                    <a:pt x="2456" y="670"/>
                  </a:lnTo>
                  <a:lnTo>
                    <a:pt x="2457" y="670"/>
                  </a:lnTo>
                  <a:lnTo>
                    <a:pt x="2457" y="668"/>
                  </a:lnTo>
                  <a:lnTo>
                    <a:pt x="2457" y="668"/>
                  </a:lnTo>
                  <a:lnTo>
                    <a:pt x="2457" y="667"/>
                  </a:lnTo>
                  <a:lnTo>
                    <a:pt x="2456" y="665"/>
                  </a:lnTo>
                  <a:lnTo>
                    <a:pt x="2456" y="663"/>
                  </a:lnTo>
                  <a:lnTo>
                    <a:pt x="2454" y="663"/>
                  </a:lnTo>
                  <a:lnTo>
                    <a:pt x="2454" y="663"/>
                  </a:lnTo>
                  <a:lnTo>
                    <a:pt x="2452" y="663"/>
                  </a:lnTo>
                  <a:lnTo>
                    <a:pt x="2452" y="663"/>
                  </a:lnTo>
                  <a:lnTo>
                    <a:pt x="2452" y="665"/>
                  </a:lnTo>
                  <a:lnTo>
                    <a:pt x="2454" y="668"/>
                  </a:lnTo>
                  <a:lnTo>
                    <a:pt x="2456" y="668"/>
                  </a:lnTo>
                  <a:close/>
                  <a:moveTo>
                    <a:pt x="2539" y="629"/>
                  </a:moveTo>
                  <a:lnTo>
                    <a:pt x="2541" y="629"/>
                  </a:lnTo>
                  <a:lnTo>
                    <a:pt x="2541" y="631"/>
                  </a:lnTo>
                  <a:lnTo>
                    <a:pt x="2541" y="632"/>
                  </a:lnTo>
                  <a:lnTo>
                    <a:pt x="2541" y="632"/>
                  </a:lnTo>
                  <a:lnTo>
                    <a:pt x="2543" y="632"/>
                  </a:lnTo>
                  <a:lnTo>
                    <a:pt x="2543" y="632"/>
                  </a:lnTo>
                  <a:lnTo>
                    <a:pt x="2543" y="631"/>
                  </a:lnTo>
                  <a:lnTo>
                    <a:pt x="2543" y="631"/>
                  </a:lnTo>
                  <a:lnTo>
                    <a:pt x="2543" y="629"/>
                  </a:lnTo>
                  <a:lnTo>
                    <a:pt x="2541" y="627"/>
                  </a:lnTo>
                  <a:lnTo>
                    <a:pt x="2541" y="627"/>
                  </a:lnTo>
                  <a:lnTo>
                    <a:pt x="2539" y="625"/>
                  </a:lnTo>
                  <a:lnTo>
                    <a:pt x="2539" y="627"/>
                  </a:lnTo>
                  <a:lnTo>
                    <a:pt x="2537" y="627"/>
                  </a:lnTo>
                  <a:lnTo>
                    <a:pt x="2537" y="627"/>
                  </a:lnTo>
                  <a:lnTo>
                    <a:pt x="2539" y="629"/>
                  </a:lnTo>
                  <a:lnTo>
                    <a:pt x="2539" y="629"/>
                  </a:lnTo>
                  <a:lnTo>
                    <a:pt x="2539" y="629"/>
                  </a:lnTo>
                  <a:close/>
                  <a:moveTo>
                    <a:pt x="2548" y="786"/>
                  </a:moveTo>
                  <a:lnTo>
                    <a:pt x="2548" y="786"/>
                  </a:lnTo>
                  <a:lnTo>
                    <a:pt x="2548" y="784"/>
                  </a:lnTo>
                  <a:lnTo>
                    <a:pt x="2548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4" y="778"/>
                  </a:lnTo>
                  <a:lnTo>
                    <a:pt x="2544" y="778"/>
                  </a:lnTo>
                  <a:lnTo>
                    <a:pt x="2544" y="776"/>
                  </a:lnTo>
                  <a:lnTo>
                    <a:pt x="2544" y="776"/>
                  </a:lnTo>
                  <a:lnTo>
                    <a:pt x="2544" y="776"/>
                  </a:lnTo>
                  <a:lnTo>
                    <a:pt x="2543" y="776"/>
                  </a:lnTo>
                  <a:lnTo>
                    <a:pt x="2543" y="776"/>
                  </a:lnTo>
                  <a:lnTo>
                    <a:pt x="2541" y="776"/>
                  </a:lnTo>
                  <a:lnTo>
                    <a:pt x="2543" y="776"/>
                  </a:lnTo>
                  <a:lnTo>
                    <a:pt x="2543" y="774"/>
                  </a:lnTo>
                  <a:lnTo>
                    <a:pt x="2543" y="774"/>
                  </a:lnTo>
                  <a:lnTo>
                    <a:pt x="2543" y="773"/>
                  </a:lnTo>
                  <a:lnTo>
                    <a:pt x="2541" y="773"/>
                  </a:lnTo>
                  <a:lnTo>
                    <a:pt x="2541" y="774"/>
                  </a:lnTo>
                  <a:lnTo>
                    <a:pt x="2539" y="774"/>
                  </a:lnTo>
                  <a:lnTo>
                    <a:pt x="2539" y="774"/>
                  </a:lnTo>
                  <a:lnTo>
                    <a:pt x="2537" y="773"/>
                  </a:lnTo>
                  <a:lnTo>
                    <a:pt x="2537" y="774"/>
                  </a:lnTo>
                  <a:lnTo>
                    <a:pt x="2537" y="774"/>
                  </a:lnTo>
                  <a:lnTo>
                    <a:pt x="2537" y="774"/>
                  </a:lnTo>
                  <a:lnTo>
                    <a:pt x="2539" y="776"/>
                  </a:lnTo>
                  <a:lnTo>
                    <a:pt x="2539" y="776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41" y="780"/>
                  </a:lnTo>
                  <a:lnTo>
                    <a:pt x="2541" y="780"/>
                  </a:lnTo>
                  <a:lnTo>
                    <a:pt x="2541" y="784"/>
                  </a:lnTo>
                  <a:lnTo>
                    <a:pt x="2541" y="784"/>
                  </a:lnTo>
                  <a:lnTo>
                    <a:pt x="2541" y="784"/>
                  </a:lnTo>
                  <a:lnTo>
                    <a:pt x="2541" y="786"/>
                  </a:lnTo>
                  <a:lnTo>
                    <a:pt x="2541" y="790"/>
                  </a:lnTo>
                  <a:lnTo>
                    <a:pt x="2541" y="790"/>
                  </a:lnTo>
                  <a:lnTo>
                    <a:pt x="2541" y="790"/>
                  </a:lnTo>
                  <a:lnTo>
                    <a:pt x="2539" y="790"/>
                  </a:lnTo>
                  <a:lnTo>
                    <a:pt x="2539" y="790"/>
                  </a:lnTo>
                  <a:lnTo>
                    <a:pt x="2539" y="790"/>
                  </a:lnTo>
                  <a:lnTo>
                    <a:pt x="2541" y="790"/>
                  </a:lnTo>
                  <a:lnTo>
                    <a:pt x="2541" y="790"/>
                  </a:lnTo>
                  <a:lnTo>
                    <a:pt x="2541" y="792"/>
                  </a:lnTo>
                  <a:lnTo>
                    <a:pt x="2541" y="793"/>
                  </a:lnTo>
                  <a:lnTo>
                    <a:pt x="2541" y="793"/>
                  </a:lnTo>
                  <a:lnTo>
                    <a:pt x="2541" y="793"/>
                  </a:lnTo>
                  <a:lnTo>
                    <a:pt x="2541" y="793"/>
                  </a:lnTo>
                  <a:lnTo>
                    <a:pt x="2541" y="795"/>
                  </a:lnTo>
                  <a:lnTo>
                    <a:pt x="2543" y="795"/>
                  </a:lnTo>
                  <a:lnTo>
                    <a:pt x="2543" y="795"/>
                  </a:lnTo>
                  <a:lnTo>
                    <a:pt x="2543" y="795"/>
                  </a:lnTo>
                  <a:lnTo>
                    <a:pt x="2543" y="795"/>
                  </a:lnTo>
                  <a:lnTo>
                    <a:pt x="2543" y="793"/>
                  </a:lnTo>
                  <a:lnTo>
                    <a:pt x="2543" y="793"/>
                  </a:lnTo>
                  <a:lnTo>
                    <a:pt x="2544" y="793"/>
                  </a:lnTo>
                  <a:lnTo>
                    <a:pt x="2544" y="795"/>
                  </a:lnTo>
                  <a:lnTo>
                    <a:pt x="2544" y="797"/>
                  </a:lnTo>
                  <a:lnTo>
                    <a:pt x="2546" y="795"/>
                  </a:lnTo>
                  <a:lnTo>
                    <a:pt x="2546" y="795"/>
                  </a:lnTo>
                  <a:lnTo>
                    <a:pt x="2548" y="793"/>
                  </a:lnTo>
                  <a:lnTo>
                    <a:pt x="2548" y="792"/>
                  </a:lnTo>
                  <a:lnTo>
                    <a:pt x="2550" y="792"/>
                  </a:lnTo>
                  <a:lnTo>
                    <a:pt x="2550" y="788"/>
                  </a:lnTo>
                  <a:lnTo>
                    <a:pt x="2550" y="786"/>
                  </a:lnTo>
                  <a:lnTo>
                    <a:pt x="2548" y="786"/>
                  </a:lnTo>
                  <a:close/>
                  <a:moveTo>
                    <a:pt x="2518" y="769"/>
                  </a:moveTo>
                  <a:lnTo>
                    <a:pt x="2516" y="767"/>
                  </a:lnTo>
                  <a:lnTo>
                    <a:pt x="2516" y="769"/>
                  </a:lnTo>
                  <a:lnTo>
                    <a:pt x="2516" y="769"/>
                  </a:lnTo>
                  <a:lnTo>
                    <a:pt x="2516" y="771"/>
                  </a:lnTo>
                  <a:lnTo>
                    <a:pt x="2518" y="771"/>
                  </a:lnTo>
                  <a:lnTo>
                    <a:pt x="2518" y="771"/>
                  </a:lnTo>
                  <a:lnTo>
                    <a:pt x="2518" y="771"/>
                  </a:lnTo>
                  <a:lnTo>
                    <a:pt x="2518" y="771"/>
                  </a:lnTo>
                  <a:lnTo>
                    <a:pt x="2520" y="771"/>
                  </a:lnTo>
                  <a:lnTo>
                    <a:pt x="2520" y="771"/>
                  </a:lnTo>
                  <a:lnTo>
                    <a:pt x="2520" y="769"/>
                  </a:lnTo>
                  <a:lnTo>
                    <a:pt x="2520" y="769"/>
                  </a:lnTo>
                  <a:lnTo>
                    <a:pt x="2520" y="769"/>
                  </a:lnTo>
                  <a:lnTo>
                    <a:pt x="2518" y="769"/>
                  </a:lnTo>
                  <a:close/>
                  <a:moveTo>
                    <a:pt x="2599" y="682"/>
                  </a:moveTo>
                  <a:lnTo>
                    <a:pt x="2599" y="680"/>
                  </a:lnTo>
                  <a:lnTo>
                    <a:pt x="2598" y="680"/>
                  </a:lnTo>
                  <a:lnTo>
                    <a:pt x="2596" y="680"/>
                  </a:lnTo>
                  <a:lnTo>
                    <a:pt x="2594" y="680"/>
                  </a:lnTo>
                  <a:lnTo>
                    <a:pt x="2594" y="680"/>
                  </a:lnTo>
                  <a:lnTo>
                    <a:pt x="2592" y="678"/>
                  </a:lnTo>
                  <a:lnTo>
                    <a:pt x="2592" y="678"/>
                  </a:lnTo>
                  <a:lnTo>
                    <a:pt x="2592" y="678"/>
                  </a:lnTo>
                  <a:lnTo>
                    <a:pt x="2592" y="676"/>
                  </a:lnTo>
                  <a:lnTo>
                    <a:pt x="2590" y="676"/>
                  </a:lnTo>
                  <a:lnTo>
                    <a:pt x="2590" y="676"/>
                  </a:lnTo>
                  <a:lnTo>
                    <a:pt x="2590" y="676"/>
                  </a:lnTo>
                  <a:lnTo>
                    <a:pt x="2584" y="672"/>
                  </a:lnTo>
                  <a:lnTo>
                    <a:pt x="2584" y="672"/>
                  </a:lnTo>
                  <a:lnTo>
                    <a:pt x="2584" y="674"/>
                  </a:lnTo>
                  <a:lnTo>
                    <a:pt x="2584" y="674"/>
                  </a:lnTo>
                  <a:lnTo>
                    <a:pt x="2584" y="676"/>
                  </a:lnTo>
                  <a:lnTo>
                    <a:pt x="2584" y="676"/>
                  </a:lnTo>
                  <a:lnTo>
                    <a:pt x="2586" y="678"/>
                  </a:lnTo>
                  <a:lnTo>
                    <a:pt x="2586" y="678"/>
                  </a:lnTo>
                  <a:lnTo>
                    <a:pt x="2588" y="678"/>
                  </a:lnTo>
                  <a:lnTo>
                    <a:pt x="2588" y="678"/>
                  </a:lnTo>
                  <a:lnTo>
                    <a:pt x="2588" y="680"/>
                  </a:lnTo>
                  <a:lnTo>
                    <a:pt x="2590" y="680"/>
                  </a:lnTo>
                  <a:lnTo>
                    <a:pt x="2592" y="680"/>
                  </a:lnTo>
                  <a:lnTo>
                    <a:pt x="2592" y="680"/>
                  </a:lnTo>
                  <a:lnTo>
                    <a:pt x="2594" y="682"/>
                  </a:lnTo>
                  <a:lnTo>
                    <a:pt x="2594" y="682"/>
                  </a:lnTo>
                  <a:lnTo>
                    <a:pt x="2594" y="682"/>
                  </a:lnTo>
                  <a:lnTo>
                    <a:pt x="2596" y="682"/>
                  </a:lnTo>
                  <a:lnTo>
                    <a:pt x="2596" y="682"/>
                  </a:lnTo>
                  <a:lnTo>
                    <a:pt x="2598" y="682"/>
                  </a:lnTo>
                  <a:lnTo>
                    <a:pt x="2599" y="682"/>
                  </a:lnTo>
                  <a:lnTo>
                    <a:pt x="2599" y="682"/>
                  </a:lnTo>
                  <a:lnTo>
                    <a:pt x="2601" y="684"/>
                  </a:lnTo>
                  <a:lnTo>
                    <a:pt x="2603" y="685"/>
                  </a:lnTo>
                  <a:lnTo>
                    <a:pt x="2605" y="685"/>
                  </a:lnTo>
                  <a:lnTo>
                    <a:pt x="2603" y="685"/>
                  </a:lnTo>
                  <a:lnTo>
                    <a:pt x="2599" y="682"/>
                  </a:lnTo>
                  <a:close/>
                  <a:moveTo>
                    <a:pt x="2509" y="782"/>
                  </a:moveTo>
                  <a:lnTo>
                    <a:pt x="2509" y="782"/>
                  </a:lnTo>
                  <a:lnTo>
                    <a:pt x="2507" y="782"/>
                  </a:lnTo>
                  <a:lnTo>
                    <a:pt x="2507" y="782"/>
                  </a:lnTo>
                  <a:lnTo>
                    <a:pt x="2507" y="782"/>
                  </a:lnTo>
                  <a:lnTo>
                    <a:pt x="2507" y="782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9" y="784"/>
                  </a:lnTo>
                  <a:lnTo>
                    <a:pt x="2509" y="782"/>
                  </a:lnTo>
                  <a:lnTo>
                    <a:pt x="2509" y="782"/>
                  </a:lnTo>
                  <a:lnTo>
                    <a:pt x="2509" y="782"/>
                  </a:lnTo>
                  <a:close/>
                  <a:moveTo>
                    <a:pt x="2575" y="754"/>
                  </a:moveTo>
                  <a:lnTo>
                    <a:pt x="2575" y="754"/>
                  </a:lnTo>
                  <a:lnTo>
                    <a:pt x="2573" y="752"/>
                  </a:lnTo>
                  <a:lnTo>
                    <a:pt x="2571" y="752"/>
                  </a:lnTo>
                  <a:lnTo>
                    <a:pt x="2571" y="752"/>
                  </a:lnTo>
                  <a:lnTo>
                    <a:pt x="2569" y="754"/>
                  </a:lnTo>
                  <a:lnTo>
                    <a:pt x="2569" y="756"/>
                  </a:lnTo>
                  <a:lnTo>
                    <a:pt x="2569" y="757"/>
                  </a:lnTo>
                  <a:lnTo>
                    <a:pt x="2567" y="759"/>
                  </a:lnTo>
                  <a:lnTo>
                    <a:pt x="2565" y="767"/>
                  </a:lnTo>
                  <a:lnTo>
                    <a:pt x="2563" y="769"/>
                  </a:lnTo>
                  <a:lnTo>
                    <a:pt x="2563" y="771"/>
                  </a:lnTo>
                  <a:lnTo>
                    <a:pt x="2563" y="774"/>
                  </a:lnTo>
                  <a:lnTo>
                    <a:pt x="2563" y="776"/>
                  </a:lnTo>
                  <a:lnTo>
                    <a:pt x="2562" y="776"/>
                  </a:lnTo>
                  <a:lnTo>
                    <a:pt x="2562" y="776"/>
                  </a:lnTo>
                  <a:lnTo>
                    <a:pt x="2560" y="776"/>
                  </a:lnTo>
                  <a:lnTo>
                    <a:pt x="2558" y="780"/>
                  </a:lnTo>
                  <a:lnTo>
                    <a:pt x="2558" y="780"/>
                  </a:lnTo>
                  <a:lnTo>
                    <a:pt x="2558" y="786"/>
                  </a:lnTo>
                  <a:lnTo>
                    <a:pt x="2558" y="786"/>
                  </a:lnTo>
                  <a:lnTo>
                    <a:pt x="2556" y="788"/>
                  </a:lnTo>
                  <a:lnTo>
                    <a:pt x="2552" y="799"/>
                  </a:lnTo>
                  <a:lnTo>
                    <a:pt x="2552" y="799"/>
                  </a:lnTo>
                  <a:lnTo>
                    <a:pt x="2552" y="799"/>
                  </a:lnTo>
                  <a:lnTo>
                    <a:pt x="2560" y="792"/>
                  </a:lnTo>
                  <a:lnTo>
                    <a:pt x="2560" y="792"/>
                  </a:lnTo>
                  <a:lnTo>
                    <a:pt x="2560" y="790"/>
                  </a:lnTo>
                  <a:lnTo>
                    <a:pt x="2560" y="788"/>
                  </a:lnTo>
                  <a:lnTo>
                    <a:pt x="2560" y="786"/>
                  </a:lnTo>
                  <a:lnTo>
                    <a:pt x="2560" y="784"/>
                  </a:lnTo>
                  <a:lnTo>
                    <a:pt x="2562" y="782"/>
                  </a:lnTo>
                  <a:lnTo>
                    <a:pt x="2562" y="780"/>
                  </a:lnTo>
                  <a:lnTo>
                    <a:pt x="2563" y="778"/>
                  </a:lnTo>
                  <a:lnTo>
                    <a:pt x="2563" y="778"/>
                  </a:lnTo>
                  <a:lnTo>
                    <a:pt x="2565" y="776"/>
                  </a:lnTo>
                  <a:lnTo>
                    <a:pt x="2565" y="776"/>
                  </a:lnTo>
                  <a:lnTo>
                    <a:pt x="2567" y="776"/>
                  </a:lnTo>
                  <a:lnTo>
                    <a:pt x="2567" y="776"/>
                  </a:lnTo>
                  <a:lnTo>
                    <a:pt x="2567" y="774"/>
                  </a:lnTo>
                  <a:lnTo>
                    <a:pt x="2569" y="774"/>
                  </a:lnTo>
                  <a:lnTo>
                    <a:pt x="2571" y="773"/>
                  </a:lnTo>
                  <a:lnTo>
                    <a:pt x="2571" y="769"/>
                  </a:lnTo>
                  <a:lnTo>
                    <a:pt x="2573" y="757"/>
                  </a:lnTo>
                  <a:lnTo>
                    <a:pt x="2575" y="757"/>
                  </a:lnTo>
                  <a:lnTo>
                    <a:pt x="2575" y="757"/>
                  </a:lnTo>
                  <a:lnTo>
                    <a:pt x="2575" y="756"/>
                  </a:lnTo>
                  <a:lnTo>
                    <a:pt x="2575" y="756"/>
                  </a:lnTo>
                  <a:lnTo>
                    <a:pt x="2575" y="754"/>
                  </a:lnTo>
                  <a:close/>
                  <a:moveTo>
                    <a:pt x="2471" y="574"/>
                  </a:moveTo>
                  <a:lnTo>
                    <a:pt x="2469" y="574"/>
                  </a:lnTo>
                  <a:lnTo>
                    <a:pt x="2467" y="574"/>
                  </a:lnTo>
                  <a:lnTo>
                    <a:pt x="2467" y="576"/>
                  </a:lnTo>
                  <a:lnTo>
                    <a:pt x="2467" y="576"/>
                  </a:lnTo>
                  <a:lnTo>
                    <a:pt x="2469" y="576"/>
                  </a:lnTo>
                  <a:lnTo>
                    <a:pt x="2469" y="574"/>
                  </a:lnTo>
                  <a:lnTo>
                    <a:pt x="2471" y="574"/>
                  </a:lnTo>
                  <a:lnTo>
                    <a:pt x="2473" y="572"/>
                  </a:lnTo>
                  <a:lnTo>
                    <a:pt x="2471" y="572"/>
                  </a:lnTo>
                  <a:lnTo>
                    <a:pt x="2471" y="574"/>
                  </a:lnTo>
                  <a:close/>
                  <a:moveTo>
                    <a:pt x="2548" y="776"/>
                  </a:moveTo>
                  <a:lnTo>
                    <a:pt x="2548" y="774"/>
                  </a:lnTo>
                  <a:lnTo>
                    <a:pt x="2548" y="774"/>
                  </a:lnTo>
                  <a:lnTo>
                    <a:pt x="2550" y="771"/>
                  </a:lnTo>
                  <a:lnTo>
                    <a:pt x="2550" y="771"/>
                  </a:lnTo>
                  <a:lnTo>
                    <a:pt x="2550" y="771"/>
                  </a:lnTo>
                  <a:lnTo>
                    <a:pt x="2548" y="771"/>
                  </a:lnTo>
                  <a:lnTo>
                    <a:pt x="2548" y="771"/>
                  </a:lnTo>
                  <a:lnTo>
                    <a:pt x="2548" y="771"/>
                  </a:lnTo>
                  <a:lnTo>
                    <a:pt x="2548" y="771"/>
                  </a:lnTo>
                  <a:lnTo>
                    <a:pt x="2548" y="769"/>
                  </a:lnTo>
                  <a:lnTo>
                    <a:pt x="2548" y="769"/>
                  </a:lnTo>
                  <a:lnTo>
                    <a:pt x="2548" y="769"/>
                  </a:lnTo>
                  <a:lnTo>
                    <a:pt x="2546" y="769"/>
                  </a:lnTo>
                  <a:lnTo>
                    <a:pt x="2546" y="771"/>
                  </a:lnTo>
                  <a:lnTo>
                    <a:pt x="2544" y="773"/>
                  </a:lnTo>
                  <a:lnTo>
                    <a:pt x="2544" y="774"/>
                  </a:lnTo>
                  <a:lnTo>
                    <a:pt x="2546" y="778"/>
                  </a:lnTo>
                  <a:lnTo>
                    <a:pt x="2546" y="778"/>
                  </a:lnTo>
                  <a:lnTo>
                    <a:pt x="2546" y="778"/>
                  </a:lnTo>
                  <a:lnTo>
                    <a:pt x="2548" y="778"/>
                  </a:lnTo>
                  <a:lnTo>
                    <a:pt x="2548" y="778"/>
                  </a:lnTo>
                  <a:lnTo>
                    <a:pt x="2548" y="776"/>
                  </a:lnTo>
                  <a:lnTo>
                    <a:pt x="2548" y="778"/>
                  </a:lnTo>
                  <a:lnTo>
                    <a:pt x="2548" y="778"/>
                  </a:lnTo>
                  <a:lnTo>
                    <a:pt x="2548" y="778"/>
                  </a:lnTo>
                  <a:lnTo>
                    <a:pt x="2550" y="778"/>
                  </a:lnTo>
                  <a:lnTo>
                    <a:pt x="2550" y="778"/>
                  </a:lnTo>
                  <a:lnTo>
                    <a:pt x="2550" y="778"/>
                  </a:lnTo>
                  <a:lnTo>
                    <a:pt x="2550" y="776"/>
                  </a:lnTo>
                  <a:lnTo>
                    <a:pt x="2548" y="776"/>
                  </a:lnTo>
                  <a:close/>
                  <a:moveTo>
                    <a:pt x="2463" y="850"/>
                  </a:moveTo>
                  <a:lnTo>
                    <a:pt x="2463" y="852"/>
                  </a:lnTo>
                  <a:lnTo>
                    <a:pt x="2465" y="854"/>
                  </a:lnTo>
                  <a:lnTo>
                    <a:pt x="2465" y="854"/>
                  </a:lnTo>
                  <a:lnTo>
                    <a:pt x="2467" y="852"/>
                  </a:lnTo>
                  <a:lnTo>
                    <a:pt x="2467" y="852"/>
                  </a:lnTo>
                  <a:lnTo>
                    <a:pt x="2465" y="850"/>
                  </a:lnTo>
                  <a:lnTo>
                    <a:pt x="2465" y="850"/>
                  </a:lnTo>
                  <a:lnTo>
                    <a:pt x="2467" y="848"/>
                  </a:lnTo>
                  <a:lnTo>
                    <a:pt x="2469" y="848"/>
                  </a:lnTo>
                  <a:lnTo>
                    <a:pt x="2469" y="848"/>
                  </a:lnTo>
                  <a:lnTo>
                    <a:pt x="2471" y="846"/>
                  </a:lnTo>
                  <a:lnTo>
                    <a:pt x="2469" y="846"/>
                  </a:lnTo>
                  <a:lnTo>
                    <a:pt x="2469" y="846"/>
                  </a:lnTo>
                  <a:lnTo>
                    <a:pt x="2465" y="846"/>
                  </a:lnTo>
                  <a:lnTo>
                    <a:pt x="2463" y="850"/>
                  </a:lnTo>
                  <a:close/>
                  <a:moveTo>
                    <a:pt x="2478" y="716"/>
                  </a:moveTo>
                  <a:lnTo>
                    <a:pt x="2478" y="716"/>
                  </a:lnTo>
                  <a:lnTo>
                    <a:pt x="2478" y="714"/>
                  </a:lnTo>
                  <a:lnTo>
                    <a:pt x="2476" y="712"/>
                  </a:lnTo>
                  <a:lnTo>
                    <a:pt x="2476" y="714"/>
                  </a:lnTo>
                  <a:lnTo>
                    <a:pt x="2476" y="714"/>
                  </a:lnTo>
                  <a:lnTo>
                    <a:pt x="2476" y="716"/>
                  </a:lnTo>
                  <a:lnTo>
                    <a:pt x="2476" y="718"/>
                  </a:lnTo>
                  <a:lnTo>
                    <a:pt x="2478" y="716"/>
                  </a:lnTo>
                  <a:close/>
                  <a:moveTo>
                    <a:pt x="2471" y="695"/>
                  </a:moveTo>
                  <a:lnTo>
                    <a:pt x="2469" y="695"/>
                  </a:lnTo>
                  <a:lnTo>
                    <a:pt x="2469" y="695"/>
                  </a:lnTo>
                  <a:lnTo>
                    <a:pt x="2469" y="695"/>
                  </a:lnTo>
                  <a:lnTo>
                    <a:pt x="2469" y="695"/>
                  </a:lnTo>
                  <a:lnTo>
                    <a:pt x="2473" y="701"/>
                  </a:lnTo>
                  <a:lnTo>
                    <a:pt x="2473" y="701"/>
                  </a:lnTo>
                  <a:lnTo>
                    <a:pt x="2473" y="701"/>
                  </a:lnTo>
                  <a:lnTo>
                    <a:pt x="2473" y="699"/>
                  </a:lnTo>
                  <a:lnTo>
                    <a:pt x="2471" y="697"/>
                  </a:lnTo>
                  <a:lnTo>
                    <a:pt x="2471" y="695"/>
                  </a:lnTo>
                  <a:lnTo>
                    <a:pt x="2471" y="695"/>
                  </a:lnTo>
                  <a:close/>
                  <a:moveTo>
                    <a:pt x="2493" y="879"/>
                  </a:moveTo>
                  <a:lnTo>
                    <a:pt x="2491" y="879"/>
                  </a:lnTo>
                  <a:lnTo>
                    <a:pt x="2491" y="877"/>
                  </a:lnTo>
                  <a:lnTo>
                    <a:pt x="2491" y="877"/>
                  </a:lnTo>
                  <a:lnTo>
                    <a:pt x="2490" y="875"/>
                  </a:lnTo>
                  <a:lnTo>
                    <a:pt x="2490" y="875"/>
                  </a:lnTo>
                  <a:lnTo>
                    <a:pt x="2488" y="875"/>
                  </a:lnTo>
                  <a:lnTo>
                    <a:pt x="2488" y="875"/>
                  </a:lnTo>
                  <a:lnTo>
                    <a:pt x="2478" y="875"/>
                  </a:lnTo>
                  <a:lnTo>
                    <a:pt x="2476" y="877"/>
                  </a:lnTo>
                  <a:lnTo>
                    <a:pt x="2478" y="879"/>
                  </a:lnTo>
                  <a:lnTo>
                    <a:pt x="2480" y="879"/>
                  </a:lnTo>
                  <a:lnTo>
                    <a:pt x="2484" y="879"/>
                  </a:lnTo>
                  <a:lnTo>
                    <a:pt x="2488" y="879"/>
                  </a:lnTo>
                  <a:lnTo>
                    <a:pt x="2488" y="880"/>
                  </a:lnTo>
                  <a:lnTo>
                    <a:pt x="2490" y="882"/>
                  </a:lnTo>
                  <a:lnTo>
                    <a:pt x="2490" y="882"/>
                  </a:lnTo>
                  <a:lnTo>
                    <a:pt x="2491" y="884"/>
                  </a:lnTo>
                  <a:lnTo>
                    <a:pt x="2493" y="884"/>
                  </a:lnTo>
                  <a:lnTo>
                    <a:pt x="2493" y="884"/>
                  </a:lnTo>
                  <a:lnTo>
                    <a:pt x="2493" y="882"/>
                  </a:lnTo>
                  <a:lnTo>
                    <a:pt x="2493" y="880"/>
                  </a:lnTo>
                  <a:lnTo>
                    <a:pt x="2493" y="879"/>
                  </a:lnTo>
                  <a:close/>
                  <a:moveTo>
                    <a:pt x="2350" y="932"/>
                  </a:moveTo>
                  <a:lnTo>
                    <a:pt x="2351" y="930"/>
                  </a:lnTo>
                  <a:lnTo>
                    <a:pt x="2351" y="930"/>
                  </a:lnTo>
                  <a:lnTo>
                    <a:pt x="2351" y="928"/>
                  </a:lnTo>
                  <a:lnTo>
                    <a:pt x="2350" y="928"/>
                  </a:lnTo>
                  <a:lnTo>
                    <a:pt x="2350" y="928"/>
                  </a:lnTo>
                  <a:lnTo>
                    <a:pt x="2350" y="926"/>
                  </a:lnTo>
                  <a:lnTo>
                    <a:pt x="2350" y="924"/>
                  </a:lnTo>
                  <a:lnTo>
                    <a:pt x="2350" y="924"/>
                  </a:lnTo>
                  <a:lnTo>
                    <a:pt x="2350" y="924"/>
                  </a:lnTo>
                  <a:lnTo>
                    <a:pt x="2350" y="924"/>
                  </a:lnTo>
                  <a:lnTo>
                    <a:pt x="2348" y="922"/>
                  </a:lnTo>
                  <a:lnTo>
                    <a:pt x="2348" y="922"/>
                  </a:lnTo>
                  <a:lnTo>
                    <a:pt x="2346" y="922"/>
                  </a:lnTo>
                  <a:lnTo>
                    <a:pt x="2344" y="922"/>
                  </a:lnTo>
                  <a:lnTo>
                    <a:pt x="2344" y="922"/>
                  </a:lnTo>
                  <a:lnTo>
                    <a:pt x="2342" y="922"/>
                  </a:lnTo>
                  <a:lnTo>
                    <a:pt x="2342" y="922"/>
                  </a:lnTo>
                  <a:lnTo>
                    <a:pt x="2336" y="922"/>
                  </a:lnTo>
                  <a:lnTo>
                    <a:pt x="2332" y="922"/>
                  </a:lnTo>
                  <a:lnTo>
                    <a:pt x="2332" y="924"/>
                  </a:lnTo>
                  <a:lnTo>
                    <a:pt x="2332" y="928"/>
                  </a:lnTo>
                  <a:lnTo>
                    <a:pt x="2332" y="930"/>
                  </a:lnTo>
                  <a:lnTo>
                    <a:pt x="2340" y="937"/>
                  </a:lnTo>
                  <a:lnTo>
                    <a:pt x="2340" y="937"/>
                  </a:lnTo>
                  <a:lnTo>
                    <a:pt x="2344" y="939"/>
                  </a:lnTo>
                  <a:lnTo>
                    <a:pt x="2346" y="939"/>
                  </a:lnTo>
                  <a:lnTo>
                    <a:pt x="2346" y="939"/>
                  </a:lnTo>
                  <a:lnTo>
                    <a:pt x="2348" y="934"/>
                  </a:lnTo>
                  <a:lnTo>
                    <a:pt x="2350" y="932"/>
                  </a:lnTo>
                  <a:close/>
                  <a:moveTo>
                    <a:pt x="2495" y="754"/>
                  </a:moveTo>
                  <a:lnTo>
                    <a:pt x="2493" y="754"/>
                  </a:lnTo>
                  <a:lnTo>
                    <a:pt x="2493" y="754"/>
                  </a:lnTo>
                  <a:lnTo>
                    <a:pt x="2493" y="756"/>
                  </a:lnTo>
                  <a:lnTo>
                    <a:pt x="2491" y="757"/>
                  </a:lnTo>
                  <a:lnTo>
                    <a:pt x="2493" y="759"/>
                  </a:lnTo>
                  <a:lnTo>
                    <a:pt x="2493" y="759"/>
                  </a:lnTo>
                  <a:lnTo>
                    <a:pt x="2493" y="757"/>
                  </a:lnTo>
                  <a:lnTo>
                    <a:pt x="2493" y="757"/>
                  </a:lnTo>
                  <a:lnTo>
                    <a:pt x="2495" y="757"/>
                  </a:lnTo>
                  <a:lnTo>
                    <a:pt x="2495" y="757"/>
                  </a:lnTo>
                  <a:lnTo>
                    <a:pt x="2495" y="756"/>
                  </a:lnTo>
                  <a:lnTo>
                    <a:pt x="2495" y="754"/>
                  </a:lnTo>
                  <a:lnTo>
                    <a:pt x="2495" y="754"/>
                  </a:lnTo>
                  <a:close/>
                  <a:moveTo>
                    <a:pt x="2476" y="879"/>
                  </a:moveTo>
                  <a:lnTo>
                    <a:pt x="2476" y="877"/>
                  </a:lnTo>
                  <a:lnTo>
                    <a:pt x="2474" y="877"/>
                  </a:lnTo>
                  <a:lnTo>
                    <a:pt x="2474" y="877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3" y="877"/>
                  </a:lnTo>
                  <a:lnTo>
                    <a:pt x="2473" y="875"/>
                  </a:lnTo>
                  <a:lnTo>
                    <a:pt x="2471" y="875"/>
                  </a:lnTo>
                  <a:lnTo>
                    <a:pt x="2469" y="875"/>
                  </a:lnTo>
                  <a:lnTo>
                    <a:pt x="2467" y="875"/>
                  </a:lnTo>
                  <a:lnTo>
                    <a:pt x="2465" y="877"/>
                  </a:lnTo>
                  <a:lnTo>
                    <a:pt x="2463" y="879"/>
                  </a:lnTo>
                  <a:lnTo>
                    <a:pt x="2463" y="879"/>
                  </a:lnTo>
                  <a:lnTo>
                    <a:pt x="2463" y="880"/>
                  </a:lnTo>
                  <a:lnTo>
                    <a:pt x="2465" y="882"/>
                  </a:lnTo>
                  <a:lnTo>
                    <a:pt x="2463" y="882"/>
                  </a:lnTo>
                  <a:lnTo>
                    <a:pt x="2463" y="882"/>
                  </a:lnTo>
                  <a:lnTo>
                    <a:pt x="2461" y="882"/>
                  </a:lnTo>
                  <a:lnTo>
                    <a:pt x="2461" y="882"/>
                  </a:lnTo>
                  <a:lnTo>
                    <a:pt x="2461" y="884"/>
                  </a:lnTo>
                  <a:lnTo>
                    <a:pt x="2461" y="884"/>
                  </a:lnTo>
                  <a:lnTo>
                    <a:pt x="2459" y="884"/>
                  </a:lnTo>
                  <a:lnTo>
                    <a:pt x="2459" y="886"/>
                  </a:lnTo>
                  <a:lnTo>
                    <a:pt x="2457" y="888"/>
                  </a:lnTo>
                  <a:lnTo>
                    <a:pt x="2457" y="888"/>
                  </a:lnTo>
                  <a:lnTo>
                    <a:pt x="2457" y="890"/>
                  </a:lnTo>
                  <a:lnTo>
                    <a:pt x="2457" y="890"/>
                  </a:lnTo>
                  <a:lnTo>
                    <a:pt x="2457" y="890"/>
                  </a:lnTo>
                  <a:lnTo>
                    <a:pt x="2454" y="890"/>
                  </a:lnTo>
                  <a:lnTo>
                    <a:pt x="2454" y="892"/>
                  </a:lnTo>
                  <a:lnTo>
                    <a:pt x="2454" y="892"/>
                  </a:lnTo>
                  <a:lnTo>
                    <a:pt x="2454" y="892"/>
                  </a:lnTo>
                  <a:lnTo>
                    <a:pt x="2454" y="892"/>
                  </a:lnTo>
                  <a:lnTo>
                    <a:pt x="2454" y="894"/>
                  </a:lnTo>
                  <a:lnTo>
                    <a:pt x="2454" y="894"/>
                  </a:lnTo>
                  <a:lnTo>
                    <a:pt x="2454" y="894"/>
                  </a:lnTo>
                  <a:lnTo>
                    <a:pt x="2454" y="894"/>
                  </a:lnTo>
                  <a:lnTo>
                    <a:pt x="2452" y="896"/>
                  </a:lnTo>
                  <a:lnTo>
                    <a:pt x="2452" y="898"/>
                  </a:lnTo>
                  <a:lnTo>
                    <a:pt x="2452" y="898"/>
                  </a:lnTo>
                  <a:lnTo>
                    <a:pt x="2450" y="898"/>
                  </a:lnTo>
                  <a:lnTo>
                    <a:pt x="2450" y="896"/>
                  </a:lnTo>
                  <a:lnTo>
                    <a:pt x="2450" y="896"/>
                  </a:lnTo>
                  <a:lnTo>
                    <a:pt x="2448" y="896"/>
                  </a:lnTo>
                  <a:lnTo>
                    <a:pt x="2444" y="899"/>
                  </a:lnTo>
                  <a:lnTo>
                    <a:pt x="2444" y="901"/>
                  </a:lnTo>
                  <a:lnTo>
                    <a:pt x="2444" y="901"/>
                  </a:lnTo>
                  <a:lnTo>
                    <a:pt x="2442" y="903"/>
                  </a:lnTo>
                  <a:lnTo>
                    <a:pt x="2442" y="905"/>
                  </a:lnTo>
                  <a:lnTo>
                    <a:pt x="2440" y="907"/>
                  </a:lnTo>
                  <a:lnTo>
                    <a:pt x="2440" y="907"/>
                  </a:lnTo>
                  <a:lnTo>
                    <a:pt x="2440" y="911"/>
                  </a:lnTo>
                  <a:lnTo>
                    <a:pt x="2440" y="911"/>
                  </a:lnTo>
                  <a:lnTo>
                    <a:pt x="2440" y="911"/>
                  </a:lnTo>
                  <a:lnTo>
                    <a:pt x="2440" y="911"/>
                  </a:lnTo>
                  <a:lnTo>
                    <a:pt x="2440" y="915"/>
                  </a:lnTo>
                  <a:lnTo>
                    <a:pt x="2442" y="915"/>
                  </a:lnTo>
                  <a:lnTo>
                    <a:pt x="2444" y="915"/>
                  </a:lnTo>
                  <a:lnTo>
                    <a:pt x="2444" y="915"/>
                  </a:lnTo>
                  <a:lnTo>
                    <a:pt x="2442" y="916"/>
                  </a:lnTo>
                  <a:lnTo>
                    <a:pt x="2440" y="916"/>
                  </a:lnTo>
                  <a:lnTo>
                    <a:pt x="2438" y="915"/>
                  </a:lnTo>
                  <a:lnTo>
                    <a:pt x="2437" y="915"/>
                  </a:lnTo>
                  <a:lnTo>
                    <a:pt x="2437" y="915"/>
                  </a:lnTo>
                  <a:lnTo>
                    <a:pt x="2435" y="915"/>
                  </a:lnTo>
                  <a:lnTo>
                    <a:pt x="2435" y="916"/>
                  </a:lnTo>
                  <a:lnTo>
                    <a:pt x="2437" y="916"/>
                  </a:lnTo>
                  <a:lnTo>
                    <a:pt x="2437" y="916"/>
                  </a:lnTo>
                  <a:lnTo>
                    <a:pt x="2437" y="916"/>
                  </a:lnTo>
                  <a:lnTo>
                    <a:pt x="2437" y="916"/>
                  </a:lnTo>
                  <a:lnTo>
                    <a:pt x="2437" y="918"/>
                  </a:lnTo>
                  <a:lnTo>
                    <a:pt x="2437" y="918"/>
                  </a:lnTo>
                  <a:lnTo>
                    <a:pt x="2438" y="918"/>
                  </a:lnTo>
                  <a:lnTo>
                    <a:pt x="2438" y="918"/>
                  </a:lnTo>
                  <a:lnTo>
                    <a:pt x="2438" y="918"/>
                  </a:lnTo>
                  <a:lnTo>
                    <a:pt x="2438" y="920"/>
                  </a:lnTo>
                  <a:lnTo>
                    <a:pt x="2437" y="920"/>
                  </a:lnTo>
                  <a:lnTo>
                    <a:pt x="2437" y="920"/>
                  </a:lnTo>
                  <a:lnTo>
                    <a:pt x="2437" y="920"/>
                  </a:lnTo>
                  <a:lnTo>
                    <a:pt x="2438" y="920"/>
                  </a:lnTo>
                  <a:lnTo>
                    <a:pt x="2438" y="922"/>
                  </a:lnTo>
                  <a:lnTo>
                    <a:pt x="2438" y="922"/>
                  </a:lnTo>
                  <a:lnTo>
                    <a:pt x="2438" y="924"/>
                  </a:lnTo>
                  <a:lnTo>
                    <a:pt x="2437" y="922"/>
                  </a:lnTo>
                  <a:lnTo>
                    <a:pt x="2437" y="922"/>
                  </a:lnTo>
                  <a:lnTo>
                    <a:pt x="2435" y="922"/>
                  </a:lnTo>
                  <a:lnTo>
                    <a:pt x="2435" y="924"/>
                  </a:lnTo>
                  <a:lnTo>
                    <a:pt x="2433" y="924"/>
                  </a:lnTo>
                  <a:lnTo>
                    <a:pt x="2433" y="926"/>
                  </a:lnTo>
                  <a:lnTo>
                    <a:pt x="2435" y="928"/>
                  </a:lnTo>
                  <a:lnTo>
                    <a:pt x="2435" y="928"/>
                  </a:lnTo>
                  <a:lnTo>
                    <a:pt x="2435" y="928"/>
                  </a:lnTo>
                  <a:lnTo>
                    <a:pt x="2437" y="930"/>
                  </a:lnTo>
                  <a:lnTo>
                    <a:pt x="2437" y="930"/>
                  </a:lnTo>
                  <a:lnTo>
                    <a:pt x="2435" y="934"/>
                  </a:lnTo>
                  <a:lnTo>
                    <a:pt x="2435" y="935"/>
                  </a:lnTo>
                  <a:lnTo>
                    <a:pt x="2435" y="935"/>
                  </a:lnTo>
                  <a:lnTo>
                    <a:pt x="2440" y="935"/>
                  </a:lnTo>
                  <a:lnTo>
                    <a:pt x="2442" y="935"/>
                  </a:lnTo>
                  <a:lnTo>
                    <a:pt x="2444" y="934"/>
                  </a:lnTo>
                  <a:lnTo>
                    <a:pt x="2446" y="934"/>
                  </a:lnTo>
                  <a:lnTo>
                    <a:pt x="2446" y="932"/>
                  </a:lnTo>
                  <a:lnTo>
                    <a:pt x="2446" y="932"/>
                  </a:lnTo>
                  <a:lnTo>
                    <a:pt x="2446" y="932"/>
                  </a:lnTo>
                  <a:lnTo>
                    <a:pt x="2448" y="932"/>
                  </a:lnTo>
                  <a:lnTo>
                    <a:pt x="2448" y="932"/>
                  </a:lnTo>
                  <a:lnTo>
                    <a:pt x="2448" y="932"/>
                  </a:lnTo>
                  <a:lnTo>
                    <a:pt x="2448" y="932"/>
                  </a:lnTo>
                  <a:lnTo>
                    <a:pt x="2448" y="934"/>
                  </a:lnTo>
                  <a:lnTo>
                    <a:pt x="2448" y="935"/>
                  </a:lnTo>
                  <a:lnTo>
                    <a:pt x="2448" y="937"/>
                  </a:lnTo>
                  <a:lnTo>
                    <a:pt x="2450" y="937"/>
                  </a:lnTo>
                  <a:lnTo>
                    <a:pt x="2450" y="935"/>
                  </a:lnTo>
                  <a:lnTo>
                    <a:pt x="2452" y="934"/>
                  </a:lnTo>
                  <a:lnTo>
                    <a:pt x="2452" y="934"/>
                  </a:lnTo>
                  <a:lnTo>
                    <a:pt x="2452" y="934"/>
                  </a:lnTo>
                  <a:lnTo>
                    <a:pt x="2452" y="934"/>
                  </a:lnTo>
                  <a:lnTo>
                    <a:pt x="2452" y="932"/>
                  </a:lnTo>
                  <a:lnTo>
                    <a:pt x="2452" y="932"/>
                  </a:lnTo>
                  <a:lnTo>
                    <a:pt x="2452" y="932"/>
                  </a:lnTo>
                  <a:lnTo>
                    <a:pt x="2452" y="932"/>
                  </a:lnTo>
                  <a:lnTo>
                    <a:pt x="2450" y="932"/>
                  </a:lnTo>
                  <a:lnTo>
                    <a:pt x="2452" y="930"/>
                  </a:lnTo>
                  <a:lnTo>
                    <a:pt x="2452" y="930"/>
                  </a:lnTo>
                  <a:lnTo>
                    <a:pt x="2452" y="928"/>
                  </a:lnTo>
                  <a:lnTo>
                    <a:pt x="2454" y="928"/>
                  </a:lnTo>
                  <a:lnTo>
                    <a:pt x="2454" y="926"/>
                  </a:lnTo>
                  <a:lnTo>
                    <a:pt x="2454" y="926"/>
                  </a:lnTo>
                  <a:lnTo>
                    <a:pt x="2454" y="924"/>
                  </a:lnTo>
                  <a:lnTo>
                    <a:pt x="2457" y="922"/>
                  </a:lnTo>
                  <a:lnTo>
                    <a:pt x="2457" y="922"/>
                  </a:lnTo>
                  <a:lnTo>
                    <a:pt x="2457" y="922"/>
                  </a:lnTo>
                  <a:lnTo>
                    <a:pt x="2459" y="922"/>
                  </a:lnTo>
                  <a:lnTo>
                    <a:pt x="2459" y="920"/>
                  </a:lnTo>
                  <a:lnTo>
                    <a:pt x="2459" y="918"/>
                  </a:lnTo>
                  <a:lnTo>
                    <a:pt x="2459" y="920"/>
                  </a:lnTo>
                  <a:lnTo>
                    <a:pt x="2461" y="918"/>
                  </a:lnTo>
                  <a:lnTo>
                    <a:pt x="2461" y="918"/>
                  </a:lnTo>
                  <a:lnTo>
                    <a:pt x="2461" y="918"/>
                  </a:lnTo>
                  <a:lnTo>
                    <a:pt x="2461" y="916"/>
                  </a:lnTo>
                  <a:lnTo>
                    <a:pt x="2463" y="916"/>
                  </a:lnTo>
                  <a:lnTo>
                    <a:pt x="2463" y="916"/>
                  </a:lnTo>
                  <a:lnTo>
                    <a:pt x="2465" y="915"/>
                  </a:lnTo>
                  <a:lnTo>
                    <a:pt x="2467" y="915"/>
                  </a:lnTo>
                  <a:lnTo>
                    <a:pt x="2467" y="915"/>
                  </a:lnTo>
                  <a:lnTo>
                    <a:pt x="2469" y="911"/>
                  </a:lnTo>
                  <a:lnTo>
                    <a:pt x="2469" y="911"/>
                  </a:lnTo>
                  <a:lnTo>
                    <a:pt x="2469" y="911"/>
                  </a:lnTo>
                  <a:lnTo>
                    <a:pt x="2471" y="909"/>
                  </a:lnTo>
                  <a:lnTo>
                    <a:pt x="2471" y="909"/>
                  </a:lnTo>
                  <a:lnTo>
                    <a:pt x="2471" y="905"/>
                  </a:lnTo>
                  <a:lnTo>
                    <a:pt x="2473" y="903"/>
                  </a:lnTo>
                  <a:lnTo>
                    <a:pt x="2473" y="901"/>
                  </a:lnTo>
                  <a:lnTo>
                    <a:pt x="2473" y="901"/>
                  </a:lnTo>
                  <a:lnTo>
                    <a:pt x="2473" y="899"/>
                  </a:lnTo>
                  <a:lnTo>
                    <a:pt x="2473" y="899"/>
                  </a:lnTo>
                  <a:lnTo>
                    <a:pt x="2473" y="899"/>
                  </a:lnTo>
                  <a:lnTo>
                    <a:pt x="2474" y="898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6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3" y="894"/>
                  </a:lnTo>
                  <a:lnTo>
                    <a:pt x="2473" y="894"/>
                  </a:lnTo>
                  <a:lnTo>
                    <a:pt x="2473" y="894"/>
                  </a:lnTo>
                  <a:lnTo>
                    <a:pt x="2473" y="892"/>
                  </a:lnTo>
                  <a:lnTo>
                    <a:pt x="2473" y="892"/>
                  </a:lnTo>
                  <a:lnTo>
                    <a:pt x="2473" y="890"/>
                  </a:lnTo>
                  <a:lnTo>
                    <a:pt x="2471" y="888"/>
                  </a:lnTo>
                  <a:lnTo>
                    <a:pt x="2471" y="888"/>
                  </a:lnTo>
                  <a:lnTo>
                    <a:pt x="2471" y="888"/>
                  </a:lnTo>
                  <a:lnTo>
                    <a:pt x="2471" y="886"/>
                  </a:lnTo>
                  <a:lnTo>
                    <a:pt x="2471" y="884"/>
                  </a:lnTo>
                  <a:lnTo>
                    <a:pt x="2471" y="884"/>
                  </a:lnTo>
                  <a:lnTo>
                    <a:pt x="2473" y="882"/>
                  </a:lnTo>
                  <a:lnTo>
                    <a:pt x="2473" y="882"/>
                  </a:lnTo>
                  <a:lnTo>
                    <a:pt x="2473" y="882"/>
                  </a:lnTo>
                  <a:lnTo>
                    <a:pt x="2474" y="882"/>
                  </a:lnTo>
                  <a:lnTo>
                    <a:pt x="2474" y="882"/>
                  </a:lnTo>
                  <a:lnTo>
                    <a:pt x="2476" y="882"/>
                  </a:lnTo>
                  <a:lnTo>
                    <a:pt x="2476" y="882"/>
                  </a:lnTo>
                  <a:lnTo>
                    <a:pt x="2478" y="882"/>
                  </a:lnTo>
                  <a:lnTo>
                    <a:pt x="2478" y="880"/>
                  </a:lnTo>
                  <a:lnTo>
                    <a:pt x="2478" y="880"/>
                  </a:lnTo>
                  <a:lnTo>
                    <a:pt x="2476" y="879"/>
                  </a:lnTo>
                  <a:close/>
                  <a:moveTo>
                    <a:pt x="625" y="347"/>
                  </a:moveTo>
                  <a:lnTo>
                    <a:pt x="625" y="347"/>
                  </a:lnTo>
                  <a:lnTo>
                    <a:pt x="625" y="345"/>
                  </a:lnTo>
                  <a:lnTo>
                    <a:pt x="625" y="345"/>
                  </a:lnTo>
                  <a:lnTo>
                    <a:pt x="625" y="345"/>
                  </a:lnTo>
                  <a:lnTo>
                    <a:pt x="623" y="345"/>
                  </a:lnTo>
                  <a:lnTo>
                    <a:pt x="623" y="345"/>
                  </a:lnTo>
                  <a:lnTo>
                    <a:pt x="623" y="345"/>
                  </a:lnTo>
                  <a:lnTo>
                    <a:pt x="623" y="345"/>
                  </a:lnTo>
                  <a:lnTo>
                    <a:pt x="621" y="345"/>
                  </a:lnTo>
                  <a:lnTo>
                    <a:pt x="619" y="345"/>
                  </a:lnTo>
                  <a:lnTo>
                    <a:pt x="619" y="347"/>
                  </a:lnTo>
                  <a:lnTo>
                    <a:pt x="619" y="347"/>
                  </a:lnTo>
                  <a:lnTo>
                    <a:pt x="621" y="348"/>
                  </a:lnTo>
                  <a:lnTo>
                    <a:pt x="621" y="348"/>
                  </a:lnTo>
                  <a:lnTo>
                    <a:pt x="623" y="348"/>
                  </a:lnTo>
                  <a:lnTo>
                    <a:pt x="623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7" y="350"/>
                  </a:lnTo>
                  <a:lnTo>
                    <a:pt x="625" y="348"/>
                  </a:lnTo>
                  <a:lnTo>
                    <a:pt x="625" y="347"/>
                  </a:lnTo>
                  <a:close/>
                  <a:moveTo>
                    <a:pt x="629" y="377"/>
                  </a:moveTo>
                  <a:lnTo>
                    <a:pt x="631" y="379"/>
                  </a:lnTo>
                  <a:lnTo>
                    <a:pt x="631" y="379"/>
                  </a:lnTo>
                  <a:lnTo>
                    <a:pt x="632" y="379"/>
                  </a:lnTo>
                  <a:lnTo>
                    <a:pt x="632" y="379"/>
                  </a:lnTo>
                  <a:lnTo>
                    <a:pt x="632" y="379"/>
                  </a:lnTo>
                  <a:lnTo>
                    <a:pt x="631" y="377"/>
                  </a:lnTo>
                  <a:lnTo>
                    <a:pt x="629" y="377"/>
                  </a:lnTo>
                  <a:lnTo>
                    <a:pt x="629" y="375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9" y="377"/>
                  </a:lnTo>
                  <a:close/>
                  <a:moveTo>
                    <a:pt x="631" y="341"/>
                  </a:moveTo>
                  <a:lnTo>
                    <a:pt x="631" y="341"/>
                  </a:lnTo>
                  <a:lnTo>
                    <a:pt x="631" y="341"/>
                  </a:lnTo>
                  <a:lnTo>
                    <a:pt x="631" y="343"/>
                  </a:lnTo>
                  <a:lnTo>
                    <a:pt x="631" y="343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41"/>
                  </a:lnTo>
                  <a:close/>
                  <a:moveTo>
                    <a:pt x="623" y="362"/>
                  </a:moveTo>
                  <a:lnTo>
                    <a:pt x="623" y="362"/>
                  </a:lnTo>
                  <a:lnTo>
                    <a:pt x="623" y="362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2"/>
                  </a:lnTo>
                  <a:close/>
                  <a:moveTo>
                    <a:pt x="621" y="420"/>
                  </a:moveTo>
                  <a:lnTo>
                    <a:pt x="621" y="420"/>
                  </a:lnTo>
                  <a:lnTo>
                    <a:pt x="621" y="420"/>
                  </a:lnTo>
                  <a:lnTo>
                    <a:pt x="621" y="420"/>
                  </a:lnTo>
                  <a:lnTo>
                    <a:pt x="623" y="420"/>
                  </a:lnTo>
                  <a:lnTo>
                    <a:pt x="623" y="420"/>
                  </a:lnTo>
                  <a:lnTo>
                    <a:pt x="623" y="420"/>
                  </a:lnTo>
                  <a:lnTo>
                    <a:pt x="621" y="418"/>
                  </a:lnTo>
                  <a:lnTo>
                    <a:pt x="621" y="420"/>
                  </a:lnTo>
                  <a:close/>
                  <a:moveTo>
                    <a:pt x="621" y="384"/>
                  </a:moveTo>
                  <a:lnTo>
                    <a:pt x="621" y="384"/>
                  </a:lnTo>
                  <a:lnTo>
                    <a:pt x="621" y="384"/>
                  </a:lnTo>
                  <a:lnTo>
                    <a:pt x="619" y="386"/>
                  </a:lnTo>
                  <a:lnTo>
                    <a:pt x="621" y="386"/>
                  </a:lnTo>
                  <a:lnTo>
                    <a:pt x="621" y="386"/>
                  </a:lnTo>
                  <a:lnTo>
                    <a:pt x="623" y="384"/>
                  </a:lnTo>
                  <a:lnTo>
                    <a:pt x="621" y="384"/>
                  </a:lnTo>
                  <a:close/>
                  <a:moveTo>
                    <a:pt x="619" y="358"/>
                  </a:moveTo>
                  <a:lnTo>
                    <a:pt x="619" y="360"/>
                  </a:lnTo>
                  <a:lnTo>
                    <a:pt x="619" y="360"/>
                  </a:lnTo>
                  <a:lnTo>
                    <a:pt x="619" y="362"/>
                  </a:lnTo>
                  <a:lnTo>
                    <a:pt x="619" y="360"/>
                  </a:lnTo>
                  <a:lnTo>
                    <a:pt x="619" y="360"/>
                  </a:lnTo>
                  <a:lnTo>
                    <a:pt x="619" y="360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58"/>
                  </a:lnTo>
                  <a:lnTo>
                    <a:pt x="621" y="358"/>
                  </a:lnTo>
                  <a:lnTo>
                    <a:pt x="619" y="358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9" y="358"/>
                  </a:lnTo>
                  <a:lnTo>
                    <a:pt x="619" y="358"/>
                  </a:lnTo>
                  <a:close/>
                  <a:moveTo>
                    <a:pt x="629" y="347"/>
                  </a:moveTo>
                  <a:lnTo>
                    <a:pt x="629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629" y="347"/>
                  </a:lnTo>
                  <a:lnTo>
                    <a:pt x="629" y="347"/>
                  </a:lnTo>
                  <a:lnTo>
                    <a:pt x="631" y="348"/>
                  </a:lnTo>
                  <a:lnTo>
                    <a:pt x="631" y="347"/>
                  </a:lnTo>
                  <a:lnTo>
                    <a:pt x="629" y="347"/>
                  </a:lnTo>
                  <a:lnTo>
                    <a:pt x="629" y="347"/>
                  </a:lnTo>
                  <a:close/>
                  <a:moveTo>
                    <a:pt x="632" y="365"/>
                  </a:moveTo>
                  <a:lnTo>
                    <a:pt x="632" y="365"/>
                  </a:lnTo>
                  <a:lnTo>
                    <a:pt x="634" y="365"/>
                  </a:lnTo>
                  <a:lnTo>
                    <a:pt x="634" y="365"/>
                  </a:lnTo>
                  <a:lnTo>
                    <a:pt x="634" y="367"/>
                  </a:lnTo>
                  <a:lnTo>
                    <a:pt x="634" y="367"/>
                  </a:lnTo>
                  <a:lnTo>
                    <a:pt x="634" y="365"/>
                  </a:lnTo>
                  <a:lnTo>
                    <a:pt x="632" y="365"/>
                  </a:lnTo>
                  <a:close/>
                  <a:moveTo>
                    <a:pt x="631" y="373"/>
                  </a:moveTo>
                  <a:lnTo>
                    <a:pt x="631" y="373"/>
                  </a:lnTo>
                  <a:lnTo>
                    <a:pt x="631" y="373"/>
                  </a:lnTo>
                  <a:lnTo>
                    <a:pt x="629" y="373"/>
                  </a:lnTo>
                  <a:lnTo>
                    <a:pt x="629" y="373"/>
                  </a:lnTo>
                  <a:lnTo>
                    <a:pt x="631" y="373"/>
                  </a:lnTo>
                  <a:lnTo>
                    <a:pt x="631" y="375"/>
                  </a:lnTo>
                  <a:lnTo>
                    <a:pt x="632" y="375"/>
                  </a:lnTo>
                  <a:lnTo>
                    <a:pt x="632" y="375"/>
                  </a:lnTo>
                  <a:lnTo>
                    <a:pt x="632" y="377"/>
                  </a:lnTo>
                  <a:lnTo>
                    <a:pt x="632" y="377"/>
                  </a:lnTo>
                  <a:lnTo>
                    <a:pt x="632" y="377"/>
                  </a:lnTo>
                  <a:lnTo>
                    <a:pt x="634" y="377"/>
                  </a:lnTo>
                  <a:lnTo>
                    <a:pt x="634" y="377"/>
                  </a:lnTo>
                  <a:lnTo>
                    <a:pt x="634" y="377"/>
                  </a:lnTo>
                  <a:lnTo>
                    <a:pt x="634" y="377"/>
                  </a:lnTo>
                  <a:lnTo>
                    <a:pt x="634" y="375"/>
                  </a:lnTo>
                  <a:lnTo>
                    <a:pt x="634" y="375"/>
                  </a:lnTo>
                  <a:lnTo>
                    <a:pt x="632" y="373"/>
                  </a:lnTo>
                  <a:lnTo>
                    <a:pt x="631" y="373"/>
                  </a:lnTo>
                  <a:close/>
                  <a:moveTo>
                    <a:pt x="638" y="339"/>
                  </a:moveTo>
                  <a:lnTo>
                    <a:pt x="638" y="339"/>
                  </a:lnTo>
                  <a:lnTo>
                    <a:pt x="636" y="337"/>
                  </a:lnTo>
                  <a:lnTo>
                    <a:pt x="636" y="337"/>
                  </a:lnTo>
                  <a:lnTo>
                    <a:pt x="636" y="339"/>
                  </a:lnTo>
                  <a:lnTo>
                    <a:pt x="634" y="339"/>
                  </a:lnTo>
                  <a:lnTo>
                    <a:pt x="634" y="339"/>
                  </a:lnTo>
                  <a:lnTo>
                    <a:pt x="634" y="339"/>
                  </a:lnTo>
                  <a:lnTo>
                    <a:pt x="636" y="339"/>
                  </a:lnTo>
                  <a:lnTo>
                    <a:pt x="636" y="339"/>
                  </a:lnTo>
                  <a:lnTo>
                    <a:pt x="636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close/>
                  <a:moveTo>
                    <a:pt x="627" y="388"/>
                  </a:moveTo>
                  <a:lnTo>
                    <a:pt x="627" y="388"/>
                  </a:lnTo>
                  <a:lnTo>
                    <a:pt x="627" y="388"/>
                  </a:lnTo>
                  <a:lnTo>
                    <a:pt x="627" y="388"/>
                  </a:lnTo>
                  <a:lnTo>
                    <a:pt x="629" y="388"/>
                  </a:lnTo>
                  <a:lnTo>
                    <a:pt x="629" y="390"/>
                  </a:lnTo>
                  <a:lnTo>
                    <a:pt x="629" y="390"/>
                  </a:lnTo>
                  <a:lnTo>
                    <a:pt x="629" y="390"/>
                  </a:lnTo>
                  <a:lnTo>
                    <a:pt x="629" y="390"/>
                  </a:lnTo>
                  <a:lnTo>
                    <a:pt x="629" y="388"/>
                  </a:lnTo>
                  <a:lnTo>
                    <a:pt x="629" y="388"/>
                  </a:lnTo>
                  <a:lnTo>
                    <a:pt x="627" y="386"/>
                  </a:lnTo>
                  <a:lnTo>
                    <a:pt x="627" y="386"/>
                  </a:lnTo>
                  <a:lnTo>
                    <a:pt x="625" y="386"/>
                  </a:lnTo>
                  <a:lnTo>
                    <a:pt x="627" y="386"/>
                  </a:lnTo>
                  <a:lnTo>
                    <a:pt x="627" y="386"/>
                  </a:lnTo>
                  <a:lnTo>
                    <a:pt x="627" y="388"/>
                  </a:lnTo>
                  <a:lnTo>
                    <a:pt x="627" y="388"/>
                  </a:lnTo>
                  <a:close/>
                  <a:moveTo>
                    <a:pt x="636" y="365"/>
                  </a:moveTo>
                  <a:lnTo>
                    <a:pt x="636" y="365"/>
                  </a:lnTo>
                  <a:lnTo>
                    <a:pt x="636" y="365"/>
                  </a:lnTo>
                  <a:lnTo>
                    <a:pt x="636" y="365"/>
                  </a:lnTo>
                  <a:lnTo>
                    <a:pt x="636" y="365"/>
                  </a:lnTo>
                  <a:lnTo>
                    <a:pt x="636" y="365"/>
                  </a:lnTo>
                  <a:lnTo>
                    <a:pt x="636" y="367"/>
                  </a:lnTo>
                  <a:lnTo>
                    <a:pt x="636" y="365"/>
                  </a:lnTo>
                  <a:close/>
                  <a:moveTo>
                    <a:pt x="625" y="362"/>
                  </a:move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4"/>
                  </a:lnTo>
                  <a:lnTo>
                    <a:pt x="625" y="364"/>
                  </a:lnTo>
                  <a:lnTo>
                    <a:pt x="627" y="365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2"/>
                  </a:lnTo>
                  <a:lnTo>
                    <a:pt x="625" y="362"/>
                  </a:lnTo>
                  <a:close/>
                  <a:moveTo>
                    <a:pt x="627" y="375"/>
                  </a:moveTo>
                  <a:lnTo>
                    <a:pt x="627" y="375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9" y="375"/>
                  </a:lnTo>
                  <a:lnTo>
                    <a:pt x="627" y="375"/>
                  </a:lnTo>
                  <a:lnTo>
                    <a:pt x="627" y="375"/>
                  </a:lnTo>
                  <a:lnTo>
                    <a:pt x="627" y="375"/>
                  </a:lnTo>
                  <a:lnTo>
                    <a:pt x="627" y="375"/>
                  </a:lnTo>
                  <a:close/>
                  <a:moveTo>
                    <a:pt x="629" y="352"/>
                  </a:move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close/>
                  <a:moveTo>
                    <a:pt x="623" y="326"/>
                  </a:moveTo>
                  <a:lnTo>
                    <a:pt x="623" y="328"/>
                  </a:lnTo>
                  <a:lnTo>
                    <a:pt x="623" y="330"/>
                  </a:lnTo>
                  <a:lnTo>
                    <a:pt x="625" y="330"/>
                  </a:lnTo>
                  <a:lnTo>
                    <a:pt x="625" y="330"/>
                  </a:lnTo>
                  <a:lnTo>
                    <a:pt x="627" y="330"/>
                  </a:lnTo>
                  <a:lnTo>
                    <a:pt x="629" y="330"/>
                  </a:lnTo>
                  <a:lnTo>
                    <a:pt x="629" y="330"/>
                  </a:lnTo>
                  <a:lnTo>
                    <a:pt x="631" y="330"/>
                  </a:lnTo>
                  <a:lnTo>
                    <a:pt x="631" y="328"/>
                  </a:lnTo>
                  <a:lnTo>
                    <a:pt x="632" y="328"/>
                  </a:lnTo>
                  <a:lnTo>
                    <a:pt x="634" y="328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8" y="328"/>
                  </a:lnTo>
                  <a:lnTo>
                    <a:pt x="638" y="328"/>
                  </a:lnTo>
                  <a:lnTo>
                    <a:pt x="638" y="328"/>
                  </a:lnTo>
                  <a:lnTo>
                    <a:pt x="638" y="328"/>
                  </a:lnTo>
                  <a:lnTo>
                    <a:pt x="638" y="330"/>
                  </a:lnTo>
                  <a:lnTo>
                    <a:pt x="638" y="330"/>
                  </a:lnTo>
                  <a:lnTo>
                    <a:pt x="636" y="330"/>
                  </a:lnTo>
                  <a:lnTo>
                    <a:pt x="636" y="331"/>
                  </a:lnTo>
                  <a:lnTo>
                    <a:pt x="638" y="331"/>
                  </a:lnTo>
                  <a:lnTo>
                    <a:pt x="634" y="331"/>
                  </a:lnTo>
                  <a:lnTo>
                    <a:pt x="634" y="333"/>
                  </a:lnTo>
                  <a:lnTo>
                    <a:pt x="634" y="333"/>
                  </a:lnTo>
                  <a:lnTo>
                    <a:pt x="634" y="333"/>
                  </a:lnTo>
                  <a:lnTo>
                    <a:pt x="636" y="333"/>
                  </a:lnTo>
                  <a:lnTo>
                    <a:pt x="638" y="335"/>
                  </a:lnTo>
                  <a:lnTo>
                    <a:pt x="640" y="335"/>
                  </a:lnTo>
                  <a:lnTo>
                    <a:pt x="640" y="335"/>
                  </a:lnTo>
                  <a:lnTo>
                    <a:pt x="638" y="335"/>
                  </a:lnTo>
                  <a:lnTo>
                    <a:pt x="638" y="335"/>
                  </a:lnTo>
                  <a:lnTo>
                    <a:pt x="636" y="335"/>
                  </a:lnTo>
                  <a:lnTo>
                    <a:pt x="636" y="335"/>
                  </a:lnTo>
                  <a:lnTo>
                    <a:pt x="638" y="337"/>
                  </a:lnTo>
                  <a:lnTo>
                    <a:pt x="638" y="337"/>
                  </a:lnTo>
                  <a:lnTo>
                    <a:pt x="640" y="339"/>
                  </a:lnTo>
                  <a:lnTo>
                    <a:pt x="638" y="339"/>
                  </a:lnTo>
                  <a:lnTo>
                    <a:pt x="644" y="341"/>
                  </a:lnTo>
                  <a:lnTo>
                    <a:pt x="648" y="341"/>
                  </a:lnTo>
                  <a:lnTo>
                    <a:pt x="648" y="339"/>
                  </a:lnTo>
                  <a:lnTo>
                    <a:pt x="648" y="337"/>
                  </a:lnTo>
                  <a:lnTo>
                    <a:pt x="648" y="337"/>
                  </a:lnTo>
                  <a:lnTo>
                    <a:pt x="648" y="335"/>
                  </a:lnTo>
                  <a:lnTo>
                    <a:pt x="649" y="335"/>
                  </a:lnTo>
                  <a:lnTo>
                    <a:pt x="649" y="335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3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0"/>
                  </a:lnTo>
                  <a:lnTo>
                    <a:pt x="651" y="328"/>
                  </a:lnTo>
                  <a:lnTo>
                    <a:pt x="651" y="326"/>
                  </a:lnTo>
                  <a:lnTo>
                    <a:pt x="649" y="324"/>
                  </a:lnTo>
                  <a:lnTo>
                    <a:pt x="649" y="324"/>
                  </a:lnTo>
                  <a:lnTo>
                    <a:pt x="648" y="322"/>
                  </a:lnTo>
                  <a:lnTo>
                    <a:pt x="646" y="320"/>
                  </a:lnTo>
                  <a:lnTo>
                    <a:pt x="646" y="320"/>
                  </a:lnTo>
                  <a:lnTo>
                    <a:pt x="646" y="316"/>
                  </a:lnTo>
                  <a:lnTo>
                    <a:pt x="646" y="316"/>
                  </a:lnTo>
                  <a:lnTo>
                    <a:pt x="646" y="314"/>
                  </a:lnTo>
                  <a:lnTo>
                    <a:pt x="644" y="316"/>
                  </a:lnTo>
                  <a:lnTo>
                    <a:pt x="646" y="316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38" y="318"/>
                  </a:lnTo>
                  <a:lnTo>
                    <a:pt x="636" y="318"/>
                  </a:lnTo>
                  <a:lnTo>
                    <a:pt x="634" y="316"/>
                  </a:lnTo>
                  <a:lnTo>
                    <a:pt x="632" y="316"/>
                  </a:lnTo>
                  <a:lnTo>
                    <a:pt x="632" y="318"/>
                  </a:lnTo>
                  <a:lnTo>
                    <a:pt x="632" y="318"/>
                  </a:lnTo>
                  <a:lnTo>
                    <a:pt x="632" y="318"/>
                  </a:lnTo>
                  <a:lnTo>
                    <a:pt x="631" y="318"/>
                  </a:lnTo>
                  <a:lnTo>
                    <a:pt x="629" y="318"/>
                  </a:lnTo>
                  <a:lnTo>
                    <a:pt x="629" y="318"/>
                  </a:lnTo>
                  <a:lnTo>
                    <a:pt x="629" y="320"/>
                  </a:lnTo>
                  <a:lnTo>
                    <a:pt x="629" y="320"/>
                  </a:lnTo>
                  <a:lnTo>
                    <a:pt x="629" y="320"/>
                  </a:lnTo>
                  <a:lnTo>
                    <a:pt x="627" y="322"/>
                  </a:lnTo>
                  <a:lnTo>
                    <a:pt x="627" y="322"/>
                  </a:lnTo>
                  <a:lnTo>
                    <a:pt x="623" y="324"/>
                  </a:lnTo>
                  <a:lnTo>
                    <a:pt x="621" y="324"/>
                  </a:lnTo>
                  <a:lnTo>
                    <a:pt x="621" y="326"/>
                  </a:lnTo>
                  <a:lnTo>
                    <a:pt x="623" y="326"/>
                  </a:lnTo>
                  <a:close/>
                  <a:moveTo>
                    <a:pt x="615" y="420"/>
                  </a:moveTo>
                  <a:lnTo>
                    <a:pt x="615" y="420"/>
                  </a:lnTo>
                  <a:lnTo>
                    <a:pt x="615" y="420"/>
                  </a:lnTo>
                  <a:lnTo>
                    <a:pt x="615" y="422"/>
                  </a:lnTo>
                  <a:lnTo>
                    <a:pt x="617" y="422"/>
                  </a:lnTo>
                  <a:lnTo>
                    <a:pt x="617" y="420"/>
                  </a:lnTo>
                  <a:lnTo>
                    <a:pt x="617" y="420"/>
                  </a:lnTo>
                  <a:lnTo>
                    <a:pt x="617" y="420"/>
                  </a:lnTo>
                  <a:lnTo>
                    <a:pt x="617" y="420"/>
                  </a:lnTo>
                  <a:lnTo>
                    <a:pt x="615" y="420"/>
                  </a:lnTo>
                  <a:close/>
                  <a:moveTo>
                    <a:pt x="623" y="331"/>
                  </a:moveTo>
                  <a:lnTo>
                    <a:pt x="623" y="331"/>
                  </a:lnTo>
                  <a:lnTo>
                    <a:pt x="621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5" y="331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3" y="331"/>
                  </a:lnTo>
                  <a:close/>
                  <a:moveTo>
                    <a:pt x="617" y="422"/>
                  </a:moveTo>
                  <a:lnTo>
                    <a:pt x="617" y="422"/>
                  </a:lnTo>
                  <a:lnTo>
                    <a:pt x="619" y="422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21" y="424"/>
                  </a:lnTo>
                  <a:lnTo>
                    <a:pt x="621" y="424"/>
                  </a:lnTo>
                  <a:lnTo>
                    <a:pt x="621" y="422"/>
                  </a:lnTo>
                  <a:lnTo>
                    <a:pt x="621" y="422"/>
                  </a:lnTo>
                  <a:lnTo>
                    <a:pt x="621" y="422"/>
                  </a:lnTo>
                  <a:lnTo>
                    <a:pt x="621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7" y="422"/>
                  </a:lnTo>
                  <a:close/>
                  <a:moveTo>
                    <a:pt x="610" y="432"/>
                  </a:moveTo>
                  <a:lnTo>
                    <a:pt x="610" y="432"/>
                  </a:lnTo>
                  <a:lnTo>
                    <a:pt x="608" y="432"/>
                  </a:lnTo>
                  <a:lnTo>
                    <a:pt x="610" y="432"/>
                  </a:lnTo>
                  <a:close/>
                  <a:moveTo>
                    <a:pt x="610" y="337"/>
                  </a:moveTo>
                  <a:lnTo>
                    <a:pt x="610" y="337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08" y="337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10" y="337"/>
                  </a:lnTo>
                  <a:close/>
                  <a:moveTo>
                    <a:pt x="612" y="356"/>
                  </a:moveTo>
                  <a:lnTo>
                    <a:pt x="612" y="356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6"/>
                  </a:lnTo>
                  <a:lnTo>
                    <a:pt x="612" y="356"/>
                  </a:lnTo>
                  <a:lnTo>
                    <a:pt x="612" y="356"/>
                  </a:lnTo>
                  <a:close/>
                  <a:moveTo>
                    <a:pt x="617" y="339"/>
                  </a:moveTo>
                  <a:lnTo>
                    <a:pt x="617" y="337"/>
                  </a:lnTo>
                  <a:lnTo>
                    <a:pt x="617" y="337"/>
                  </a:lnTo>
                  <a:lnTo>
                    <a:pt x="617" y="337"/>
                  </a:lnTo>
                  <a:lnTo>
                    <a:pt x="615" y="333"/>
                  </a:lnTo>
                  <a:lnTo>
                    <a:pt x="614" y="333"/>
                  </a:lnTo>
                  <a:lnTo>
                    <a:pt x="614" y="333"/>
                  </a:lnTo>
                  <a:lnTo>
                    <a:pt x="614" y="335"/>
                  </a:lnTo>
                  <a:lnTo>
                    <a:pt x="614" y="337"/>
                  </a:lnTo>
                  <a:lnTo>
                    <a:pt x="612" y="339"/>
                  </a:lnTo>
                  <a:lnTo>
                    <a:pt x="614" y="339"/>
                  </a:lnTo>
                  <a:lnTo>
                    <a:pt x="615" y="339"/>
                  </a:lnTo>
                  <a:lnTo>
                    <a:pt x="615" y="339"/>
                  </a:lnTo>
                  <a:lnTo>
                    <a:pt x="617" y="341"/>
                  </a:lnTo>
                  <a:lnTo>
                    <a:pt x="617" y="343"/>
                  </a:lnTo>
                  <a:lnTo>
                    <a:pt x="617" y="343"/>
                  </a:lnTo>
                  <a:lnTo>
                    <a:pt x="617" y="345"/>
                  </a:lnTo>
                  <a:lnTo>
                    <a:pt x="619" y="345"/>
                  </a:lnTo>
                  <a:lnTo>
                    <a:pt x="623" y="343"/>
                  </a:lnTo>
                  <a:lnTo>
                    <a:pt x="623" y="341"/>
                  </a:lnTo>
                  <a:lnTo>
                    <a:pt x="623" y="341"/>
                  </a:lnTo>
                  <a:lnTo>
                    <a:pt x="625" y="339"/>
                  </a:lnTo>
                  <a:lnTo>
                    <a:pt x="623" y="339"/>
                  </a:lnTo>
                  <a:lnTo>
                    <a:pt x="623" y="339"/>
                  </a:lnTo>
                  <a:lnTo>
                    <a:pt x="621" y="339"/>
                  </a:lnTo>
                  <a:lnTo>
                    <a:pt x="619" y="339"/>
                  </a:lnTo>
                  <a:lnTo>
                    <a:pt x="617" y="339"/>
                  </a:lnTo>
                  <a:close/>
                  <a:moveTo>
                    <a:pt x="657" y="394"/>
                  </a:moveTo>
                  <a:lnTo>
                    <a:pt x="655" y="394"/>
                  </a:lnTo>
                  <a:lnTo>
                    <a:pt x="655" y="394"/>
                  </a:lnTo>
                  <a:lnTo>
                    <a:pt x="655" y="394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6"/>
                  </a:lnTo>
                  <a:lnTo>
                    <a:pt x="659" y="396"/>
                  </a:lnTo>
                  <a:lnTo>
                    <a:pt x="659" y="394"/>
                  </a:lnTo>
                  <a:lnTo>
                    <a:pt x="659" y="394"/>
                  </a:lnTo>
                  <a:lnTo>
                    <a:pt x="657" y="394"/>
                  </a:lnTo>
                  <a:lnTo>
                    <a:pt x="657" y="394"/>
                  </a:lnTo>
                  <a:lnTo>
                    <a:pt x="657" y="394"/>
                  </a:lnTo>
                  <a:lnTo>
                    <a:pt x="657" y="394"/>
                  </a:lnTo>
                  <a:lnTo>
                    <a:pt x="657" y="394"/>
                  </a:lnTo>
                  <a:close/>
                  <a:moveTo>
                    <a:pt x="651" y="339"/>
                  </a:moveTo>
                  <a:lnTo>
                    <a:pt x="651" y="341"/>
                  </a:lnTo>
                  <a:lnTo>
                    <a:pt x="651" y="341"/>
                  </a:lnTo>
                  <a:lnTo>
                    <a:pt x="651" y="341"/>
                  </a:lnTo>
                  <a:lnTo>
                    <a:pt x="651" y="341"/>
                  </a:lnTo>
                  <a:lnTo>
                    <a:pt x="653" y="341"/>
                  </a:lnTo>
                  <a:lnTo>
                    <a:pt x="653" y="341"/>
                  </a:lnTo>
                  <a:lnTo>
                    <a:pt x="653" y="341"/>
                  </a:lnTo>
                  <a:lnTo>
                    <a:pt x="653" y="339"/>
                  </a:lnTo>
                  <a:lnTo>
                    <a:pt x="653" y="337"/>
                  </a:lnTo>
                  <a:lnTo>
                    <a:pt x="653" y="337"/>
                  </a:lnTo>
                  <a:lnTo>
                    <a:pt x="653" y="337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51" y="339"/>
                  </a:lnTo>
                  <a:lnTo>
                    <a:pt x="651" y="339"/>
                  </a:lnTo>
                  <a:close/>
                  <a:moveTo>
                    <a:pt x="623" y="441"/>
                  </a:moveTo>
                  <a:lnTo>
                    <a:pt x="621" y="441"/>
                  </a:lnTo>
                  <a:lnTo>
                    <a:pt x="623" y="441"/>
                  </a:lnTo>
                  <a:lnTo>
                    <a:pt x="623" y="441"/>
                  </a:lnTo>
                  <a:close/>
                  <a:moveTo>
                    <a:pt x="623" y="354"/>
                  </a:moveTo>
                  <a:lnTo>
                    <a:pt x="625" y="354"/>
                  </a:lnTo>
                  <a:lnTo>
                    <a:pt x="625" y="356"/>
                  </a:lnTo>
                  <a:lnTo>
                    <a:pt x="625" y="354"/>
                  </a:lnTo>
                  <a:lnTo>
                    <a:pt x="625" y="352"/>
                  </a:lnTo>
                  <a:lnTo>
                    <a:pt x="623" y="350"/>
                  </a:lnTo>
                  <a:lnTo>
                    <a:pt x="621" y="350"/>
                  </a:lnTo>
                  <a:lnTo>
                    <a:pt x="621" y="350"/>
                  </a:lnTo>
                  <a:lnTo>
                    <a:pt x="623" y="352"/>
                  </a:lnTo>
                  <a:lnTo>
                    <a:pt x="623" y="354"/>
                  </a:lnTo>
                  <a:close/>
                  <a:moveTo>
                    <a:pt x="653" y="345"/>
                  </a:moveTo>
                  <a:lnTo>
                    <a:pt x="653" y="347"/>
                  </a:lnTo>
                  <a:lnTo>
                    <a:pt x="653" y="347"/>
                  </a:lnTo>
                  <a:lnTo>
                    <a:pt x="655" y="347"/>
                  </a:lnTo>
                  <a:lnTo>
                    <a:pt x="657" y="347"/>
                  </a:lnTo>
                  <a:lnTo>
                    <a:pt x="657" y="347"/>
                  </a:lnTo>
                  <a:lnTo>
                    <a:pt x="657" y="347"/>
                  </a:lnTo>
                  <a:lnTo>
                    <a:pt x="657" y="347"/>
                  </a:lnTo>
                  <a:lnTo>
                    <a:pt x="657" y="345"/>
                  </a:lnTo>
                  <a:lnTo>
                    <a:pt x="655" y="345"/>
                  </a:lnTo>
                  <a:lnTo>
                    <a:pt x="653" y="345"/>
                  </a:lnTo>
                  <a:lnTo>
                    <a:pt x="653" y="345"/>
                  </a:lnTo>
                  <a:lnTo>
                    <a:pt x="653" y="345"/>
                  </a:lnTo>
                  <a:close/>
                  <a:moveTo>
                    <a:pt x="655" y="347"/>
                  </a:moveTo>
                  <a:lnTo>
                    <a:pt x="655" y="348"/>
                  </a:lnTo>
                  <a:lnTo>
                    <a:pt x="655" y="348"/>
                  </a:lnTo>
                  <a:lnTo>
                    <a:pt x="657" y="348"/>
                  </a:lnTo>
                  <a:lnTo>
                    <a:pt x="657" y="348"/>
                  </a:lnTo>
                  <a:lnTo>
                    <a:pt x="657" y="348"/>
                  </a:lnTo>
                  <a:lnTo>
                    <a:pt x="657" y="347"/>
                  </a:lnTo>
                  <a:lnTo>
                    <a:pt x="655" y="347"/>
                  </a:lnTo>
                  <a:close/>
                  <a:moveTo>
                    <a:pt x="634" y="371"/>
                  </a:moveTo>
                  <a:lnTo>
                    <a:pt x="636" y="371"/>
                  </a:lnTo>
                  <a:lnTo>
                    <a:pt x="636" y="371"/>
                  </a:lnTo>
                  <a:lnTo>
                    <a:pt x="636" y="369"/>
                  </a:lnTo>
                  <a:lnTo>
                    <a:pt x="634" y="371"/>
                  </a:lnTo>
                  <a:close/>
                  <a:moveTo>
                    <a:pt x="663" y="400"/>
                  </a:moveTo>
                  <a:lnTo>
                    <a:pt x="663" y="401"/>
                  </a:lnTo>
                  <a:lnTo>
                    <a:pt x="663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3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3" y="400"/>
                  </a:lnTo>
                  <a:lnTo>
                    <a:pt x="663" y="400"/>
                  </a:lnTo>
                  <a:close/>
                  <a:moveTo>
                    <a:pt x="663" y="331"/>
                  </a:moveTo>
                  <a:lnTo>
                    <a:pt x="663" y="331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5" y="331"/>
                  </a:lnTo>
                  <a:lnTo>
                    <a:pt x="665" y="331"/>
                  </a:lnTo>
                  <a:lnTo>
                    <a:pt x="663" y="331"/>
                  </a:lnTo>
                  <a:lnTo>
                    <a:pt x="663" y="330"/>
                  </a:lnTo>
                  <a:lnTo>
                    <a:pt x="663" y="330"/>
                  </a:lnTo>
                  <a:lnTo>
                    <a:pt x="663" y="330"/>
                  </a:lnTo>
                  <a:lnTo>
                    <a:pt x="663" y="330"/>
                  </a:lnTo>
                  <a:lnTo>
                    <a:pt x="661" y="328"/>
                  </a:lnTo>
                  <a:lnTo>
                    <a:pt x="661" y="328"/>
                  </a:lnTo>
                  <a:lnTo>
                    <a:pt x="659" y="330"/>
                  </a:lnTo>
                  <a:lnTo>
                    <a:pt x="661" y="330"/>
                  </a:lnTo>
                  <a:lnTo>
                    <a:pt x="663" y="331"/>
                  </a:lnTo>
                  <a:close/>
                  <a:moveTo>
                    <a:pt x="668" y="407"/>
                  </a:move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close/>
                  <a:moveTo>
                    <a:pt x="727" y="559"/>
                  </a:moveTo>
                  <a:lnTo>
                    <a:pt x="727" y="559"/>
                  </a:lnTo>
                  <a:lnTo>
                    <a:pt x="727" y="559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27" y="559"/>
                  </a:lnTo>
                  <a:lnTo>
                    <a:pt x="727" y="559"/>
                  </a:lnTo>
                  <a:lnTo>
                    <a:pt x="727" y="559"/>
                  </a:lnTo>
                  <a:lnTo>
                    <a:pt x="727" y="559"/>
                  </a:lnTo>
                  <a:lnTo>
                    <a:pt x="727" y="559"/>
                  </a:lnTo>
                  <a:close/>
                  <a:moveTo>
                    <a:pt x="636" y="437"/>
                  </a:moveTo>
                  <a:lnTo>
                    <a:pt x="638" y="439"/>
                  </a:lnTo>
                  <a:lnTo>
                    <a:pt x="640" y="439"/>
                  </a:lnTo>
                  <a:lnTo>
                    <a:pt x="642" y="437"/>
                  </a:lnTo>
                  <a:lnTo>
                    <a:pt x="642" y="434"/>
                  </a:lnTo>
                  <a:lnTo>
                    <a:pt x="642" y="432"/>
                  </a:lnTo>
                  <a:lnTo>
                    <a:pt x="646" y="432"/>
                  </a:lnTo>
                  <a:lnTo>
                    <a:pt x="646" y="430"/>
                  </a:lnTo>
                  <a:lnTo>
                    <a:pt x="648" y="428"/>
                  </a:lnTo>
                  <a:lnTo>
                    <a:pt x="646" y="428"/>
                  </a:lnTo>
                  <a:lnTo>
                    <a:pt x="644" y="424"/>
                  </a:lnTo>
                  <a:lnTo>
                    <a:pt x="642" y="424"/>
                  </a:lnTo>
                  <a:lnTo>
                    <a:pt x="642" y="422"/>
                  </a:lnTo>
                  <a:lnTo>
                    <a:pt x="642" y="422"/>
                  </a:lnTo>
                  <a:lnTo>
                    <a:pt x="642" y="422"/>
                  </a:lnTo>
                  <a:lnTo>
                    <a:pt x="640" y="420"/>
                  </a:lnTo>
                  <a:lnTo>
                    <a:pt x="640" y="420"/>
                  </a:lnTo>
                  <a:lnTo>
                    <a:pt x="638" y="420"/>
                  </a:lnTo>
                  <a:lnTo>
                    <a:pt x="634" y="422"/>
                  </a:lnTo>
                  <a:lnTo>
                    <a:pt x="632" y="424"/>
                  </a:lnTo>
                  <a:lnTo>
                    <a:pt x="631" y="424"/>
                  </a:lnTo>
                  <a:lnTo>
                    <a:pt x="631" y="424"/>
                  </a:lnTo>
                  <a:lnTo>
                    <a:pt x="631" y="424"/>
                  </a:lnTo>
                  <a:lnTo>
                    <a:pt x="629" y="426"/>
                  </a:lnTo>
                  <a:lnTo>
                    <a:pt x="629" y="426"/>
                  </a:lnTo>
                  <a:lnTo>
                    <a:pt x="629" y="424"/>
                  </a:lnTo>
                  <a:lnTo>
                    <a:pt x="629" y="422"/>
                  </a:lnTo>
                  <a:lnTo>
                    <a:pt x="629" y="420"/>
                  </a:lnTo>
                  <a:lnTo>
                    <a:pt x="629" y="420"/>
                  </a:lnTo>
                  <a:lnTo>
                    <a:pt x="629" y="422"/>
                  </a:lnTo>
                  <a:lnTo>
                    <a:pt x="627" y="422"/>
                  </a:lnTo>
                  <a:lnTo>
                    <a:pt x="625" y="424"/>
                  </a:lnTo>
                  <a:lnTo>
                    <a:pt x="625" y="424"/>
                  </a:lnTo>
                  <a:lnTo>
                    <a:pt x="625" y="428"/>
                  </a:lnTo>
                  <a:lnTo>
                    <a:pt x="623" y="428"/>
                  </a:lnTo>
                  <a:lnTo>
                    <a:pt x="623" y="430"/>
                  </a:lnTo>
                  <a:lnTo>
                    <a:pt x="627" y="434"/>
                  </a:lnTo>
                  <a:lnTo>
                    <a:pt x="629" y="434"/>
                  </a:lnTo>
                  <a:lnTo>
                    <a:pt x="629" y="434"/>
                  </a:lnTo>
                  <a:lnTo>
                    <a:pt x="629" y="436"/>
                  </a:lnTo>
                  <a:lnTo>
                    <a:pt x="631" y="441"/>
                  </a:lnTo>
                  <a:lnTo>
                    <a:pt x="632" y="441"/>
                  </a:lnTo>
                  <a:lnTo>
                    <a:pt x="632" y="441"/>
                  </a:lnTo>
                  <a:lnTo>
                    <a:pt x="632" y="439"/>
                  </a:lnTo>
                  <a:lnTo>
                    <a:pt x="634" y="436"/>
                  </a:lnTo>
                  <a:lnTo>
                    <a:pt x="636" y="437"/>
                  </a:lnTo>
                  <a:close/>
                  <a:moveTo>
                    <a:pt x="634" y="454"/>
                  </a:move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close/>
                  <a:moveTo>
                    <a:pt x="496" y="757"/>
                  </a:moveTo>
                  <a:lnTo>
                    <a:pt x="492" y="756"/>
                  </a:lnTo>
                  <a:lnTo>
                    <a:pt x="490" y="754"/>
                  </a:lnTo>
                  <a:lnTo>
                    <a:pt x="490" y="754"/>
                  </a:lnTo>
                  <a:lnTo>
                    <a:pt x="489" y="754"/>
                  </a:lnTo>
                  <a:lnTo>
                    <a:pt x="489" y="754"/>
                  </a:lnTo>
                  <a:lnTo>
                    <a:pt x="487" y="754"/>
                  </a:lnTo>
                  <a:lnTo>
                    <a:pt x="485" y="752"/>
                  </a:lnTo>
                  <a:lnTo>
                    <a:pt x="483" y="752"/>
                  </a:lnTo>
                  <a:lnTo>
                    <a:pt x="481" y="752"/>
                  </a:lnTo>
                  <a:lnTo>
                    <a:pt x="477" y="756"/>
                  </a:lnTo>
                  <a:lnTo>
                    <a:pt x="479" y="756"/>
                  </a:lnTo>
                  <a:lnTo>
                    <a:pt x="489" y="763"/>
                  </a:lnTo>
                  <a:lnTo>
                    <a:pt x="489" y="763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90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4" y="765"/>
                  </a:lnTo>
                  <a:lnTo>
                    <a:pt x="496" y="765"/>
                  </a:lnTo>
                  <a:lnTo>
                    <a:pt x="498" y="765"/>
                  </a:lnTo>
                  <a:lnTo>
                    <a:pt x="498" y="765"/>
                  </a:lnTo>
                  <a:lnTo>
                    <a:pt x="496" y="763"/>
                  </a:lnTo>
                  <a:lnTo>
                    <a:pt x="496" y="763"/>
                  </a:lnTo>
                  <a:lnTo>
                    <a:pt x="498" y="761"/>
                  </a:lnTo>
                  <a:lnTo>
                    <a:pt x="498" y="761"/>
                  </a:lnTo>
                  <a:lnTo>
                    <a:pt x="498" y="759"/>
                  </a:lnTo>
                  <a:lnTo>
                    <a:pt x="498" y="757"/>
                  </a:lnTo>
                  <a:lnTo>
                    <a:pt x="496" y="757"/>
                  </a:lnTo>
                  <a:close/>
                  <a:moveTo>
                    <a:pt x="738" y="193"/>
                  </a:moveTo>
                  <a:lnTo>
                    <a:pt x="738" y="195"/>
                  </a:lnTo>
                  <a:lnTo>
                    <a:pt x="740" y="195"/>
                  </a:lnTo>
                  <a:lnTo>
                    <a:pt x="740" y="193"/>
                  </a:lnTo>
                  <a:lnTo>
                    <a:pt x="740" y="193"/>
                  </a:lnTo>
                  <a:lnTo>
                    <a:pt x="740" y="193"/>
                  </a:lnTo>
                  <a:lnTo>
                    <a:pt x="740" y="193"/>
                  </a:lnTo>
                  <a:lnTo>
                    <a:pt x="740" y="191"/>
                  </a:lnTo>
                  <a:lnTo>
                    <a:pt x="740" y="191"/>
                  </a:lnTo>
                  <a:lnTo>
                    <a:pt x="740" y="191"/>
                  </a:lnTo>
                  <a:lnTo>
                    <a:pt x="740" y="189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close/>
                  <a:moveTo>
                    <a:pt x="720" y="195"/>
                  </a:moveTo>
                  <a:lnTo>
                    <a:pt x="720" y="195"/>
                  </a:lnTo>
                  <a:lnTo>
                    <a:pt x="721" y="197"/>
                  </a:lnTo>
                  <a:lnTo>
                    <a:pt x="723" y="197"/>
                  </a:lnTo>
                  <a:lnTo>
                    <a:pt x="723" y="199"/>
                  </a:lnTo>
                  <a:lnTo>
                    <a:pt x="721" y="201"/>
                  </a:lnTo>
                  <a:lnTo>
                    <a:pt x="721" y="201"/>
                  </a:lnTo>
                  <a:lnTo>
                    <a:pt x="721" y="203"/>
                  </a:lnTo>
                  <a:lnTo>
                    <a:pt x="721" y="205"/>
                  </a:lnTo>
                  <a:lnTo>
                    <a:pt x="721" y="205"/>
                  </a:lnTo>
                  <a:lnTo>
                    <a:pt x="721" y="205"/>
                  </a:lnTo>
                  <a:lnTo>
                    <a:pt x="721" y="206"/>
                  </a:lnTo>
                  <a:lnTo>
                    <a:pt x="721" y="206"/>
                  </a:lnTo>
                  <a:lnTo>
                    <a:pt x="723" y="206"/>
                  </a:lnTo>
                  <a:lnTo>
                    <a:pt x="723" y="206"/>
                  </a:lnTo>
                  <a:lnTo>
                    <a:pt x="723" y="206"/>
                  </a:lnTo>
                  <a:lnTo>
                    <a:pt x="725" y="206"/>
                  </a:lnTo>
                  <a:lnTo>
                    <a:pt x="725" y="206"/>
                  </a:lnTo>
                  <a:lnTo>
                    <a:pt x="725" y="206"/>
                  </a:lnTo>
                  <a:lnTo>
                    <a:pt x="725" y="205"/>
                  </a:lnTo>
                  <a:lnTo>
                    <a:pt x="725" y="205"/>
                  </a:lnTo>
                  <a:lnTo>
                    <a:pt x="723" y="205"/>
                  </a:lnTo>
                  <a:lnTo>
                    <a:pt x="723" y="205"/>
                  </a:lnTo>
                  <a:lnTo>
                    <a:pt x="723" y="205"/>
                  </a:lnTo>
                  <a:lnTo>
                    <a:pt x="723" y="205"/>
                  </a:lnTo>
                  <a:lnTo>
                    <a:pt x="725" y="203"/>
                  </a:lnTo>
                  <a:lnTo>
                    <a:pt x="727" y="203"/>
                  </a:lnTo>
                  <a:lnTo>
                    <a:pt x="727" y="203"/>
                  </a:lnTo>
                  <a:lnTo>
                    <a:pt x="727" y="203"/>
                  </a:lnTo>
                  <a:lnTo>
                    <a:pt x="729" y="203"/>
                  </a:lnTo>
                  <a:lnTo>
                    <a:pt x="731" y="197"/>
                  </a:lnTo>
                  <a:lnTo>
                    <a:pt x="731" y="197"/>
                  </a:lnTo>
                  <a:lnTo>
                    <a:pt x="731" y="199"/>
                  </a:lnTo>
                  <a:lnTo>
                    <a:pt x="731" y="199"/>
                  </a:lnTo>
                  <a:lnTo>
                    <a:pt x="731" y="197"/>
                  </a:lnTo>
                  <a:lnTo>
                    <a:pt x="731" y="197"/>
                  </a:lnTo>
                  <a:lnTo>
                    <a:pt x="729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5" y="197"/>
                  </a:lnTo>
                  <a:lnTo>
                    <a:pt x="725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5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1" y="193"/>
                  </a:lnTo>
                  <a:lnTo>
                    <a:pt x="721" y="193"/>
                  </a:lnTo>
                  <a:lnTo>
                    <a:pt x="721" y="193"/>
                  </a:lnTo>
                  <a:lnTo>
                    <a:pt x="721" y="191"/>
                  </a:lnTo>
                  <a:lnTo>
                    <a:pt x="720" y="191"/>
                  </a:lnTo>
                  <a:lnTo>
                    <a:pt x="721" y="193"/>
                  </a:lnTo>
                  <a:lnTo>
                    <a:pt x="721" y="193"/>
                  </a:lnTo>
                  <a:lnTo>
                    <a:pt x="720" y="195"/>
                  </a:lnTo>
                  <a:lnTo>
                    <a:pt x="720" y="195"/>
                  </a:lnTo>
                  <a:close/>
                  <a:moveTo>
                    <a:pt x="718" y="189"/>
                  </a:moveTo>
                  <a:lnTo>
                    <a:pt x="718" y="189"/>
                  </a:lnTo>
                  <a:lnTo>
                    <a:pt x="718" y="189"/>
                  </a:lnTo>
                  <a:lnTo>
                    <a:pt x="718" y="189"/>
                  </a:lnTo>
                  <a:lnTo>
                    <a:pt x="718" y="189"/>
                  </a:lnTo>
                  <a:lnTo>
                    <a:pt x="720" y="189"/>
                  </a:lnTo>
                  <a:lnTo>
                    <a:pt x="720" y="189"/>
                  </a:lnTo>
                  <a:lnTo>
                    <a:pt x="718" y="187"/>
                  </a:lnTo>
                  <a:lnTo>
                    <a:pt x="718" y="187"/>
                  </a:lnTo>
                  <a:lnTo>
                    <a:pt x="718" y="187"/>
                  </a:lnTo>
                  <a:lnTo>
                    <a:pt x="718" y="187"/>
                  </a:lnTo>
                  <a:lnTo>
                    <a:pt x="718" y="189"/>
                  </a:lnTo>
                  <a:lnTo>
                    <a:pt x="718" y="189"/>
                  </a:lnTo>
                  <a:lnTo>
                    <a:pt x="718" y="189"/>
                  </a:lnTo>
                  <a:close/>
                  <a:moveTo>
                    <a:pt x="621" y="468"/>
                  </a:moveTo>
                  <a:lnTo>
                    <a:pt x="621" y="468"/>
                  </a:lnTo>
                  <a:lnTo>
                    <a:pt x="623" y="466"/>
                  </a:lnTo>
                  <a:lnTo>
                    <a:pt x="621" y="466"/>
                  </a:lnTo>
                  <a:lnTo>
                    <a:pt x="621" y="468"/>
                  </a:lnTo>
                  <a:lnTo>
                    <a:pt x="621" y="468"/>
                  </a:lnTo>
                  <a:lnTo>
                    <a:pt x="621" y="468"/>
                  </a:lnTo>
                  <a:close/>
                  <a:moveTo>
                    <a:pt x="759" y="788"/>
                  </a:moveTo>
                  <a:lnTo>
                    <a:pt x="759" y="788"/>
                  </a:lnTo>
                  <a:lnTo>
                    <a:pt x="761" y="788"/>
                  </a:lnTo>
                  <a:lnTo>
                    <a:pt x="761" y="788"/>
                  </a:lnTo>
                  <a:lnTo>
                    <a:pt x="759" y="788"/>
                  </a:lnTo>
                  <a:lnTo>
                    <a:pt x="759" y="788"/>
                  </a:lnTo>
                  <a:lnTo>
                    <a:pt x="759" y="788"/>
                  </a:lnTo>
                  <a:close/>
                  <a:moveTo>
                    <a:pt x="750" y="795"/>
                  </a:moveTo>
                  <a:lnTo>
                    <a:pt x="752" y="797"/>
                  </a:lnTo>
                  <a:lnTo>
                    <a:pt x="752" y="795"/>
                  </a:lnTo>
                  <a:lnTo>
                    <a:pt x="752" y="795"/>
                  </a:lnTo>
                  <a:lnTo>
                    <a:pt x="752" y="795"/>
                  </a:lnTo>
                  <a:lnTo>
                    <a:pt x="752" y="795"/>
                  </a:lnTo>
                  <a:lnTo>
                    <a:pt x="750" y="795"/>
                  </a:lnTo>
                  <a:close/>
                  <a:moveTo>
                    <a:pt x="612" y="335"/>
                  </a:moveTo>
                  <a:lnTo>
                    <a:pt x="612" y="333"/>
                  </a:lnTo>
                  <a:lnTo>
                    <a:pt x="612" y="333"/>
                  </a:lnTo>
                  <a:lnTo>
                    <a:pt x="612" y="333"/>
                  </a:lnTo>
                  <a:lnTo>
                    <a:pt x="610" y="333"/>
                  </a:lnTo>
                  <a:lnTo>
                    <a:pt x="610" y="331"/>
                  </a:lnTo>
                  <a:lnTo>
                    <a:pt x="610" y="331"/>
                  </a:lnTo>
                  <a:lnTo>
                    <a:pt x="610" y="333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2" y="335"/>
                  </a:lnTo>
                  <a:close/>
                  <a:moveTo>
                    <a:pt x="699" y="214"/>
                  </a:moveTo>
                  <a:lnTo>
                    <a:pt x="699" y="212"/>
                  </a:lnTo>
                  <a:lnTo>
                    <a:pt x="699" y="214"/>
                  </a:lnTo>
                  <a:lnTo>
                    <a:pt x="699" y="214"/>
                  </a:lnTo>
                  <a:close/>
                  <a:moveTo>
                    <a:pt x="684" y="536"/>
                  </a:moveTo>
                  <a:lnTo>
                    <a:pt x="685" y="536"/>
                  </a:lnTo>
                  <a:lnTo>
                    <a:pt x="685" y="536"/>
                  </a:lnTo>
                  <a:lnTo>
                    <a:pt x="687" y="536"/>
                  </a:lnTo>
                  <a:lnTo>
                    <a:pt x="689" y="536"/>
                  </a:lnTo>
                  <a:lnTo>
                    <a:pt x="691" y="538"/>
                  </a:lnTo>
                  <a:lnTo>
                    <a:pt x="691" y="538"/>
                  </a:lnTo>
                  <a:lnTo>
                    <a:pt x="693" y="540"/>
                  </a:lnTo>
                  <a:lnTo>
                    <a:pt x="693" y="540"/>
                  </a:lnTo>
                  <a:lnTo>
                    <a:pt x="695" y="540"/>
                  </a:lnTo>
                  <a:lnTo>
                    <a:pt x="699" y="540"/>
                  </a:lnTo>
                  <a:lnTo>
                    <a:pt x="703" y="540"/>
                  </a:lnTo>
                  <a:lnTo>
                    <a:pt x="704" y="540"/>
                  </a:lnTo>
                  <a:lnTo>
                    <a:pt x="704" y="540"/>
                  </a:lnTo>
                  <a:lnTo>
                    <a:pt x="706" y="538"/>
                  </a:lnTo>
                  <a:lnTo>
                    <a:pt x="706" y="538"/>
                  </a:lnTo>
                  <a:lnTo>
                    <a:pt x="710" y="536"/>
                  </a:lnTo>
                  <a:lnTo>
                    <a:pt x="712" y="536"/>
                  </a:lnTo>
                  <a:lnTo>
                    <a:pt x="712" y="536"/>
                  </a:lnTo>
                  <a:lnTo>
                    <a:pt x="714" y="538"/>
                  </a:lnTo>
                  <a:lnTo>
                    <a:pt x="714" y="540"/>
                  </a:lnTo>
                  <a:lnTo>
                    <a:pt x="716" y="540"/>
                  </a:lnTo>
                  <a:lnTo>
                    <a:pt x="718" y="540"/>
                  </a:lnTo>
                  <a:lnTo>
                    <a:pt x="718" y="540"/>
                  </a:lnTo>
                  <a:lnTo>
                    <a:pt x="718" y="540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3" y="540"/>
                  </a:lnTo>
                  <a:lnTo>
                    <a:pt x="725" y="542"/>
                  </a:lnTo>
                  <a:lnTo>
                    <a:pt x="727" y="542"/>
                  </a:lnTo>
                  <a:lnTo>
                    <a:pt x="727" y="542"/>
                  </a:lnTo>
                  <a:lnTo>
                    <a:pt x="727" y="543"/>
                  </a:lnTo>
                  <a:lnTo>
                    <a:pt x="727" y="545"/>
                  </a:lnTo>
                  <a:lnTo>
                    <a:pt x="727" y="547"/>
                  </a:lnTo>
                  <a:lnTo>
                    <a:pt x="727" y="547"/>
                  </a:lnTo>
                  <a:lnTo>
                    <a:pt x="729" y="549"/>
                  </a:lnTo>
                  <a:lnTo>
                    <a:pt x="729" y="551"/>
                  </a:lnTo>
                  <a:lnTo>
                    <a:pt x="729" y="551"/>
                  </a:lnTo>
                  <a:lnTo>
                    <a:pt x="729" y="551"/>
                  </a:lnTo>
                  <a:lnTo>
                    <a:pt x="729" y="553"/>
                  </a:lnTo>
                  <a:lnTo>
                    <a:pt x="729" y="555"/>
                  </a:lnTo>
                  <a:lnTo>
                    <a:pt x="729" y="559"/>
                  </a:lnTo>
                  <a:lnTo>
                    <a:pt x="731" y="559"/>
                  </a:lnTo>
                  <a:lnTo>
                    <a:pt x="735" y="561"/>
                  </a:lnTo>
                  <a:lnTo>
                    <a:pt x="737" y="562"/>
                  </a:lnTo>
                  <a:lnTo>
                    <a:pt x="737" y="564"/>
                  </a:lnTo>
                  <a:lnTo>
                    <a:pt x="737" y="568"/>
                  </a:lnTo>
                  <a:lnTo>
                    <a:pt x="735" y="570"/>
                  </a:lnTo>
                  <a:lnTo>
                    <a:pt x="735" y="574"/>
                  </a:lnTo>
                  <a:lnTo>
                    <a:pt x="735" y="578"/>
                  </a:lnTo>
                  <a:lnTo>
                    <a:pt x="737" y="579"/>
                  </a:lnTo>
                  <a:lnTo>
                    <a:pt x="740" y="587"/>
                  </a:lnTo>
                  <a:lnTo>
                    <a:pt x="742" y="587"/>
                  </a:lnTo>
                  <a:lnTo>
                    <a:pt x="746" y="587"/>
                  </a:lnTo>
                  <a:lnTo>
                    <a:pt x="748" y="587"/>
                  </a:lnTo>
                  <a:lnTo>
                    <a:pt x="761" y="593"/>
                  </a:lnTo>
                  <a:lnTo>
                    <a:pt x="765" y="596"/>
                  </a:lnTo>
                  <a:lnTo>
                    <a:pt x="767" y="596"/>
                  </a:lnTo>
                  <a:lnTo>
                    <a:pt x="769" y="596"/>
                  </a:lnTo>
                  <a:lnTo>
                    <a:pt x="771" y="596"/>
                  </a:lnTo>
                  <a:lnTo>
                    <a:pt x="771" y="596"/>
                  </a:lnTo>
                  <a:lnTo>
                    <a:pt x="773" y="598"/>
                  </a:lnTo>
                  <a:lnTo>
                    <a:pt x="773" y="600"/>
                  </a:lnTo>
                  <a:lnTo>
                    <a:pt x="774" y="600"/>
                  </a:lnTo>
                  <a:lnTo>
                    <a:pt x="774" y="600"/>
                  </a:lnTo>
                  <a:lnTo>
                    <a:pt x="774" y="602"/>
                  </a:lnTo>
                  <a:lnTo>
                    <a:pt x="776" y="604"/>
                  </a:lnTo>
                  <a:lnTo>
                    <a:pt x="776" y="604"/>
                  </a:lnTo>
                  <a:lnTo>
                    <a:pt x="776" y="606"/>
                  </a:lnTo>
                  <a:lnTo>
                    <a:pt x="778" y="604"/>
                  </a:lnTo>
                  <a:lnTo>
                    <a:pt x="778" y="604"/>
                  </a:lnTo>
                  <a:lnTo>
                    <a:pt x="780" y="606"/>
                  </a:lnTo>
                  <a:lnTo>
                    <a:pt x="780" y="604"/>
                  </a:lnTo>
                  <a:lnTo>
                    <a:pt x="782" y="604"/>
                  </a:lnTo>
                  <a:lnTo>
                    <a:pt x="786" y="604"/>
                  </a:lnTo>
                  <a:lnTo>
                    <a:pt x="786" y="604"/>
                  </a:lnTo>
                  <a:lnTo>
                    <a:pt x="786" y="604"/>
                  </a:lnTo>
                  <a:lnTo>
                    <a:pt x="786" y="604"/>
                  </a:lnTo>
                  <a:lnTo>
                    <a:pt x="788" y="604"/>
                  </a:lnTo>
                  <a:lnTo>
                    <a:pt x="788" y="604"/>
                  </a:lnTo>
                  <a:lnTo>
                    <a:pt x="788" y="604"/>
                  </a:lnTo>
                  <a:lnTo>
                    <a:pt x="790" y="604"/>
                  </a:lnTo>
                  <a:lnTo>
                    <a:pt x="790" y="604"/>
                  </a:lnTo>
                  <a:lnTo>
                    <a:pt x="790" y="604"/>
                  </a:lnTo>
                  <a:lnTo>
                    <a:pt x="791" y="604"/>
                  </a:lnTo>
                  <a:lnTo>
                    <a:pt x="791" y="604"/>
                  </a:lnTo>
                  <a:lnTo>
                    <a:pt x="791" y="604"/>
                  </a:lnTo>
                  <a:lnTo>
                    <a:pt x="791" y="602"/>
                  </a:lnTo>
                  <a:lnTo>
                    <a:pt x="791" y="602"/>
                  </a:lnTo>
                  <a:lnTo>
                    <a:pt x="791" y="600"/>
                  </a:lnTo>
                  <a:lnTo>
                    <a:pt x="791" y="600"/>
                  </a:lnTo>
                  <a:lnTo>
                    <a:pt x="791" y="598"/>
                  </a:lnTo>
                  <a:lnTo>
                    <a:pt x="790" y="598"/>
                  </a:lnTo>
                  <a:lnTo>
                    <a:pt x="790" y="598"/>
                  </a:lnTo>
                  <a:lnTo>
                    <a:pt x="788" y="598"/>
                  </a:lnTo>
                  <a:lnTo>
                    <a:pt x="788" y="596"/>
                  </a:lnTo>
                  <a:lnTo>
                    <a:pt x="788" y="596"/>
                  </a:lnTo>
                  <a:lnTo>
                    <a:pt x="786" y="596"/>
                  </a:lnTo>
                  <a:lnTo>
                    <a:pt x="786" y="596"/>
                  </a:lnTo>
                  <a:lnTo>
                    <a:pt x="786" y="596"/>
                  </a:lnTo>
                  <a:lnTo>
                    <a:pt x="782" y="595"/>
                  </a:lnTo>
                  <a:lnTo>
                    <a:pt x="782" y="593"/>
                  </a:lnTo>
                  <a:lnTo>
                    <a:pt x="782" y="589"/>
                  </a:lnTo>
                  <a:lnTo>
                    <a:pt x="786" y="578"/>
                  </a:lnTo>
                  <a:lnTo>
                    <a:pt x="790" y="574"/>
                  </a:lnTo>
                  <a:lnTo>
                    <a:pt x="791" y="572"/>
                  </a:lnTo>
                  <a:lnTo>
                    <a:pt x="791" y="572"/>
                  </a:lnTo>
                  <a:lnTo>
                    <a:pt x="793" y="572"/>
                  </a:lnTo>
                  <a:lnTo>
                    <a:pt x="795" y="570"/>
                  </a:lnTo>
                  <a:lnTo>
                    <a:pt x="795" y="570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5" y="568"/>
                  </a:lnTo>
                  <a:lnTo>
                    <a:pt x="793" y="568"/>
                  </a:lnTo>
                  <a:lnTo>
                    <a:pt x="791" y="568"/>
                  </a:lnTo>
                  <a:lnTo>
                    <a:pt x="788" y="566"/>
                  </a:lnTo>
                  <a:lnTo>
                    <a:pt x="778" y="566"/>
                  </a:lnTo>
                  <a:lnTo>
                    <a:pt x="771" y="562"/>
                  </a:lnTo>
                  <a:lnTo>
                    <a:pt x="771" y="562"/>
                  </a:lnTo>
                  <a:lnTo>
                    <a:pt x="769" y="564"/>
                  </a:lnTo>
                  <a:lnTo>
                    <a:pt x="769" y="564"/>
                  </a:lnTo>
                  <a:lnTo>
                    <a:pt x="767" y="562"/>
                  </a:lnTo>
                  <a:lnTo>
                    <a:pt x="765" y="562"/>
                  </a:lnTo>
                  <a:lnTo>
                    <a:pt x="763" y="561"/>
                  </a:lnTo>
                  <a:lnTo>
                    <a:pt x="761" y="559"/>
                  </a:lnTo>
                  <a:lnTo>
                    <a:pt x="759" y="555"/>
                  </a:lnTo>
                  <a:lnTo>
                    <a:pt x="756" y="543"/>
                  </a:lnTo>
                  <a:lnTo>
                    <a:pt x="752" y="532"/>
                  </a:lnTo>
                  <a:lnTo>
                    <a:pt x="752" y="528"/>
                  </a:lnTo>
                  <a:lnTo>
                    <a:pt x="754" y="525"/>
                  </a:lnTo>
                  <a:lnTo>
                    <a:pt x="754" y="525"/>
                  </a:lnTo>
                  <a:lnTo>
                    <a:pt x="754" y="523"/>
                  </a:lnTo>
                  <a:lnTo>
                    <a:pt x="750" y="519"/>
                  </a:lnTo>
                  <a:lnTo>
                    <a:pt x="750" y="519"/>
                  </a:lnTo>
                  <a:lnTo>
                    <a:pt x="750" y="519"/>
                  </a:lnTo>
                  <a:lnTo>
                    <a:pt x="750" y="517"/>
                  </a:lnTo>
                  <a:lnTo>
                    <a:pt x="750" y="517"/>
                  </a:lnTo>
                  <a:lnTo>
                    <a:pt x="748" y="517"/>
                  </a:lnTo>
                  <a:lnTo>
                    <a:pt x="748" y="517"/>
                  </a:lnTo>
                  <a:lnTo>
                    <a:pt x="748" y="515"/>
                  </a:lnTo>
                  <a:lnTo>
                    <a:pt x="748" y="515"/>
                  </a:lnTo>
                  <a:lnTo>
                    <a:pt x="748" y="515"/>
                  </a:lnTo>
                  <a:lnTo>
                    <a:pt x="748" y="513"/>
                  </a:lnTo>
                  <a:lnTo>
                    <a:pt x="746" y="513"/>
                  </a:lnTo>
                  <a:lnTo>
                    <a:pt x="746" y="513"/>
                  </a:lnTo>
                  <a:lnTo>
                    <a:pt x="746" y="513"/>
                  </a:lnTo>
                  <a:lnTo>
                    <a:pt x="746" y="511"/>
                  </a:lnTo>
                  <a:lnTo>
                    <a:pt x="746" y="511"/>
                  </a:lnTo>
                  <a:lnTo>
                    <a:pt x="744" y="511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6"/>
                  </a:lnTo>
                  <a:lnTo>
                    <a:pt x="744" y="506"/>
                  </a:lnTo>
                  <a:lnTo>
                    <a:pt x="744" y="506"/>
                  </a:lnTo>
                  <a:lnTo>
                    <a:pt x="744" y="504"/>
                  </a:lnTo>
                  <a:lnTo>
                    <a:pt x="744" y="504"/>
                  </a:lnTo>
                  <a:lnTo>
                    <a:pt x="744" y="504"/>
                  </a:lnTo>
                  <a:lnTo>
                    <a:pt x="740" y="500"/>
                  </a:lnTo>
                  <a:lnTo>
                    <a:pt x="740" y="500"/>
                  </a:lnTo>
                  <a:lnTo>
                    <a:pt x="738" y="500"/>
                  </a:lnTo>
                  <a:lnTo>
                    <a:pt x="738" y="500"/>
                  </a:lnTo>
                  <a:lnTo>
                    <a:pt x="737" y="500"/>
                  </a:lnTo>
                  <a:lnTo>
                    <a:pt x="737" y="500"/>
                  </a:lnTo>
                  <a:lnTo>
                    <a:pt x="737" y="498"/>
                  </a:lnTo>
                  <a:lnTo>
                    <a:pt x="735" y="498"/>
                  </a:lnTo>
                  <a:lnTo>
                    <a:pt x="735" y="498"/>
                  </a:lnTo>
                  <a:lnTo>
                    <a:pt x="733" y="498"/>
                  </a:lnTo>
                  <a:lnTo>
                    <a:pt x="731" y="500"/>
                  </a:lnTo>
                  <a:lnTo>
                    <a:pt x="729" y="500"/>
                  </a:lnTo>
                  <a:lnTo>
                    <a:pt x="721" y="500"/>
                  </a:lnTo>
                  <a:lnTo>
                    <a:pt x="721" y="500"/>
                  </a:lnTo>
                  <a:lnTo>
                    <a:pt x="721" y="500"/>
                  </a:lnTo>
                  <a:lnTo>
                    <a:pt x="721" y="502"/>
                  </a:lnTo>
                  <a:lnTo>
                    <a:pt x="723" y="502"/>
                  </a:lnTo>
                  <a:lnTo>
                    <a:pt x="723" y="504"/>
                  </a:lnTo>
                  <a:lnTo>
                    <a:pt x="723" y="504"/>
                  </a:lnTo>
                  <a:lnTo>
                    <a:pt x="723" y="506"/>
                  </a:lnTo>
                  <a:lnTo>
                    <a:pt x="723" y="506"/>
                  </a:lnTo>
                  <a:lnTo>
                    <a:pt x="725" y="507"/>
                  </a:lnTo>
                  <a:lnTo>
                    <a:pt x="725" y="507"/>
                  </a:lnTo>
                  <a:lnTo>
                    <a:pt x="725" y="509"/>
                  </a:lnTo>
                  <a:lnTo>
                    <a:pt x="725" y="511"/>
                  </a:lnTo>
                  <a:lnTo>
                    <a:pt x="725" y="513"/>
                  </a:lnTo>
                  <a:lnTo>
                    <a:pt x="727" y="515"/>
                  </a:lnTo>
                  <a:lnTo>
                    <a:pt x="727" y="517"/>
                  </a:lnTo>
                  <a:lnTo>
                    <a:pt x="729" y="517"/>
                  </a:lnTo>
                  <a:lnTo>
                    <a:pt x="727" y="517"/>
                  </a:lnTo>
                  <a:lnTo>
                    <a:pt x="727" y="517"/>
                  </a:lnTo>
                  <a:lnTo>
                    <a:pt x="725" y="517"/>
                  </a:lnTo>
                  <a:lnTo>
                    <a:pt x="725" y="515"/>
                  </a:lnTo>
                  <a:lnTo>
                    <a:pt x="725" y="515"/>
                  </a:lnTo>
                  <a:lnTo>
                    <a:pt x="723" y="515"/>
                  </a:lnTo>
                  <a:lnTo>
                    <a:pt x="723" y="517"/>
                  </a:lnTo>
                  <a:lnTo>
                    <a:pt x="721" y="517"/>
                  </a:lnTo>
                  <a:lnTo>
                    <a:pt x="721" y="515"/>
                  </a:lnTo>
                  <a:lnTo>
                    <a:pt x="720" y="515"/>
                  </a:lnTo>
                  <a:lnTo>
                    <a:pt x="718" y="513"/>
                  </a:lnTo>
                  <a:lnTo>
                    <a:pt x="718" y="513"/>
                  </a:lnTo>
                  <a:lnTo>
                    <a:pt x="718" y="511"/>
                  </a:lnTo>
                  <a:lnTo>
                    <a:pt x="720" y="509"/>
                  </a:lnTo>
                  <a:lnTo>
                    <a:pt x="721" y="507"/>
                  </a:lnTo>
                  <a:lnTo>
                    <a:pt x="720" y="507"/>
                  </a:lnTo>
                  <a:lnTo>
                    <a:pt x="718" y="507"/>
                  </a:lnTo>
                  <a:lnTo>
                    <a:pt x="716" y="506"/>
                  </a:lnTo>
                  <a:lnTo>
                    <a:pt x="716" y="504"/>
                  </a:lnTo>
                  <a:lnTo>
                    <a:pt x="716" y="502"/>
                  </a:lnTo>
                  <a:lnTo>
                    <a:pt x="716" y="500"/>
                  </a:lnTo>
                  <a:lnTo>
                    <a:pt x="714" y="500"/>
                  </a:lnTo>
                  <a:lnTo>
                    <a:pt x="712" y="500"/>
                  </a:lnTo>
                  <a:lnTo>
                    <a:pt x="712" y="500"/>
                  </a:lnTo>
                  <a:lnTo>
                    <a:pt x="710" y="502"/>
                  </a:lnTo>
                  <a:lnTo>
                    <a:pt x="710" y="502"/>
                  </a:lnTo>
                  <a:lnTo>
                    <a:pt x="708" y="502"/>
                  </a:lnTo>
                  <a:lnTo>
                    <a:pt x="706" y="502"/>
                  </a:lnTo>
                  <a:lnTo>
                    <a:pt x="704" y="502"/>
                  </a:lnTo>
                  <a:lnTo>
                    <a:pt x="703" y="506"/>
                  </a:lnTo>
                  <a:lnTo>
                    <a:pt x="703" y="506"/>
                  </a:lnTo>
                  <a:lnTo>
                    <a:pt x="701" y="506"/>
                  </a:lnTo>
                  <a:lnTo>
                    <a:pt x="701" y="506"/>
                  </a:lnTo>
                  <a:lnTo>
                    <a:pt x="701" y="506"/>
                  </a:lnTo>
                  <a:lnTo>
                    <a:pt x="699" y="506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7" y="507"/>
                  </a:lnTo>
                  <a:lnTo>
                    <a:pt x="697" y="509"/>
                  </a:lnTo>
                  <a:lnTo>
                    <a:pt x="697" y="509"/>
                  </a:lnTo>
                  <a:lnTo>
                    <a:pt x="697" y="511"/>
                  </a:lnTo>
                  <a:lnTo>
                    <a:pt x="697" y="511"/>
                  </a:lnTo>
                  <a:lnTo>
                    <a:pt x="697" y="511"/>
                  </a:lnTo>
                  <a:lnTo>
                    <a:pt x="697" y="513"/>
                  </a:lnTo>
                  <a:lnTo>
                    <a:pt x="701" y="513"/>
                  </a:lnTo>
                  <a:lnTo>
                    <a:pt x="701" y="517"/>
                  </a:lnTo>
                  <a:lnTo>
                    <a:pt x="699" y="519"/>
                  </a:lnTo>
                  <a:lnTo>
                    <a:pt x="693" y="523"/>
                  </a:lnTo>
                  <a:lnTo>
                    <a:pt x="685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2" y="532"/>
                  </a:lnTo>
                  <a:lnTo>
                    <a:pt x="682" y="534"/>
                  </a:lnTo>
                  <a:lnTo>
                    <a:pt x="684" y="536"/>
                  </a:lnTo>
                  <a:close/>
                  <a:moveTo>
                    <a:pt x="655" y="347"/>
                  </a:moveTo>
                  <a:lnTo>
                    <a:pt x="653" y="347"/>
                  </a:lnTo>
                  <a:lnTo>
                    <a:pt x="653" y="347"/>
                  </a:lnTo>
                  <a:lnTo>
                    <a:pt x="653" y="347"/>
                  </a:lnTo>
                  <a:lnTo>
                    <a:pt x="653" y="347"/>
                  </a:lnTo>
                  <a:lnTo>
                    <a:pt x="653" y="348"/>
                  </a:lnTo>
                  <a:lnTo>
                    <a:pt x="655" y="347"/>
                  </a:lnTo>
                  <a:close/>
                  <a:moveTo>
                    <a:pt x="644" y="369"/>
                  </a:moveTo>
                  <a:lnTo>
                    <a:pt x="644" y="369"/>
                  </a:lnTo>
                  <a:lnTo>
                    <a:pt x="644" y="369"/>
                  </a:lnTo>
                  <a:lnTo>
                    <a:pt x="644" y="369"/>
                  </a:lnTo>
                  <a:lnTo>
                    <a:pt x="642" y="369"/>
                  </a:lnTo>
                  <a:lnTo>
                    <a:pt x="642" y="369"/>
                  </a:lnTo>
                  <a:lnTo>
                    <a:pt x="640" y="369"/>
                  </a:lnTo>
                  <a:lnTo>
                    <a:pt x="642" y="369"/>
                  </a:lnTo>
                  <a:lnTo>
                    <a:pt x="642" y="369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69"/>
                  </a:lnTo>
                  <a:lnTo>
                    <a:pt x="644" y="369"/>
                  </a:lnTo>
                  <a:lnTo>
                    <a:pt x="644" y="369"/>
                  </a:lnTo>
                  <a:close/>
                  <a:moveTo>
                    <a:pt x="640" y="381"/>
                  </a:moveTo>
                  <a:lnTo>
                    <a:pt x="640" y="383"/>
                  </a:lnTo>
                  <a:lnTo>
                    <a:pt x="640" y="383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6" y="388"/>
                  </a:lnTo>
                  <a:lnTo>
                    <a:pt x="646" y="390"/>
                  </a:lnTo>
                  <a:lnTo>
                    <a:pt x="648" y="392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9" y="392"/>
                  </a:lnTo>
                  <a:lnTo>
                    <a:pt x="649" y="392"/>
                  </a:lnTo>
                  <a:lnTo>
                    <a:pt x="651" y="394"/>
                  </a:lnTo>
                  <a:lnTo>
                    <a:pt x="653" y="396"/>
                  </a:lnTo>
                  <a:lnTo>
                    <a:pt x="653" y="396"/>
                  </a:lnTo>
                  <a:lnTo>
                    <a:pt x="653" y="394"/>
                  </a:lnTo>
                  <a:lnTo>
                    <a:pt x="653" y="392"/>
                  </a:lnTo>
                  <a:lnTo>
                    <a:pt x="644" y="383"/>
                  </a:lnTo>
                  <a:lnTo>
                    <a:pt x="644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0" y="383"/>
                  </a:lnTo>
                  <a:lnTo>
                    <a:pt x="640" y="381"/>
                  </a:lnTo>
                  <a:lnTo>
                    <a:pt x="640" y="381"/>
                  </a:lnTo>
                  <a:close/>
                  <a:moveTo>
                    <a:pt x="653" y="401"/>
                  </a:moveTo>
                  <a:lnTo>
                    <a:pt x="653" y="401"/>
                  </a:lnTo>
                  <a:lnTo>
                    <a:pt x="655" y="403"/>
                  </a:lnTo>
                  <a:lnTo>
                    <a:pt x="655" y="401"/>
                  </a:lnTo>
                  <a:lnTo>
                    <a:pt x="653" y="401"/>
                  </a:lnTo>
                  <a:lnTo>
                    <a:pt x="653" y="401"/>
                  </a:lnTo>
                  <a:close/>
                  <a:moveTo>
                    <a:pt x="632" y="417"/>
                  </a:moveTo>
                  <a:lnTo>
                    <a:pt x="634" y="418"/>
                  </a:lnTo>
                  <a:lnTo>
                    <a:pt x="634" y="418"/>
                  </a:lnTo>
                  <a:lnTo>
                    <a:pt x="636" y="418"/>
                  </a:lnTo>
                  <a:lnTo>
                    <a:pt x="636" y="418"/>
                  </a:lnTo>
                  <a:lnTo>
                    <a:pt x="638" y="418"/>
                  </a:lnTo>
                  <a:lnTo>
                    <a:pt x="638" y="418"/>
                  </a:lnTo>
                  <a:lnTo>
                    <a:pt x="640" y="418"/>
                  </a:lnTo>
                  <a:lnTo>
                    <a:pt x="640" y="418"/>
                  </a:lnTo>
                  <a:lnTo>
                    <a:pt x="640" y="417"/>
                  </a:lnTo>
                  <a:lnTo>
                    <a:pt x="640" y="417"/>
                  </a:lnTo>
                  <a:lnTo>
                    <a:pt x="640" y="417"/>
                  </a:lnTo>
                  <a:lnTo>
                    <a:pt x="640" y="415"/>
                  </a:lnTo>
                  <a:lnTo>
                    <a:pt x="638" y="415"/>
                  </a:lnTo>
                  <a:lnTo>
                    <a:pt x="634" y="417"/>
                  </a:lnTo>
                  <a:lnTo>
                    <a:pt x="634" y="417"/>
                  </a:lnTo>
                  <a:lnTo>
                    <a:pt x="632" y="417"/>
                  </a:lnTo>
                  <a:close/>
                  <a:moveTo>
                    <a:pt x="621" y="426"/>
                  </a:moveTo>
                  <a:lnTo>
                    <a:pt x="621" y="424"/>
                  </a:lnTo>
                  <a:lnTo>
                    <a:pt x="621" y="424"/>
                  </a:lnTo>
                  <a:lnTo>
                    <a:pt x="621" y="424"/>
                  </a:lnTo>
                  <a:lnTo>
                    <a:pt x="621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19" y="426"/>
                  </a:lnTo>
                  <a:lnTo>
                    <a:pt x="619" y="426"/>
                  </a:lnTo>
                  <a:lnTo>
                    <a:pt x="621" y="426"/>
                  </a:lnTo>
                  <a:lnTo>
                    <a:pt x="621" y="426"/>
                  </a:lnTo>
                  <a:close/>
                  <a:moveTo>
                    <a:pt x="634" y="386"/>
                  </a:moveTo>
                  <a:lnTo>
                    <a:pt x="634" y="386"/>
                  </a:lnTo>
                  <a:lnTo>
                    <a:pt x="634" y="386"/>
                  </a:lnTo>
                  <a:lnTo>
                    <a:pt x="634" y="386"/>
                  </a:lnTo>
                  <a:lnTo>
                    <a:pt x="634" y="386"/>
                  </a:lnTo>
                  <a:lnTo>
                    <a:pt x="634" y="386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2" y="390"/>
                  </a:lnTo>
                  <a:lnTo>
                    <a:pt x="634" y="392"/>
                  </a:lnTo>
                  <a:lnTo>
                    <a:pt x="638" y="394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4"/>
                  </a:lnTo>
                  <a:lnTo>
                    <a:pt x="638" y="394"/>
                  </a:lnTo>
                  <a:lnTo>
                    <a:pt x="638" y="394"/>
                  </a:lnTo>
                  <a:lnTo>
                    <a:pt x="638" y="392"/>
                  </a:lnTo>
                  <a:lnTo>
                    <a:pt x="640" y="392"/>
                  </a:lnTo>
                  <a:lnTo>
                    <a:pt x="640" y="392"/>
                  </a:lnTo>
                  <a:lnTo>
                    <a:pt x="636" y="388"/>
                  </a:lnTo>
                  <a:lnTo>
                    <a:pt x="634" y="386"/>
                  </a:lnTo>
                  <a:close/>
                  <a:moveTo>
                    <a:pt x="638" y="388"/>
                  </a:moveTo>
                  <a:lnTo>
                    <a:pt x="640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40" y="390"/>
                  </a:lnTo>
                  <a:lnTo>
                    <a:pt x="640" y="390"/>
                  </a:lnTo>
                  <a:lnTo>
                    <a:pt x="642" y="390"/>
                  </a:lnTo>
                  <a:lnTo>
                    <a:pt x="642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38" y="386"/>
                  </a:lnTo>
                  <a:lnTo>
                    <a:pt x="638" y="388"/>
                  </a:lnTo>
                  <a:close/>
                  <a:moveTo>
                    <a:pt x="627" y="350"/>
                  </a:moveTo>
                  <a:lnTo>
                    <a:pt x="627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5" y="352"/>
                  </a:lnTo>
                  <a:lnTo>
                    <a:pt x="625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50"/>
                  </a:lnTo>
                  <a:close/>
                  <a:moveTo>
                    <a:pt x="648" y="350"/>
                  </a:moveTo>
                  <a:lnTo>
                    <a:pt x="646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9" y="348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50"/>
                  </a:lnTo>
                  <a:close/>
                  <a:moveTo>
                    <a:pt x="619" y="468"/>
                  </a:moveTo>
                  <a:lnTo>
                    <a:pt x="619" y="468"/>
                  </a:lnTo>
                  <a:lnTo>
                    <a:pt x="619" y="468"/>
                  </a:lnTo>
                  <a:lnTo>
                    <a:pt x="619" y="468"/>
                  </a:lnTo>
                  <a:close/>
                  <a:moveTo>
                    <a:pt x="649" y="337"/>
                  </a:moveTo>
                  <a:lnTo>
                    <a:pt x="649" y="337"/>
                  </a:lnTo>
                  <a:lnTo>
                    <a:pt x="649" y="337"/>
                  </a:lnTo>
                  <a:lnTo>
                    <a:pt x="649" y="337"/>
                  </a:lnTo>
                  <a:lnTo>
                    <a:pt x="648" y="337"/>
                  </a:lnTo>
                  <a:lnTo>
                    <a:pt x="648" y="337"/>
                  </a:lnTo>
                  <a:lnTo>
                    <a:pt x="648" y="339"/>
                  </a:lnTo>
                  <a:lnTo>
                    <a:pt x="648" y="339"/>
                  </a:lnTo>
                  <a:lnTo>
                    <a:pt x="648" y="339"/>
                  </a:lnTo>
                  <a:lnTo>
                    <a:pt x="648" y="339"/>
                  </a:lnTo>
                  <a:lnTo>
                    <a:pt x="649" y="339"/>
                  </a:lnTo>
                  <a:lnTo>
                    <a:pt x="651" y="339"/>
                  </a:lnTo>
                  <a:lnTo>
                    <a:pt x="651" y="337"/>
                  </a:lnTo>
                  <a:lnTo>
                    <a:pt x="649" y="337"/>
                  </a:lnTo>
                  <a:lnTo>
                    <a:pt x="649" y="337"/>
                  </a:lnTo>
                  <a:close/>
                  <a:moveTo>
                    <a:pt x="644" y="345"/>
                  </a:moveTo>
                  <a:lnTo>
                    <a:pt x="644" y="345"/>
                  </a:lnTo>
                  <a:lnTo>
                    <a:pt x="642" y="345"/>
                  </a:lnTo>
                  <a:lnTo>
                    <a:pt x="640" y="345"/>
                  </a:lnTo>
                  <a:lnTo>
                    <a:pt x="640" y="347"/>
                  </a:lnTo>
                  <a:lnTo>
                    <a:pt x="642" y="347"/>
                  </a:lnTo>
                  <a:lnTo>
                    <a:pt x="644" y="347"/>
                  </a:lnTo>
                  <a:lnTo>
                    <a:pt x="646" y="347"/>
                  </a:lnTo>
                  <a:lnTo>
                    <a:pt x="648" y="347"/>
                  </a:lnTo>
                  <a:lnTo>
                    <a:pt x="648" y="347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4" y="345"/>
                  </a:lnTo>
                  <a:close/>
                  <a:moveTo>
                    <a:pt x="651" y="343"/>
                  </a:moveTo>
                  <a:lnTo>
                    <a:pt x="651" y="341"/>
                  </a:lnTo>
                  <a:lnTo>
                    <a:pt x="651" y="341"/>
                  </a:lnTo>
                  <a:lnTo>
                    <a:pt x="651" y="341"/>
                  </a:lnTo>
                  <a:lnTo>
                    <a:pt x="649" y="339"/>
                  </a:lnTo>
                  <a:lnTo>
                    <a:pt x="649" y="341"/>
                  </a:lnTo>
                  <a:lnTo>
                    <a:pt x="649" y="341"/>
                  </a:lnTo>
                  <a:lnTo>
                    <a:pt x="649" y="343"/>
                  </a:lnTo>
                  <a:lnTo>
                    <a:pt x="648" y="343"/>
                  </a:lnTo>
                  <a:lnTo>
                    <a:pt x="649" y="343"/>
                  </a:lnTo>
                  <a:lnTo>
                    <a:pt x="649" y="343"/>
                  </a:lnTo>
                  <a:lnTo>
                    <a:pt x="649" y="343"/>
                  </a:lnTo>
                  <a:lnTo>
                    <a:pt x="651" y="343"/>
                  </a:lnTo>
                  <a:lnTo>
                    <a:pt x="651" y="343"/>
                  </a:lnTo>
                  <a:close/>
                  <a:moveTo>
                    <a:pt x="657" y="409"/>
                  </a:moveTo>
                  <a:lnTo>
                    <a:pt x="655" y="405"/>
                  </a:lnTo>
                  <a:lnTo>
                    <a:pt x="653" y="403"/>
                  </a:lnTo>
                  <a:lnTo>
                    <a:pt x="653" y="403"/>
                  </a:lnTo>
                  <a:lnTo>
                    <a:pt x="653" y="403"/>
                  </a:lnTo>
                  <a:lnTo>
                    <a:pt x="651" y="403"/>
                  </a:lnTo>
                  <a:lnTo>
                    <a:pt x="651" y="403"/>
                  </a:lnTo>
                  <a:lnTo>
                    <a:pt x="651" y="403"/>
                  </a:lnTo>
                  <a:lnTo>
                    <a:pt x="649" y="403"/>
                  </a:lnTo>
                  <a:lnTo>
                    <a:pt x="649" y="403"/>
                  </a:lnTo>
                  <a:lnTo>
                    <a:pt x="649" y="401"/>
                  </a:lnTo>
                  <a:lnTo>
                    <a:pt x="651" y="401"/>
                  </a:lnTo>
                  <a:lnTo>
                    <a:pt x="651" y="401"/>
                  </a:lnTo>
                  <a:lnTo>
                    <a:pt x="648" y="398"/>
                  </a:lnTo>
                  <a:lnTo>
                    <a:pt x="646" y="398"/>
                  </a:lnTo>
                  <a:lnTo>
                    <a:pt x="646" y="396"/>
                  </a:lnTo>
                  <a:lnTo>
                    <a:pt x="644" y="396"/>
                  </a:lnTo>
                  <a:lnTo>
                    <a:pt x="644" y="396"/>
                  </a:lnTo>
                  <a:lnTo>
                    <a:pt x="644" y="396"/>
                  </a:lnTo>
                  <a:lnTo>
                    <a:pt x="644" y="398"/>
                  </a:lnTo>
                  <a:lnTo>
                    <a:pt x="642" y="396"/>
                  </a:lnTo>
                  <a:lnTo>
                    <a:pt x="642" y="398"/>
                  </a:lnTo>
                  <a:lnTo>
                    <a:pt x="642" y="403"/>
                  </a:lnTo>
                  <a:lnTo>
                    <a:pt x="640" y="405"/>
                  </a:lnTo>
                  <a:lnTo>
                    <a:pt x="640" y="407"/>
                  </a:lnTo>
                  <a:lnTo>
                    <a:pt x="636" y="409"/>
                  </a:lnTo>
                  <a:lnTo>
                    <a:pt x="636" y="409"/>
                  </a:lnTo>
                  <a:lnTo>
                    <a:pt x="636" y="409"/>
                  </a:lnTo>
                  <a:lnTo>
                    <a:pt x="636" y="411"/>
                  </a:lnTo>
                  <a:lnTo>
                    <a:pt x="636" y="411"/>
                  </a:lnTo>
                  <a:lnTo>
                    <a:pt x="636" y="411"/>
                  </a:lnTo>
                  <a:lnTo>
                    <a:pt x="636" y="413"/>
                  </a:lnTo>
                  <a:lnTo>
                    <a:pt x="638" y="413"/>
                  </a:lnTo>
                  <a:lnTo>
                    <a:pt x="638" y="413"/>
                  </a:lnTo>
                  <a:lnTo>
                    <a:pt x="640" y="413"/>
                  </a:lnTo>
                  <a:lnTo>
                    <a:pt x="640" y="413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4" y="415"/>
                  </a:lnTo>
                  <a:lnTo>
                    <a:pt x="644" y="415"/>
                  </a:lnTo>
                  <a:lnTo>
                    <a:pt x="646" y="415"/>
                  </a:lnTo>
                  <a:lnTo>
                    <a:pt x="646" y="413"/>
                  </a:lnTo>
                  <a:lnTo>
                    <a:pt x="646" y="413"/>
                  </a:lnTo>
                  <a:lnTo>
                    <a:pt x="648" y="413"/>
                  </a:lnTo>
                  <a:lnTo>
                    <a:pt x="648" y="413"/>
                  </a:lnTo>
                  <a:lnTo>
                    <a:pt x="648" y="413"/>
                  </a:lnTo>
                  <a:lnTo>
                    <a:pt x="649" y="413"/>
                  </a:lnTo>
                  <a:lnTo>
                    <a:pt x="651" y="411"/>
                  </a:lnTo>
                  <a:lnTo>
                    <a:pt x="651" y="411"/>
                  </a:lnTo>
                  <a:lnTo>
                    <a:pt x="655" y="411"/>
                  </a:lnTo>
                  <a:lnTo>
                    <a:pt x="655" y="411"/>
                  </a:lnTo>
                  <a:lnTo>
                    <a:pt x="657" y="413"/>
                  </a:lnTo>
                  <a:lnTo>
                    <a:pt x="657" y="413"/>
                  </a:lnTo>
                  <a:lnTo>
                    <a:pt x="659" y="415"/>
                  </a:lnTo>
                  <a:lnTo>
                    <a:pt x="663" y="417"/>
                  </a:lnTo>
                  <a:lnTo>
                    <a:pt x="665" y="417"/>
                  </a:lnTo>
                  <a:lnTo>
                    <a:pt x="665" y="418"/>
                  </a:lnTo>
                  <a:lnTo>
                    <a:pt x="667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70" y="417"/>
                  </a:lnTo>
                  <a:lnTo>
                    <a:pt x="672" y="417"/>
                  </a:lnTo>
                  <a:lnTo>
                    <a:pt x="674" y="417"/>
                  </a:lnTo>
                  <a:lnTo>
                    <a:pt x="674" y="417"/>
                  </a:lnTo>
                  <a:lnTo>
                    <a:pt x="668" y="413"/>
                  </a:lnTo>
                  <a:lnTo>
                    <a:pt x="665" y="409"/>
                  </a:lnTo>
                  <a:lnTo>
                    <a:pt x="663" y="407"/>
                  </a:lnTo>
                  <a:lnTo>
                    <a:pt x="663" y="407"/>
                  </a:lnTo>
                  <a:lnTo>
                    <a:pt x="661" y="409"/>
                  </a:lnTo>
                  <a:lnTo>
                    <a:pt x="661" y="409"/>
                  </a:lnTo>
                  <a:lnTo>
                    <a:pt x="661" y="411"/>
                  </a:lnTo>
                  <a:lnTo>
                    <a:pt x="659" y="411"/>
                  </a:lnTo>
                  <a:lnTo>
                    <a:pt x="657" y="409"/>
                  </a:lnTo>
                  <a:lnTo>
                    <a:pt x="657" y="409"/>
                  </a:lnTo>
                  <a:close/>
                  <a:moveTo>
                    <a:pt x="112" y="256"/>
                  </a:moveTo>
                  <a:lnTo>
                    <a:pt x="110" y="254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8" y="258"/>
                  </a:lnTo>
                  <a:lnTo>
                    <a:pt x="108" y="259"/>
                  </a:lnTo>
                  <a:lnTo>
                    <a:pt x="110" y="258"/>
                  </a:lnTo>
                  <a:lnTo>
                    <a:pt x="112" y="258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99" y="235"/>
                  </a:moveTo>
                  <a:lnTo>
                    <a:pt x="99" y="233"/>
                  </a:lnTo>
                  <a:lnTo>
                    <a:pt x="97" y="231"/>
                  </a:lnTo>
                  <a:lnTo>
                    <a:pt x="95" y="229"/>
                  </a:lnTo>
                  <a:lnTo>
                    <a:pt x="95" y="229"/>
                  </a:lnTo>
                  <a:lnTo>
                    <a:pt x="95" y="229"/>
                  </a:lnTo>
                  <a:lnTo>
                    <a:pt x="93" y="227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5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78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74" y="220"/>
                  </a:lnTo>
                  <a:lnTo>
                    <a:pt x="74" y="218"/>
                  </a:lnTo>
                  <a:lnTo>
                    <a:pt x="76" y="216"/>
                  </a:lnTo>
                  <a:lnTo>
                    <a:pt x="76" y="214"/>
                  </a:lnTo>
                  <a:lnTo>
                    <a:pt x="74" y="212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6" y="210"/>
                  </a:lnTo>
                  <a:lnTo>
                    <a:pt x="65" y="210"/>
                  </a:lnTo>
                  <a:lnTo>
                    <a:pt x="65" y="208"/>
                  </a:lnTo>
                  <a:lnTo>
                    <a:pt x="63" y="206"/>
                  </a:lnTo>
                  <a:lnTo>
                    <a:pt x="61" y="206"/>
                  </a:lnTo>
                  <a:lnTo>
                    <a:pt x="59" y="206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61" y="205"/>
                  </a:lnTo>
                  <a:lnTo>
                    <a:pt x="61" y="203"/>
                  </a:lnTo>
                  <a:lnTo>
                    <a:pt x="59" y="201"/>
                  </a:lnTo>
                  <a:lnTo>
                    <a:pt x="55" y="201"/>
                  </a:lnTo>
                  <a:lnTo>
                    <a:pt x="53" y="201"/>
                  </a:lnTo>
                  <a:lnTo>
                    <a:pt x="53" y="201"/>
                  </a:lnTo>
                  <a:lnTo>
                    <a:pt x="53" y="201"/>
                  </a:lnTo>
                  <a:lnTo>
                    <a:pt x="53" y="201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47" y="206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51" y="214"/>
                  </a:lnTo>
                  <a:lnTo>
                    <a:pt x="51" y="214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8"/>
                  </a:lnTo>
                  <a:lnTo>
                    <a:pt x="51" y="220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1" y="222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83" y="233"/>
                  </a:lnTo>
                  <a:lnTo>
                    <a:pt x="85" y="235"/>
                  </a:lnTo>
                  <a:lnTo>
                    <a:pt x="87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91" y="239"/>
                  </a:lnTo>
                  <a:lnTo>
                    <a:pt x="91" y="239"/>
                  </a:lnTo>
                  <a:lnTo>
                    <a:pt x="95" y="241"/>
                  </a:lnTo>
                  <a:lnTo>
                    <a:pt x="95" y="241"/>
                  </a:lnTo>
                  <a:lnTo>
                    <a:pt x="95" y="241"/>
                  </a:lnTo>
                  <a:lnTo>
                    <a:pt x="99" y="239"/>
                  </a:lnTo>
                  <a:lnTo>
                    <a:pt x="97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99" y="237"/>
                  </a:lnTo>
                  <a:lnTo>
                    <a:pt x="99" y="235"/>
                  </a:lnTo>
                  <a:close/>
                  <a:moveTo>
                    <a:pt x="10" y="17"/>
                  </a:moveTo>
                  <a:lnTo>
                    <a:pt x="10" y="1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0" y="17"/>
                  </a:lnTo>
                  <a:close/>
                  <a:moveTo>
                    <a:pt x="8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5"/>
                  </a:lnTo>
                  <a:close/>
                  <a:moveTo>
                    <a:pt x="193" y="401"/>
                  </a:moveTo>
                  <a:lnTo>
                    <a:pt x="193" y="401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1" y="403"/>
                  </a:lnTo>
                  <a:lnTo>
                    <a:pt x="193" y="403"/>
                  </a:lnTo>
                  <a:lnTo>
                    <a:pt x="193" y="403"/>
                  </a:lnTo>
                  <a:lnTo>
                    <a:pt x="195" y="403"/>
                  </a:lnTo>
                  <a:lnTo>
                    <a:pt x="195" y="403"/>
                  </a:lnTo>
                  <a:lnTo>
                    <a:pt x="193" y="401"/>
                  </a:lnTo>
                  <a:lnTo>
                    <a:pt x="193" y="401"/>
                  </a:lnTo>
                  <a:close/>
                  <a:moveTo>
                    <a:pt x="157" y="341"/>
                  </a:moveTo>
                  <a:lnTo>
                    <a:pt x="155" y="341"/>
                  </a:lnTo>
                  <a:lnTo>
                    <a:pt x="155" y="343"/>
                  </a:lnTo>
                  <a:lnTo>
                    <a:pt x="157" y="343"/>
                  </a:lnTo>
                  <a:lnTo>
                    <a:pt x="157" y="343"/>
                  </a:lnTo>
                  <a:lnTo>
                    <a:pt x="157" y="343"/>
                  </a:lnTo>
                  <a:lnTo>
                    <a:pt x="157" y="341"/>
                  </a:lnTo>
                  <a:close/>
                  <a:moveTo>
                    <a:pt x="110" y="252"/>
                  </a:moveTo>
                  <a:lnTo>
                    <a:pt x="110" y="252"/>
                  </a:lnTo>
                  <a:lnTo>
                    <a:pt x="110" y="252"/>
                  </a:lnTo>
                  <a:lnTo>
                    <a:pt x="110" y="250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10" y="252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close/>
                  <a:moveTo>
                    <a:pt x="432" y="271"/>
                  </a:moveTo>
                  <a:lnTo>
                    <a:pt x="434" y="273"/>
                  </a:lnTo>
                  <a:lnTo>
                    <a:pt x="434" y="276"/>
                  </a:lnTo>
                  <a:lnTo>
                    <a:pt x="436" y="278"/>
                  </a:lnTo>
                  <a:lnTo>
                    <a:pt x="437" y="280"/>
                  </a:lnTo>
                  <a:lnTo>
                    <a:pt x="439" y="282"/>
                  </a:lnTo>
                  <a:lnTo>
                    <a:pt x="443" y="282"/>
                  </a:lnTo>
                  <a:lnTo>
                    <a:pt x="445" y="282"/>
                  </a:lnTo>
                  <a:lnTo>
                    <a:pt x="447" y="282"/>
                  </a:lnTo>
                  <a:lnTo>
                    <a:pt x="447" y="282"/>
                  </a:lnTo>
                  <a:lnTo>
                    <a:pt x="449" y="280"/>
                  </a:lnTo>
                  <a:lnTo>
                    <a:pt x="449" y="280"/>
                  </a:lnTo>
                  <a:lnTo>
                    <a:pt x="453" y="278"/>
                  </a:lnTo>
                  <a:lnTo>
                    <a:pt x="453" y="276"/>
                  </a:lnTo>
                  <a:lnTo>
                    <a:pt x="453" y="275"/>
                  </a:lnTo>
                  <a:lnTo>
                    <a:pt x="453" y="273"/>
                  </a:lnTo>
                  <a:lnTo>
                    <a:pt x="455" y="271"/>
                  </a:lnTo>
                  <a:lnTo>
                    <a:pt x="456" y="269"/>
                  </a:lnTo>
                  <a:lnTo>
                    <a:pt x="456" y="267"/>
                  </a:lnTo>
                  <a:lnTo>
                    <a:pt x="456" y="265"/>
                  </a:lnTo>
                  <a:lnTo>
                    <a:pt x="455" y="263"/>
                  </a:lnTo>
                  <a:lnTo>
                    <a:pt x="453" y="259"/>
                  </a:lnTo>
                  <a:lnTo>
                    <a:pt x="451" y="258"/>
                  </a:lnTo>
                  <a:lnTo>
                    <a:pt x="451" y="256"/>
                  </a:lnTo>
                  <a:lnTo>
                    <a:pt x="447" y="254"/>
                  </a:lnTo>
                  <a:lnTo>
                    <a:pt x="445" y="256"/>
                  </a:lnTo>
                  <a:lnTo>
                    <a:pt x="441" y="259"/>
                  </a:lnTo>
                  <a:lnTo>
                    <a:pt x="441" y="259"/>
                  </a:lnTo>
                  <a:lnTo>
                    <a:pt x="439" y="259"/>
                  </a:lnTo>
                  <a:lnTo>
                    <a:pt x="437" y="259"/>
                  </a:lnTo>
                  <a:lnTo>
                    <a:pt x="436" y="258"/>
                  </a:lnTo>
                  <a:lnTo>
                    <a:pt x="434" y="259"/>
                  </a:lnTo>
                  <a:lnTo>
                    <a:pt x="432" y="259"/>
                  </a:lnTo>
                  <a:lnTo>
                    <a:pt x="432" y="261"/>
                  </a:lnTo>
                  <a:lnTo>
                    <a:pt x="430" y="267"/>
                  </a:lnTo>
                  <a:lnTo>
                    <a:pt x="430" y="269"/>
                  </a:lnTo>
                  <a:lnTo>
                    <a:pt x="432" y="271"/>
                  </a:lnTo>
                  <a:close/>
                  <a:moveTo>
                    <a:pt x="197" y="330"/>
                  </a:moveTo>
                  <a:lnTo>
                    <a:pt x="195" y="328"/>
                  </a:lnTo>
                  <a:lnTo>
                    <a:pt x="193" y="326"/>
                  </a:lnTo>
                  <a:lnTo>
                    <a:pt x="193" y="326"/>
                  </a:lnTo>
                  <a:lnTo>
                    <a:pt x="191" y="326"/>
                  </a:lnTo>
                  <a:lnTo>
                    <a:pt x="191" y="326"/>
                  </a:lnTo>
                  <a:lnTo>
                    <a:pt x="189" y="324"/>
                  </a:lnTo>
                  <a:lnTo>
                    <a:pt x="189" y="324"/>
                  </a:lnTo>
                  <a:lnTo>
                    <a:pt x="189" y="324"/>
                  </a:lnTo>
                  <a:lnTo>
                    <a:pt x="188" y="322"/>
                  </a:lnTo>
                  <a:lnTo>
                    <a:pt x="188" y="320"/>
                  </a:lnTo>
                  <a:lnTo>
                    <a:pt x="186" y="320"/>
                  </a:lnTo>
                  <a:lnTo>
                    <a:pt x="186" y="320"/>
                  </a:lnTo>
                  <a:lnTo>
                    <a:pt x="182" y="318"/>
                  </a:lnTo>
                  <a:lnTo>
                    <a:pt x="180" y="318"/>
                  </a:lnTo>
                  <a:lnTo>
                    <a:pt x="176" y="311"/>
                  </a:lnTo>
                  <a:lnTo>
                    <a:pt x="174" y="309"/>
                  </a:lnTo>
                  <a:lnTo>
                    <a:pt x="174" y="307"/>
                  </a:lnTo>
                  <a:lnTo>
                    <a:pt x="171" y="305"/>
                  </a:lnTo>
                  <a:lnTo>
                    <a:pt x="171" y="303"/>
                  </a:lnTo>
                  <a:lnTo>
                    <a:pt x="171" y="301"/>
                  </a:lnTo>
                  <a:lnTo>
                    <a:pt x="169" y="301"/>
                  </a:lnTo>
                  <a:lnTo>
                    <a:pt x="169" y="301"/>
                  </a:lnTo>
                  <a:lnTo>
                    <a:pt x="167" y="299"/>
                  </a:lnTo>
                  <a:lnTo>
                    <a:pt x="167" y="299"/>
                  </a:lnTo>
                  <a:lnTo>
                    <a:pt x="167" y="299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7" y="299"/>
                  </a:lnTo>
                  <a:lnTo>
                    <a:pt x="165" y="297"/>
                  </a:lnTo>
                  <a:lnTo>
                    <a:pt x="165" y="299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59" y="295"/>
                  </a:lnTo>
                  <a:lnTo>
                    <a:pt x="157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7" y="297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4" y="301"/>
                  </a:lnTo>
                  <a:lnTo>
                    <a:pt x="152" y="301"/>
                  </a:lnTo>
                  <a:lnTo>
                    <a:pt x="150" y="303"/>
                  </a:lnTo>
                  <a:lnTo>
                    <a:pt x="148" y="303"/>
                  </a:lnTo>
                  <a:lnTo>
                    <a:pt x="146" y="303"/>
                  </a:lnTo>
                  <a:lnTo>
                    <a:pt x="146" y="303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0" y="301"/>
                  </a:lnTo>
                  <a:lnTo>
                    <a:pt x="138" y="303"/>
                  </a:lnTo>
                  <a:lnTo>
                    <a:pt x="138" y="303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2" y="303"/>
                  </a:lnTo>
                  <a:lnTo>
                    <a:pt x="142" y="305"/>
                  </a:lnTo>
                  <a:lnTo>
                    <a:pt x="146" y="307"/>
                  </a:lnTo>
                  <a:lnTo>
                    <a:pt x="146" y="309"/>
                  </a:lnTo>
                  <a:lnTo>
                    <a:pt x="146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50" y="311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2" y="312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4" y="316"/>
                  </a:lnTo>
                  <a:lnTo>
                    <a:pt x="154" y="318"/>
                  </a:lnTo>
                  <a:lnTo>
                    <a:pt x="154" y="318"/>
                  </a:lnTo>
                  <a:lnTo>
                    <a:pt x="155" y="318"/>
                  </a:lnTo>
                  <a:lnTo>
                    <a:pt x="155" y="320"/>
                  </a:lnTo>
                  <a:lnTo>
                    <a:pt x="155" y="320"/>
                  </a:lnTo>
                  <a:lnTo>
                    <a:pt x="159" y="326"/>
                  </a:lnTo>
                  <a:lnTo>
                    <a:pt x="161" y="330"/>
                  </a:lnTo>
                  <a:lnTo>
                    <a:pt x="161" y="331"/>
                  </a:lnTo>
                  <a:lnTo>
                    <a:pt x="161" y="333"/>
                  </a:lnTo>
                  <a:lnTo>
                    <a:pt x="161" y="333"/>
                  </a:lnTo>
                  <a:lnTo>
                    <a:pt x="163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5"/>
                  </a:lnTo>
                  <a:lnTo>
                    <a:pt x="167" y="335"/>
                  </a:lnTo>
                  <a:lnTo>
                    <a:pt x="172" y="339"/>
                  </a:lnTo>
                  <a:lnTo>
                    <a:pt x="176" y="343"/>
                  </a:lnTo>
                  <a:lnTo>
                    <a:pt x="176" y="345"/>
                  </a:lnTo>
                  <a:lnTo>
                    <a:pt x="176" y="347"/>
                  </a:lnTo>
                  <a:lnTo>
                    <a:pt x="178" y="348"/>
                  </a:lnTo>
                  <a:lnTo>
                    <a:pt x="178" y="348"/>
                  </a:lnTo>
                  <a:lnTo>
                    <a:pt x="178" y="348"/>
                  </a:lnTo>
                  <a:lnTo>
                    <a:pt x="178" y="350"/>
                  </a:lnTo>
                  <a:lnTo>
                    <a:pt x="178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80" y="356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2" y="358"/>
                  </a:lnTo>
                  <a:lnTo>
                    <a:pt x="182" y="360"/>
                  </a:lnTo>
                  <a:lnTo>
                    <a:pt x="182" y="358"/>
                  </a:lnTo>
                  <a:lnTo>
                    <a:pt x="184" y="358"/>
                  </a:lnTo>
                  <a:lnTo>
                    <a:pt x="184" y="358"/>
                  </a:lnTo>
                  <a:lnTo>
                    <a:pt x="186" y="360"/>
                  </a:lnTo>
                  <a:lnTo>
                    <a:pt x="186" y="360"/>
                  </a:lnTo>
                  <a:lnTo>
                    <a:pt x="186" y="358"/>
                  </a:lnTo>
                  <a:lnTo>
                    <a:pt x="188" y="360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93" y="356"/>
                  </a:lnTo>
                  <a:lnTo>
                    <a:pt x="193" y="354"/>
                  </a:lnTo>
                  <a:lnTo>
                    <a:pt x="193" y="348"/>
                  </a:lnTo>
                  <a:lnTo>
                    <a:pt x="195" y="345"/>
                  </a:lnTo>
                  <a:lnTo>
                    <a:pt x="195" y="343"/>
                  </a:lnTo>
                  <a:lnTo>
                    <a:pt x="195" y="343"/>
                  </a:lnTo>
                  <a:lnTo>
                    <a:pt x="195" y="339"/>
                  </a:lnTo>
                  <a:lnTo>
                    <a:pt x="195" y="337"/>
                  </a:lnTo>
                  <a:lnTo>
                    <a:pt x="195" y="335"/>
                  </a:lnTo>
                  <a:lnTo>
                    <a:pt x="195" y="335"/>
                  </a:lnTo>
                  <a:lnTo>
                    <a:pt x="197" y="333"/>
                  </a:lnTo>
                  <a:lnTo>
                    <a:pt x="197" y="331"/>
                  </a:lnTo>
                  <a:lnTo>
                    <a:pt x="197" y="331"/>
                  </a:lnTo>
                  <a:lnTo>
                    <a:pt x="197" y="330"/>
                  </a:lnTo>
                  <a:close/>
                  <a:moveTo>
                    <a:pt x="487" y="322"/>
                  </a:moveTo>
                  <a:lnTo>
                    <a:pt x="487" y="324"/>
                  </a:lnTo>
                  <a:lnTo>
                    <a:pt x="487" y="324"/>
                  </a:lnTo>
                  <a:lnTo>
                    <a:pt x="489" y="326"/>
                  </a:lnTo>
                  <a:lnTo>
                    <a:pt x="489" y="328"/>
                  </a:lnTo>
                  <a:lnTo>
                    <a:pt x="494" y="333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498" y="335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4" y="331"/>
                  </a:lnTo>
                  <a:lnTo>
                    <a:pt x="502" y="331"/>
                  </a:lnTo>
                  <a:lnTo>
                    <a:pt x="502" y="328"/>
                  </a:lnTo>
                  <a:lnTo>
                    <a:pt x="502" y="326"/>
                  </a:lnTo>
                  <a:lnTo>
                    <a:pt x="502" y="324"/>
                  </a:lnTo>
                  <a:lnTo>
                    <a:pt x="504" y="318"/>
                  </a:lnTo>
                  <a:lnTo>
                    <a:pt x="504" y="316"/>
                  </a:lnTo>
                  <a:lnTo>
                    <a:pt x="504" y="314"/>
                  </a:lnTo>
                  <a:lnTo>
                    <a:pt x="504" y="312"/>
                  </a:lnTo>
                  <a:lnTo>
                    <a:pt x="502" y="312"/>
                  </a:lnTo>
                  <a:lnTo>
                    <a:pt x="496" y="309"/>
                  </a:lnTo>
                  <a:lnTo>
                    <a:pt x="492" y="305"/>
                  </a:lnTo>
                  <a:lnTo>
                    <a:pt x="490" y="303"/>
                  </a:lnTo>
                  <a:lnTo>
                    <a:pt x="489" y="303"/>
                  </a:lnTo>
                  <a:lnTo>
                    <a:pt x="487" y="303"/>
                  </a:lnTo>
                  <a:lnTo>
                    <a:pt x="487" y="303"/>
                  </a:lnTo>
                  <a:lnTo>
                    <a:pt x="485" y="303"/>
                  </a:lnTo>
                  <a:lnTo>
                    <a:pt x="485" y="305"/>
                  </a:lnTo>
                  <a:lnTo>
                    <a:pt x="487" y="307"/>
                  </a:lnTo>
                  <a:lnTo>
                    <a:pt x="485" y="309"/>
                  </a:lnTo>
                  <a:lnTo>
                    <a:pt x="485" y="311"/>
                  </a:lnTo>
                  <a:lnTo>
                    <a:pt x="485" y="311"/>
                  </a:lnTo>
                  <a:lnTo>
                    <a:pt x="485" y="311"/>
                  </a:lnTo>
                  <a:lnTo>
                    <a:pt x="485" y="312"/>
                  </a:lnTo>
                  <a:lnTo>
                    <a:pt x="487" y="314"/>
                  </a:lnTo>
                  <a:lnTo>
                    <a:pt x="489" y="316"/>
                  </a:lnTo>
                  <a:lnTo>
                    <a:pt x="489" y="316"/>
                  </a:lnTo>
                  <a:lnTo>
                    <a:pt x="489" y="318"/>
                  </a:lnTo>
                  <a:lnTo>
                    <a:pt x="487" y="322"/>
                  </a:lnTo>
                  <a:close/>
                  <a:moveTo>
                    <a:pt x="475" y="295"/>
                  </a:moveTo>
                  <a:lnTo>
                    <a:pt x="477" y="299"/>
                  </a:lnTo>
                  <a:lnTo>
                    <a:pt x="481" y="299"/>
                  </a:lnTo>
                  <a:lnTo>
                    <a:pt x="490" y="301"/>
                  </a:lnTo>
                  <a:lnTo>
                    <a:pt x="492" y="301"/>
                  </a:lnTo>
                  <a:lnTo>
                    <a:pt x="492" y="301"/>
                  </a:lnTo>
                  <a:lnTo>
                    <a:pt x="494" y="303"/>
                  </a:lnTo>
                  <a:lnTo>
                    <a:pt x="496" y="307"/>
                  </a:lnTo>
                  <a:lnTo>
                    <a:pt x="500" y="311"/>
                  </a:lnTo>
                  <a:lnTo>
                    <a:pt x="504" y="312"/>
                  </a:lnTo>
                  <a:lnTo>
                    <a:pt x="506" y="312"/>
                  </a:lnTo>
                  <a:lnTo>
                    <a:pt x="506" y="311"/>
                  </a:lnTo>
                  <a:lnTo>
                    <a:pt x="506" y="307"/>
                  </a:lnTo>
                  <a:lnTo>
                    <a:pt x="506" y="301"/>
                  </a:lnTo>
                  <a:lnTo>
                    <a:pt x="504" y="297"/>
                  </a:lnTo>
                  <a:lnTo>
                    <a:pt x="502" y="295"/>
                  </a:lnTo>
                  <a:lnTo>
                    <a:pt x="496" y="294"/>
                  </a:lnTo>
                  <a:lnTo>
                    <a:pt x="496" y="294"/>
                  </a:lnTo>
                  <a:lnTo>
                    <a:pt x="494" y="294"/>
                  </a:lnTo>
                  <a:lnTo>
                    <a:pt x="494" y="294"/>
                  </a:lnTo>
                  <a:lnTo>
                    <a:pt x="494" y="294"/>
                  </a:lnTo>
                  <a:lnTo>
                    <a:pt x="492" y="294"/>
                  </a:lnTo>
                  <a:lnTo>
                    <a:pt x="487" y="292"/>
                  </a:lnTo>
                  <a:lnTo>
                    <a:pt x="483" y="292"/>
                  </a:lnTo>
                  <a:lnTo>
                    <a:pt x="481" y="292"/>
                  </a:lnTo>
                  <a:lnTo>
                    <a:pt x="481" y="292"/>
                  </a:lnTo>
                  <a:lnTo>
                    <a:pt x="479" y="290"/>
                  </a:lnTo>
                  <a:lnTo>
                    <a:pt x="475" y="288"/>
                  </a:lnTo>
                  <a:lnTo>
                    <a:pt x="475" y="288"/>
                  </a:lnTo>
                  <a:lnTo>
                    <a:pt x="472" y="290"/>
                  </a:lnTo>
                  <a:lnTo>
                    <a:pt x="472" y="292"/>
                  </a:lnTo>
                  <a:lnTo>
                    <a:pt x="473" y="294"/>
                  </a:lnTo>
                  <a:lnTo>
                    <a:pt x="475" y="295"/>
                  </a:lnTo>
                  <a:close/>
                  <a:moveTo>
                    <a:pt x="379" y="250"/>
                  </a:moveTo>
                  <a:lnTo>
                    <a:pt x="383" y="252"/>
                  </a:lnTo>
                  <a:lnTo>
                    <a:pt x="383" y="252"/>
                  </a:lnTo>
                  <a:lnTo>
                    <a:pt x="381" y="250"/>
                  </a:lnTo>
                  <a:lnTo>
                    <a:pt x="381" y="248"/>
                  </a:lnTo>
                  <a:lnTo>
                    <a:pt x="381" y="248"/>
                  </a:lnTo>
                  <a:lnTo>
                    <a:pt x="379" y="248"/>
                  </a:lnTo>
                  <a:lnTo>
                    <a:pt x="379" y="248"/>
                  </a:lnTo>
                  <a:lnTo>
                    <a:pt x="379" y="248"/>
                  </a:lnTo>
                  <a:lnTo>
                    <a:pt x="379" y="250"/>
                  </a:lnTo>
                  <a:close/>
                  <a:moveTo>
                    <a:pt x="403" y="242"/>
                  </a:moveTo>
                  <a:lnTo>
                    <a:pt x="405" y="242"/>
                  </a:lnTo>
                  <a:lnTo>
                    <a:pt x="405" y="242"/>
                  </a:lnTo>
                  <a:lnTo>
                    <a:pt x="407" y="242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3" y="242"/>
                  </a:lnTo>
                  <a:lnTo>
                    <a:pt x="402" y="242"/>
                  </a:lnTo>
                  <a:lnTo>
                    <a:pt x="403" y="242"/>
                  </a:lnTo>
                  <a:lnTo>
                    <a:pt x="403" y="242"/>
                  </a:lnTo>
                  <a:close/>
                  <a:moveTo>
                    <a:pt x="154" y="248"/>
                  </a:moveTo>
                  <a:lnTo>
                    <a:pt x="152" y="248"/>
                  </a:lnTo>
                  <a:lnTo>
                    <a:pt x="152" y="248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0" y="248"/>
                  </a:lnTo>
                  <a:lnTo>
                    <a:pt x="148" y="252"/>
                  </a:lnTo>
                  <a:lnTo>
                    <a:pt x="150" y="252"/>
                  </a:lnTo>
                  <a:lnTo>
                    <a:pt x="150" y="254"/>
                  </a:lnTo>
                  <a:lnTo>
                    <a:pt x="154" y="256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5" y="259"/>
                  </a:lnTo>
                  <a:lnTo>
                    <a:pt x="155" y="259"/>
                  </a:lnTo>
                  <a:lnTo>
                    <a:pt x="155" y="259"/>
                  </a:lnTo>
                  <a:lnTo>
                    <a:pt x="155" y="261"/>
                  </a:lnTo>
                  <a:lnTo>
                    <a:pt x="155" y="261"/>
                  </a:lnTo>
                  <a:lnTo>
                    <a:pt x="157" y="259"/>
                  </a:lnTo>
                  <a:lnTo>
                    <a:pt x="157" y="259"/>
                  </a:lnTo>
                  <a:lnTo>
                    <a:pt x="157" y="259"/>
                  </a:lnTo>
                  <a:lnTo>
                    <a:pt x="157" y="258"/>
                  </a:lnTo>
                  <a:lnTo>
                    <a:pt x="157" y="256"/>
                  </a:lnTo>
                  <a:lnTo>
                    <a:pt x="157" y="256"/>
                  </a:lnTo>
                  <a:lnTo>
                    <a:pt x="155" y="254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50"/>
                  </a:lnTo>
                  <a:lnTo>
                    <a:pt x="154" y="250"/>
                  </a:lnTo>
                  <a:lnTo>
                    <a:pt x="154" y="248"/>
                  </a:lnTo>
                  <a:lnTo>
                    <a:pt x="154" y="248"/>
                  </a:lnTo>
                  <a:close/>
                  <a:moveTo>
                    <a:pt x="288" y="507"/>
                  </a:moveTo>
                  <a:lnTo>
                    <a:pt x="288" y="506"/>
                  </a:lnTo>
                  <a:lnTo>
                    <a:pt x="288" y="506"/>
                  </a:lnTo>
                  <a:lnTo>
                    <a:pt x="286" y="504"/>
                  </a:lnTo>
                  <a:lnTo>
                    <a:pt x="286" y="504"/>
                  </a:lnTo>
                  <a:lnTo>
                    <a:pt x="284" y="504"/>
                  </a:lnTo>
                  <a:lnTo>
                    <a:pt x="284" y="504"/>
                  </a:lnTo>
                  <a:lnTo>
                    <a:pt x="282" y="502"/>
                  </a:lnTo>
                  <a:lnTo>
                    <a:pt x="282" y="502"/>
                  </a:lnTo>
                  <a:lnTo>
                    <a:pt x="282" y="500"/>
                  </a:lnTo>
                  <a:lnTo>
                    <a:pt x="282" y="500"/>
                  </a:lnTo>
                  <a:lnTo>
                    <a:pt x="282" y="498"/>
                  </a:lnTo>
                  <a:lnTo>
                    <a:pt x="282" y="498"/>
                  </a:lnTo>
                  <a:lnTo>
                    <a:pt x="280" y="498"/>
                  </a:lnTo>
                  <a:lnTo>
                    <a:pt x="278" y="496"/>
                  </a:lnTo>
                  <a:lnTo>
                    <a:pt x="278" y="494"/>
                  </a:lnTo>
                  <a:lnTo>
                    <a:pt x="277" y="492"/>
                  </a:lnTo>
                  <a:lnTo>
                    <a:pt x="278" y="492"/>
                  </a:lnTo>
                  <a:lnTo>
                    <a:pt x="280" y="494"/>
                  </a:lnTo>
                  <a:lnTo>
                    <a:pt x="280" y="494"/>
                  </a:lnTo>
                  <a:lnTo>
                    <a:pt x="280" y="492"/>
                  </a:lnTo>
                  <a:lnTo>
                    <a:pt x="278" y="490"/>
                  </a:lnTo>
                  <a:lnTo>
                    <a:pt x="277" y="489"/>
                  </a:lnTo>
                  <a:lnTo>
                    <a:pt x="275" y="487"/>
                  </a:lnTo>
                  <a:lnTo>
                    <a:pt x="275" y="485"/>
                  </a:lnTo>
                  <a:lnTo>
                    <a:pt x="275" y="483"/>
                  </a:lnTo>
                  <a:lnTo>
                    <a:pt x="273" y="483"/>
                  </a:lnTo>
                  <a:lnTo>
                    <a:pt x="273" y="483"/>
                  </a:lnTo>
                  <a:lnTo>
                    <a:pt x="273" y="481"/>
                  </a:lnTo>
                  <a:lnTo>
                    <a:pt x="273" y="481"/>
                  </a:lnTo>
                  <a:lnTo>
                    <a:pt x="275" y="481"/>
                  </a:lnTo>
                  <a:lnTo>
                    <a:pt x="273" y="481"/>
                  </a:lnTo>
                  <a:lnTo>
                    <a:pt x="273" y="481"/>
                  </a:lnTo>
                  <a:lnTo>
                    <a:pt x="273" y="479"/>
                  </a:lnTo>
                  <a:lnTo>
                    <a:pt x="271" y="479"/>
                  </a:lnTo>
                  <a:lnTo>
                    <a:pt x="271" y="477"/>
                  </a:lnTo>
                  <a:lnTo>
                    <a:pt x="271" y="477"/>
                  </a:lnTo>
                  <a:lnTo>
                    <a:pt x="271" y="477"/>
                  </a:lnTo>
                  <a:lnTo>
                    <a:pt x="271" y="475"/>
                  </a:lnTo>
                  <a:lnTo>
                    <a:pt x="269" y="475"/>
                  </a:lnTo>
                  <a:lnTo>
                    <a:pt x="269" y="473"/>
                  </a:lnTo>
                  <a:lnTo>
                    <a:pt x="269" y="472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5" y="470"/>
                  </a:lnTo>
                  <a:lnTo>
                    <a:pt x="265" y="470"/>
                  </a:lnTo>
                  <a:lnTo>
                    <a:pt x="265" y="468"/>
                  </a:lnTo>
                  <a:lnTo>
                    <a:pt x="265" y="466"/>
                  </a:lnTo>
                  <a:lnTo>
                    <a:pt x="263" y="466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5" y="462"/>
                  </a:lnTo>
                  <a:lnTo>
                    <a:pt x="263" y="460"/>
                  </a:lnTo>
                  <a:lnTo>
                    <a:pt x="261" y="460"/>
                  </a:lnTo>
                  <a:lnTo>
                    <a:pt x="261" y="458"/>
                  </a:lnTo>
                  <a:lnTo>
                    <a:pt x="261" y="458"/>
                  </a:lnTo>
                  <a:lnTo>
                    <a:pt x="258" y="458"/>
                  </a:lnTo>
                  <a:lnTo>
                    <a:pt x="258" y="460"/>
                  </a:lnTo>
                  <a:lnTo>
                    <a:pt x="256" y="460"/>
                  </a:lnTo>
                  <a:lnTo>
                    <a:pt x="254" y="462"/>
                  </a:lnTo>
                  <a:lnTo>
                    <a:pt x="254" y="462"/>
                  </a:lnTo>
                  <a:lnTo>
                    <a:pt x="252" y="460"/>
                  </a:lnTo>
                  <a:lnTo>
                    <a:pt x="250" y="460"/>
                  </a:lnTo>
                  <a:lnTo>
                    <a:pt x="248" y="460"/>
                  </a:lnTo>
                  <a:lnTo>
                    <a:pt x="248" y="460"/>
                  </a:lnTo>
                  <a:lnTo>
                    <a:pt x="246" y="462"/>
                  </a:lnTo>
                  <a:lnTo>
                    <a:pt x="246" y="462"/>
                  </a:lnTo>
                  <a:lnTo>
                    <a:pt x="246" y="464"/>
                  </a:lnTo>
                  <a:lnTo>
                    <a:pt x="246" y="464"/>
                  </a:lnTo>
                  <a:lnTo>
                    <a:pt x="246" y="468"/>
                  </a:lnTo>
                  <a:lnTo>
                    <a:pt x="246" y="470"/>
                  </a:lnTo>
                  <a:lnTo>
                    <a:pt x="244" y="472"/>
                  </a:lnTo>
                  <a:lnTo>
                    <a:pt x="244" y="473"/>
                  </a:lnTo>
                  <a:lnTo>
                    <a:pt x="242" y="475"/>
                  </a:lnTo>
                  <a:lnTo>
                    <a:pt x="242" y="477"/>
                  </a:lnTo>
                  <a:lnTo>
                    <a:pt x="242" y="479"/>
                  </a:lnTo>
                  <a:lnTo>
                    <a:pt x="242" y="479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6" y="485"/>
                  </a:lnTo>
                  <a:lnTo>
                    <a:pt x="256" y="500"/>
                  </a:lnTo>
                  <a:lnTo>
                    <a:pt x="258" y="502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61" y="509"/>
                  </a:lnTo>
                  <a:lnTo>
                    <a:pt x="261" y="511"/>
                  </a:lnTo>
                  <a:lnTo>
                    <a:pt x="267" y="511"/>
                  </a:lnTo>
                  <a:lnTo>
                    <a:pt x="269" y="513"/>
                  </a:lnTo>
                  <a:lnTo>
                    <a:pt x="277" y="517"/>
                  </a:lnTo>
                  <a:lnTo>
                    <a:pt x="277" y="519"/>
                  </a:lnTo>
                  <a:lnTo>
                    <a:pt x="278" y="517"/>
                  </a:lnTo>
                  <a:lnTo>
                    <a:pt x="278" y="517"/>
                  </a:lnTo>
                  <a:lnTo>
                    <a:pt x="280" y="517"/>
                  </a:lnTo>
                  <a:lnTo>
                    <a:pt x="282" y="517"/>
                  </a:lnTo>
                  <a:lnTo>
                    <a:pt x="282" y="515"/>
                  </a:lnTo>
                  <a:lnTo>
                    <a:pt x="284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5"/>
                  </a:lnTo>
                  <a:lnTo>
                    <a:pt x="286" y="513"/>
                  </a:lnTo>
                  <a:lnTo>
                    <a:pt x="284" y="507"/>
                  </a:lnTo>
                  <a:lnTo>
                    <a:pt x="282" y="506"/>
                  </a:lnTo>
                  <a:lnTo>
                    <a:pt x="282" y="506"/>
                  </a:lnTo>
                  <a:lnTo>
                    <a:pt x="284" y="506"/>
                  </a:lnTo>
                  <a:lnTo>
                    <a:pt x="284" y="506"/>
                  </a:lnTo>
                  <a:lnTo>
                    <a:pt x="286" y="507"/>
                  </a:lnTo>
                  <a:lnTo>
                    <a:pt x="286" y="509"/>
                  </a:lnTo>
                  <a:lnTo>
                    <a:pt x="288" y="513"/>
                  </a:lnTo>
                  <a:lnTo>
                    <a:pt x="288" y="513"/>
                  </a:lnTo>
                  <a:lnTo>
                    <a:pt x="290" y="509"/>
                  </a:lnTo>
                  <a:lnTo>
                    <a:pt x="288" y="507"/>
                  </a:lnTo>
                  <a:lnTo>
                    <a:pt x="288" y="507"/>
                  </a:lnTo>
                  <a:close/>
                  <a:moveTo>
                    <a:pt x="350" y="581"/>
                  </a:moveTo>
                  <a:lnTo>
                    <a:pt x="350" y="581"/>
                  </a:lnTo>
                  <a:lnTo>
                    <a:pt x="350" y="579"/>
                  </a:lnTo>
                  <a:lnTo>
                    <a:pt x="350" y="579"/>
                  </a:lnTo>
                  <a:lnTo>
                    <a:pt x="350" y="578"/>
                  </a:lnTo>
                  <a:lnTo>
                    <a:pt x="350" y="578"/>
                  </a:lnTo>
                  <a:lnTo>
                    <a:pt x="348" y="576"/>
                  </a:lnTo>
                  <a:lnTo>
                    <a:pt x="348" y="574"/>
                  </a:lnTo>
                  <a:lnTo>
                    <a:pt x="348" y="574"/>
                  </a:lnTo>
                  <a:lnTo>
                    <a:pt x="347" y="574"/>
                  </a:lnTo>
                  <a:lnTo>
                    <a:pt x="345" y="572"/>
                  </a:lnTo>
                  <a:lnTo>
                    <a:pt x="343" y="572"/>
                  </a:lnTo>
                  <a:lnTo>
                    <a:pt x="343" y="570"/>
                  </a:lnTo>
                  <a:lnTo>
                    <a:pt x="339" y="566"/>
                  </a:lnTo>
                  <a:lnTo>
                    <a:pt x="337" y="566"/>
                  </a:lnTo>
                  <a:lnTo>
                    <a:pt x="337" y="564"/>
                  </a:lnTo>
                  <a:lnTo>
                    <a:pt x="337" y="564"/>
                  </a:lnTo>
                  <a:lnTo>
                    <a:pt x="335" y="564"/>
                  </a:lnTo>
                  <a:lnTo>
                    <a:pt x="335" y="564"/>
                  </a:lnTo>
                  <a:lnTo>
                    <a:pt x="333" y="566"/>
                  </a:lnTo>
                  <a:lnTo>
                    <a:pt x="333" y="568"/>
                  </a:lnTo>
                  <a:lnTo>
                    <a:pt x="333" y="568"/>
                  </a:lnTo>
                  <a:lnTo>
                    <a:pt x="333" y="570"/>
                  </a:lnTo>
                  <a:lnTo>
                    <a:pt x="335" y="572"/>
                  </a:lnTo>
                  <a:lnTo>
                    <a:pt x="335" y="572"/>
                  </a:lnTo>
                  <a:lnTo>
                    <a:pt x="333" y="572"/>
                  </a:lnTo>
                  <a:lnTo>
                    <a:pt x="335" y="574"/>
                  </a:lnTo>
                  <a:lnTo>
                    <a:pt x="337" y="574"/>
                  </a:lnTo>
                  <a:lnTo>
                    <a:pt x="337" y="576"/>
                  </a:lnTo>
                  <a:lnTo>
                    <a:pt x="337" y="578"/>
                  </a:lnTo>
                  <a:lnTo>
                    <a:pt x="335" y="581"/>
                  </a:lnTo>
                  <a:lnTo>
                    <a:pt x="335" y="583"/>
                  </a:lnTo>
                  <a:lnTo>
                    <a:pt x="337" y="583"/>
                  </a:lnTo>
                  <a:lnTo>
                    <a:pt x="337" y="583"/>
                  </a:lnTo>
                  <a:lnTo>
                    <a:pt x="337" y="587"/>
                  </a:lnTo>
                  <a:lnTo>
                    <a:pt x="337" y="587"/>
                  </a:lnTo>
                  <a:lnTo>
                    <a:pt x="339" y="587"/>
                  </a:lnTo>
                  <a:lnTo>
                    <a:pt x="339" y="587"/>
                  </a:lnTo>
                  <a:lnTo>
                    <a:pt x="339" y="587"/>
                  </a:lnTo>
                  <a:lnTo>
                    <a:pt x="339" y="585"/>
                  </a:lnTo>
                  <a:lnTo>
                    <a:pt x="341" y="585"/>
                  </a:lnTo>
                  <a:lnTo>
                    <a:pt x="343" y="587"/>
                  </a:lnTo>
                  <a:lnTo>
                    <a:pt x="345" y="587"/>
                  </a:lnTo>
                  <a:lnTo>
                    <a:pt x="347" y="587"/>
                  </a:lnTo>
                  <a:lnTo>
                    <a:pt x="347" y="585"/>
                  </a:lnTo>
                  <a:lnTo>
                    <a:pt x="347" y="583"/>
                  </a:lnTo>
                  <a:lnTo>
                    <a:pt x="347" y="583"/>
                  </a:lnTo>
                  <a:lnTo>
                    <a:pt x="348" y="583"/>
                  </a:lnTo>
                  <a:lnTo>
                    <a:pt x="350" y="583"/>
                  </a:lnTo>
                  <a:lnTo>
                    <a:pt x="350" y="581"/>
                  </a:lnTo>
                  <a:close/>
                  <a:moveTo>
                    <a:pt x="324" y="551"/>
                  </a:moveTo>
                  <a:lnTo>
                    <a:pt x="324" y="551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2" y="547"/>
                  </a:lnTo>
                  <a:lnTo>
                    <a:pt x="322" y="547"/>
                  </a:lnTo>
                  <a:lnTo>
                    <a:pt x="318" y="542"/>
                  </a:lnTo>
                  <a:lnTo>
                    <a:pt x="316" y="540"/>
                  </a:lnTo>
                  <a:lnTo>
                    <a:pt x="316" y="538"/>
                  </a:lnTo>
                  <a:lnTo>
                    <a:pt x="316" y="536"/>
                  </a:lnTo>
                  <a:lnTo>
                    <a:pt x="314" y="536"/>
                  </a:lnTo>
                  <a:lnTo>
                    <a:pt x="314" y="536"/>
                  </a:lnTo>
                  <a:lnTo>
                    <a:pt x="313" y="534"/>
                  </a:lnTo>
                  <a:lnTo>
                    <a:pt x="313" y="534"/>
                  </a:lnTo>
                  <a:lnTo>
                    <a:pt x="313" y="532"/>
                  </a:lnTo>
                  <a:lnTo>
                    <a:pt x="309" y="532"/>
                  </a:lnTo>
                  <a:lnTo>
                    <a:pt x="307" y="534"/>
                  </a:lnTo>
                  <a:lnTo>
                    <a:pt x="307" y="536"/>
                  </a:lnTo>
                  <a:lnTo>
                    <a:pt x="307" y="538"/>
                  </a:lnTo>
                  <a:lnTo>
                    <a:pt x="307" y="540"/>
                  </a:lnTo>
                  <a:lnTo>
                    <a:pt x="307" y="540"/>
                  </a:lnTo>
                  <a:lnTo>
                    <a:pt x="307" y="540"/>
                  </a:lnTo>
                  <a:lnTo>
                    <a:pt x="305" y="540"/>
                  </a:lnTo>
                  <a:lnTo>
                    <a:pt x="305" y="540"/>
                  </a:lnTo>
                  <a:lnTo>
                    <a:pt x="305" y="542"/>
                  </a:lnTo>
                  <a:lnTo>
                    <a:pt x="305" y="542"/>
                  </a:lnTo>
                  <a:lnTo>
                    <a:pt x="307" y="543"/>
                  </a:lnTo>
                  <a:lnTo>
                    <a:pt x="307" y="545"/>
                  </a:lnTo>
                  <a:lnTo>
                    <a:pt x="309" y="547"/>
                  </a:lnTo>
                  <a:lnTo>
                    <a:pt x="309" y="545"/>
                  </a:lnTo>
                  <a:lnTo>
                    <a:pt x="309" y="545"/>
                  </a:lnTo>
                  <a:lnTo>
                    <a:pt x="309" y="545"/>
                  </a:lnTo>
                  <a:lnTo>
                    <a:pt x="309" y="547"/>
                  </a:lnTo>
                  <a:lnTo>
                    <a:pt x="309" y="547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3" y="549"/>
                  </a:lnTo>
                  <a:lnTo>
                    <a:pt x="314" y="549"/>
                  </a:lnTo>
                  <a:lnTo>
                    <a:pt x="316" y="551"/>
                  </a:lnTo>
                  <a:lnTo>
                    <a:pt x="316" y="551"/>
                  </a:lnTo>
                  <a:lnTo>
                    <a:pt x="316" y="553"/>
                  </a:lnTo>
                  <a:lnTo>
                    <a:pt x="318" y="553"/>
                  </a:lnTo>
                  <a:lnTo>
                    <a:pt x="320" y="553"/>
                  </a:lnTo>
                  <a:lnTo>
                    <a:pt x="320" y="553"/>
                  </a:lnTo>
                  <a:lnTo>
                    <a:pt x="322" y="553"/>
                  </a:lnTo>
                  <a:lnTo>
                    <a:pt x="322" y="555"/>
                  </a:lnTo>
                  <a:lnTo>
                    <a:pt x="322" y="555"/>
                  </a:lnTo>
                  <a:lnTo>
                    <a:pt x="324" y="555"/>
                  </a:lnTo>
                  <a:lnTo>
                    <a:pt x="324" y="555"/>
                  </a:lnTo>
                  <a:lnTo>
                    <a:pt x="326" y="555"/>
                  </a:lnTo>
                  <a:lnTo>
                    <a:pt x="326" y="557"/>
                  </a:lnTo>
                  <a:lnTo>
                    <a:pt x="326" y="557"/>
                  </a:lnTo>
                  <a:lnTo>
                    <a:pt x="326" y="557"/>
                  </a:lnTo>
                  <a:lnTo>
                    <a:pt x="328" y="557"/>
                  </a:lnTo>
                  <a:lnTo>
                    <a:pt x="328" y="557"/>
                  </a:lnTo>
                  <a:lnTo>
                    <a:pt x="328" y="555"/>
                  </a:lnTo>
                  <a:lnTo>
                    <a:pt x="326" y="553"/>
                  </a:lnTo>
                  <a:lnTo>
                    <a:pt x="324" y="551"/>
                  </a:lnTo>
                  <a:close/>
                  <a:moveTo>
                    <a:pt x="366" y="614"/>
                  </a:moveTo>
                  <a:lnTo>
                    <a:pt x="364" y="614"/>
                  </a:lnTo>
                  <a:lnTo>
                    <a:pt x="364" y="612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2" y="608"/>
                  </a:lnTo>
                  <a:lnTo>
                    <a:pt x="362" y="608"/>
                  </a:lnTo>
                  <a:lnTo>
                    <a:pt x="364" y="608"/>
                  </a:lnTo>
                  <a:lnTo>
                    <a:pt x="364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7" y="608"/>
                  </a:lnTo>
                  <a:lnTo>
                    <a:pt x="367" y="608"/>
                  </a:lnTo>
                  <a:lnTo>
                    <a:pt x="369" y="606"/>
                  </a:lnTo>
                  <a:lnTo>
                    <a:pt x="369" y="604"/>
                  </a:lnTo>
                  <a:lnTo>
                    <a:pt x="367" y="602"/>
                  </a:lnTo>
                  <a:lnTo>
                    <a:pt x="367" y="602"/>
                  </a:lnTo>
                  <a:lnTo>
                    <a:pt x="367" y="600"/>
                  </a:lnTo>
                  <a:lnTo>
                    <a:pt x="367" y="600"/>
                  </a:lnTo>
                  <a:lnTo>
                    <a:pt x="364" y="596"/>
                  </a:lnTo>
                  <a:lnTo>
                    <a:pt x="362" y="593"/>
                  </a:lnTo>
                  <a:lnTo>
                    <a:pt x="360" y="591"/>
                  </a:lnTo>
                  <a:lnTo>
                    <a:pt x="356" y="587"/>
                  </a:lnTo>
                  <a:lnTo>
                    <a:pt x="356" y="587"/>
                  </a:lnTo>
                  <a:lnTo>
                    <a:pt x="356" y="587"/>
                  </a:lnTo>
                  <a:lnTo>
                    <a:pt x="356" y="587"/>
                  </a:lnTo>
                  <a:lnTo>
                    <a:pt x="354" y="587"/>
                  </a:lnTo>
                  <a:lnTo>
                    <a:pt x="354" y="585"/>
                  </a:lnTo>
                  <a:lnTo>
                    <a:pt x="354" y="583"/>
                  </a:lnTo>
                  <a:lnTo>
                    <a:pt x="352" y="583"/>
                  </a:lnTo>
                  <a:lnTo>
                    <a:pt x="352" y="583"/>
                  </a:lnTo>
                  <a:lnTo>
                    <a:pt x="348" y="585"/>
                  </a:lnTo>
                  <a:lnTo>
                    <a:pt x="348" y="585"/>
                  </a:lnTo>
                  <a:lnTo>
                    <a:pt x="348" y="587"/>
                  </a:lnTo>
                  <a:lnTo>
                    <a:pt x="350" y="591"/>
                  </a:lnTo>
                  <a:lnTo>
                    <a:pt x="350" y="593"/>
                  </a:lnTo>
                  <a:lnTo>
                    <a:pt x="350" y="595"/>
                  </a:lnTo>
                  <a:lnTo>
                    <a:pt x="348" y="595"/>
                  </a:lnTo>
                  <a:lnTo>
                    <a:pt x="348" y="595"/>
                  </a:lnTo>
                  <a:lnTo>
                    <a:pt x="348" y="596"/>
                  </a:lnTo>
                  <a:lnTo>
                    <a:pt x="350" y="596"/>
                  </a:lnTo>
                  <a:lnTo>
                    <a:pt x="350" y="598"/>
                  </a:lnTo>
                  <a:lnTo>
                    <a:pt x="350" y="598"/>
                  </a:lnTo>
                  <a:lnTo>
                    <a:pt x="352" y="602"/>
                  </a:lnTo>
                  <a:lnTo>
                    <a:pt x="354" y="602"/>
                  </a:lnTo>
                  <a:lnTo>
                    <a:pt x="352" y="602"/>
                  </a:lnTo>
                  <a:lnTo>
                    <a:pt x="354" y="604"/>
                  </a:lnTo>
                  <a:lnTo>
                    <a:pt x="356" y="604"/>
                  </a:lnTo>
                  <a:lnTo>
                    <a:pt x="356" y="604"/>
                  </a:lnTo>
                  <a:lnTo>
                    <a:pt x="360" y="608"/>
                  </a:lnTo>
                  <a:lnTo>
                    <a:pt x="360" y="608"/>
                  </a:lnTo>
                  <a:lnTo>
                    <a:pt x="360" y="608"/>
                  </a:lnTo>
                  <a:lnTo>
                    <a:pt x="360" y="610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4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58" y="612"/>
                  </a:lnTo>
                  <a:lnTo>
                    <a:pt x="358" y="614"/>
                  </a:lnTo>
                  <a:lnTo>
                    <a:pt x="360" y="614"/>
                  </a:lnTo>
                  <a:lnTo>
                    <a:pt x="360" y="614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7"/>
                  </a:lnTo>
                  <a:lnTo>
                    <a:pt x="362" y="617"/>
                  </a:lnTo>
                  <a:lnTo>
                    <a:pt x="362" y="617"/>
                  </a:lnTo>
                  <a:lnTo>
                    <a:pt x="364" y="617"/>
                  </a:lnTo>
                  <a:lnTo>
                    <a:pt x="366" y="617"/>
                  </a:lnTo>
                  <a:lnTo>
                    <a:pt x="366" y="619"/>
                  </a:lnTo>
                  <a:lnTo>
                    <a:pt x="367" y="621"/>
                  </a:lnTo>
                  <a:lnTo>
                    <a:pt x="367" y="621"/>
                  </a:lnTo>
                  <a:lnTo>
                    <a:pt x="369" y="619"/>
                  </a:lnTo>
                  <a:lnTo>
                    <a:pt x="367" y="617"/>
                  </a:lnTo>
                  <a:lnTo>
                    <a:pt x="366" y="614"/>
                  </a:lnTo>
                  <a:close/>
                  <a:moveTo>
                    <a:pt x="405" y="667"/>
                  </a:moveTo>
                  <a:lnTo>
                    <a:pt x="405" y="667"/>
                  </a:lnTo>
                  <a:lnTo>
                    <a:pt x="405" y="667"/>
                  </a:lnTo>
                  <a:lnTo>
                    <a:pt x="407" y="667"/>
                  </a:lnTo>
                  <a:lnTo>
                    <a:pt x="407" y="667"/>
                  </a:lnTo>
                  <a:lnTo>
                    <a:pt x="407" y="665"/>
                  </a:lnTo>
                  <a:lnTo>
                    <a:pt x="405" y="667"/>
                  </a:lnTo>
                  <a:close/>
                  <a:moveTo>
                    <a:pt x="504" y="324"/>
                  </a:moveTo>
                  <a:lnTo>
                    <a:pt x="504" y="326"/>
                  </a:lnTo>
                  <a:lnTo>
                    <a:pt x="506" y="331"/>
                  </a:lnTo>
                  <a:lnTo>
                    <a:pt x="506" y="333"/>
                  </a:lnTo>
                  <a:lnTo>
                    <a:pt x="504" y="335"/>
                  </a:lnTo>
                  <a:lnTo>
                    <a:pt x="502" y="335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8" y="339"/>
                  </a:lnTo>
                  <a:lnTo>
                    <a:pt x="502" y="341"/>
                  </a:lnTo>
                  <a:lnTo>
                    <a:pt x="504" y="343"/>
                  </a:lnTo>
                  <a:lnTo>
                    <a:pt x="506" y="345"/>
                  </a:lnTo>
                  <a:lnTo>
                    <a:pt x="509" y="345"/>
                  </a:lnTo>
                  <a:lnTo>
                    <a:pt x="511" y="345"/>
                  </a:lnTo>
                  <a:lnTo>
                    <a:pt x="517" y="343"/>
                  </a:lnTo>
                  <a:lnTo>
                    <a:pt x="519" y="343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8" y="345"/>
                  </a:lnTo>
                  <a:lnTo>
                    <a:pt x="532" y="345"/>
                  </a:lnTo>
                  <a:lnTo>
                    <a:pt x="534" y="347"/>
                  </a:lnTo>
                  <a:lnTo>
                    <a:pt x="538" y="348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2" y="350"/>
                  </a:lnTo>
                  <a:lnTo>
                    <a:pt x="542" y="350"/>
                  </a:lnTo>
                  <a:lnTo>
                    <a:pt x="542" y="348"/>
                  </a:lnTo>
                  <a:lnTo>
                    <a:pt x="542" y="347"/>
                  </a:lnTo>
                  <a:lnTo>
                    <a:pt x="543" y="345"/>
                  </a:lnTo>
                  <a:lnTo>
                    <a:pt x="542" y="345"/>
                  </a:lnTo>
                  <a:lnTo>
                    <a:pt x="542" y="345"/>
                  </a:lnTo>
                  <a:lnTo>
                    <a:pt x="542" y="345"/>
                  </a:lnTo>
                  <a:lnTo>
                    <a:pt x="542" y="343"/>
                  </a:lnTo>
                  <a:lnTo>
                    <a:pt x="542" y="341"/>
                  </a:lnTo>
                  <a:lnTo>
                    <a:pt x="540" y="341"/>
                  </a:lnTo>
                  <a:lnTo>
                    <a:pt x="532" y="335"/>
                  </a:lnTo>
                  <a:lnTo>
                    <a:pt x="528" y="333"/>
                  </a:lnTo>
                  <a:lnTo>
                    <a:pt x="525" y="330"/>
                  </a:lnTo>
                  <a:lnTo>
                    <a:pt x="523" y="330"/>
                  </a:lnTo>
                  <a:lnTo>
                    <a:pt x="521" y="330"/>
                  </a:lnTo>
                  <a:lnTo>
                    <a:pt x="521" y="330"/>
                  </a:lnTo>
                  <a:lnTo>
                    <a:pt x="519" y="330"/>
                  </a:lnTo>
                  <a:lnTo>
                    <a:pt x="517" y="330"/>
                  </a:lnTo>
                  <a:lnTo>
                    <a:pt x="517" y="331"/>
                  </a:lnTo>
                  <a:lnTo>
                    <a:pt x="515" y="331"/>
                  </a:lnTo>
                  <a:lnTo>
                    <a:pt x="513" y="330"/>
                  </a:lnTo>
                  <a:lnTo>
                    <a:pt x="511" y="330"/>
                  </a:lnTo>
                  <a:lnTo>
                    <a:pt x="513" y="328"/>
                  </a:lnTo>
                  <a:lnTo>
                    <a:pt x="513" y="328"/>
                  </a:lnTo>
                  <a:lnTo>
                    <a:pt x="513" y="326"/>
                  </a:lnTo>
                  <a:lnTo>
                    <a:pt x="513" y="326"/>
                  </a:lnTo>
                  <a:lnTo>
                    <a:pt x="509" y="322"/>
                  </a:lnTo>
                  <a:lnTo>
                    <a:pt x="508" y="320"/>
                  </a:lnTo>
                  <a:lnTo>
                    <a:pt x="504" y="322"/>
                  </a:lnTo>
                  <a:lnTo>
                    <a:pt x="504" y="324"/>
                  </a:lnTo>
                  <a:close/>
                  <a:moveTo>
                    <a:pt x="383" y="631"/>
                  </a:moveTo>
                  <a:lnTo>
                    <a:pt x="381" y="631"/>
                  </a:lnTo>
                  <a:lnTo>
                    <a:pt x="381" y="631"/>
                  </a:lnTo>
                  <a:lnTo>
                    <a:pt x="379" y="629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3" y="631"/>
                  </a:lnTo>
                  <a:lnTo>
                    <a:pt x="383" y="631"/>
                  </a:lnTo>
                  <a:lnTo>
                    <a:pt x="383" y="631"/>
                  </a:lnTo>
                  <a:close/>
                  <a:moveTo>
                    <a:pt x="371" y="608"/>
                  </a:moveTo>
                  <a:lnTo>
                    <a:pt x="371" y="606"/>
                  </a:lnTo>
                  <a:lnTo>
                    <a:pt x="369" y="608"/>
                  </a:lnTo>
                  <a:lnTo>
                    <a:pt x="369" y="610"/>
                  </a:lnTo>
                  <a:lnTo>
                    <a:pt x="371" y="610"/>
                  </a:lnTo>
                  <a:lnTo>
                    <a:pt x="371" y="612"/>
                  </a:lnTo>
                  <a:lnTo>
                    <a:pt x="373" y="610"/>
                  </a:lnTo>
                  <a:lnTo>
                    <a:pt x="371" y="608"/>
                  </a:lnTo>
                  <a:lnTo>
                    <a:pt x="371" y="608"/>
                  </a:lnTo>
                  <a:close/>
                  <a:moveTo>
                    <a:pt x="214" y="405"/>
                  </a:moveTo>
                  <a:lnTo>
                    <a:pt x="214" y="405"/>
                  </a:lnTo>
                  <a:lnTo>
                    <a:pt x="214" y="407"/>
                  </a:lnTo>
                  <a:lnTo>
                    <a:pt x="216" y="405"/>
                  </a:lnTo>
                  <a:lnTo>
                    <a:pt x="214" y="405"/>
                  </a:lnTo>
                  <a:lnTo>
                    <a:pt x="214" y="405"/>
                  </a:lnTo>
                  <a:close/>
                  <a:moveTo>
                    <a:pt x="235" y="424"/>
                  </a:moveTo>
                  <a:lnTo>
                    <a:pt x="235" y="422"/>
                  </a:lnTo>
                  <a:lnTo>
                    <a:pt x="235" y="418"/>
                  </a:lnTo>
                  <a:lnTo>
                    <a:pt x="231" y="415"/>
                  </a:lnTo>
                  <a:lnTo>
                    <a:pt x="231" y="415"/>
                  </a:lnTo>
                  <a:lnTo>
                    <a:pt x="231" y="413"/>
                  </a:lnTo>
                  <a:lnTo>
                    <a:pt x="229" y="415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7" y="420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25" y="426"/>
                  </a:lnTo>
                  <a:lnTo>
                    <a:pt x="225" y="426"/>
                  </a:lnTo>
                  <a:lnTo>
                    <a:pt x="225" y="432"/>
                  </a:lnTo>
                  <a:lnTo>
                    <a:pt x="224" y="432"/>
                  </a:lnTo>
                  <a:lnTo>
                    <a:pt x="224" y="432"/>
                  </a:lnTo>
                  <a:lnTo>
                    <a:pt x="224" y="432"/>
                  </a:lnTo>
                  <a:lnTo>
                    <a:pt x="222" y="432"/>
                  </a:lnTo>
                  <a:lnTo>
                    <a:pt x="222" y="432"/>
                  </a:lnTo>
                  <a:lnTo>
                    <a:pt x="222" y="432"/>
                  </a:lnTo>
                  <a:lnTo>
                    <a:pt x="220" y="432"/>
                  </a:lnTo>
                  <a:lnTo>
                    <a:pt x="224" y="434"/>
                  </a:lnTo>
                  <a:lnTo>
                    <a:pt x="227" y="436"/>
                  </a:lnTo>
                  <a:lnTo>
                    <a:pt x="229" y="437"/>
                  </a:lnTo>
                  <a:lnTo>
                    <a:pt x="229" y="436"/>
                  </a:lnTo>
                  <a:lnTo>
                    <a:pt x="229" y="436"/>
                  </a:lnTo>
                  <a:lnTo>
                    <a:pt x="231" y="434"/>
                  </a:lnTo>
                  <a:lnTo>
                    <a:pt x="231" y="434"/>
                  </a:lnTo>
                  <a:lnTo>
                    <a:pt x="231" y="432"/>
                  </a:lnTo>
                  <a:lnTo>
                    <a:pt x="233" y="434"/>
                  </a:lnTo>
                  <a:lnTo>
                    <a:pt x="233" y="434"/>
                  </a:lnTo>
                  <a:lnTo>
                    <a:pt x="233" y="434"/>
                  </a:lnTo>
                  <a:lnTo>
                    <a:pt x="233" y="434"/>
                  </a:lnTo>
                  <a:lnTo>
                    <a:pt x="233" y="436"/>
                  </a:lnTo>
                  <a:lnTo>
                    <a:pt x="233" y="434"/>
                  </a:lnTo>
                  <a:lnTo>
                    <a:pt x="235" y="434"/>
                  </a:lnTo>
                  <a:lnTo>
                    <a:pt x="235" y="434"/>
                  </a:lnTo>
                  <a:lnTo>
                    <a:pt x="235" y="434"/>
                  </a:lnTo>
                  <a:lnTo>
                    <a:pt x="235" y="436"/>
                  </a:lnTo>
                  <a:lnTo>
                    <a:pt x="235" y="436"/>
                  </a:lnTo>
                  <a:lnTo>
                    <a:pt x="235" y="436"/>
                  </a:lnTo>
                  <a:lnTo>
                    <a:pt x="235" y="434"/>
                  </a:lnTo>
                  <a:lnTo>
                    <a:pt x="235" y="434"/>
                  </a:lnTo>
                  <a:lnTo>
                    <a:pt x="235" y="432"/>
                  </a:lnTo>
                  <a:lnTo>
                    <a:pt x="235" y="432"/>
                  </a:lnTo>
                  <a:lnTo>
                    <a:pt x="235" y="430"/>
                  </a:lnTo>
                  <a:lnTo>
                    <a:pt x="235" y="430"/>
                  </a:lnTo>
                  <a:lnTo>
                    <a:pt x="235" y="430"/>
                  </a:lnTo>
                  <a:lnTo>
                    <a:pt x="235" y="428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7" y="424"/>
                  </a:lnTo>
                  <a:lnTo>
                    <a:pt x="235" y="424"/>
                  </a:lnTo>
                  <a:close/>
                  <a:moveTo>
                    <a:pt x="140" y="256"/>
                  </a:moveTo>
                  <a:lnTo>
                    <a:pt x="140" y="258"/>
                  </a:lnTo>
                  <a:lnTo>
                    <a:pt x="138" y="258"/>
                  </a:lnTo>
                  <a:lnTo>
                    <a:pt x="138" y="258"/>
                  </a:lnTo>
                  <a:lnTo>
                    <a:pt x="140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4" y="258"/>
                  </a:lnTo>
                  <a:lnTo>
                    <a:pt x="144" y="258"/>
                  </a:lnTo>
                  <a:lnTo>
                    <a:pt x="144" y="256"/>
                  </a:lnTo>
                  <a:lnTo>
                    <a:pt x="142" y="256"/>
                  </a:lnTo>
                  <a:lnTo>
                    <a:pt x="140" y="256"/>
                  </a:lnTo>
                  <a:lnTo>
                    <a:pt x="140" y="256"/>
                  </a:lnTo>
                  <a:close/>
                  <a:moveTo>
                    <a:pt x="288" y="519"/>
                  </a:moveTo>
                  <a:lnTo>
                    <a:pt x="288" y="519"/>
                  </a:lnTo>
                  <a:lnTo>
                    <a:pt x="288" y="519"/>
                  </a:lnTo>
                  <a:lnTo>
                    <a:pt x="288" y="519"/>
                  </a:lnTo>
                  <a:lnTo>
                    <a:pt x="288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9"/>
                  </a:lnTo>
                  <a:lnTo>
                    <a:pt x="286" y="521"/>
                  </a:lnTo>
                  <a:lnTo>
                    <a:pt x="286" y="521"/>
                  </a:lnTo>
                  <a:lnTo>
                    <a:pt x="286" y="521"/>
                  </a:lnTo>
                  <a:lnTo>
                    <a:pt x="286" y="521"/>
                  </a:lnTo>
                  <a:lnTo>
                    <a:pt x="288" y="521"/>
                  </a:lnTo>
                  <a:lnTo>
                    <a:pt x="288" y="521"/>
                  </a:lnTo>
                  <a:lnTo>
                    <a:pt x="288" y="519"/>
                  </a:lnTo>
                  <a:lnTo>
                    <a:pt x="288" y="519"/>
                  </a:lnTo>
                  <a:lnTo>
                    <a:pt x="288" y="519"/>
                  </a:lnTo>
                  <a:close/>
                  <a:moveTo>
                    <a:pt x="235" y="411"/>
                  </a:moveTo>
                  <a:lnTo>
                    <a:pt x="233" y="407"/>
                  </a:lnTo>
                  <a:lnTo>
                    <a:pt x="233" y="405"/>
                  </a:lnTo>
                  <a:lnTo>
                    <a:pt x="231" y="401"/>
                  </a:lnTo>
                  <a:lnTo>
                    <a:pt x="229" y="398"/>
                  </a:lnTo>
                  <a:lnTo>
                    <a:pt x="225" y="396"/>
                  </a:lnTo>
                  <a:lnTo>
                    <a:pt x="224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4" y="400"/>
                  </a:lnTo>
                  <a:lnTo>
                    <a:pt x="224" y="400"/>
                  </a:lnTo>
                  <a:lnTo>
                    <a:pt x="225" y="400"/>
                  </a:lnTo>
                  <a:lnTo>
                    <a:pt x="225" y="401"/>
                  </a:lnTo>
                  <a:lnTo>
                    <a:pt x="227" y="407"/>
                  </a:lnTo>
                  <a:lnTo>
                    <a:pt x="229" y="409"/>
                  </a:lnTo>
                  <a:lnTo>
                    <a:pt x="237" y="418"/>
                  </a:lnTo>
                  <a:lnTo>
                    <a:pt x="239" y="422"/>
                  </a:lnTo>
                  <a:lnTo>
                    <a:pt x="239" y="422"/>
                  </a:lnTo>
                  <a:lnTo>
                    <a:pt x="239" y="422"/>
                  </a:lnTo>
                  <a:lnTo>
                    <a:pt x="239" y="420"/>
                  </a:lnTo>
                  <a:lnTo>
                    <a:pt x="239" y="420"/>
                  </a:lnTo>
                  <a:lnTo>
                    <a:pt x="239" y="420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7"/>
                  </a:lnTo>
                  <a:lnTo>
                    <a:pt x="237" y="413"/>
                  </a:lnTo>
                  <a:lnTo>
                    <a:pt x="235" y="411"/>
                  </a:lnTo>
                  <a:close/>
                  <a:moveTo>
                    <a:pt x="231" y="288"/>
                  </a:moveTo>
                  <a:lnTo>
                    <a:pt x="233" y="288"/>
                  </a:lnTo>
                  <a:lnTo>
                    <a:pt x="235" y="288"/>
                  </a:lnTo>
                  <a:lnTo>
                    <a:pt x="237" y="288"/>
                  </a:lnTo>
                  <a:lnTo>
                    <a:pt x="239" y="288"/>
                  </a:lnTo>
                  <a:lnTo>
                    <a:pt x="241" y="288"/>
                  </a:lnTo>
                  <a:lnTo>
                    <a:pt x="242" y="288"/>
                  </a:lnTo>
                  <a:lnTo>
                    <a:pt x="241" y="286"/>
                  </a:lnTo>
                  <a:lnTo>
                    <a:pt x="241" y="286"/>
                  </a:lnTo>
                  <a:lnTo>
                    <a:pt x="239" y="284"/>
                  </a:lnTo>
                  <a:lnTo>
                    <a:pt x="239" y="286"/>
                  </a:lnTo>
                  <a:lnTo>
                    <a:pt x="237" y="286"/>
                  </a:lnTo>
                  <a:lnTo>
                    <a:pt x="237" y="286"/>
                  </a:lnTo>
                  <a:lnTo>
                    <a:pt x="235" y="286"/>
                  </a:lnTo>
                  <a:lnTo>
                    <a:pt x="235" y="284"/>
                  </a:lnTo>
                  <a:lnTo>
                    <a:pt x="233" y="282"/>
                  </a:lnTo>
                  <a:lnTo>
                    <a:pt x="233" y="282"/>
                  </a:lnTo>
                  <a:lnTo>
                    <a:pt x="231" y="282"/>
                  </a:lnTo>
                  <a:lnTo>
                    <a:pt x="231" y="284"/>
                  </a:lnTo>
                  <a:lnTo>
                    <a:pt x="231" y="284"/>
                  </a:lnTo>
                  <a:lnTo>
                    <a:pt x="231" y="286"/>
                  </a:lnTo>
                  <a:lnTo>
                    <a:pt x="231" y="286"/>
                  </a:lnTo>
                  <a:lnTo>
                    <a:pt x="231" y="288"/>
                  </a:lnTo>
                  <a:close/>
                  <a:moveTo>
                    <a:pt x="598" y="320"/>
                  </a:moveTo>
                  <a:lnTo>
                    <a:pt x="596" y="320"/>
                  </a:lnTo>
                  <a:lnTo>
                    <a:pt x="596" y="320"/>
                  </a:lnTo>
                  <a:lnTo>
                    <a:pt x="598" y="320"/>
                  </a:lnTo>
                  <a:close/>
                  <a:moveTo>
                    <a:pt x="591" y="330"/>
                  </a:moveTo>
                  <a:lnTo>
                    <a:pt x="591" y="330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591" y="331"/>
                  </a:lnTo>
                  <a:lnTo>
                    <a:pt x="591" y="331"/>
                  </a:lnTo>
                  <a:lnTo>
                    <a:pt x="593" y="331"/>
                  </a:lnTo>
                  <a:lnTo>
                    <a:pt x="593" y="331"/>
                  </a:lnTo>
                  <a:lnTo>
                    <a:pt x="593" y="333"/>
                  </a:lnTo>
                  <a:lnTo>
                    <a:pt x="593" y="333"/>
                  </a:lnTo>
                  <a:lnTo>
                    <a:pt x="593" y="333"/>
                  </a:lnTo>
                  <a:lnTo>
                    <a:pt x="593" y="331"/>
                  </a:lnTo>
                  <a:lnTo>
                    <a:pt x="593" y="331"/>
                  </a:lnTo>
                  <a:lnTo>
                    <a:pt x="593" y="330"/>
                  </a:lnTo>
                  <a:lnTo>
                    <a:pt x="593" y="330"/>
                  </a:lnTo>
                  <a:lnTo>
                    <a:pt x="593" y="328"/>
                  </a:lnTo>
                  <a:lnTo>
                    <a:pt x="593" y="328"/>
                  </a:lnTo>
                  <a:lnTo>
                    <a:pt x="593" y="328"/>
                  </a:lnTo>
                  <a:lnTo>
                    <a:pt x="593" y="328"/>
                  </a:lnTo>
                  <a:lnTo>
                    <a:pt x="591" y="328"/>
                  </a:lnTo>
                  <a:lnTo>
                    <a:pt x="591" y="328"/>
                  </a:lnTo>
                  <a:lnTo>
                    <a:pt x="591" y="328"/>
                  </a:lnTo>
                  <a:lnTo>
                    <a:pt x="591" y="328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591" y="330"/>
                  </a:lnTo>
                  <a:close/>
                  <a:moveTo>
                    <a:pt x="589" y="343"/>
                  </a:moveTo>
                  <a:lnTo>
                    <a:pt x="591" y="343"/>
                  </a:lnTo>
                  <a:lnTo>
                    <a:pt x="593" y="345"/>
                  </a:lnTo>
                  <a:lnTo>
                    <a:pt x="595" y="347"/>
                  </a:lnTo>
                  <a:lnTo>
                    <a:pt x="595" y="347"/>
                  </a:lnTo>
                  <a:lnTo>
                    <a:pt x="595" y="347"/>
                  </a:lnTo>
                  <a:lnTo>
                    <a:pt x="595" y="347"/>
                  </a:lnTo>
                  <a:lnTo>
                    <a:pt x="595" y="345"/>
                  </a:lnTo>
                  <a:lnTo>
                    <a:pt x="595" y="343"/>
                  </a:lnTo>
                  <a:lnTo>
                    <a:pt x="595" y="341"/>
                  </a:lnTo>
                  <a:lnTo>
                    <a:pt x="593" y="341"/>
                  </a:lnTo>
                  <a:lnTo>
                    <a:pt x="591" y="339"/>
                  </a:lnTo>
                  <a:lnTo>
                    <a:pt x="591" y="337"/>
                  </a:lnTo>
                  <a:lnTo>
                    <a:pt x="589" y="337"/>
                  </a:lnTo>
                  <a:lnTo>
                    <a:pt x="589" y="337"/>
                  </a:lnTo>
                  <a:lnTo>
                    <a:pt x="587" y="339"/>
                  </a:lnTo>
                  <a:lnTo>
                    <a:pt x="589" y="341"/>
                  </a:lnTo>
                  <a:lnTo>
                    <a:pt x="589" y="343"/>
                  </a:lnTo>
                  <a:close/>
                  <a:moveTo>
                    <a:pt x="593" y="324"/>
                  </a:moveTo>
                  <a:lnTo>
                    <a:pt x="595" y="324"/>
                  </a:lnTo>
                  <a:lnTo>
                    <a:pt x="595" y="324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22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24"/>
                  </a:lnTo>
                  <a:close/>
                  <a:moveTo>
                    <a:pt x="589" y="348"/>
                  </a:move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7" y="348"/>
                  </a:lnTo>
                  <a:lnTo>
                    <a:pt x="587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50"/>
                  </a:lnTo>
                  <a:lnTo>
                    <a:pt x="587" y="350"/>
                  </a:lnTo>
                  <a:lnTo>
                    <a:pt x="589" y="350"/>
                  </a:lnTo>
                  <a:lnTo>
                    <a:pt x="589" y="350"/>
                  </a:lnTo>
                  <a:lnTo>
                    <a:pt x="589" y="350"/>
                  </a:lnTo>
                  <a:lnTo>
                    <a:pt x="589" y="350"/>
                  </a:lnTo>
                  <a:lnTo>
                    <a:pt x="589" y="348"/>
                  </a:lnTo>
                  <a:lnTo>
                    <a:pt x="589" y="348"/>
                  </a:lnTo>
                  <a:close/>
                  <a:moveTo>
                    <a:pt x="587" y="322"/>
                  </a:move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close/>
                  <a:moveTo>
                    <a:pt x="585" y="345"/>
                  </a:moveTo>
                  <a:lnTo>
                    <a:pt x="587" y="347"/>
                  </a:lnTo>
                  <a:lnTo>
                    <a:pt x="587" y="347"/>
                  </a:lnTo>
                  <a:lnTo>
                    <a:pt x="587" y="347"/>
                  </a:lnTo>
                  <a:lnTo>
                    <a:pt x="587" y="345"/>
                  </a:lnTo>
                  <a:lnTo>
                    <a:pt x="587" y="345"/>
                  </a:lnTo>
                  <a:lnTo>
                    <a:pt x="587" y="343"/>
                  </a:lnTo>
                  <a:lnTo>
                    <a:pt x="583" y="341"/>
                  </a:lnTo>
                  <a:lnTo>
                    <a:pt x="583" y="343"/>
                  </a:lnTo>
                  <a:lnTo>
                    <a:pt x="585" y="345"/>
                  </a:lnTo>
                  <a:lnTo>
                    <a:pt x="585" y="345"/>
                  </a:lnTo>
                  <a:close/>
                  <a:moveTo>
                    <a:pt x="587" y="356"/>
                  </a:moveTo>
                  <a:lnTo>
                    <a:pt x="585" y="356"/>
                  </a:lnTo>
                  <a:lnTo>
                    <a:pt x="585" y="354"/>
                  </a:lnTo>
                  <a:lnTo>
                    <a:pt x="585" y="354"/>
                  </a:lnTo>
                  <a:lnTo>
                    <a:pt x="585" y="354"/>
                  </a:lnTo>
                  <a:lnTo>
                    <a:pt x="583" y="354"/>
                  </a:lnTo>
                  <a:lnTo>
                    <a:pt x="583" y="354"/>
                  </a:lnTo>
                  <a:lnTo>
                    <a:pt x="583" y="354"/>
                  </a:lnTo>
                  <a:lnTo>
                    <a:pt x="583" y="356"/>
                  </a:lnTo>
                  <a:lnTo>
                    <a:pt x="583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7" y="356"/>
                  </a:lnTo>
                  <a:lnTo>
                    <a:pt x="587" y="356"/>
                  </a:lnTo>
                  <a:close/>
                  <a:moveTo>
                    <a:pt x="596" y="341"/>
                  </a:moveTo>
                  <a:lnTo>
                    <a:pt x="596" y="341"/>
                  </a:lnTo>
                  <a:lnTo>
                    <a:pt x="598" y="343"/>
                  </a:lnTo>
                  <a:lnTo>
                    <a:pt x="598" y="343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2" y="347"/>
                  </a:lnTo>
                  <a:lnTo>
                    <a:pt x="602" y="345"/>
                  </a:lnTo>
                  <a:lnTo>
                    <a:pt x="602" y="345"/>
                  </a:lnTo>
                  <a:lnTo>
                    <a:pt x="600" y="343"/>
                  </a:lnTo>
                  <a:lnTo>
                    <a:pt x="600" y="341"/>
                  </a:lnTo>
                  <a:lnTo>
                    <a:pt x="596" y="339"/>
                  </a:lnTo>
                  <a:lnTo>
                    <a:pt x="595" y="337"/>
                  </a:lnTo>
                  <a:lnTo>
                    <a:pt x="595" y="339"/>
                  </a:lnTo>
                  <a:lnTo>
                    <a:pt x="596" y="341"/>
                  </a:lnTo>
                  <a:lnTo>
                    <a:pt x="596" y="341"/>
                  </a:lnTo>
                  <a:close/>
                  <a:moveTo>
                    <a:pt x="617" y="331"/>
                  </a:moveTo>
                  <a:lnTo>
                    <a:pt x="617" y="331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28"/>
                  </a:lnTo>
                  <a:lnTo>
                    <a:pt x="617" y="330"/>
                  </a:lnTo>
                  <a:lnTo>
                    <a:pt x="617" y="330"/>
                  </a:lnTo>
                  <a:lnTo>
                    <a:pt x="617" y="330"/>
                  </a:lnTo>
                  <a:lnTo>
                    <a:pt x="617" y="330"/>
                  </a:lnTo>
                  <a:lnTo>
                    <a:pt x="617" y="331"/>
                  </a:lnTo>
                  <a:lnTo>
                    <a:pt x="617" y="331"/>
                  </a:lnTo>
                  <a:lnTo>
                    <a:pt x="617" y="331"/>
                  </a:lnTo>
                  <a:close/>
                  <a:moveTo>
                    <a:pt x="596" y="331"/>
                  </a:moveTo>
                  <a:lnTo>
                    <a:pt x="596" y="333"/>
                  </a:lnTo>
                  <a:lnTo>
                    <a:pt x="600" y="335"/>
                  </a:lnTo>
                  <a:lnTo>
                    <a:pt x="600" y="335"/>
                  </a:lnTo>
                  <a:lnTo>
                    <a:pt x="602" y="335"/>
                  </a:lnTo>
                  <a:lnTo>
                    <a:pt x="602" y="335"/>
                  </a:lnTo>
                  <a:lnTo>
                    <a:pt x="604" y="335"/>
                  </a:lnTo>
                  <a:lnTo>
                    <a:pt x="604" y="333"/>
                  </a:lnTo>
                  <a:lnTo>
                    <a:pt x="604" y="333"/>
                  </a:lnTo>
                  <a:lnTo>
                    <a:pt x="604" y="331"/>
                  </a:lnTo>
                  <a:lnTo>
                    <a:pt x="602" y="331"/>
                  </a:lnTo>
                  <a:lnTo>
                    <a:pt x="602" y="331"/>
                  </a:lnTo>
                  <a:lnTo>
                    <a:pt x="600" y="330"/>
                  </a:lnTo>
                  <a:lnTo>
                    <a:pt x="598" y="330"/>
                  </a:lnTo>
                  <a:lnTo>
                    <a:pt x="598" y="328"/>
                  </a:lnTo>
                  <a:lnTo>
                    <a:pt x="598" y="330"/>
                  </a:lnTo>
                  <a:lnTo>
                    <a:pt x="598" y="330"/>
                  </a:lnTo>
                  <a:lnTo>
                    <a:pt x="596" y="330"/>
                  </a:lnTo>
                  <a:lnTo>
                    <a:pt x="596" y="330"/>
                  </a:lnTo>
                  <a:lnTo>
                    <a:pt x="595" y="330"/>
                  </a:lnTo>
                  <a:lnTo>
                    <a:pt x="595" y="331"/>
                  </a:lnTo>
                  <a:lnTo>
                    <a:pt x="596" y="331"/>
                  </a:lnTo>
                  <a:close/>
                  <a:moveTo>
                    <a:pt x="617" y="330"/>
                  </a:moveTo>
                  <a:lnTo>
                    <a:pt x="619" y="328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9" y="326"/>
                  </a:lnTo>
                  <a:lnTo>
                    <a:pt x="619" y="326"/>
                  </a:lnTo>
                  <a:lnTo>
                    <a:pt x="617" y="326"/>
                  </a:lnTo>
                  <a:lnTo>
                    <a:pt x="617" y="326"/>
                  </a:lnTo>
                  <a:lnTo>
                    <a:pt x="617" y="326"/>
                  </a:lnTo>
                  <a:lnTo>
                    <a:pt x="617" y="328"/>
                  </a:lnTo>
                  <a:lnTo>
                    <a:pt x="617" y="328"/>
                  </a:lnTo>
                  <a:lnTo>
                    <a:pt x="617" y="330"/>
                  </a:lnTo>
                  <a:close/>
                  <a:moveTo>
                    <a:pt x="600" y="328"/>
                  </a:moveTo>
                  <a:lnTo>
                    <a:pt x="602" y="330"/>
                  </a:lnTo>
                  <a:lnTo>
                    <a:pt x="604" y="330"/>
                  </a:lnTo>
                  <a:lnTo>
                    <a:pt x="604" y="330"/>
                  </a:lnTo>
                  <a:lnTo>
                    <a:pt x="606" y="330"/>
                  </a:lnTo>
                  <a:lnTo>
                    <a:pt x="606" y="330"/>
                  </a:lnTo>
                  <a:lnTo>
                    <a:pt x="608" y="331"/>
                  </a:lnTo>
                  <a:lnTo>
                    <a:pt x="610" y="331"/>
                  </a:lnTo>
                  <a:lnTo>
                    <a:pt x="612" y="331"/>
                  </a:lnTo>
                  <a:lnTo>
                    <a:pt x="612" y="331"/>
                  </a:lnTo>
                  <a:lnTo>
                    <a:pt x="612" y="331"/>
                  </a:lnTo>
                  <a:lnTo>
                    <a:pt x="612" y="331"/>
                  </a:lnTo>
                  <a:lnTo>
                    <a:pt x="614" y="331"/>
                  </a:lnTo>
                  <a:lnTo>
                    <a:pt x="612" y="330"/>
                  </a:lnTo>
                  <a:lnTo>
                    <a:pt x="612" y="330"/>
                  </a:lnTo>
                  <a:lnTo>
                    <a:pt x="614" y="330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6"/>
                  </a:lnTo>
                  <a:lnTo>
                    <a:pt x="614" y="326"/>
                  </a:lnTo>
                  <a:lnTo>
                    <a:pt x="615" y="328"/>
                  </a:lnTo>
                  <a:lnTo>
                    <a:pt x="615" y="328"/>
                  </a:lnTo>
                  <a:lnTo>
                    <a:pt x="617" y="322"/>
                  </a:lnTo>
                  <a:lnTo>
                    <a:pt x="617" y="320"/>
                  </a:lnTo>
                  <a:lnTo>
                    <a:pt x="615" y="320"/>
                  </a:lnTo>
                  <a:lnTo>
                    <a:pt x="615" y="320"/>
                  </a:lnTo>
                  <a:lnTo>
                    <a:pt x="615" y="318"/>
                  </a:lnTo>
                  <a:lnTo>
                    <a:pt x="615" y="318"/>
                  </a:lnTo>
                  <a:lnTo>
                    <a:pt x="614" y="318"/>
                  </a:lnTo>
                  <a:lnTo>
                    <a:pt x="614" y="318"/>
                  </a:lnTo>
                  <a:lnTo>
                    <a:pt x="612" y="318"/>
                  </a:lnTo>
                  <a:lnTo>
                    <a:pt x="612" y="318"/>
                  </a:lnTo>
                  <a:lnTo>
                    <a:pt x="612" y="318"/>
                  </a:lnTo>
                  <a:lnTo>
                    <a:pt x="612" y="320"/>
                  </a:lnTo>
                  <a:lnTo>
                    <a:pt x="612" y="320"/>
                  </a:lnTo>
                  <a:lnTo>
                    <a:pt x="612" y="322"/>
                  </a:lnTo>
                  <a:lnTo>
                    <a:pt x="612" y="320"/>
                  </a:lnTo>
                  <a:lnTo>
                    <a:pt x="610" y="318"/>
                  </a:lnTo>
                  <a:lnTo>
                    <a:pt x="608" y="318"/>
                  </a:lnTo>
                  <a:lnTo>
                    <a:pt x="608" y="318"/>
                  </a:lnTo>
                  <a:lnTo>
                    <a:pt x="608" y="320"/>
                  </a:lnTo>
                  <a:lnTo>
                    <a:pt x="606" y="322"/>
                  </a:lnTo>
                  <a:lnTo>
                    <a:pt x="606" y="322"/>
                  </a:lnTo>
                  <a:lnTo>
                    <a:pt x="604" y="320"/>
                  </a:lnTo>
                  <a:lnTo>
                    <a:pt x="604" y="320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02" y="324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2" y="326"/>
                  </a:lnTo>
                  <a:lnTo>
                    <a:pt x="602" y="326"/>
                  </a:lnTo>
                  <a:lnTo>
                    <a:pt x="600" y="324"/>
                  </a:lnTo>
                  <a:lnTo>
                    <a:pt x="600" y="324"/>
                  </a:lnTo>
                  <a:lnTo>
                    <a:pt x="600" y="324"/>
                  </a:lnTo>
                  <a:lnTo>
                    <a:pt x="600" y="326"/>
                  </a:lnTo>
                  <a:lnTo>
                    <a:pt x="600" y="328"/>
                  </a:lnTo>
                  <a:close/>
                  <a:moveTo>
                    <a:pt x="598" y="320"/>
                  </a:move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close/>
                  <a:moveTo>
                    <a:pt x="617" y="331"/>
                  </a:moveTo>
                  <a:lnTo>
                    <a:pt x="617" y="333"/>
                  </a:lnTo>
                  <a:lnTo>
                    <a:pt x="617" y="331"/>
                  </a:lnTo>
                  <a:lnTo>
                    <a:pt x="615" y="331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7" y="333"/>
                  </a:lnTo>
                  <a:lnTo>
                    <a:pt x="617" y="331"/>
                  </a:lnTo>
                  <a:close/>
                  <a:moveTo>
                    <a:pt x="515" y="330"/>
                  </a:moveTo>
                  <a:lnTo>
                    <a:pt x="517" y="330"/>
                  </a:lnTo>
                  <a:lnTo>
                    <a:pt x="519" y="328"/>
                  </a:lnTo>
                  <a:lnTo>
                    <a:pt x="519" y="328"/>
                  </a:lnTo>
                  <a:lnTo>
                    <a:pt x="523" y="328"/>
                  </a:lnTo>
                  <a:lnTo>
                    <a:pt x="525" y="328"/>
                  </a:lnTo>
                  <a:lnTo>
                    <a:pt x="525" y="330"/>
                  </a:lnTo>
                  <a:lnTo>
                    <a:pt x="526" y="330"/>
                  </a:lnTo>
                  <a:lnTo>
                    <a:pt x="526" y="331"/>
                  </a:lnTo>
                  <a:lnTo>
                    <a:pt x="528" y="331"/>
                  </a:lnTo>
                  <a:lnTo>
                    <a:pt x="530" y="331"/>
                  </a:lnTo>
                  <a:lnTo>
                    <a:pt x="532" y="331"/>
                  </a:lnTo>
                  <a:lnTo>
                    <a:pt x="532" y="333"/>
                  </a:lnTo>
                  <a:lnTo>
                    <a:pt x="536" y="335"/>
                  </a:lnTo>
                  <a:lnTo>
                    <a:pt x="536" y="335"/>
                  </a:lnTo>
                  <a:lnTo>
                    <a:pt x="545" y="341"/>
                  </a:lnTo>
                  <a:lnTo>
                    <a:pt x="547" y="341"/>
                  </a:lnTo>
                  <a:lnTo>
                    <a:pt x="551" y="339"/>
                  </a:lnTo>
                  <a:lnTo>
                    <a:pt x="551" y="339"/>
                  </a:lnTo>
                  <a:lnTo>
                    <a:pt x="549" y="337"/>
                  </a:lnTo>
                  <a:lnTo>
                    <a:pt x="547" y="335"/>
                  </a:lnTo>
                  <a:lnTo>
                    <a:pt x="543" y="330"/>
                  </a:lnTo>
                  <a:lnTo>
                    <a:pt x="542" y="328"/>
                  </a:lnTo>
                  <a:lnTo>
                    <a:pt x="536" y="324"/>
                  </a:lnTo>
                  <a:lnTo>
                    <a:pt x="530" y="322"/>
                  </a:lnTo>
                  <a:lnTo>
                    <a:pt x="525" y="320"/>
                  </a:lnTo>
                  <a:lnTo>
                    <a:pt x="523" y="318"/>
                  </a:lnTo>
                  <a:lnTo>
                    <a:pt x="519" y="320"/>
                  </a:lnTo>
                  <a:lnTo>
                    <a:pt x="519" y="322"/>
                  </a:lnTo>
                  <a:lnTo>
                    <a:pt x="517" y="324"/>
                  </a:lnTo>
                  <a:lnTo>
                    <a:pt x="517" y="326"/>
                  </a:lnTo>
                  <a:lnTo>
                    <a:pt x="515" y="328"/>
                  </a:lnTo>
                  <a:lnTo>
                    <a:pt x="513" y="330"/>
                  </a:lnTo>
                  <a:lnTo>
                    <a:pt x="513" y="330"/>
                  </a:lnTo>
                  <a:lnTo>
                    <a:pt x="515" y="330"/>
                  </a:lnTo>
                  <a:close/>
                  <a:moveTo>
                    <a:pt x="562" y="330"/>
                  </a:moveTo>
                  <a:lnTo>
                    <a:pt x="564" y="330"/>
                  </a:lnTo>
                  <a:lnTo>
                    <a:pt x="566" y="331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6" y="328"/>
                  </a:lnTo>
                  <a:lnTo>
                    <a:pt x="566" y="326"/>
                  </a:lnTo>
                  <a:lnTo>
                    <a:pt x="566" y="326"/>
                  </a:lnTo>
                  <a:lnTo>
                    <a:pt x="566" y="326"/>
                  </a:lnTo>
                  <a:lnTo>
                    <a:pt x="564" y="324"/>
                  </a:lnTo>
                  <a:lnTo>
                    <a:pt x="564" y="322"/>
                  </a:lnTo>
                  <a:lnTo>
                    <a:pt x="566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2" y="322"/>
                  </a:lnTo>
                  <a:lnTo>
                    <a:pt x="562" y="322"/>
                  </a:lnTo>
                  <a:lnTo>
                    <a:pt x="561" y="322"/>
                  </a:lnTo>
                  <a:lnTo>
                    <a:pt x="561" y="324"/>
                  </a:lnTo>
                  <a:lnTo>
                    <a:pt x="561" y="326"/>
                  </a:lnTo>
                  <a:lnTo>
                    <a:pt x="561" y="326"/>
                  </a:lnTo>
                  <a:lnTo>
                    <a:pt x="562" y="330"/>
                  </a:lnTo>
                  <a:lnTo>
                    <a:pt x="562" y="330"/>
                  </a:lnTo>
                  <a:close/>
                  <a:moveTo>
                    <a:pt x="583" y="348"/>
                  </a:moveTo>
                  <a:lnTo>
                    <a:pt x="583" y="348"/>
                  </a:lnTo>
                  <a:lnTo>
                    <a:pt x="585" y="350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3" y="347"/>
                  </a:lnTo>
                  <a:lnTo>
                    <a:pt x="583" y="348"/>
                  </a:lnTo>
                  <a:lnTo>
                    <a:pt x="583" y="348"/>
                  </a:lnTo>
                  <a:lnTo>
                    <a:pt x="583" y="348"/>
                  </a:lnTo>
                  <a:close/>
                  <a:moveTo>
                    <a:pt x="566" y="322"/>
                  </a:moveTo>
                  <a:lnTo>
                    <a:pt x="566" y="320"/>
                  </a:lnTo>
                  <a:lnTo>
                    <a:pt x="566" y="320"/>
                  </a:lnTo>
                  <a:lnTo>
                    <a:pt x="564" y="318"/>
                  </a:lnTo>
                  <a:lnTo>
                    <a:pt x="564" y="320"/>
                  </a:lnTo>
                  <a:lnTo>
                    <a:pt x="564" y="322"/>
                  </a:lnTo>
                  <a:lnTo>
                    <a:pt x="566" y="322"/>
                  </a:lnTo>
                  <a:close/>
                  <a:moveTo>
                    <a:pt x="545" y="348"/>
                  </a:moveTo>
                  <a:lnTo>
                    <a:pt x="545" y="348"/>
                  </a:lnTo>
                  <a:lnTo>
                    <a:pt x="547" y="347"/>
                  </a:lnTo>
                  <a:lnTo>
                    <a:pt x="547" y="345"/>
                  </a:lnTo>
                  <a:lnTo>
                    <a:pt x="547" y="345"/>
                  </a:lnTo>
                  <a:lnTo>
                    <a:pt x="545" y="345"/>
                  </a:lnTo>
                  <a:lnTo>
                    <a:pt x="545" y="345"/>
                  </a:lnTo>
                  <a:lnTo>
                    <a:pt x="545" y="345"/>
                  </a:lnTo>
                  <a:lnTo>
                    <a:pt x="545" y="345"/>
                  </a:lnTo>
                  <a:lnTo>
                    <a:pt x="543" y="347"/>
                  </a:lnTo>
                  <a:lnTo>
                    <a:pt x="543" y="347"/>
                  </a:lnTo>
                  <a:lnTo>
                    <a:pt x="543" y="347"/>
                  </a:lnTo>
                  <a:lnTo>
                    <a:pt x="543" y="347"/>
                  </a:lnTo>
                  <a:lnTo>
                    <a:pt x="543" y="348"/>
                  </a:lnTo>
                  <a:lnTo>
                    <a:pt x="545" y="348"/>
                  </a:lnTo>
                  <a:lnTo>
                    <a:pt x="545" y="348"/>
                  </a:lnTo>
                  <a:close/>
                  <a:moveTo>
                    <a:pt x="547" y="358"/>
                  </a:moveTo>
                  <a:lnTo>
                    <a:pt x="547" y="360"/>
                  </a:lnTo>
                  <a:lnTo>
                    <a:pt x="549" y="362"/>
                  </a:lnTo>
                  <a:lnTo>
                    <a:pt x="549" y="362"/>
                  </a:lnTo>
                  <a:lnTo>
                    <a:pt x="551" y="364"/>
                  </a:lnTo>
                  <a:lnTo>
                    <a:pt x="551" y="364"/>
                  </a:lnTo>
                  <a:lnTo>
                    <a:pt x="553" y="362"/>
                  </a:lnTo>
                  <a:lnTo>
                    <a:pt x="559" y="362"/>
                  </a:lnTo>
                  <a:lnTo>
                    <a:pt x="559" y="360"/>
                  </a:lnTo>
                  <a:lnTo>
                    <a:pt x="559" y="358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59" y="354"/>
                  </a:lnTo>
                  <a:lnTo>
                    <a:pt x="557" y="352"/>
                  </a:lnTo>
                  <a:lnTo>
                    <a:pt x="557" y="352"/>
                  </a:lnTo>
                  <a:lnTo>
                    <a:pt x="555" y="350"/>
                  </a:lnTo>
                  <a:lnTo>
                    <a:pt x="555" y="350"/>
                  </a:lnTo>
                  <a:lnTo>
                    <a:pt x="553" y="350"/>
                  </a:lnTo>
                  <a:lnTo>
                    <a:pt x="551" y="350"/>
                  </a:lnTo>
                  <a:lnTo>
                    <a:pt x="549" y="352"/>
                  </a:lnTo>
                  <a:lnTo>
                    <a:pt x="547" y="358"/>
                  </a:lnTo>
                  <a:close/>
                  <a:moveTo>
                    <a:pt x="566" y="337"/>
                  </a:moveTo>
                  <a:lnTo>
                    <a:pt x="568" y="337"/>
                  </a:lnTo>
                  <a:lnTo>
                    <a:pt x="568" y="337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70" y="339"/>
                  </a:lnTo>
                  <a:lnTo>
                    <a:pt x="570" y="339"/>
                  </a:lnTo>
                  <a:lnTo>
                    <a:pt x="572" y="339"/>
                  </a:lnTo>
                  <a:lnTo>
                    <a:pt x="572" y="337"/>
                  </a:lnTo>
                  <a:lnTo>
                    <a:pt x="570" y="337"/>
                  </a:lnTo>
                  <a:lnTo>
                    <a:pt x="570" y="335"/>
                  </a:lnTo>
                  <a:lnTo>
                    <a:pt x="570" y="335"/>
                  </a:lnTo>
                  <a:lnTo>
                    <a:pt x="566" y="337"/>
                  </a:lnTo>
                  <a:lnTo>
                    <a:pt x="566" y="337"/>
                  </a:lnTo>
                  <a:close/>
                  <a:moveTo>
                    <a:pt x="543" y="354"/>
                  </a:moveTo>
                  <a:lnTo>
                    <a:pt x="543" y="354"/>
                  </a:lnTo>
                  <a:lnTo>
                    <a:pt x="543" y="352"/>
                  </a:lnTo>
                  <a:lnTo>
                    <a:pt x="542" y="35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2" y="356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5" y="358"/>
                  </a:lnTo>
                  <a:lnTo>
                    <a:pt x="545" y="358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3" y="354"/>
                  </a:lnTo>
                  <a:close/>
                  <a:moveTo>
                    <a:pt x="559" y="322"/>
                  </a:moveTo>
                  <a:lnTo>
                    <a:pt x="561" y="322"/>
                  </a:lnTo>
                  <a:lnTo>
                    <a:pt x="561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2"/>
                  </a:lnTo>
                  <a:lnTo>
                    <a:pt x="559" y="322"/>
                  </a:lnTo>
                  <a:lnTo>
                    <a:pt x="559" y="322"/>
                  </a:lnTo>
                  <a:lnTo>
                    <a:pt x="559" y="322"/>
                  </a:lnTo>
                  <a:close/>
                  <a:moveTo>
                    <a:pt x="576" y="347"/>
                  </a:move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4" y="345"/>
                  </a:lnTo>
                  <a:lnTo>
                    <a:pt x="574" y="347"/>
                  </a:lnTo>
                  <a:lnTo>
                    <a:pt x="576" y="347"/>
                  </a:lnTo>
                  <a:lnTo>
                    <a:pt x="576" y="347"/>
                  </a:lnTo>
                  <a:close/>
                  <a:moveTo>
                    <a:pt x="568" y="339"/>
                  </a:moveTo>
                  <a:lnTo>
                    <a:pt x="568" y="341"/>
                  </a:lnTo>
                  <a:lnTo>
                    <a:pt x="568" y="341"/>
                  </a:lnTo>
                  <a:lnTo>
                    <a:pt x="572" y="341"/>
                  </a:lnTo>
                  <a:lnTo>
                    <a:pt x="572" y="343"/>
                  </a:lnTo>
                  <a:lnTo>
                    <a:pt x="574" y="345"/>
                  </a:lnTo>
                  <a:lnTo>
                    <a:pt x="574" y="345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4" y="341"/>
                  </a:lnTo>
                  <a:lnTo>
                    <a:pt x="572" y="341"/>
                  </a:lnTo>
                  <a:lnTo>
                    <a:pt x="572" y="341"/>
                  </a:lnTo>
                  <a:lnTo>
                    <a:pt x="568" y="339"/>
                  </a:lnTo>
                  <a:lnTo>
                    <a:pt x="568" y="339"/>
                  </a:lnTo>
                  <a:close/>
                  <a:moveTo>
                    <a:pt x="576" y="367"/>
                  </a:moveTo>
                  <a:lnTo>
                    <a:pt x="576" y="367"/>
                  </a:lnTo>
                  <a:lnTo>
                    <a:pt x="578" y="369"/>
                  </a:lnTo>
                  <a:lnTo>
                    <a:pt x="578" y="369"/>
                  </a:lnTo>
                  <a:lnTo>
                    <a:pt x="578" y="369"/>
                  </a:lnTo>
                  <a:lnTo>
                    <a:pt x="578" y="367"/>
                  </a:lnTo>
                  <a:lnTo>
                    <a:pt x="576" y="367"/>
                  </a:lnTo>
                  <a:close/>
                  <a:moveTo>
                    <a:pt x="574" y="348"/>
                  </a:moveTo>
                  <a:lnTo>
                    <a:pt x="574" y="347"/>
                  </a:lnTo>
                  <a:lnTo>
                    <a:pt x="572" y="347"/>
                  </a:lnTo>
                  <a:lnTo>
                    <a:pt x="572" y="345"/>
                  </a:lnTo>
                  <a:lnTo>
                    <a:pt x="570" y="343"/>
                  </a:lnTo>
                  <a:lnTo>
                    <a:pt x="570" y="343"/>
                  </a:lnTo>
                  <a:lnTo>
                    <a:pt x="568" y="341"/>
                  </a:lnTo>
                  <a:lnTo>
                    <a:pt x="566" y="341"/>
                  </a:lnTo>
                  <a:lnTo>
                    <a:pt x="566" y="339"/>
                  </a:lnTo>
                  <a:lnTo>
                    <a:pt x="566" y="339"/>
                  </a:lnTo>
                  <a:lnTo>
                    <a:pt x="564" y="337"/>
                  </a:lnTo>
                  <a:lnTo>
                    <a:pt x="564" y="337"/>
                  </a:lnTo>
                  <a:lnTo>
                    <a:pt x="562" y="339"/>
                  </a:lnTo>
                  <a:lnTo>
                    <a:pt x="562" y="341"/>
                  </a:lnTo>
                  <a:lnTo>
                    <a:pt x="562" y="343"/>
                  </a:lnTo>
                  <a:lnTo>
                    <a:pt x="562" y="343"/>
                  </a:lnTo>
                  <a:lnTo>
                    <a:pt x="562" y="345"/>
                  </a:lnTo>
                  <a:lnTo>
                    <a:pt x="562" y="347"/>
                  </a:lnTo>
                  <a:lnTo>
                    <a:pt x="564" y="350"/>
                  </a:lnTo>
                  <a:lnTo>
                    <a:pt x="566" y="350"/>
                  </a:lnTo>
                  <a:lnTo>
                    <a:pt x="566" y="352"/>
                  </a:lnTo>
                  <a:lnTo>
                    <a:pt x="566" y="354"/>
                  </a:lnTo>
                  <a:lnTo>
                    <a:pt x="568" y="354"/>
                  </a:lnTo>
                  <a:lnTo>
                    <a:pt x="570" y="352"/>
                  </a:lnTo>
                  <a:lnTo>
                    <a:pt x="572" y="352"/>
                  </a:lnTo>
                  <a:lnTo>
                    <a:pt x="574" y="348"/>
                  </a:lnTo>
                  <a:close/>
                  <a:moveTo>
                    <a:pt x="572" y="356"/>
                  </a:moveTo>
                  <a:lnTo>
                    <a:pt x="572" y="356"/>
                  </a:lnTo>
                  <a:lnTo>
                    <a:pt x="574" y="354"/>
                  </a:lnTo>
                  <a:lnTo>
                    <a:pt x="574" y="352"/>
                  </a:lnTo>
                  <a:lnTo>
                    <a:pt x="574" y="352"/>
                  </a:lnTo>
                  <a:lnTo>
                    <a:pt x="574" y="350"/>
                  </a:lnTo>
                  <a:lnTo>
                    <a:pt x="574" y="350"/>
                  </a:lnTo>
                  <a:lnTo>
                    <a:pt x="574" y="350"/>
                  </a:lnTo>
                  <a:lnTo>
                    <a:pt x="572" y="350"/>
                  </a:lnTo>
                  <a:lnTo>
                    <a:pt x="572" y="352"/>
                  </a:lnTo>
                  <a:lnTo>
                    <a:pt x="572" y="352"/>
                  </a:lnTo>
                  <a:lnTo>
                    <a:pt x="570" y="354"/>
                  </a:lnTo>
                  <a:lnTo>
                    <a:pt x="570" y="354"/>
                  </a:lnTo>
                  <a:lnTo>
                    <a:pt x="570" y="356"/>
                  </a:lnTo>
                  <a:lnTo>
                    <a:pt x="572" y="356"/>
                  </a:lnTo>
                  <a:close/>
                  <a:moveTo>
                    <a:pt x="579" y="362"/>
                  </a:moveTo>
                  <a:lnTo>
                    <a:pt x="579" y="364"/>
                  </a:lnTo>
                  <a:lnTo>
                    <a:pt x="579" y="364"/>
                  </a:lnTo>
                  <a:lnTo>
                    <a:pt x="581" y="364"/>
                  </a:lnTo>
                  <a:lnTo>
                    <a:pt x="581" y="364"/>
                  </a:lnTo>
                  <a:lnTo>
                    <a:pt x="579" y="364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8" y="362"/>
                  </a:lnTo>
                  <a:lnTo>
                    <a:pt x="578" y="360"/>
                  </a:lnTo>
                  <a:lnTo>
                    <a:pt x="578" y="360"/>
                  </a:lnTo>
                  <a:lnTo>
                    <a:pt x="578" y="360"/>
                  </a:lnTo>
                  <a:lnTo>
                    <a:pt x="578" y="360"/>
                  </a:lnTo>
                  <a:lnTo>
                    <a:pt x="579" y="362"/>
                  </a:lnTo>
                  <a:close/>
                  <a:moveTo>
                    <a:pt x="246" y="392"/>
                  </a:moveTo>
                  <a:lnTo>
                    <a:pt x="248" y="392"/>
                  </a:lnTo>
                  <a:lnTo>
                    <a:pt x="250" y="392"/>
                  </a:lnTo>
                  <a:lnTo>
                    <a:pt x="254" y="392"/>
                  </a:lnTo>
                  <a:lnTo>
                    <a:pt x="256" y="392"/>
                  </a:lnTo>
                  <a:lnTo>
                    <a:pt x="258" y="392"/>
                  </a:lnTo>
                  <a:lnTo>
                    <a:pt x="260" y="390"/>
                  </a:lnTo>
                  <a:lnTo>
                    <a:pt x="258" y="388"/>
                  </a:lnTo>
                  <a:lnTo>
                    <a:pt x="256" y="386"/>
                  </a:lnTo>
                  <a:lnTo>
                    <a:pt x="254" y="386"/>
                  </a:lnTo>
                  <a:lnTo>
                    <a:pt x="252" y="386"/>
                  </a:lnTo>
                  <a:lnTo>
                    <a:pt x="250" y="386"/>
                  </a:lnTo>
                  <a:lnTo>
                    <a:pt x="246" y="386"/>
                  </a:lnTo>
                  <a:lnTo>
                    <a:pt x="244" y="386"/>
                  </a:lnTo>
                  <a:lnTo>
                    <a:pt x="241" y="386"/>
                  </a:lnTo>
                  <a:lnTo>
                    <a:pt x="239" y="386"/>
                  </a:lnTo>
                  <a:lnTo>
                    <a:pt x="237" y="388"/>
                  </a:lnTo>
                  <a:lnTo>
                    <a:pt x="237" y="390"/>
                  </a:lnTo>
                  <a:lnTo>
                    <a:pt x="239" y="392"/>
                  </a:lnTo>
                  <a:lnTo>
                    <a:pt x="241" y="392"/>
                  </a:lnTo>
                  <a:lnTo>
                    <a:pt x="242" y="392"/>
                  </a:lnTo>
                  <a:lnTo>
                    <a:pt x="246" y="39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FFFFFF"/>
              </a:solidFill>
            </a:ln>
            <a:effectLst>
              <a:outerShdw blurRad="177800" dist="38100" dir="5400000" algn="t" rotWithShape="0">
                <a:prstClr val="black">
                  <a:alpha val="26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7F2D194-788F-4E4E-A908-0EEF640E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3018"/>
              <a:ext cx="28" cy="23"/>
            </a:xfrm>
            <a:custGeom>
              <a:avLst/>
              <a:gdLst>
                <a:gd name="T0" fmla="*/ 0 w 28"/>
                <a:gd name="T1" fmla="*/ 11 h 23"/>
                <a:gd name="T2" fmla="*/ 2 w 28"/>
                <a:gd name="T3" fmla="*/ 11 h 23"/>
                <a:gd name="T4" fmla="*/ 5 w 28"/>
                <a:gd name="T5" fmla="*/ 9 h 23"/>
                <a:gd name="T6" fmla="*/ 7 w 28"/>
                <a:gd name="T7" fmla="*/ 9 h 23"/>
                <a:gd name="T8" fmla="*/ 7 w 28"/>
                <a:gd name="T9" fmla="*/ 8 h 23"/>
                <a:gd name="T10" fmla="*/ 9 w 28"/>
                <a:gd name="T11" fmla="*/ 6 h 23"/>
                <a:gd name="T12" fmla="*/ 11 w 28"/>
                <a:gd name="T13" fmla="*/ 6 h 23"/>
                <a:gd name="T14" fmla="*/ 13 w 28"/>
                <a:gd name="T15" fmla="*/ 4 h 23"/>
                <a:gd name="T16" fmla="*/ 17 w 28"/>
                <a:gd name="T17" fmla="*/ 4 h 23"/>
                <a:gd name="T18" fmla="*/ 24 w 28"/>
                <a:gd name="T19" fmla="*/ 2 h 23"/>
                <a:gd name="T20" fmla="*/ 24 w 28"/>
                <a:gd name="T21" fmla="*/ 2 h 23"/>
                <a:gd name="T22" fmla="*/ 24 w 28"/>
                <a:gd name="T23" fmla="*/ 0 h 23"/>
                <a:gd name="T24" fmla="*/ 26 w 28"/>
                <a:gd name="T25" fmla="*/ 0 h 23"/>
                <a:gd name="T26" fmla="*/ 28 w 28"/>
                <a:gd name="T27" fmla="*/ 0 h 23"/>
                <a:gd name="T28" fmla="*/ 28 w 28"/>
                <a:gd name="T29" fmla="*/ 2 h 23"/>
                <a:gd name="T30" fmla="*/ 26 w 28"/>
                <a:gd name="T31" fmla="*/ 6 h 23"/>
                <a:gd name="T32" fmla="*/ 26 w 28"/>
                <a:gd name="T33" fmla="*/ 8 h 23"/>
                <a:gd name="T34" fmla="*/ 26 w 28"/>
                <a:gd name="T35" fmla="*/ 8 h 23"/>
                <a:gd name="T36" fmla="*/ 26 w 28"/>
                <a:gd name="T37" fmla="*/ 9 h 23"/>
                <a:gd name="T38" fmla="*/ 26 w 28"/>
                <a:gd name="T39" fmla="*/ 9 h 23"/>
                <a:gd name="T40" fmla="*/ 24 w 28"/>
                <a:gd name="T41" fmla="*/ 11 h 23"/>
                <a:gd name="T42" fmla="*/ 22 w 28"/>
                <a:gd name="T43" fmla="*/ 11 h 23"/>
                <a:gd name="T44" fmla="*/ 22 w 28"/>
                <a:gd name="T45" fmla="*/ 13 h 23"/>
                <a:gd name="T46" fmla="*/ 22 w 28"/>
                <a:gd name="T47" fmla="*/ 13 h 23"/>
                <a:gd name="T48" fmla="*/ 20 w 28"/>
                <a:gd name="T49" fmla="*/ 13 h 23"/>
                <a:gd name="T50" fmla="*/ 20 w 28"/>
                <a:gd name="T51" fmla="*/ 13 h 23"/>
                <a:gd name="T52" fmla="*/ 20 w 28"/>
                <a:gd name="T53" fmla="*/ 15 h 23"/>
                <a:gd name="T54" fmla="*/ 20 w 28"/>
                <a:gd name="T55" fmla="*/ 15 h 23"/>
                <a:gd name="T56" fmla="*/ 20 w 28"/>
                <a:gd name="T57" fmla="*/ 17 h 23"/>
                <a:gd name="T58" fmla="*/ 20 w 28"/>
                <a:gd name="T59" fmla="*/ 17 h 23"/>
                <a:gd name="T60" fmla="*/ 20 w 28"/>
                <a:gd name="T61" fmla="*/ 17 h 23"/>
                <a:gd name="T62" fmla="*/ 20 w 28"/>
                <a:gd name="T63" fmla="*/ 19 h 23"/>
                <a:gd name="T64" fmla="*/ 20 w 28"/>
                <a:gd name="T65" fmla="*/ 19 h 23"/>
                <a:gd name="T66" fmla="*/ 19 w 28"/>
                <a:gd name="T67" fmla="*/ 21 h 23"/>
                <a:gd name="T68" fmla="*/ 19 w 28"/>
                <a:gd name="T69" fmla="*/ 21 h 23"/>
                <a:gd name="T70" fmla="*/ 17 w 28"/>
                <a:gd name="T71" fmla="*/ 21 h 23"/>
                <a:gd name="T72" fmla="*/ 17 w 28"/>
                <a:gd name="T73" fmla="*/ 21 h 23"/>
                <a:gd name="T74" fmla="*/ 15 w 28"/>
                <a:gd name="T75" fmla="*/ 23 h 23"/>
                <a:gd name="T76" fmla="*/ 15 w 28"/>
                <a:gd name="T77" fmla="*/ 23 h 23"/>
                <a:gd name="T78" fmla="*/ 15 w 28"/>
                <a:gd name="T79" fmla="*/ 23 h 23"/>
                <a:gd name="T80" fmla="*/ 15 w 28"/>
                <a:gd name="T81" fmla="*/ 21 h 23"/>
                <a:gd name="T82" fmla="*/ 15 w 28"/>
                <a:gd name="T83" fmla="*/ 21 h 23"/>
                <a:gd name="T84" fmla="*/ 15 w 28"/>
                <a:gd name="T85" fmla="*/ 19 h 23"/>
                <a:gd name="T86" fmla="*/ 15 w 28"/>
                <a:gd name="T87" fmla="*/ 19 h 23"/>
                <a:gd name="T88" fmla="*/ 15 w 28"/>
                <a:gd name="T89" fmla="*/ 17 h 23"/>
                <a:gd name="T90" fmla="*/ 15 w 28"/>
                <a:gd name="T91" fmla="*/ 17 h 23"/>
                <a:gd name="T92" fmla="*/ 13 w 28"/>
                <a:gd name="T93" fmla="*/ 15 h 23"/>
                <a:gd name="T94" fmla="*/ 13 w 28"/>
                <a:gd name="T95" fmla="*/ 15 h 23"/>
                <a:gd name="T96" fmla="*/ 11 w 28"/>
                <a:gd name="T97" fmla="*/ 13 h 23"/>
                <a:gd name="T98" fmla="*/ 11 w 28"/>
                <a:gd name="T99" fmla="*/ 13 h 23"/>
                <a:gd name="T100" fmla="*/ 9 w 28"/>
                <a:gd name="T101" fmla="*/ 13 h 23"/>
                <a:gd name="T102" fmla="*/ 9 w 28"/>
                <a:gd name="T103" fmla="*/ 13 h 23"/>
                <a:gd name="T104" fmla="*/ 7 w 28"/>
                <a:gd name="T105" fmla="*/ 15 h 23"/>
                <a:gd name="T106" fmla="*/ 7 w 28"/>
                <a:gd name="T107" fmla="*/ 17 h 23"/>
                <a:gd name="T108" fmla="*/ 5 w 28"/>
                <a:gd name="T109" fmla="*/ 17 h 23"/>
                <a:gd name="T110" fmla="*/ 3 w 28"/>
                <a:gd name="T111" fmla="*/ 17 h 23"/>
                <a:gd name="T112" fmla="*/ 2 w 28"/>
                <a:gd name="T113" fmla="*/ 15 h 23"/>
                <a:gd name="T114" fmla="*/ 0 w 28"/>
                <a:gd name="T1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lnTo>
                    <a:pt x="2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53FCBD6E-7012-4B71-9C63-130041C5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2948"/>
              <a:ext cx="11" cy="11"/>
            </a:xfrm>
            <a:custGeom>
              <a:avLst/>
              <a:gdLst>
                <a:gd name="T0" fmla="*/ 6 w 11"/>
                <a:gd name="T1" fmla="*/ 11 h 11"/>
                <a:gd name="T2" fmla="*/ 6 w 11"/>
                <a:gd name="T3" fmla="*/ 11 h 11"/>
                <a:gd name="T4" fmla="*/ 6 w 11"/>
                <a:gd name="T5" fmla="*/ 11 h 11"/>
                <a:gd name="T6" fmla="*/ 4 w 11"/>
                <a:gd name="T7" fmla="*/ 11 h 11"/>
                <a:gd name="T8" fmla="*/ 2 w 11"/>
                <a:gd name="T9" fmla="*/ 11 h 11"/>
                <a:gd name="T10" fmla="*/ 2 w 11"/>
                <a:gd name="T11" fmla="*/ 9 h 11"/>
                <a:gd name="T12" fmla="*/ 2 w 11"/>
                <a:gd name="T13" fmla="*/ 9 h 11"/>
                <a:gd name="T14" fmla="*/ 0 w 11"/>
                <a:gd name="T15" fmla="*/ 9 h 11"/>
                <a:gd name="T16" fmla="*/ 0 w 11"/>
                <a:gd name="T17" fmla="*/ 7 h 11"/>
                <a:gd name="T18" fmla="*/ 2 w 11"/>
                <a:gd name="T19" fmla="*/ 7 h 11"/>
                <a:gd name="T20" fmla="*/ 2 w 11"/>
                <a:gd name="T21" fmla="*/ 6 h 11"/>
                <a:gd name="T22" fmla="*/ 4 w 11"/>
                <a:gd name="T23" fmla="*/ 4 h 11"/>
                <a:gd name="T24" fmla="*/ 6 w 11"/>
                <a:gd name="T25" fmla="*/ 4 h 11"/>
                <a:gd name="T26" fmla="*/ 6 w 11"/>
                <a:gd name="T27" fmla="*/ 2 h 11"/>
                <a:gd name="T28" fmla="*/ 8 w 11"/>
                <a:gd name="T29" fmla="*/ 0 h 11"/>
                <a:gd name="T30" fmla="*/ 10 w 11"/>
                <a:gd name="T31" fmla="*/ 0 h 11"/>
                <a:gd name="T32" fmla="*/ 11 w 11"/>
                <a:gd name="T33" fmla="*/ 0 h 11"/>
                <a:gd name="T34" fmla="*/ 10 w 11"/>
                <a:gd name="T35" fmla="*/ 2 h 11"/>
                <a:gd name="T36" fmla="*/ 8 w 11"/>
                <a:gd name="T37" fmla="*/ 9 h 11"/>
                <a:gd name="T38" fmla="*/ 8 w 11"/>
                <a:gd name="T39" fmla="*/ 11 h 11"/>
                <a:gd name="T40" fmla="*/ 8 w 11"/>
                <a:gd name="T41" fmla="*/ 11 h 11"/>
                <a:gd name="T42" fmla="*/ 6 w 11"/>
                <a:gd name="T4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81DBABAB-B3D1-483F-9055-C2F64333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959"/>
              <a:ext cx="163" cy="80"/>
            </a:xfrm>
            <a:custGeom>
              <a:avLst/>
              <a:gdLst>
                <a:gd name="T0" fmla="*/ 8 w 163"/>
                <a:gd name="T1" fmla="*/ 72 h 80"/>
                <a:gd name="T2" fmla="*/ 8 w 163"/>
                <a:gd name="T3" fmla="*/ 70 h 80"/>
                <a:gd name="T4" fmla="*/ 4 w 163"/>
                <a:gd name="T5" fmla="*/ 67 h 80"/>
                <a:gd name="T6" fmla="*/ 8 w 163"/>
                <a:gd name="T7" fmla="*/ 59 h 80"/>
                <a:gd name="T8" fmla="*/ 10 w 163"/>
                <a:gd name="T9" fmla="*/ 61 h 80"/>
                <a:gd name="T10" fmla="*/ 14 w 163"/>
                <a:gd name="T11" fmla="*/ 61 h 80"/>
                <a:gd name="T12" fmla="*/ 17 w 163"/>
                <a:gd name="T13" fmla="*/ 59 h 80"/>
                <a:gd name="T14" fmla="*/ 17 w 163"/>
                <a:gd name="T15" fmla="*/ 57 h 80"/>
                <a:gd name="T16" fmla="*/ 15 w 163"/>
                <a:gd name="T17" fmla="*/ 49 h 80"/>
                <a:gd name="T18" fmla="*/ 14 w 163"/>
                <a:gd name="T19" fmla="*/ 46 h 80"/>
                <a:gd name="T20" fmla="*/ 12 w 163"/>
                <a:gd name="T21" fmla="*/ 48 h 80"/>
                <a:gd name="T22" fmla="*/ 6 w 163"/>
                <a:gd name="T23" fmla="*/ 51 h 80"/>
                <a:gd name="T24" fmla="*/ 2 w 163"/>
                <a:gd name="T25" fmla="*/ 51 h 80"/>
                <a:gd name="T26" fmla="*/ 2 w 163"/>
                <a:gd name="T27" fmla="*/ 46 h 80"/>
                <a:gd name="T28" fmla="*/ 8 w 163"/>
                <a:gd name="T29" fmla="*/ 36 h 80"/>
                <a:gd name="T30" fmla="*/ 14 w 163"/>
                <a:gd name="T31" fmla="*/ 32 h 80"/>
                <a:gd name="T32" fmla="*/ 15 w 163"/>
                <a:gd name="T33" fmla="*/ 23 h 80"/>
                <a:gd name="T34" fmla="*/ 23 w 163"/>
                <a:gd name="T35" fmla="*/ 21 h 80"/>
                <a:gd name="T36" fmla="*/ 29 w 163"/>
                <a:gd name="T37" fmla="*/ 19 h 80"/>
                <a:gd name="T38" fmla="*/ 40 w 163"/>
                <a:gd name="T39" fmla="*/ 17 h 80"/>
                <a:gd name="T40" fmla="*/ 48 w 163"/>
                <a:gd name="T41" fmla="*/ 15 h 80"/>
                <a:gd name="T42" fmla="*/ 57 w 163"/>
                <a:gd name="T43" fmla="*/ 15 h 80"/>
                <a:gd name="T44" fmla="*/ 78 w 163"/>
                <a:gd name="T45" fmla="*/ 13 h 80"/>
                <a:gd name="T46" fmla="*/ 86 w 163"/>
                <a:gd name="T47" fmla="*/ 13 h 80"/>
                <a:gd name="T48" fmla="*/ 95 w 163"/>
                <a:gd name="T49" fmla="*/ 10 h 80"/>
                <a:gd name="T50" fmla="*/ 101 w 163"/>
                <a:gd name="T51" fmla="*/ 8 h 80"/>
                <a:gd name="T52" fmla="*/ 106 w 163"/>
                <a:gd name="T53" fmla="*/ 10 h 80"/>
                <a:gd name="T54" fmla="*/ 114 w 163"/>
                <a:gd name="T55" fmla="*/ 12 h 80"/>
                <a:gd name="T56" fmla="*/ 123 w 163"/>
                <a:gd name="T57" fmla="*/ 8 h 80"/>
                <a:gd name="T58" fmla="*/ 129 w 163"/>
                <a:gd name="T59" fmla="*/ 8 h 80"/>
                <a:gd name="T60" fmla="*/ 140 w 163"/>
                <a:gd name="T61" fmla="*/ 0 h 80"/>
                <a:gd name="T62" fmla="*/ 150 w 163"/>
                <a:gd name="T63" fmla="*/ 4 h 80"/>
                <a:gd name="T64" fmla="*/ 156 w 163"/>
                <a:gd name="T65" fmla="*/ 2 h 80"/>
                <a:gd name="T66" fmla="*/ 157 w 163"/>
                <a:gd name="T67" fmla="*/ 4 h 80"/>
                <a:gd name="T68" fmla="*/ 163 w 163"/>
                <a:gd name="T69" fmla="*/ 8 h 80"/>
                <a:gd name="T70" fmla="*/ 148 w 163"/>
                <a:gd name="T71" fmla="*/ 19 h 80"/>
                <a:gd name="T72" fmla="*/ 139 w 163"/>
                <a:gd name="T73" fmla="*/ 27 h 80"/>
                <a:gd name="T74" fmla="*/ 120 w 163"/>
                <a:gd name="T75" fmla="*/ 31 h 80"/>
                <a:gd name="T76" fmla="*/ 116 w 163"/>
                <a:gd name="T77" fmla="*/ 34 h 80"/>
                <a:gd name="T78" fmla="*/ 108 w 163"/>
                <a:gd name="T79" fmla="*/ 42 h 80"/>
                <a:gd name="T80" fmla="*/ 82 w 163"/>
                <a:gd name="T81" fmla="*/ 48 h 80"/>
                <a:gd name="T82" fmla="*/ 65 w 163"/>
                <a:gd name="T83" fmla="*/ 55 h 80"/>
                <a:gd name="T84" fmla="*/ 59 w 163"/>
                <a:gd name="T85" fmla="*/ 57 h 80"/>
                <a:gd name="T86" fmla="*/ 48 w 163"/>
                <a:gd name="T87" fmla="*/ 59 h 80"/>
                <a:gd name="T88" fmla="*/ 33 w 163"/>
                <a:gd name="T89" fmla="*/ 67 h 80"/>
                <a:gd name="T90" fmla="*/ 23 w 163"/>
                <a:gd name="T91" fmla="*/ 72 h 80"/>
                <a:gd name="T92" fmla="*/ 19 w 163"/>
                <a:gd name="T93" fmla="*/ 76 h 80"/>
                <a:gd name="T94" fmla="*/ 14 w 163"/>
                <a:gd name="T95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80">
                  <a:moveTo>
                    <a:pt x="12" y="80"/>
                  </a:moveTo>
                  <a:lnTo>
                    <a:pt x="10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1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9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4" y="13"/>
                  </a:lnTo>
                  <a:lnTo>
                    <a:pt x="78" y="13"/>
                  </a:lnTo>
                  <a:lnTo>
                    <a:pt x="80" y="15"/>
                  </a:lnTo>
                  <a:lnTo>
                    <a:pt x="80" y="13"/>
                  </a:lnTo>
                  <a:lnTo>
                    <a:pt x="84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61" y="6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57" y="12"/>
                  </a:lnTo>
                  <a:lnTo>
                    <a:pt x="154" y="15"/>
                  </a:lnTo>
                  <a:lnTo>
                    <a:pt x="148" y="19"/>
                  </a:lnTo>
                  <a:lnTo>
                    <a:pt x="144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39" y="27"/>
                  </a:lnTo>
                  <a:lnTo>
                    <a:pt x="133" y="29"/>
                  </a:lnTo>
                  <a:lnTo>
                    <a:pt x="131" y="31"/>
                  </a:lnTo>
                  <a:lnTo>
                    <a:pt x="121" y="31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6" y="44"/>
                  </a:lnTo>
                  <a:lnTo>
                    <a:pt x="103" y="44"/>
                  </a:lnTo>
                  <a:lnTo>
                    <a:pt x="86" y="46"/>
                  </a:lnTo>
                  <a:lnTo>
                    <a:pt x="82" y="48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3" y="61"/>
                  </a:lnTo>
                  <a:lnTo>
                    <a:pt x="51" y="61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7EC6FDDE-C4C2-46F1-9620-17366B7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3018"/>
              <a:ext cx="28" cy="23"/>
            </a:xfrm>
            <a:custGeom>
              <a:avLst/>
              <a:gdLst>
                <a:gd name="T0" fmla="*/ 0 w 28"/>
                <a:gd name="T1" fmla="*/ 11 h 23"/>
                <a:gd name="T2" fmla="*/ 2 w 28"/>
                <a:gd name="T3" fmla="*/ 11 h 23"/>
                <a:gd name="T4" fmla="*/ 5 w 28"/>
                <a:gd name="T5" fmla="*/ 9 h 23"/>
                <a:gd name="T6" fmla="*/ 7 w 28"/>
                <a:gd name="T7" fmla="*/ 9 h 23"/>
                <a:gd name="T8" fmla="*/ 7 w 28"/>
                <a:gd name="T9" fmla="*/ 8 h 23"/>
                <a:gd name="T10" fmla="*/ 9 w 28"/>
                <a:gd name="T11" fmla="*/ 6 h 23"/>
                <a:gd name="T12" fmla="*/ 11 w 28"/>
                <a:gd name="T13" fmla="*/ 6 h 23"/>
                <a:gd name="T14" fmla="*/ 13 w 28"/>
                <a:gd name="T15" fmla="*/ 4 h 23"/>
                <a:gd name="T16" fmla="*/ 17 w 28"/>
                <a:gd name="T17" fmla="*/ 4 h 23"/>
                <a:gd name="T18" fmla="*/ 24 w 28"/>
                <a:gd name="T19" fmla="*/ 2 h 23"/>
                <a:gd name="T20" fmla="*/ 24 w 28"/>
                <a:gd name="T21" fmla="*/ 2 h 23"/>
                <a:gd name="T22" fmla="*/ 24 w 28"/>
                <a:gd name="T23" fmla="*/ 0 h 23"/>
                <a:gd name="T24" fmla="*/ 26 w 28"/>
                <a:gd name="T25" fmla="*/ 0 h 23"/>
                <a:gd name="T26" fmla="*/ 28 w 28"/>
                <a:gd name="T27" fmla="*/ 0 h 23"/>
                <a:gd name="T28" fmla="*/ 28 w 28"/>
                <a:gd name="T29" fmla="*/ 2 h 23"/>
                <a:gd name="T30" fmla="*/ 26 w 28"/>
                <a:gd name="T31" fmla="*/ 6 h 23"/>
                <a:gd name="T32" fmla="*/ 26 w 28"/>
                <a:gd name="T33" fmla="*/ 8 h 23"/>
                <a:gd name="T34" fmla="*/ 26 w 28"/>
                <a:gd name="T35" fmla="*/ 8 h 23"/>
                <a:gd name="T36" fmla="*/ 26 w 28"/>
                <a:gd name="T37" fmla="*/ 9 h 23"/>
                <a:gd name="T38" fmla="*/ 26 w 28"/>
                <a:gd name="T39" fmla="*/ 9 h 23"/>
                <a:gd name="T40" fmla="*/ 24 w 28"/>
                <a:gd name="T41" fmla="*/ 11 h 23"/>
                <a:gd name="T42" fmla="*/ 22 w 28"/>
                <a:gd name="T43" fmla="*/ 11 h 23"/>
                <a:gd name="T44" fmla="*/ 22 w 28"/>
                <a:gd name="T45" fmla="*/ 13 h 23"/>
                <a:gd name="T46" fmla="*/ 22 w 28"/>
                <a:gd name="T47" fmla="*/ 13 h 23"/>
                <a:gd name="T48" fmla="*/ 20 w 28"/>
                <a:gd name="T49" fmla="*/ 13 h 23"/>
                <a:gd name="T50" fmla="*/ 20 w 28"/>
                <a:gd name="T51" fmla="*/ 13 h 23"/>
                <a:gd name="T52" fmla="*/ 20 w 28"/>
                <a:gd name="T53" fmla="*/ 15 h 23"/>
                <a:gd name="T54" fmla="*/ 20 w 28"/>
                <a:gd name="T55" fmla="*/ 15 h 23"/>
                <a:gd name="T56" fmla="*/ 20 w 28"/>
                <a:gd name="T57" fmla="*/ 17 h 23"/>
                <a:gd name="T58" fmla="*/ 20 w 28"/>
                <a:gd name="T59" fmla="*/ 17 h 23"/>
                <a:gd name="T60" fmla="*/ 20 w 28"/>
                <a:gd name="T61" fmla="*/ 17 h 23"/>
                <a:gd name="T62" fmla="*/ 20 w 28"/>
                <a:gd name="T63" fmla="*/ 19 h 23"/>
                <a:gd name="T64" fmla="*/ 20 w 28"/>
                <a:gd name="T65" fmla="*/ 19 h 23"/>
                <a:gd name="T66" fmla="*/ 19 w 28"/>
                <a:gd name="T67" fmla="*/ 21 h 23"/>
                <a:gd name="T68" fmla="*/ 19 w 28"/>
                <a:gd name="T69" fmla="*/ 21 h 23"/>
                <a:gd name="T70" fmla="*/ 17 w 28"/>
                <a:gd name="T71" fmla="*/ 21 h 23"/>
                <a:gd name="T72" fmla="*/ 17 w 28"/>
                <a:gd name="T73" fmla="*/ 21 h 23"/>
                <a:gd name="T74" fmla="*/ 15 w 28"/>
                <a:gd name="T75" fmla="*/ 23 h 23"/>
                <a:gd name="T76" fmla="*/ 15 w 28"/>
                <a:gd name="T77" fmla="*/ 23 h 23"/>
                <a:gd name="T78" fmla="*/ 15 w 28"/>
                <a:gd name="T79" fmla="*/ 23 h 23"/>
                <a:gd name="T80" fmla="*/ 15 w 28"/>
                <a:gd name="T81" fmla="*/ 21 h 23"/>
                <a:gd name="T82" fmla="*/ 15 w 28"/>
                <a:gd name="T83" fmla="*/ 21 h 23"/>
                <a:gd name="T84" fmla="*/ 15 w 28"/>
                <a:gd name="T85" fmla="*/ 19 h 23"/>
                <a:gd name="T86" fmla="*/ 15 w 28"/>
                <a:gd name="T87" fmla="*/ 19 h 23"/>
                <a:gd name="T88" fmla="*/ 15 w 28"/>
                <a:gd name="T89" fmla="*/ 17 h 23"/>
                <a:gd name="T90" fmla="*/ 15 w 28"/>
                <a:gd name="T91" fmla="*/ 17 h 23"/>
                <a:gd name="T92" fmla="*/ 13 w 28"/>
                <a:gd name="T93" fmla="*/ 15 h 23"/>
                <a:gd name="T94" fmla="*/ 13 w 28"/>
                <a:gd name="T95" fmla="*/ 15 h 23"/>
                <a:gd name="T96" fmla="*/ 11 w 28"/>
                <a:gd name="T97" fmla="*/ 13 h 23"/>
                <a:gd name="T98" fmla="*/ 11 w 28"/>
                <a:gd name="T99" fmla="*/ 13 h 23"/>
                <a:gd name="T100" fmla="*/ 9 w 28"/>
                <a:gd name="T101" fmla="*/ 13 h 23"/>
                <a:gd name="T102" fmla="*/ 9 w 28"/>
                <a:gd name="T103" fmla="*/ 13 h 23"/>
                <a:gd name="T104" fmla="*/ 7 w 28"/>
                <a:gd name="T105" fmla="*/ 15 h 23"/>
                <a:gd name="T106" fmla="*/ 7 w 28"/>
                <a:gd name="T107" fmla="*/ 17 h 23"/>
                <a:gd name="T108" fmla="*/ 5 w 28"/>
                <a:gd name="T109" fmla="*/ 17 h 23"/>
                <a:gd name="T110" fmla="*/ 3 w 28"/>
                <a:gd name="T111" fmla="*/ 17 h 23"/>
                <a:gd name="T112" fmla="*/ 2 w 28"/>
                <a:gd name="T113" fmla="*/ 15 h 23"/>
                <a:gd name="T114" fmla="*/ 0 w 28"/>
                <a:gd name="T1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lnTo>
                    <a:pt x="2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12928C1-609C-4507-A2CF-8F0B5D1F4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2948"/>
              <a:ext cx="11" cy="11"/>
            </a:xfrm>
            <a:custGeom>
              <a:avLst/>
              <a:gdLst>
                <a:gd name="T0" fmla="*/ 6 w 11"/>
                <a:gd name="T1" fmla="*/ 11 h 11"/>
                <a:gd name="T2" fmla="*/ 6 w 11"/>
                <a:gd name="T3" fmla="*/ 11 h 11"/>
                <a:gd name="T4" fmla="*/ 6 w 11"/>
                <a:gd name="T5" fmla="*/ 11 h 11"/>
                <a:gd name="T6" fmla="*/ 4 w 11"/>
                <a:gd name="T7" fmla="*/ 11 h 11"/>
                <a:gd name="T8" fmla="*/ 2 w 11"/>
                <a:gd name="T9" fmla="*/ 11 h 11"/>
                <a:gd name="T10" fmla="*/ 2 w 11"/>
                <a:gd name="T11" fmla="*/ 9 h 11"/>
                <a:gd name="T12" fmla="*/ 2 w 11"/>
                <a:gd name="T13" fmla="*/ 9 h 11"/>
                <a:gd name="T14" fmla="*/ 0 w 11"/>
                <a:gd name="T15" fmla="*/ 9 h 11"/>
                <a:gd name="T16" fmla="*/ 0 w 11"/>
                <a:gd name="T17" fmla="*/ 7 h 11"/>
                <a:gd name="T18" fmla="*/ 2 w 11"/>
                <a:gd name="T19" fmla="*/ 7 h 11"/>
                <a:gd name="T20" fmla="*/ 2 w 11"/>
                <a:gd name="T21" fmla="*/ 6 h 11"/>
                <a:gd name="T22" fmla="*/ 4 w 11"/>
                <a:gd name="T23" fmla="*/ 4 h 11"/>
                <a:gd name="T24" fmla="*/ 6 w 11"/>
                <a:gd name="T25" fmla="*/ 4 h 11"/>
                <a:gd name="T26" fmla="*/ 6 w 11"/>
                <a:gd name="T27" fmla="*/ 2 h 11"/>
                <a:gd name="T28" fmla="*/ 8 w 11"/>
                <a:gd name="T29" fmla="*/ 0 h 11"/>
                <a:gd name="T30" fmla="*/ 10 w 11"/>
                <a:gd name="T31" fmla="*/ 0 h 11"/>
                <a:gd name="T32" fmla="*/ 11 w 11"/>
                <a:gd name="T33" fmla="*/ 0 h 11"/>
                <a:gd name="T34" fmla="*/ 10 w 11"/>
                <a:gd name="T35" fmla="*/ 2 h 11"/>
                <a:gd name="T36" fmla="*/ 8 w 11"/>
                <a:gd name="T37" fmla="*/ 9 h 11"/>
                <a:gd name="T38" fmla="*/ 8 w 11"/>
                <a:gd name="T39" fmla="*/ 11 h 11"/>
                <a:gd name="T40" fmla="*/ 8 w 11"/>
                <a:gd name="T41" fmla="*/ 11 h 11"/>
                <a:gd name="T42" fmla="*/ 6 w 11"/>
                <a:gd name="T4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D20BFB1-195A-45E5-B1A3-DD8EF5DB6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959"/>
              <a:ext cx="163" cy="80"/>
            </a:xfrm>
            <a:custGeom>
              <a:avLst/>
              <a:gdLst>
                <a:gd name="T0" fmla="*/ 8 w 163"/>
                <a:gd name="T1" fmla="*/ 72 h 80"/>
                <a:gd name="T2" fmla="*/ 8 w 163"/>
                <a:gd name="T3" fmla="*/ 70 h 80"/>
                <a:gd name="T4" fmla="*/ 4 w 163"/>
                <a:gd name="T5" fmla="*/ 67 h 80"/>
                <a:gd name="T6" fmla="*/ 8 w 163"/>
                <a:gd name="T7" fmla="*/ 59 h 80"/>
                <a:gd name="T8" fmla="*/ 10 w 163"/>
                <a:gd name="T9" fmla="*/ 61 h 80"/>
                <a:gd name="T10" fmla="*/ 14 w 163"/>
                <a:gd name="T11" fmla="*/ 61 h 80"/>
                <a:gd name="T12" fmla="*/ 17 w 163"/>
                <a:gd name="T13" fmla="*/ 59 h 80"/>
                <a:gd name="T14" fmla="*/ 17 w 163"/>
                <a:gd name="T15" fmla="*/ 57 h 80"/>
                <a:gd name="T16" fmla="*/ 15 w 163"/>
                <a:gd name="T17" fmla="*/ 49 h 80"/>
                <a:gd name="T18" fmla="*/ 14 w 163"/>
                <a:gd name="T19" fmla="*/ 46 h 80"/>
                <a:gd name="T20" fmla="*/ 12 w 163"/>
                <a:gd name="T21" fmla="*/ 48 h 80"/>
                <a:gd name="T22" fmla="*/ 6 w 163"/>
                <a:gd name="T23" fmla="*/ 51 h 80"/>
                <a:gd name="T24" fmla="*/ 2 w 163"/>
                <a:gd name="T25" fmla="*/ 51 h 80"/>
                <a:gd name="T26" fmla="*/ 2 w 163"/>
                <a:gd name="T27" fmla="*/ 46 h 80"/>
                <a:gd name="T28" fmla="*/ 8 w 163"/>
                <a:gd name="T29" fmla="*/ 36 h 80"/>
                <a:gd name="T30" fmla="*/ 14 w 163"/>
                <a:gd name="T31" fmla="*/ 32 h 80"/>
                <a:gd name="T32" fmla="*/ 15 w 163"/>
                <a:gd name="T33" fmla="*/ 23 h 80"/>
                <a:gd name="T34" fmla="*/ 23 w 163"/>
                <a:gd name="T35" fmla="*/ 21 h 80"/>
                <a:gd name="T36" fmla="*/ 29 w 163"/>
                <a:gd name="T37" fmla="*/ 19 h 80"/>
                <a:gd name="T38" fmla="*/ 40 w 163"/>
                <a:gd name="T39" fmla="*/ 17 h 80"/>
                <a:gd name="T40" fmla="*/ 48 w 163"/>
                <a:gd name="T41" fmla="*/ 15 h 80"/>
                <a:gd name="T42" fmla="*/ 57 w 163"/>
                <a:gd name="T43" fmla="*/ 15 h 80"/>
                <a:gd name="T44" fmla="*/ 78 w 163"/>
                <a:gd name="T45" fmla="*/ 13 h 80"/>
                <a:gd name="T46" fmla="*/ 86 w 163"/>
                <a:gd name="T47" fmla="*/ 13 h 80"/>
                <a:gd name="T48" fmla="*/ 95 w 163"/>
                <a:gd name="T49" fmla="*/ 10 h 80"/>
                <a:gd name="T50" fmla="*/ 101 w 163"/>
                <a:gd name="T51" fmla="*/ 8 h 80"/>
                <a:gd name="T52" fmla="*/ 106 w 163"/>
                <a:gd name="T53" fmla="*/ 10 h 80"/>
                <a:gd name="T54" fmla="*/ 114 w 163"/>
                <a:gd name="T55" fmla="*/ 12 h 80"/>
                <a:gd name="T56" fmla="*/ 123 w 163"/>
                <a:gd name="T57" fmla="*/ 8 h 80"/>
                <a:gd name="T58" fmla="*/ 129 w 163"/>
                <a:gd name="T59" fmla="*/ 8 h 80"/>
                <a:gd name="T60" fmla="*/ 140 w 163"/>
                <a:gd name="T61" fmla="*/ 0 h 80"/>
                <a:gd name="T62" fmla="*/ 150 w 163"/>
                <a:gd name="T63" fmla="*/ 4 h 80"/>
                <a:gd name="T64" fmla="*/ 156 w 163"/>
                <a:gd name="T65" fmla="*/ 2 h 80"/>
                <a:gd name="T66" fmla="*/ 157 w 163"/>
                <a:gd name="T67" fmla="*/ 4 h 80"/>
                <a:gd name="T68" fmla="*/ 163 w 163"/>
                <a:gd name="T69" fmla="*/ 8 h 80"/>
                <a:gd name="T70" fmla="*/ 148 w 163"/>
                <a:gd name="T71" fmla="*/ 19 h 80"/>
                <a:gd name="T72" fmla="*/ 139 w 163"/>
                <a:gd name="T73" fmla="*/ 27 h 80"/>
                <a:gd name="T74" fmla="*/ 120 w 163"/>
                <a:gd name="T75" fmla="*/ 31 h 80"/>
                <a:gd name="T76" fmla="*/ 116 w 163"/>
                <a:gd name="T77" fmla="*/ 34 h 80"/>
                <a:gd name="T78" fmla="*/ 108 w 163"/>
                <a:gd name="T79" fmla="*/ 42 h 80"/>
                <a:gd name="T80" fmla="*/ 82 w 163"/>
                <a:gd name="T81" fmla="*/ 48 h 80"/>
                <a:gd name="T82" fmla="*/ 65 w 163"/>
                <a:gd name="T83" fmla="*/ 55 h 80"/>
                <a:gd name="T84" fmla="*/ 59 w 163"/>
                <a:gd name="T85" fmla="*/ 57 h 80"/>
                <a:gd name="T86" fmla="*/ 48 w 163"/>
                <a:gd name="T87" fmla="*/ 59 h 80"/>
                <a:gd name="T88" fmla="*/ 33 w 163"/>
                <a:gd name="T89" fmla="*/ 67 h 80"/>
                <a:gd name="T90" fmla="*/ 23 w 163"/>
                <a:gd name="T91" fmla="*/ 72 h 80"/>
                <a:gd name="T92" fmla="*/ 19 w 163"/>
                <a:gd name="T93" fmla="*/ 76 h 80"/>
                <a:gd name="T94" fmla="*/ 14 w 163"/>
                <a:gd name="T95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80">
                  <a:moveTo>
                    <a:pt x="12" y="80"/>
                  </a:moveTo>
                  <a:lnTo>
                    <a:pt x="10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1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9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4" y="13"/>
                  </a:lnTo>
                  <a:lnTo>
                    <a:pt x="78" y="13"/>
                  </a:lnTo>
                  <a:lnTo>
                    <a:pt x="80" y="15"/>
                  </a:lnTo>
                  <a:lnTo>
                    <a:pt x="80" y="13"/>
                  </a:lnTo>
                  <a:lnTo>
                    <a:pt x="84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61" y="6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57" y="12"/>
                  </a:lnTo>
                  <a:lnTo>
                    <a:pt x="154" y="15"/>
                  </a:lnTo>
                  <a:lnTo>
                    <a:pt x="148" y="19"/>
                  </a:lnTo>
                  <a:lnTo>
                    <a:pt x="144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39" y="27"/>
                  </a:lnTo>
                  <a:lnTo>
                    <a:pt x="133" y="29"/>
                  </a:lnTo>
                  <a:lnTo>
                    <a:pt x="131" y="31"/>
                  </a:lnTo>
                  <a:lnTo>
                    <a:pt x="121" y="31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6" y="44"/>
                  </a:lnTo>
                  <a:lnTo>
                    <a:pt x="103" y="44"/>
                  </a:lnTo>
                  <a:lnTo>
                    <a:pt x="86" y="46"/>
                  </a:lnTo>
                  <a:lnTo>
                    <a:pt x="82" y="48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3" y="61"/>
                  </a:lnTo>
                  <a:lnTo>
                    <a:pt x="51" y="61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30DC1AA-6765-47C9-94A1-973CD756B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" y="1403"/>
              <a:ext cx="358" cy="295"/>
            </a:xfrm>
            <a:custGeom>
              <a:avLst/>
              <a:gdLst>
                <a:gd name="T0" fmla="*/ 69 w 358"/>
                <a:gd name="T1" fmla="*/ 286 h 295"/>
                <a:gd name="T2" fmla="*/ 347 w 358"/>
                <a:gd name="T3" fmla="*/ 57 h 295"/>
                <a:gd name="T4" fmla="*/ 339 w 358"/>
                <a:gd name="T5" fmla="*/ 40 h 295"/>
                <a:gd name="T6" fmla="*/ 347 w 358"/>
                <a:gd name="T7" fmla="*/ 19 h 295"/>
                <a:gd name="T8" fmla="*/ 347 w 358"/>
                <a:gd name="T9" fmla="*/ 7 h 295"/>
                <a:gd name="T10" fmla="*/ 332 w 358"/>
                <a:gd name="T11" fmla="*/ 11 h 295"/>
                <a:gd name="T12" fmla="*/ 317 w 358"/>
                <a:gd name="T13" fmla="*/ 23 h 295"/>
                <a:gd name="T14" fmla="*/ 299 w 358"/>
                <a:gd name="T15" fmla="*/ 23 h 295"/>
                <a:gd name="T16" fmla="*/ 281 w 358"/>
                <a:gd name="T17" fmla="*/ 11 h 295"/>
                <a:gd name="T18" fmla="*/ 275 w 358"/>
                <a:gd name="T19" fmla="*/ 19 h 295"/>
                <a:gd name="T20" fmla="*/ 252 w 358"/>
                <a:gd name="T21" fmla="*/ 24 h 295"/>
                <a:gd name="T22" fmla="*/ 258 w 358"/>
                <a:gd name="T23" fmla="*/ 43 h 295"/>
                <a:gd name="T24" fmla="*/ 233 w 358"/>
                <a:gd name="T25" fmla="*/ 45 h 295"/>
                <a:gd name="T26" fmla="*/ 214 w 358"/>
                <a:gd name="T27" fmla="*/ 40 h 295"/>
                <a:gd name="T28" fmla="*/ 192 w 358"/>
                <a:gd name="T29" fmla="*/ 30 h 295"/>
                <a:gd name="T30" fmla="*/ 169 w 358"/>
                <a:gd name="T31" fmla="*/ 19 h 295"/>
                <a:gd name="T32" fmla="*/ 152 w 358"/>
                <a:gd name="T33" fmla="*/ 24 h 295"/>
                <a:gd name="T34" fmla="*/ 127 w 358"/>
                <a:gd name="T35" fmla="*/ 23 h 295"/>
                <a:gd name="T36" fmla="*/ 106 w 358"/>
                <a:gd name="T37" fmla="*/ 26 h 295"/>
                <a:gd name="T38" fmla="*/ 89 w 358"/>
                <a:gd name="T39" fmla="*/ 19 h 295"/>
                <a:gd name="T40" fmla="*/ 70 w 358"/>
                <a:gd name="T41" fmla="*/ 24 h 295"/>
                <a:gd name="T42" fmla="*/ 38 w 358"/>
                <a:gd name="T43" fmla="*/ 47 h 295"/>
                <a:gd name="T44" fmla="*/ 19 w 358"/>
                <a:gd name="T45" fmla="*/ 77 h 295"/>
                <a:gd name="T46" fmla="*/ 12 w 358"/>
                <a:gd name="T47" fmla="*/ 117 h 295"/>
                <a:gd name="T48" fmla="*/ 14 w 358"/>
                <a:gd name="T49" fmla="*/ 130 h 295"/>
                <a:gd name="T50" fmla="*/ 27 w 358"/>
                <a:gd name="T51" fmla="*/ 153 h 295"/>
                <a:gd name="T52" fmla="*/ 42 w 358"/>
                <a:gd name="T53" fmla="*/ 210 h 295"/>
                <a:gd name="T54" fmla="*/ 44 w 358"/>
                <a:gd name="T55" fmla="*/ 202 h 295"/>
                <a:gd name="T56" fmla="*/ 48 w 358"/>
                <a:gd name="T57" fmla="*/ 206 h 295"/>
                <a:gd name="T58" fmla="*/ 48 w 358"/>
                <a:gd name="T59" fmla="*/ 212 h 295"/>
                <a:gd name="T60" fmla="*/ 46 w 358"/>
                <a:gd name="T61" fmla="*/ 218 h 295"/>
                <a:gd name="T62" fmla="*/ 55 w 358"/>
                <a:gd name="T63" fmla="*/ 223 h 295"/>
                <a:gd name="T64" fmla="*/ 51 w 358"/>
                <a:gd name="T65" fmla="*/ 225 h 295"/>
                <a:gd name="T66" fmla="*/ 53 w 358"/>
                <a:gd name="T67" fmla="*/ 235 h 295"/>
                <a:gd name="T68" fmla="*/ 53 w 358"/>
                <a:gd name="T69" fmla="*/ 248 h 295"/>
                <a:gd name="T70" fmla="*/ 61 w 358"/>
                <a:gd name="T71" fmla="*/ 263 h 295"/>
                <a:gd name="T72" fmla="*/ 76 w 358"/>
                <a:gd name="T73" fmla="*/ 257 h 295"/>
                <a:gd name="T74" fmla="*/ 80 w 358"/>
                <a:gd name="T75" fmla="*/ 244 h 295"/>
                <a:gd name="T76" fmla="*/ 93 w 358"/>
                <a:gd name="T77" fmla="*/ 269 h 295"/>
                <a:gd name="T78" fmla="*/ 86 w 358"/>
                <a:gd name="T79" fmla="*/ 286 h 295"/>
                <a:gd name="T80" fmla="*/ 97 w 358"/>
                <a:gd name="T81" fmla="*/ 288 h 295"/>
                <a:gd name="T82" fmla="*/ 104 w 358"/>
                <a:gd name="T83" fmla="*/ 278 h 295"/>
                <a:gd name="T84" fmla="*/ 123 w 358"/>
                <a:gd name="T85" fmla="*/ 286 h 295"/>
                <a:gd name="T86" fmla="*/ 142 w 358"/>
                <a:gd name="T87" fmla="*/ 293 h 295"/>
                <a:gd name="T88" fmla="*/ 176 w 358"/>
                <a:gd name="T89" fmla="*/ 280 h 295"/>
                <a:gd name="T90" fmla="*/ 203 w 358"/>
                <a:gd name="T91" fmla="*/ 267 h 295"/>
                <a:gd name="T92" fmla="*/ 237 w 358"/>
                <a:gd name="T93" fmla="*/ 261 h 295"/>
                <a:gd name="T94" fmla="*/ 262 w 358"/>
                <a:gd name="T95" fmla="*/ 271 h 295"/>
                <a:gd name="T96" fmla="*/ 254 w 358"/>
                <a:gd name="T97" fmla="*/ 250 h 295"/>
                <a:gd name="T98" fmla="*/ 239 w 358"/>
                <a:gd name="T99" fmla="*/ 219 h 295"/>
                <a:gd name="T100" fmla="*/ 248 w 358"/>
                <a:gd name="T101" fmla="*/ 204 h 295"/>
                <a:gd name="T102" fmla="*/ 279 w 358"/>
                <a:gd name="T103" fmla="*/ 208 h 295"/>
                <a:gd name="T104" fmla="*/ 281 w 358"/>
                <a:gd name="T105" fmla="*/ 191 h 295"/>
                <a:gd name="T106" fmla="*/ 324 w 358"/>
                <a:gd name="T107" fmla="*/ 172 h 295"/>
                <a:gd name="T108" fmla="*/ 354 w 358"/>
                <a:gd name="T109" fmla="*/ 151 h 295"/>
                <a:gd name="T110" fmla="*/ 349 w 358"/>
                <a:gd name="T111" fmla="*/ 119 h 295"/>
                <a:gd name="T112" fmla="*/ 65 w 358"/>
                <a:gd name="T113" fmla="*/ 272 h 295"/>
                <a:gd name="T114" fmla="*/ 99 w 358"/>
                <a:gd name="T115" fmla="*/ 290 h 295"/>
                <a:gd name="T116" fmla="*/ 50 w 358"/>
                <a:gd name="T117" fmla="*/ 221 h 295"/>
                <a:gd name="T118" fmla="*/ 50 w 358"/>
                <a:gd name="T119" fmla="*/ 233 h 295"/>
                <a:gd name="T120" fmla="*/ 48 w 358"/>
                <a:gd name="T121" fmla="*/ 23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295">
                  <a:moveTo>
                    <a:pt x="69" y="284"/>
                  </a:move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4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69" y="284"/>
                  </a:lnTo>
                  <a:close/>
                  <a:moveTo>
                    <a:pt x="358" y="91"/>
                  </a:moveTo>
                  <a:lnTo>
                    <a:pt x="358" y="83"/>
                  </a:lnTo>
                  <a:lnTo>
                    <a:pt x="356" y="81"/>
                  </a:lnTo>
                  <a:lnTo>
                    <a:pt x="351" y="70"/>
                  </a:lnTo>
                  <a:lnTo>
                    <a:pt x="351" y="70"/>
                  </a:lnTo>
                  <a:lnTo>
                    <a:pt x="349" y="68"/>
                  </a:lnTo>
                  <a:lnTo>
                    <a:pt x="349" y="66"/>
                  </a:lnTo>
                  <a:lnTo>
                    <a:pt x="349" y="66"/>
                  </a:lnTo>
                  <a:lnTo>
                    <a:pt x="347" y="64"/>
                  </a:lnTo>
                  <a:lnTo>
                    <a:pt x="347" y="64"/>
                  </a:lnTo>
                  <a:lnTo>
                    <a:pt x="347" y="62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5"/>
                  </a:lnTo>
                  <a:lnTo>
                    <a:pt x="345" y="53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49"/>
                  </a:lnTo>
                  <a:lnTo>
                    <a:pt x="345" y="49"/>
                  </a:lnTo>
                  <a:lnTo>
                    <a:pt x="341" y="49"/>
                  </a:lnTo>
                  <a:lnTo>
                    <a:pt x="341" y="49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45"/>
                  </a:lnTo>
                  <a:lnTo>
                    <a:pt x="339" y="43"/>
                  </a:lnTo>
                  <a:lnTo>
                    <a:pt x="339" y="43"/>
                  </a:lnTo>
                  <a:lnTo>
                    <a:pt x="339" y="41"/>
                  </a:lnTo>
                  <a:lnTo>
                    <a:pt x="337" y="41"/>
                  </a:lnTo>
                  <a:lnTo>
                    <a:pt x="339" y="40"/>
                  </a:lnTo>
                  <a:lnTo>
                    <a:pt x="341" y="34"/>
                  </a:lnTo>
                  <a:lnTo>
                    <a:pt x="341" y="30"/>
                  </a:lnTo>
                  <a:lnTo>
                    <a:pt x="341" y="30"/>
                  </a:lnTo>
                  <a:lnTo>
                    <a:pt x="341" y="30"/>
                  </a:lnTo>
                  <a:lnTo>
                    <a:pt x="341" y="28"/>
                  </a:lnTo>
                  <a:lnTo>
                    <a:pt x="341" y="26"/>
                  </a:lnTo>
                  <a:lnTo>
                    <a:pt x="341" y="26"/>
                  </a:lnTo>
                  <a:lnTo>
                    <a:pt x="341" y="24"/>
                  </a:lnTo>
                  <a:lnTo>
                    <a:pt x="343" y="23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45" y="19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21"/>
                  </a:lnTo>
                  <a:lnTo>
                    <a:pt x="347" y="19"/>
                  </a:lnTo>
                  <a:lnTo>
                    <a:pt x="349" y="19"/>
                  </a:lnTo>
                  <a:lnTo>
                    <a:pt x="349" y="17"/>
                  </a:lnTo>
                  <a:lnTo>
                    <a:pt x="349" y="15"/>
                  </a:lnTo>
                  <a:lnTo>
                    <a:pt x="349" y="15"/>
                  </a:lnTo>
                  <a:lnTo>
                    <a:pt x="349" y="15"/>
                  </a:lnTo>
                  <a:lnTo>
                    <a:pt x="351" y="13"/>
                  </a:lnTo>
                  <a:lnTo>
                    <a:pt x="351" y="11"/>
                  </a:lnTo>
                  <a:lnTo>
                    <a:pt x="351" y="11"/>
                  </a:lnTo>
                  <a:lnTo>
                    <a:pt x="351" y="9"/>
                  </a:lnTo>
                  <a:lnTo>
                    <a:pt x="351" y="7"/>
                  </a:lnTo>
                  <a:lnTo>
                    <a:pt x="352" y="4"/>
                  </a:lnTo>
                  <a:lnTo>
                    <a:pt x="352" y="2"/>
                  </a:lnTo>
                  <a:lnTo>
                    <a:pt x="352" y="0"/>
                  </a:lnTo>
                  <a:lnTo>
                    <a:pt x="351" y="2"/>
                  </a:lnTo>
                  <a:lnTo>
                    <a:pt x="349" y="6"/>
                  </a:lnTo>
                  <a:lnTo>
                    <a:pt x="347" y="6"/>
                  </a:lnTo>
                  <a:lnTo>
                    <a:pt x="347" y="6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5" y="7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11"/>
                  </a:lnTo>
                  <a:lnTo>
                    <a:pt x="345" y="11"/>
                  </a:lnTo>
                  <a:lnTo>
                    <a:pt x="345" y="11"/>
                  </a:lnTo>
                  <a:lnTo>
                    <a:pt x="343" y="11"/>
                  </a:lnTo>
                  <a:lnTo>
                    <a:pt x="343" y="11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39" y="9"/>
                  </a:lnTo>
                  <a:lnTo>
                    <a:pt x="337" y="7"/>
                  </a:lnTo>
                  <a:lnTo>
                    <a:pt x="335" y="7"/>
                  </a:lnTo>
                  <a:lnTo>
                    <a:pt x="335" y="9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5"/>
                  </a:lnTo>
                  <a:lnTo>
                    <a:pt x="332" y="15"/>
                  </a:lnTo>
                  <a:lnTo>
                    <a:pt x="330" y="15"/>
                  </a:lnTo>
                  <a:lnTo>
                    <a:pt x="328" y="15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8" y="19"/>
                  </a:lnTo>
                  <a:lnTo>
                    <a:pt x="326" y="21"/>
                  </a:lnTo>
                  <a:lnTo>
                    <a:pt x="324" y="21"/>
                  </a:lnTo>
                  <a:lnTo>
                    <a:pt x="322" y="23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7" y="23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3" y="28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5" y="28"/>
                  </a:lnTo>
                  <a:lnTo>
                    <a:pt x="305" y="28"/>
                  </a:lnTo>
                  <a:lnTo>
                    <a:pt x="303" y="28"/>
                  </a:lnTo>
                  <a:lnTo>
                    <a:pt x="303" y="26"/>
                  </a:lnTo>
                  <a:lnTo>
                    <a:pt x="301" y="24"/>
                  </a:lnTo>
                  <a:lnTo>
                    <a:pt x="299" y="23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2" y="19"/>
                  </a:lnTo>
                  <a:lnTo>
                    <a:pt x="290" y="17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86" y="15"/>
                  </a:lnTo>
                  <a:lnTo>
                    <a:pt x="286" y="15"/>
                  </a:lnTo>
                  <a:lnTo>
                    <a:pt x="286" y="1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4" y="9"/>
                  </a:lnTo>
                  <a:lnTo>
                    <a:pt x="284" y="9"/>
                  </a:lnTo>
                  <a:lnTo>
                    <a:pt x="282" y="9"/>
                  </a:lnTo>
                  <a:lnTo>
                    <a:pt x="282" y="9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7" y="17"/>
                  </a:lnTo>
                  <a:lnTo>
                    <a:pt x="275" y="19"/>
                  </a:lnTo>
                  <a:lnTo>
                    <a:pt x="271" y="19"/>
                  </a:lnTo>
                  <a:lnTo>
                    <a:pt x="271" y="19"/>
                  </a:lnTo>
                  <a:lnTo>
                    <a:pt x="269" y="19"/>
                  </a:lnTo>
                  <a:lnTo>
                    <a:pt x="269" y="19"/>
                  </a:lnTo>
                  <a:lnTo>
                    <a:pt x="265" y="17"/>
                  </a:lnTo>
                  <a:lnTo>
                    <a:pt x="265" y="15"/>
                  </a:lnTo>
                  <a:lnTo>
                    <a:pt x="264" y="17"/>
                  </a:lnTo>
                  <a:lnTo>
                    <a:pt x="264" y="21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2" y="24"/>
                  </a:lnTo>
                  <a:lnTo>
                    <a:pt x="252" y="24"/>
                  </a:lnTo>
                  <a:lnTo>
                    <a:pt x="252" y="26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6" y="24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48" y="28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2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4" y="36"/>
                  </a:lnTo>
                  <a:lnTo>
                    <a:pt x="254" y="38"/>
                  </a:lnTo>
                  <a:lnTo>
                    <a:pt x="256" y="41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7"/>
                  </a:lnTo>
                  <a:lnTo>
                    <a:pt x="258" y="47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4" y="51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5"/>
                  </a:lnTo>
                  <a:lnTo>
                    <a:pt x="248" y="55"/>
                  </a:lnTo>
                  <a:lnTo>
                    <a:pt x="246" y="55"/>
                  </a:lnTo>
                  <a:lnTo>
                    <a:pt x="245" y="55"/>
                  </a:lnTo>
                  <a:lnTo>
                    <a:pt x="243" y="55"/>
                  </a:lnTo>
                  <a:lnTo>
                    <a:pt x="241" y="55"/>
                  </a:lnTo>
                  <a:lnTo>
                    <a:pt x="235" y="49"/>
                  </a:lnTo>
                  <a:lnTo>
                    <a:pt x="233" y="47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3"/>
                  </a:lnTo>
                  <a:lnTo>
                    <a:pt x="229" y="41"/>
                  </a:lnTo>
                  <a:lnTo>
                    <a:pt x="228" y="43"/>
                  </a:lnTo>
                  <a:lnTo>
                    <a:pt x="228" y="43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4" y="41"/>
                  </a:lnTo>
                  <a:lnTo>
                    <a:pt x="224" y="41"/>
                  </a:lnTo>
                  <a:lnTo>
                    <a:pt x="224" y="41"/>
                  </a:lnTo>
                  <a:lnTo>
                    <a:pt x="222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18" y="40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09" y="41"/>
                  </a:lnTo>
                  <a:lnTo>
                    <a:pt x="207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3" y="40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3" y="28"/>
                  </a:lnTo>
                  <a:lnTo>
                    <a:pt x="193" y="26"/>
                  </a:lnTo>
                  <a:lnTo>
                    <a:pt x="192" y="26"/>
                  </a:lnTo>
                  <a:lnTo>
                    <a:pt x="192" y="30"/>
                  </a:lnTo>
                  <a:lnTo>
                    <a:pt x="188" y="34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82" y="32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3"/>
                  </a:lnTo>
                  <a:lnTo>
                    <a:pt x="178" y="23"/>
                  </a:lnTo>
                  <a:lnTo>
                    <a:pt x="175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5" y="19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7" y="21"/>
                  </a:lnTo>
                  <a:lnTo>
                    <a:pt x="156" y="21"/>
                  </a:lnTo>
                  <a:lnTo>
                    <a:pt x="156" y="21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37" y="23"/>
                  </a:lnTo>
                  <a:lnTo>
                    <a:pt x="133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4" y="26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5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0" y="23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4" y="23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5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3" y="28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6" y="49"/>
                  </a:lnTo>
                  <a:lnTo>
                    <a:pt x="33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5" y="68"/>
                  </a:lnTo>
                  <a:lnTo>
                    <a:pt x="17" y="70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7" y="76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2" y="100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10" y="115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0" y="123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7"/>
                  </a:lnTo>
                  <a:lnTo>
                    <a:pt x="12" y="129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4"/>
                  </a:lnTo>
                  <a:lnTo>
                    <a:pt x="14" y="136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2"/>
                  </a:lnTo>
                  <a:lnTo>
                    <a:pt x="14" y="142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25" y="151"/>
                  </a:lnTo>
                  <a:lnTo>
                    <a:pt x="25" y="151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7" y="155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3"/>
                  </a:lnTo>
                  <a:lnTo>
                    <a:pt x="27" y="174"/>
                  </a:lnTo>
                  <a:lnTo>
                    <a:pt x="27" y="178"/>
                  </a:lnTo>
                  <a:lnTo>
                    <a:pt x="31" y="183"/>
                  </a:lnTo>
                  <a:lnTo>
                    <a:pt x="31" y="185"/>
                  </a:lnTo>
                  <a:lnTo>
                    <a:pt x="33" y="187"/>
                  </a:lnTo>
                  <a:lnTo>
                    <a:pt x="33" y="191"/>
                  </a:lnTo>
                  <a:lnTo>
                    <a:pt x="36" y="197"/>
                  </a:lnTo>
                  <a:lnTo>
                    <a:pt x="38" y="201"/>
                  </a:lnTo>
                  <a:lnTo>
                    <a:pt x="40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0" y="212"/>
                  </a:lnTo>
                  <a:lnTo>
                    <a:pt x="42" y="212"/>
                  </a:lnTo>
                  <a:lnTo>
                    <a:pt x="42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6"/>
                  </a:lnTo>
                  <a:lnTo>
                    <a:pt x="44" y="204"/>
                  </a:lnTo>
                  <a:lnTo>
                    <a:pt x="40" y="201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6"/>
                  </a:lnTo>
                  <a:lnTo>
                    <a:pt x="46" y="206"/>
                  </a:lnTo>
                  <a:lnTo>
                    <a:pt x="46" y="206"/>
                  </a:lnTo>
                  <a:lnTo>
                    <a:pt x="48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3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48" y="214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0" y="216"/>
                  </a:lnTo>
                  <a:lnTo>
                    <a:pt x="50" y="218"/>
                  </a:lnTo>
                  <a:lnTo>
                    <a:pt x="51" y="216"/>
                  </a:lnTo>
                  <a:lnTo>
                    <a:pt x="51" y="218"/>
                  </a:lnTo>
                  <a:lnTo>
                    <a:pt x="51" y="219"/>
                  </a:lnTo>
                  <a:lnTo>
                    <a:pt x="51" y="221"/>
                  </a:lnTo>
                  <a:lnTo>
                    <a:pt x="53" y="221"/>
                  </a:lnTo>
                  <a:lnTo>
                    <a:pt x="53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7" y="221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7" y="223"/>
                  </a:lnTo>
                  <a:lnTo>
                    <a:pt x="59" y="22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3" y="225"/>
                  </a:lnTo>
                  <a:lnTo>
                    <a:pt x="53" y="225"/>
                  </a:lnTo>
                  <a:lnTo>
                    <a:pt x="53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3" y="227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5" y="233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7" y="231"/>
                  </a:lnTo>
                  <a:lnTo>
                    <a:pt x="57" y="233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55" y="235"/>
                  </a:lnTo>
                  <a:lnTo>
                    <a:pt x="53" y="235"/>
                  </a:lnTo>
                  <a:lnTo>
                    <a:pt x="51" y="237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5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5" y="248"/>
                  </a:lnTo>
                  <a:lnTo>
                    <a:pt x="53" y="248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3" y="252"/>
                  </a:lnTo>
                  <a:lnTo>
                    <a:pt x="53" y="255"/>
                  </a:lnTo>
                  <a:lnTo>
                    <a:pt x="55" y="257"/>
                  </a:lnTo>
                  <a:lnTo>
                    <a:pt x="53" y="257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53" y="261"/>
                  </a:lnTo>
                  <a:lnTo>
                    <a:pt x="53" y="261"/>
                  </a:lnTo>
                  <a:lnTo>
                    <a:pt x="57" y="263"/>
                  </a:lnTo>
                  <a:lnTo>
                    <a:pt x="55" y="263"/>
                  </a:lnTo>
                  <a:lnTo>
                    <a:pt x="57" y="263"/>
                  </a:lnTo>
                  <a:lnTo>
                    <a:pt x="57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3" y="261"/>
                  </a:lnTo>
                  <a:lnTo>
                    <a:pt x="65" y="259"/>
                  </a:lnTo>
                  <a:lnTo>
                    <a:pt x="67" y="261"/>
                  </a:lnTo>
                  <a:lnTo>
                    <a:pt x="69" y="261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76" y="257"/>
                  </a:lnTo>
                  <a:lnTo>
                    <a:pt x="76" y="255"/>
                  </a:lnTo>
                  <a:lnTo>
                    <a:pt x="76" y="254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0" y="244"/>
                  </a:lnTo>
                  <a:lnTo>
                    <a:pt x="84" y="244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7" y="248"/>
                  </a:lnTo>
                  <a:lnTo>
                    <a:pt x="87" y="250"/>
                  </a:lnTo>
                  <a:lnTo>
                    <a:pt x="87" y="250"/>
                  </a:lnTo>
                  <a:lnTo>
                    <a:pt x="91" y="250"/>
                  </a:lnTo>
                  <a:lnTo>
                    <a:pt x="91" y="250"/>
                  </a:lnTo>
                  <a:lnTo>
                    <a:pt x="93" y="252"/>
                  </a:lnTo>
                  <a:lnTo>
                    <a:pt x="91" y="254"/>
                  </a:lnTo>
                  <a:lnTo>
                    <a:pt x="93" y="257"/>
                  </a:lnTo>
                  <a:lnTo>
                    <a:pt x="95" y="261"/>
                  </a:lnTo>
                  <a:lnTo>
                    <a:pt x="95" y="263"/>
                  </a:lnTo>
                  <a:lnTo>
                    <a:pt x="95" y="265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3" y="269"/>
                  </a:lnTo>
                  <a:lnTo>
                    <a:pt x="93" y="269"/>
                  </a:lnTo>
                  <a:lnTo>
                    <a:pt x="91" y="272"/>
                  </a:lnTo>
                  <a:lnTo>
                    <a:pt x="93" y="272"/>
                  </a:lnTo>
                  <a:lnTo>
                    <a:pt x="93" y="272"/>
                  </a:lnTo>
                  <a:lnTo>
                    <a:pt x="93" y="272"/>
                  </a:lnTo>
                  <a:lnTo>
                    <a:pt x="87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4" y="276"/>
                  </a:lnTo>
                  <a:lnTo>
                    <a:pt x="84" y="278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82" y="282"/>
                  </a:lnTo>
                  <a:lnTo>
                    <a:pt x="82" y="282"/>
                  </a:lnTo>
                  <a:lnTo>
                    <a:pt x="84" y="284"/>
                  </a:lnTo>
                  <a:lnTo>
                    <a:pt x="84" y="284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8"/>
                  </a:lnTo>
                  <a:lnTo>
                    <a:pt x="87" y="288"/>
                  </a:lnTo>
                  <a:lnTo>
                    <a:pt x="87" y="288"/>
                  </a:lnTo>
                  <a:lnTo>
                    <a:pt x="89" y="290"/>
                  </a:lnTo>
                  <a:lnTo>
                    <a:pt x="89" y="290"/>
                  </a:lnTo>
                  <a:lnTo>
                    <a:pt x="89" y="290"/>
                  </a:lnTo>
                  <a:lnTo>
                    <a:pt x="91" y="290"/>
                  </a:lnTo>
                  <a:lnTo>
                    <a:pt x="93" y="290"/>
                  </a:lnTo>
                  <a:lnTo>
                    <a:pt x="95" y="290"/>
                  </a:lnTo>
                  <a:lnTo>
                    <a:pt x="97" y="290"/>
                  </a:lnTo>
                  <a:lnTo>
                    <a:pt x="97" y="288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8"/>
                  </a:lnTo>
                  <a:lnTo>
                    <a:pt x="97" y="288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1" y="288"/>
                  </a:lnTo>
                  <a:lnTo>
                    <a:pt x="103" y="286"/>
                  </a:lnTo>
                  <a:lnTo>
                    <a:pt x="103" y="286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6"/>
                  </a:lnTo>
                  <a:lnTo>
                    <a:pt x="106" y="276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8" y="282"/>
                  </a:lnTo>
                  <a:lnTo>
                    <a:pt x="108" y="282"/>
                  </a:lnTo>
                  <a:lnTo>
                    <a:pt x="110" y="284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2" y="286"/>
                  </a:lnTo>
                  <a:lnTo>
                    <a:pt x="123" y="286"/>
                  </a:lnTo>
                  <a:lnTo>
                    <a:pt x="127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31" y="286"/>
                  </a:lnTo>
                  <a:lnTo>
                    <a:pt x="131" y="286"/>
                  </a:lnTo>
                  <a:lnTo>
                    <a:pt x="131" y="286"/>
                  </a:lnTo>
                  <a:lnTo>
                    <a:pt x="131" y="286"/>
                  </a:lnTo>
                  <a:lnTo>
                    <a:pt x="133" y="286"/>
                  </a:lnTo>
                  <a:lnTo>
                    <a:pt x="133" y="286"/>
                  </a:lnTo>
                  <a:lnTo>
                    <a:pt x="133" y="288"/>
                  </a:lnTo>
                  <a:lnTo>
                    <a:pt x="135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7" y="290"/>
                  </a:lnTo>
                  <a:lnTo>
                    <a:pt x="139" y="290"/>
                  </a:lnTo>
                  <a:lnTo>
                    <a:pt x="139" y="291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4" y="293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46" y="295"/>
                  </a:lnTo>
                  <a:lnTo>
                    <a:pt x="146" y="295"/>
                  </a:lnTo>
                  <a:lnTo>
                    <a:pt x="148" y="295"/>
                  </a:lnTo>
                  <a:lnTo>
                    <a:pt x="150" y="290"/>
                  </a:lnTo>
                  <a:lnTo>
                    <a:pt x="152" y="290"/>
                  </a:lnTo>
                  <a:lnTo>
                    <a:pt x="152" y="288"/>
                  </a:lnTo>
                  <a:lnTo>
                    <a:pt x="152" y="288"/>
                  </a:lnTo>
                  <a:lnTo>
                    <a:pt x="154" y="288"/>
                  </a:lnTo>
                  <a:lnTo>
                    <a:pt x="156" y="288"/>
                  </a:lnTo>
                  <a:lnTo>
                    <a:pt x="167" y="288"/>
                  </a:lnTo>
                  <a:lnTo>
                    <a:pt x="169" y="288"/>
                  </a:lnTo>
                  <a:lnTo>
                    <a:pt x="173" y="288"/>
                  </a:lnTo>
                  <a:lnTo>
                    <a:pt x="173" y="286"/>
                  </a:lnTo>
                  <a:lnTo>
                    <a:pt x="176" y="282"/>
                  </a:lnTo>
                  <a:lnTo>
                    <a:pt x="176" y="280"/>
                  </a:lnTo>
                  <a:lnTo>
                    <a:pt x="178" y="280"/>
                  </a:lnTo>
                  <a:lnTo>
                    <a:pt x="184" y="276"/>
                  </a:lnTo>
                  <a:lnTo>
                    <a:pt x="186" y="274"/>
                  </a:lnTo>
                  <a:lnTo>
                    <a:pt x="186" y="272"/>
                  </a:lnTo>
                  <a:lnTo>
                    <a:pt x="184" y="269"/>
                  </a:lnTo>
                  <a:lnTo>
                    <a:pt x="182" y="265"/>
                  </a:lnTo>
                  <a:lnTo>
                    <a:pt x="182" y="263"/>
                  </a:lnTo>
                  <a:lnTo>
                    <a:pt x="182" y="263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59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90" y="261"/>
                  </a:lnTo>
                  <a:lnTo>
                    <a:pt x="199" y="263"/>
                  </a:lnTo>
                  <a:lnTo>
                    <a:pt x="199" y="265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203" y="265"/>
                  </a:lnTo>
                  <a:lnTo>
                    <a:pt x="207" y="261"/>
                  </a:lnTo>
                  <a:lnTo>
                    <a:pt x="209" y="259"/>
                  </a:lnTo>
                  <a:lnTo>
                    <a:pt x="209" y="257"/>
                  </a:lnTo>
                  <a:lnTo>
                    <a:pt x="211" y="257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4" y="259"/>
                  </a:lnTo>
                  <a:lnTo>
                    <a:pt x="224" y="257"/>
                  </a:lnTo>
                  <a:lnTo>
                    <a:pt x="226" y="257"/>
                  </a:lnTo>
                  <a:lnTo>
                    <a:pt x="228" y="255"/>
                  </a:lnTo>
                  <a:lnTo>
                    <a:pt x="228" y="255"/>
                  </a:lnTo>
                  <a:lnTo>
                    <a:pt x="229" y="255"/>
                  </a:lnTo>
                  <a:lnTo>
                    <a:pt x="231" y="254"/>
                  </a:lnTo>
                  <a:lnTo>
                    <a:pt x="233" y="254"/>
                  </a:lnTo>
                  <a:lnTo>
                    <a:pt x="233" y="255"/>
                  </a:lnTo>
                  <a:lnTo>
                    <a:pt x="235" y="257"/>
                  </a:lnTo>
                  <a:lnTo>
                    <a:pt x="237" y="261"/>
                  </a:lnTo>
                  <a:lnTo>
                    <a:pt x="237" y="261"/>
                  </a:lnTo>
                  <a:lnTo>
                    <a:pt x="239" y="265"/>
                  </a:lnTo>
                  <a:lnTo>
                    <a:pt x="239" y="265"/>
                  </a:lnTo>
                  <a:lnTo>
                    <a:pt x="239" y="267"/>
                  </a:lnTo>
                  <a:lnTo>
                    <a:pt x="241" y="267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3"/>
                  </a:lnTo>
                  <a:lnTo>
                    <a:pt x="246" y="265"/>
                  </a:lnTo>
                  <a:lnTo>
                    <a:pt x="248" y="265"/>
                  </a:lnTo>
                  <a:lnTo>
                    <a:pt x="248" y="267"/>
                  </a:lnTo>
                  <a:lnTo>
                    <a:pt x="250" y="269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2" y="271"/>
                  </a:lnTo>
                  <a:lnTo>
                    <a:pt x="260" y="265"/>
                  </a:lnTo>
                  <a:lnTo>
                    <a:pt x="258" y="261"/>
                  </a:lnTo>
                  <a:lnTo>
                    <a:pt x="258" y="261"/>
                  </a:lnTo>
                  <a:lnTo>
                    <a:pt x="258" y="261"/>
                  </a:lnTo>
                  <a:lnTo>
                    <a:pt x="258" y="259"/>
                  </a:lnTo>
                  <a:lnTo>
                    <a:pt x="258" y="259"/>
                  </a:lnTo>
                  <a:lnTo>
                    <a:pt x="258" y="257"/>
                  </a:lnTo>
                  <a:lnTo>
                    <a:pt x="258" y="257"/>
                  </a:lnTo>
                  <a:lnTo>
                    <a:pt x="260" y="257"/>
                  </a:lnTo>
                  <a:lnTo>
                    <a:pt x="262" y="257"/>
                  </a:lnTo>
                  <a:lnTo>
                    <a:pt x="262" y="257"/>
                  </a:lnTo>
                  <a:lnTo>
                    <a:pt x="262" y="255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6" y="250"/>
                  </a:lnTo>
                  <a:lnTo>
                    <a:pt x="256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4"/>
                  </a:lnTo>
                  <a:lnTo>
                    <a:pt x="248" y="242"/>
                  </a:lnTo>
                  <a:lnTo>
                    <a:pt x="245" y="242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1" y="237"/>
                  </a:lnTo>
                  <a:lnTo>
                    <a:pt x="241" y="237"/>
                  </a:lnTo>
                  <a:lnTo>
                    <a:pt x="239" y="237"/>
                  </a:lnTo>
                  <a:lnTo>
                    <a:pt x="239" y="237"/>
                  </a:lnTo>
                  <a:lnTo>
                    <a:pt x="239" y="235"/>
                  </a:lnTo>
                  <a:lnTo>
                    <a:pt x="239" y="229"/>
                  </a:lnTo>
                  <a:lnTo>
                    <a:pt x="241" y="227"/>
                  </a:lnTo>
                  <a:lnTo>
                    <a:pt x="241" y="227"/>
                  </a:lnTo>
                  <a:lnTo>
                    <a:pt x="241" y="225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8"/>
                  </a:lnTo>
                  <a:lnTo>
                    <a:pt x="237" y="218"/>
                  </a:lnTo>
                  <a:lnTo>
                    <a:pt x="235" y="218"/>
                  </a:lnTo>
                  <a:lnTo>
                    <a:pt x="235" y="216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7" y="212"/>
                  </a:lnTo>
                  <a:lnTo>
                    <a:pt x="239" y="210"/>
                  </a:lnTo>
                  <a:lnTo>
                    <a:pt x="239" y="210"/>
                  </a:lnTo>
                  <a:lnTo>
                    <a:pt x="243" y="212"/>
                  </a:lnTo>
                  <a:lnTo>
                    <a:pt x="245" y="212"/>
                  </a:lnTo>
                  <a:lnTo>
                    <a:pt x="246" y="210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4"/>
                  </a:lnTo>
                  <a:lnTo>
                    <a:pt x="250" y="202"/>
                  </a:lnTo>
                  <a:lnTo>
                    <a:pt x="254" y="202"/>
                  </a:lnTo>
                  <a:lnTo>
                    <a:pt x="256" y="204"/>
                  </a:lnTo>
                  <a:lnTo>
                    <a:pt x="260" y="204"/>
                  </a:lnTo>
                  <a:lnTo>
                    <a:pt x="264" y="206"/>
                  </a:lnTo>
                  <a:lnTo>
                    <a:pt x="265" y="206"/>
                  </a:lnTo>
                  <a:lnTo>
                    <a:pt x="265" y="208"/>
                  </a:lnTo>
                  <a:lnTo>
                    <a:pt x="267" y="208"/>
                  </a:lnTo>
                  <a:lnTo>
                    <a:pt x="267" y="210"/>
                  </a:lnTo>
                  <a:lnTo>
                    <a:pt x="269" y="210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5" y="208"/>
                  </a:lnTo>
                  <a:lnTo>
                    <a:pt x="277" y="210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79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7" y="204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1"/>
                  </a:lnTo>
                  <a:lnTo>
                    <a:pt x="277" y="201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95"/>
                  </a:lnTo>
                  <a:lnTo>
                    <a:pt x="277" y="191"/>
                  </a:lnTo>
                  <a:lnTo>
                    <a:pt x="275" y="189"/>
                  </a:lnTo>
                  <a:lnTo>
                    <a:pt x="277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81" y="189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82" y="189"/>
                  </a:lnTo>
                  <a:lnTo>
                    <a:pt x="286" y="189"/>
                  </a:lnTo>
                  <a:lnTo>
                    <a:pt x="292" y="189"/>
                  </a:lnTo>
                  <a:lnTo>
                    <a:pt x="292" y="189"/>
                  </a:lnTo>
                  <a:lnTo>
                    <a:pt x="296" y="189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299" y="185"/>
                  </a:lnTo>
                  <a:lnTo>
                    <a:pt x="299" y="183"/>
                  </a:lnTo>
                  <a:lnTo>
                    <a:pt x="301" y="183"/>
                  </a:lnTo>
                  <a:lnTo>
                    <a:pt x="303" y="182"/>
                  </a:lnTo>
                  <a:lnTo>
                    <a:pt x="309" y="183"/>
                  </a:lnTo>
                  <a:lnTo>
                    <a:pt x="311" y="182"/>
                  </a:lnTo>
                  <a:lnTo>
                    <a:pt x="313" y="182"/>
                  </a:lnTo>
                  <a:lnTo>
                    <a:pt x="315" y="180"/>
                  </a:lnTo>
                  <a:lnTo>
                    <a:pt x="320" y="176"/>
                  </a:lnTo>
                  <a:lnTo>
                    <a:pt x="322" y="174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24" y="170"/>
                  </a:lnTo>
                  <a:lnTo>
                    <a:pt x="328" y="168"/>
                  </a:lnTo>
                  <a:lnTo>
                    <a:pt x="332" y="166"/>
                  </a:lnTo>
                  <a:lnTo>
                    <a:pt x="335" y="165"/>
                  </a:lnTo>
                  <a:lnTo>
                    <a:pt x="337" y="165"/>
                  </a:lnTo>
                  <a:lnTo>
                    <a:pt x="339" y="165"/>
                  </a:lnTo>
                  <a:lnTo>
                    <a:pt x="341" y="168"/>
                  </a:lnTo>
                  <a:lnTo>
                    <a:pt x="343" y="170"/>
                  </a:lnTo>
                  <a:lnTo>
                    <a:pt x="345" y="170"/>
                  </a:lnTo>
                  <a:lnTo>
                    <a:pt x="347" y="166"/>
                  </a:lnTo>
                  <a:lnTo>
                    <a:pt x="349" y="165"/>
                  </a:lnTo>
                  <a:lnTo>
                    <a:pt x="351" y="165"/>
                  </a:lnTo>
                  <a:lnTo>
                    <a:pt x="351" y="163"/>
                  </a:lnTo>
                  <a:lnTo>
                    <a:pt x="352" y="163"/>
                  </a:lnTo>
                  <a:lnTo>
                    <a:pt x="352" y="161"/>
                  </a:lnTo>
                  <a:lnTo>
                    <a:pt x="354" y="155"/>
                  </a:lnTo>
                  <a:lnTo>
                    <a:pt x="354" y="153"/>
                  </a:lnTo>
                  <a:lnTo>
                    <a:pt x="354" y="151"/>
                  </a:lnTo>
                  <a:lnTo>
                    <a:pt x="354" y="151"/>
                  </a:lnTo>
                  <a:lnTo>
                    <a:pt x="354" y="151"/>
                  </a:lnTo>
                  <a:lnTo>
                    <a:pt x="354" y="149"/>
                  </a:lnTo>
                  <a:lnTo>
                    <a:pt x="354" y="148"/>
                  </a:lnTo>
                  <a:lnTo>
                    <a:pt x="354" y="146"/>
                  </a:lnTo>
                  <a:lnTo>
                    <a:pt x="352" y="138"/>
                  </a:lnTo>
                  <a:lnTo>
                    <a:pt x="352" y="136"/>
                  </a:lnTo>
                  <a:lnTo>
                    <a:pt x="352" y="134"/>
                  </a:lnTo>
                  <a:lnTo>
                    <a:pt x="352" y="132"/>
                  </a:lnTo>
                  <a:lnTo>
                    <a:pt x="352" y="130"/>
                  </a:lnTo>
                  <a:lnTo>
                    <a:pt x="351" y="129"/>
                  </a:lnTo>
                  <a:lnTo>
                    <a:pt x="349" y="127"/>
                  </a:lnTo>
                  <a:lnTo>
                    <a:pt x="349" y="127"/>
                  </a:lnTo>
                  <a:lnTo>
                    <a:pt x="349" y="125"/>
                  </a:lnTo>
                  <a:lnTo>
                    <a:pt x="349" y="123"/>
                  </a:lnTo>
                  <a:lnTo>
                    <a:pt x="349" y="121"/>
                  </a:lnTo>
                  <a:lnTo>
                    <a:pt x="349" y="121"/>
                  </a:lnTo>
                  <a:lnTo>
                    <a:pt x="349" y="121"/>
                  </a:lnTo>
                  <a:lnTo>
                    <a:pt x="349" y="119"/>
                  </a:lnTo>
                  <a:lnTo>
                    <a:pt x="349" y="119"/>
                  </a:lnTo>
                  <a:lnTo>
                    <a:pt x="349" y="119"/>
                  </a:lnTo>
                  <a:lnTo>
                    <a:pt x="349" y="119"/>
                  </a:lnTo>
                  <a:lnTo>
                    <a:pt x="349" y="117"/>
                  </a:lnTo>
                  <a:lnTo>
                    <a:pt x="347" y="117"/>
                  </a:lnTo>
                  <a:lnTo>
                    <a:pt x="358" y="93"/>
                  </a:lnTo>
                  <a:lnTo>
                    <a:pt x="358" y="91"/>
                  </a:lnTo>
                  <a:close/>
                  <a:moveTo>
                    <a:pt x="67" y="276"/>
                  </a:moveTo>
                  <a:lnTo>
                    <a:pt x="69" y="276"/>
                  </a:lnTo>
                  <a:lnTo>
                    <a:pt x="69" y="274"/>
                  </a:lnTo>
                  <a:lnTo>
                    <a:pt x="69" y="274"/>
                  </a:lnTo>
                  <a:lnTo>
                    <a:pt x="67" y="274"/>
                  </a:lnTo>
                  <a:lnTo>
                    <a:pt x="67" y="274"/>
                  </a:lnTo>
                  <a:lnTo>
                    <a:pt x="67" y="272"/>
                  </a:lnTo>
                  <a:lnTo>
                    <a:pt x="67" y="272"/>
                  </a:lnTo>
                  <a:lnTo>
                    <a:pt x="67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2"/>
                  </a:lnTo>
                  <a:lnTo>
                    <a:pt x="61" y="274"/>
                  </a:lnTo>
                  <a:lnTo>
                    <a:pt x="63" y="274"/>
                  </a:lnTo>
                  <a:lnTo>
                    <a:pt x="65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6"/>
                  </a:lnTo>
                  <a:close/>
                  <a:moveTo>
                    <a:pt x="99" y="290"/>
                  </a:moveTo>
                  <a:lnTo>
                    <a:pt x="99" y="288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97" y="291"/>
                  </a:lnTo>
                  <a:lnTo>
                    <a:pt x="97" y="291"/>
                  </a:lnTo>
                  <a:lnTo>
                    <a:pt x="97" y="291"/>
                  </a:lnTo>
                  <a:lnTo>
                    <a:pt x="97" y="291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101" y="293"/>
                  </a:lnTo>
                  <a:lnTo>
                    <a:pt x="101" y="291"/>
                  </a:lnTo>
                  <a:lnTo>
                    <a:pt x="101" y="291"/>
                  </a:lnTo>
                  <a:lnTo>
                    <a:pt x="101" y="290"/>
                  </a:lnTo>
                  <a:lnTo>
                    <a:pt x="99" y="290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0" y="219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8" y="221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48" y="225"/>
                  </a:lnTo>
                  <a:lnTo>
                    <a:pt x="48" y="227"/>
                  </a:lnTo>
                  <a:lnTo>
                    <a:pt x="50" y="227"/>
                  </a:lnTo>
                  <a:lnTo>
                    <a:pt x="50" y="225"/>
                  </a:lnTo>
                  <a:lnTo>
                    <a:pt x="50" y="225"/>
                  </a:lnTo>
                  <a:lnTo>
                    <a:pt x="50" y="223"/>
                  </a:lnTo>
                  <a:lnTo>
                    <a:pt x="50" y="223"/>
                  </a:lnTo>
                  <a:lnTo>
                    <a:pt x="50" y="223"/>
                  </a:lnTo>
                  <a:lnTo>
                    <a:pt x="50" y="221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1"/>
                  </a:lnTo>
                  <a:lnTo>
                    <a:pt x="50" y="231"/>
                  </a:lnTo>
                  <a:lnTo>
                    <a:pt x="50" y="229"/>
                  </a:lnTo>
                  <a:lnTo>
                    <a:pt x="50" y="229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9"/>
                  </a:lnTo>
                  <a:lnTo>
                    <a:pt x="46" y="233"/>
                  </a:lnTo>
                  <a:lnTo>
                    <a:pt x="46" y="235"/>
                  </a:lnTo>
                  <a:lnTo>
                    <a:pt x="46" y="237"/>
                  </a:lnTo>
                  <a:lnTo>
                    <a:pt x="48" y="237"/>
                  </a:lnTo>
                  <a:lnTo>
                    <a:pt x="46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50" y="238"/>
                  </a:lnTo>
                  <a:lnTo>
                    <a:pt x="50" y="237"/>
                  </a:lnTo>
                  <a:lnTo>
                    <a:pt x="50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0906B3B-DD2F-4896-ABFC-AEB98AC2F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0" y="2062"/>
              <a:ext cx="93" cy="70"/>
            </a:xfrm>
            <a:custGeom>
              <a:avLst/>
              <a:gdLst>
                <a:gd name="T0" fmla="*/ 89 w 93"/>
                <a:gd name="T1" fmla="*/ 43 h 70"/>
                <a:gd name="T2" fmla="*/ 87 w 93"/>
                <a:gd name="T3" fmla="*/ 36 h 70"/>
                <a:gd name="T4" fmla="*/ 87 w 93"/>
                <a:gd name="T5" fmla="*/ 28 h 70"/>
                <a:gd name="T6" fmla="*/ 81 w 93"/>
                <a:gd name="T7" fmla="*/ 13 h 70"/>
                <a:gd name="T8" fmla="*/ 78 w 93"/>
                <a:gd name="T9" fmla="*/ 11 h 70"/>
                <a:gd name="T10" fmla="*/ 78 w 93"/>
                <a:gd name="T11" fmla="*/ 9 h 70"/>
                <a:gd name="T12" fmla="*/ 76 w 93"/>
                <a:gd name="T13" fmla="*/ 11 h 70"/>
                <a:gd name="T14" fmla="*/ 76 w 93"/>
                <a:gd name="T15" fmla="*/ 13 h 70"/>
                <a:gd name="T16" fmla="*/ 72 w 93"/>
                <a:gd name="T17" fmla="*/ 17 h 70"/>
                <a:gd name="T18" fmla="*/ 70 w 93"/>
                <a:gd name="T19" fmla="*/ 26 h 70"/>
                <a:gd name="T20" fmla="*/ 74 w 93"/>
                <a:gd name="T21" fmla="*/ 36 h 70"/>
                <a:gd name="T22" fmla="*/ 76 w 93"/>
                <a:gd name="T23" fmla="*/ 45 h 70"/>
                <a:gd name="T24" fmla="*/ 83 w 93"/>
                <a:gd name="T25" fmla="*/ 45 h 70"/>
                <a:gd name="T26" fmla="*/ 85 w 93"/>
                <a:gd name="T27" fmla="*/ 47 h 70"/>
                <a:gd name="T28" fmla="*/ 89 w 93"/>
                <a:gd name="T29" fmla="*/ 49 h 70"/>
                <a:gd name="T30" fmla="*/ 93 w 93"/>
                <a:gd name="T31" fmla="*/ 47 h 70"/>
                <a:gd name="T32" fmla="*/ 70 w 93"/>
                <a:gd name="T33" fmla="*/ 5 h 70"/>
                <a:gd name="T34" fmla="*/ 74 w 93"/>
                <a:gd name="T35" fmla="*/ 2 h 70"/>
                <a:gd name="T36" fmla="*/ 74 w 93"/>
                <a:gd name="T37" fmla="*/ 0 h 70"/>
                <a:gd name="T38" fmla="*/ 49 w 93"/>
                <a:gd name="T39" fmla="*/ 11 h 70"/>
                <a:gd name="T40" fmla="*/ 38 w 93"/>
                <a:gd name="T41" fmla="*/ 22 h 70"/>
                <a:gd name="T42" fmla="*/ 23 w 93"/>
                <a:gd name="T43" fmla="*/ 30 h 70"/>
                <a:gd name="T44" fmla="*/ 6 w 93"/>
                <a:gd name="T45" fmla="*/ 32 h 70"/>
                <a:gd name="T46" fmla="*/ 13 w 93"/>
                <a:gd name="T47" fmla="*/ 34 h 70"/>
                <a:gd name="T48" fmla="*/ 15 w 93"/>
                <a:gd name="T49" fmla="*/ 38 h 70"/>
                <a:gd name="T50" fmla="*/ 17 w 93"/>
                <a:gd name="T51" fmla="*/ 38 h 70"/>
                <a:gd name="T52" fmla="*/ 17 w 93"/>
                <a:gd name="T53" fmla="*/ 40 h 70"/>
                <a:gd name="T54" fmla="*/ 19 w 93"/>
                <a:gd name="T55" fmla="*/ 43 h 70"/>
                <a:gd name="T56" fmla="*/ 21 w 93"/>
                <a:gd name="T57" fmla="*/ 49 h 70"/>
                <a:gd name="T58" fmla="*/ 19 w 93"/>
                <a:gd name="T59" fmla="*/ 51 h 70"/>
                <a:gd name="T60" fmla="*/ 23 w 93"/>
                <a:gd name="T61" fmla="*/ 53 h 70"/>
                <a:gd name="T62" fmla="*/ 28 w 93"/>
                <a:gd name="T63" fmla="*/ 53 h 70"/>
                <a:gd name="T64" fmla="*/ 32 w 93"/>
                <a:gd name="T65" fmla="*/ 58 h 70"/>
                <a:gd name="T66" fmla="*/ 38 w 93"/>
                <a:gd name="T67" fmla="*/ 66 h 70"/>
                <a:gd name="T68" fmla="*/ 40 w 93"/>
                <a:gd name="T69" fmla="*/ 68 h 70"/>
                <a:gd name="T70" fmla="*/ 47 w 93"/>
                <a:gd name="T71" fmla="*/ 68 h 70"/>
                <a:gd name="T72" fmla="*/ 53 w 93"/>
                <a:gd name="T73" fmla="*/ 57 h 70"/>
                <a:gd name="T74" fmla="*/ 57 w 93"/>
                <a:gd name="T75" fmla="*/ 53 h 70"/>
                <a:gd name="T76" fmla="*/ 53 w 93"/>
                <a:gd name="T77" fmla="*/ 51 h 70"/>
                <a:gd name="T78" fmla="*/ 57 w 93"/>
                <a:gd name="T79" fmla="*/ 47 h 70"/>
                <a:gd name="T80" fmla="*/ 59 w 93"/>
                <a:gd name="T81" fmla="*/ 41 h 70"/>
                <a:gd name="T82" fmla="*/ 55 w 93"/>
                <a:gd name="T83" fmla="*/ 41 h 70"/>
                <a:gd name="T84" fmla="*/ 53 w 93"/>
                <a:gd name="T85" fmla="*/ 28 h 70"/>
                <a:gd name="T86" fmla="*/ 51 w 93"/>
                <a:gd name="T87" fmla="*/ 22 h 70"/>
                <a:gd name="T88" fmla="*/ 51 w 93"/>
                <a:gd name="T89" fmla="*/ 21 h 70"/>
                <a:gd name="T90" fmla="*/ 57 w 93"/>
                <a:gd name="T91" fmla="*/ 17 h 70"/>
                <a:gd name="T92" fmla="*/ 60 w 93"/>
                <a:gd name="T93" fmla="*/ 15 h 70"/>
                <a:gd name="T94" fmla="*/ 64 w 93"/>
                <a:gd name="T95" fmla="*/ 15 h 70"/>
                <a:gd name="T96" fmla="*/ 66 w 93"/>
                <a:gd name="T97" fmla="*/ 11 h 70"/>
                <a:gd name="T98" fmla="*/ 70 w 93"/>
                <a:gd name="T9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70">
                  <a:moveTo>
                    <a:pt x="93" y="47"/>
                  </a:moveTo>
                  <a:lnTo>
                    <a:pt x="91" y="45"/>
                  </a:lnTo>
                  <a:lnTo>
                    <a:pt x="89" y="43"/>
                  </a:lnTo>
                  <a:lnTo>
                    <a:pt x="87" y="41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3" y="15"/>
                  </a:lnTo>
                  <a:lnTo>
                    <a:pt x="81" y="13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8" y="13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2" y="15"/>
                  </a:lnTo>
                  <a:lnTo>
                    <a:pt x="72" y="17"/>
                  </a:lnTo>
                  <a:lnTo>
                    <a:pt x="70" y="15"/>
                  </a:lnTo>
                  <a:lnTo>
                    <a:pt x="70" y="21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5"/>
                  </a:lnTo>
                  <a:lnTo>
                    <a:pt x="79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9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3" y="47"/>
                  </a:lnTo>
                  <a:lnTo>
                    <a:pt x="93" y="47"/>
                  </a:lnTo>
                  <a:close/>
                  <a:moveTo>
                    <a:pt x="70" y="5"/>
                  </a:moveTo>
                  <a:lnTo>
                    <a:pt x="70" y="5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4" y="4"/>
                  </a:lnTo>
                  <a:lnTo>
                    <a:pt x="49" y="11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23" y="3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3" y="53"/>
                  </a:lnTo>
                  <a:lnTo>
                    <a:pt x="25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3" y="70"/>
                  </a:lnTo>
                  <a:lnTo>
                    <a:pt x="47" y="68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3"/>
                  </a:lnTo>
                  <a:lnTo>
                    <a:pt x="55" y="51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55" y="51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9"/>
                  </a:lnTo>
                  <a:lnTo>
                    <a:pt x="70" y="7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D1CA6BE-CA44-48D0-9EA1-29F42A18CD93}"/>
              </a:ext>
            </a:extLst>
          </p:cNvPr>
          <p:cNvSpPr txBox="1">
            <a:spLocks/>
          </p:cNvSpPr>
          <p:nvPr/>
        </p:nvSpPr>
        <p:spPr>
          <a:xfrm>
            <a:off x="995409" y="3998913"/>
            <a:ext cx="3577679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euismod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CC32E8-1BE0-4977-8FC1-5D9460049EF2}"/>
              </a:ext>
            </a:extLst>
          </p:cNvPr>
          <p:cNvGrpSpPr/>
          <p:nvPr/>
        </p:nvGrpSpPr>
        <p:grpSpPr>
          <a:xfrm>
            <a:off x="7591665" y="3516209"/>
            <a:ext cx="914400" cy="914400"/>
            <a:chOff x="7807326" y="3439918"/>
            <a:chExt cx="914400" cy="914400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9E0A1225-E0C2-4C43-94EA-7B306E7AF9EF}"/>
                </a:ext>
              </a:extLst>
            </p:cNvPr>
            <p:cNvSpPr/>
            <p:nvPr/>
          </p:nvSpPr>
          <p:spPr>
            <a:xfrm rot="8100000">
              <a:off x="7807326" y="3439918"/>
              <a:ext cx="914400" cy="91440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3683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F1D6DF-B14E-47AF-BDFA-2D773C315A38}"/>
                </a:ext>
              </a:extLst>
            </p:cNvPr>
            <p:cNvSpPr txBox="1"/>
            <p:nvPr/>
          </p:nvSpPr>
          <p:spPr>
            <a:xfrm>
              <a:off x="7951517" y="371371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B66C376-F2E0-46E6-9517-CE51DB24F665}"/>
              </a:ext>
            </a:extLst>
          </p:cNvPr>
          <p:cNvSpPr txBox="1"/>
          <p:nvPr/>
        </p:nvSpPr>
        <p:spPr>
          <a:xfrm>
            <a:off x="955871" y="2404547"/>
            <a:ext cx="44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Map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1779834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22FCFE-4B66-40C7-A861-75B236D02FB2}"/>
              </a:ext>
            </a:extLst>
          </p:cNvPr>
          <p:cNvGrpSpPr/>
          <p:nvPr/>
        </p:nvGrpSpPr>
        <p:grpSpPr>
          <a:xfrm>
            <a:off x="4518366" y="1622970"/>
            <a:ext cx="6674644" cy="4452938"/>
            <a:chOff x="1649413" y="458788"/>
            <a:chExt cx="8899525" cy="593725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70BC21C-A427-4E8E-B2B2-ED8A23E77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465263"/>
              <a:ext cx="1089025" cy="846138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E157D4A-67A0-44BD-9FE7-A0C93718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2127251"/>
              <a:ext cx="711200" cy="695325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0E70B6A-40B1-43E2-924E-C582CC839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3713" y="1090613"/>
              <a:ext cx="869950" cy="874713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5265E6A-E9E0-4C8B-A765-487F691C8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0301" y="458788"/>
              <a:ext cx="1077913" cy="709613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0EBA5B4-C421-42BC-B577-B567C4DD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63" y="1014413"/>
              <a:ext cx="274638" cy="485775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9C534C2-FEF7-447C-9846-B0A3BF30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0101" y="2295526"/>
              <a:ext cx="1262063" cy="695325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4BE55AD-9EBC-44F5-B824-29D20A976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1992313"/>
              <a:ext cx="855663" cy="1055688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09DF659-9DCB-453A-8916-09FA5EE72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2176" y="3197226"/>
              <a:ext cx="2219325" cy="2108200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FFFFFF"/>
              </a:solidFill>
            </a:ln>
            <a:effectLst>
              <a:outerShdw blurRad="431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EC24991-02DF-4879-8335-581548AB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2938463"/>
              <a:ext cx="1344613" cy="492125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440394A-D974-4D1E-9686-13162B93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1357313"/>
              <a:ext cx="1122363" cy="660400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6E44E08-D0C2-4B20-BF8A-42C2713FD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4876" y="3209926"/>
              <a:ext cx="804863" cy="600075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C1409C3A-6FF0-4AB5-BD38-7C0C4C1EB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1571626"/>
              <a:ext cx="107950" cy="168275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B62D46B-8BFF-4296-955D-069D1C6AA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1" y="1714501"/>
              <a:ext cx="935038" cy="593725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54E629F-65D7-481B-A9B1-8ACC5918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942976"/>
              <a:ext cx="1270000" cy="984250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11CB6BC-10DF-40F9-9E5B-36AF277B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3084513"/>
              <a:ext cx="1389063" cy="661988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FA642979-AD49-4462-B824-C261804E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1871663"/>
              <a:ext cx="673100" cy="744538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758A7CA-1626-4161-8C8D-61827B7B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1855788"/>
              <a:ext cx="987425" cy="1484313"/>
            </a:xfrm>
            <a:custGeom>
              <a:avLst/>
              <a:gdLst>
                <a:gd name="T0" fmla="*/ 522 w 622"/>
                <a:gd name="T1" fmla="*/ 810 h 935"/>
                <a:gd name="T2" fmla="*/ 511 w 622"/>
                <a:gd name="T3" fmla="*/ 817 h 935"/>
                <a:gd name="T4" fmla="*/ 503 w 622"/>
                <a:gd name="T5" fmla="*/ 810 h 935"/>
                <a:gd name="T6" fmla="*/ 501 w 622"/>
                <a:gd name="T7" fmla="*/ 800 h 935"/>
                <a:gd name="T8" fmla="*/ 496 w 622"/>
                <a:gd name="T9" fmla="*/ 798 h 935"/>
                <a:gd name="T10" fmla="*/ 492 w 622"/>
                <a:gd name="T11" fmla="*/ 800 h 935"/>
                <a:gd name="T12" fmla="*/ 489 w 622"/>
                <a:gd name="T13" fmla="*/ 800 h 935"/>
                <a:gd name="T14" fmla="*/ 487 w 622"/>
                <a:gd name="T15" fmla="*/ 798 h 935"/>
                <a:gd name="T16" fmla="*/ 480 w 622"/>
                <a:gd name="T17" fmla="*/ 796 h 935"/>
                <a:gd name="T18" fmla="*/ 463 w 622"/>
                <a:gd name="T19" fmla="*/ 798 h 935"/>
                <a:gd name="T20" fmla="*/ 461 w 622"/>
                <a:gd name="T21" fmla="*/ 800 h 935"/>
                <a:gd name="T22" fmla="*/ 461 w 622"/>
                <a:gd name="T23" fmla="*/ 808 h 935"/>
                <a:gd name="T24" fmla="*/ 458 w 622"/>
                <a:gd name="T25" fmla="*/ 817 h 935"/>
                <a:gd name="T26" fmla="*/ 463 w 622"/>
                <a:gd name="T27" fmla="*/ 829 h 935"/>
                <a:gd name="T28" fmla="*/ 458 w 622"/>
                <a:gd name="T29" fmla="*/ 841 h 935"/>
                <a:gd name="T30" fmla="*/ 461 w 622"/>
                <a:gd name="T31" fmla="*/ 860 h 935"/>
                <a:gd name="T32" fmla="*/ 458 w 622"/>
                <a:gd name="T33" fmla="*/ 879 h 935"/>
                <a:gd name="T34" fmla="*/ 463 w 622"/>
                <a:gd name="T35" fmla="*/ 898 h 935"/>
                <a:gd name="T36" fmla="*/ 461 w 622"/>
                <a:gd name="T37" fmla="*/ 914 h 935"/>
                <a:gd name="T38" fmla="*/ 456 w 622"/>
                <a:gd name="T39" fmla="*/ 919 h 935"/>
                <a:gd name="T40" fmla="*/ 454 w 622"/>
                <a:gd name="T41" fmla="*/ 924 h 935"/>
                <a:gd name="T42" fmla="*/ 454 w 622"/>
                <a:gd name="T43" fmla="*/ 931 h 935"/>
                <a:gd name="T44" fmla="*/ 437 w 622"/>
                <a:gd name="T45" fmla="*/ 916 h 935"/>
                <a:gd name="T46" fmla="*/ 373 w 622"/>
                <a:gd name="T47" fmla="*/ 838 h 935"/>
                <a:gd name="T48" fmla="*/ 319 w 622"/>
                <a:gd name="T49" fmla="*/ 765 h 935"/>
                <a:gd name="T50" fmla="*/ 262 w 622"/>
                <a:gd name="T51" fmla="*/ 692 h 935"/>
                <a:gd name="T52" fmla="*/ 198 w 622"/>
                <a:gd name="T53" fmla="*/ 613 h 935"/>
                <a:gd name="T54" fmla="*/ 134 w 622"/>
                <a:gd name="T55" fmla="*/ 531 h 935"/>
                <a:gd name="T56" fmla="*/ 56 w 622"/>
                <a:gd name="T57" fmla="*/ 436 h 935"/>
                <a:gd name="T58" fmla="*/ 0 w 622"/>
                <a:gd name="T59" fmla="*/ 360 h 935"/>
                <a:gd name="T60" fmla="*/ 14 w 622"/>
                <a:gd name="T61" fmla="*/ 287 h 935"/>
                <a:gd name="T62" fmla="*/ 28 w 622"/>
                <a:gd name="T63" fmla="*/ 199 h 935"/>
                <a:gd name="T64" fmla="*/ 45 w 622"/>
                <a:gd name="T65" fmla="*/ 109 h 935"/>
                <a:gd name="T66" fmla="*/ 61 w 622"/>
                <a:gd name="T67" fmla="*/ 22 h 935"/>
                <a:gd name="T68" fmla="*/ 118 w 622"/>
                <a:gd name="T69" fmla="*/ 10 h 935"/>
                <a:gd name="T70" fmla="*/ 186 w 622"/>
                <a:gd name="T71" fmla="*/ 22 h 935"/>
                <a:gd name="T72" fmla="*/ 257 w 622"/>
                <a:gd name="T73" fmla="*/ 34 h 935"/>
                <a:gd name="T74" fmla="*/ 326 w 622"/>
                <a:gd name="T75" fmla="*/ 43 h 935"/>
                <a:gd name="T76" fmla="*/ 397 w 622"/>
                <a:gd name="T77" fmla="*/ 55 h 935"/>
                <a:gd name="T78" fmla="*/ 466 w 622"/>
                <a:gd name="T79" fmla="*/ 64 h 935"/>
                <a:gd name="T80" fmla="*/ 534 w 622"/>
                <a:gd name="T81" fmla="*/ 74 h 935"/>
                <a:gd name="T82" fmla="*/ 605 w 622"/>
                <a:gd name="T83" fmla="*/ 83 h 935"/>
                <a:gd name="T84" fmla="*/ 615 w 622"/>
                <a:gd name="T85" fmla="*/ 142 h 935"/>
                <a:gd name="T86" fmla="*/ 605 w 622"/>
                <a:gd name="T87" fmla="*/ 218 h 935"/>
                <a:gd name="T88" fmla="*/ 596 w 622"/>
                <a:gd name="T89" fmla="*/ 296 h 935"/>
                <a:gd name="T90" fmla="*/ 586 w 622"/>
                <a:gd name="T91" fmla="*/ 372 h 935"/>
                <a:gd name="T92" fmla="*/ 577 w 622"/>
                <a:gd name="T93" fmla="*/ 448 h 935"/>
                <a:gd name="T94" fmla="*/ 567 w 622"/>
                <a:gd name="T95" fmla="*/ 526 h 935"/>
                <a:gd name="T96" fmla="*/ 558 w 622"/>
                <a:gd name="T97" fmla="*/ 602 h 935"/>
                <a:gd name="T98" fmla="*/ 546 w 622"/>
                <a:gd name="T99" fmla="*/ 677 h 935"/>
                <a:gd name="T100" fmla="*/ 544 w 622"/>
                <a:gd name="T101" fmla="*/ 706 h 935"/>
                <a:gd name="T102" fmla="*/ 539 w 622"/>
                <a:gd name="T103" fmla="*/ 734 h 935"/>
                <a:gd name="T104" fmla="*/ 537 w 622"/>
                <a:gd name="T105" fmla="*/ 767 h 935"/>
                <a:gd name="T106" fmla="*/ 532 w 622"/>
                <a:gd name="T107" fmla="*/ 789 h 935"/>
                <a:gd name="T108" fmla="*/ 532 w 622"/>
                <a:gd name="T109" fmla="*/ 79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2" h="935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4369BBE3-5EF1-45E9-A68F-470BABAA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3048001"/>
              <a:ext cx="1050925" cy="1127125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DC39F9F-451C-4BCD-8D5E-4A4331EE0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2851" y="1082676"/>
              <a:ext cx="1212850" cy="879475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3186BA7-E4AB-4D40-B777-EF0138E80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6276" y="1814513"/>
              <a:ext cx="212725" cy="474663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DA0B3388-E6B5-4397-B4D0-D9607350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942976"/>
              <a:ext cx="266700" cy="533400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6A2CF07-B8C8-4CAA-A249-C88D13AC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1" y="1920876"/>
              <a:ext cx="1328738" cy="593725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39A4B92-44D3-4DAC-9672-9959E0D4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777876"/>
              <a:ext cx="1071563" cy="585788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948A383-6DC0-447A-8257-18F5C25AA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9776" y="2773363"/>
              <a:ext cx="1401763" cy="608013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89B1A68-C8E8-427C-A40C-5CEF4D4F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1" y="628651"/>
              <a:ext cx="1677988" cy="935038"/>
            </a:xfrm>
            <a:custGeom>
              <a:avLst/>
              <a:gdLst>
                <a:gd name="T0" fmla="*/ 1010 w 1057"/>
                <a:gd name="T1" fmla="*/ 570 h 589"/>
                <a:gd name="T2" fmla="*/ 861 w 1057"/>
                <a:gd name="T3" fmla="*/ 563 h 589"/>
                <a:gd name="T4" fmla="*/ 712 w 1057"/>
                <a:gd name="T5" fmla="*/ 553 h 589"/>
                <a:gd name="T6" fmla="*/ 563 w 1057"/>
                <a:gd name="T7" fmla="*/ 542 h 589"/>
                <a:gd name="T8" fmla="*/ 416 w 1057"/>
                <a:gd name="T9" fmla="*/ 530 h 589"/>
                <a:gd name="T10" fmla="*/ 395 w 1057"/>
                <a:gd name="T11" fmla="*/ 572 h 589"/>
                <a:gd name="T12" fmla="*/ 381 w 1057"/>
                <a:gd name="T13" fmla="*/ 575 h 589"/>
                <a:gd name="T14" fmla="*/ 369 w 1057"/>
                <a:gd name="T15" fmla="*/ 553 h 589"/>
                <a:gd name="T16" fmla="*/ 359 w 1057"/>
                <a:gd name="T17" fmla="*/ 560 h 589"/>
                <a:gd name="T18" fmla="*/ 355 w 1057"/>
                <a:gd name="T19" fmla="*/ 572 h 589"/>
                <a:gd name="T20" fmla="*/ 355 w 1057"/>
                <a:gd name="T21" fmla="*/ 577 h 589"/>
                <a:gd name="T22" fmla="*/ 324 w 1057"/>
                <a:gd name="T23" fmla="*/ 577 h 589"/>
                <a:gd name="T24" fmla="*/ 300 w 1057"/>
                <a:gd name="T25" fmla="*/ 572 h 589"/>
                <a:gd name="T26" fmla="*/ 281 w 1057"/>
                <a:gd name="T27" fmla="*/ 570 h 589"/>
                <a:gd name="T28" fmla="*/ 270 w 1057"/>
                <a:gd name="T29" fmla="*/ 577 h 589"/>
                <a:gd name="T30" fmla="*/ 239 w 1057"/>
                <a:gd name="T31" fmla="*/ 572 h 589"/>
                <a:gd name="T32" fmla="*/ 227 w 1057"/>
                <a:gd name="T33" fmla="*/ 582 h 589"/>
                <a:gd name="T34" fmla="*/ 215 w 1057"/>
                <a:gd name="T35" fmla="*/ 568 h 589"/>
                <a:gd name="T36" fmla="*/ 213 w 1057"/>
                <a:gd name="T37" fmla="*/ 553 h 589"/>
                <a:gd name="T38" fmla="*/ 213 w 1057"/>
                <a:gd name="T39" fmla="*/ 544 h 589"/>
                <a:gd name="T40" fmla="*/ 203 w 1057"/>
                <a:gd name="T41" fmla="*/ 527 h 589"/>
                <a:gd name="T42" fmla="*/ 189 w 1057"/>
                <a:gd name="T43" fmla="*/ 525 h 589"/>
                <a:gd name="T44" fmla="*/ 182 w 1057"/>
                <a:gd name="T45" fmla="*/ 508 h 589"/>
                <a:gd name="T46" fmla="*/ 180 w 1057"/>
                <a:gd name="T47" fmla="*/ 487 h 589"/>
                <a:gd name="T48" fmla="*/ 173 w 1057"/>
                <a:gd name="T49" fmla="*/ 475 h 589"/>
                <a:gd name="T50" fmla="*/ 163 w 1057"/>
                <a:gd name="T51" fmla="*/ 461 h 589"/>
                <a:gd name="T52" fmla="*/ 163 w 1057"/>
                <a:gd name="T53" fmla="*/ 444 h 589"/>
                <a:gd name="T54" fmla="*/ 161 w 1057"/>
                <a:gd name="T55" fmla="*/ 430 h 589"/>
                <a:gd name="T56" fmla="*/ 147 w 1057"/>
                <a:gd name="T57" fmla="*/ 414 h 589"/>
                <a:gd name="T58" fmla="*/ 139 w 1057"/>
                <a:gd name="T59" fmla="*/ 418 h 589"/>
                <a:gd name="T60" fmla="*/ 132 w 1057"/>
                <a:gd name="T61" fmla="*/ 428 h 589"/>
                <a:gd name="T62" fmla="*/ 118 w 1057"/>
                <a:gd name="T63" fmla="*/ 435 h 589"/>
                <a:gd name="T64" fmla="*/ 104 w 1057"/>
                <a:gd name="T65" fmla="*/ 428 h 589"/>
                <a:gd name="T66" fmla="*/ 95 w 1057"/>
                <a:gd name="T67" fmla="*/ 416 h 589"/>
                <a:gd name="T68" fmla="*/ 97 w 1057"/>
                <a:gd name="T69" fmla="*/ 402 h 589"/>
                <a:gd name="T70" fmla="*/ 102 w 1057"/>
                <a:gd name="T71" fmla="*/ 390 h 589"/>
                <a:gd name="T72" fmla="*/ 111 w 1057"/>
                <a:gd name="T73" fmla="*/ 381 h 589"/>
                <a:gd name="T74" fmla="*/ 106 w 1057"/>
                <a:gd name="T75" fmla="*/ 369 h 589"/>
                <a:gd name="T76" fmla="*/ 106 w 1057"/>
                <a:gd name="T77" fmla="*/ 352 h 589"/>
                <a:gd name="T78" fmla="*/ 113 w 1057"/>
                <a:gd name="T79" fmla="*/ 345 h 589"/>
                <a:gd name="T80" fmla="*/ 118 w 1057"/>
                <a:gd name="T81" fmla="*/ 331 h 589"/>
                <a:gd name="T82" fmla="*/ 123 w 1057"/>
                <a:gd name="T83" fmla="*/ 317 h 589"/>
                <a:gd name="T84" fmla="*/ 125 w 1057"/>
                <a:gd name="T85" fmla="*/ 310 h 589"/>
                <a:gd name="T86" fmla="*/ 130 w 1057"/>
                <a:gd name="T87" fmla="*/ 295 h 589"/>
                <a:gd name="T88" fmla="*/ 113 w 1057"/>
                <a:gd name="T89" fmla="*/ 293 h 589"/>
                <a:gd name="T90" fmla="*/ 104 w 1057"/>
                <a:gd name="T91" fmla="*/ 286 h 589"/>
                <a:gd name="T92" fmla="*/ 92 w 1057"/>
                <a:gd name="T93" fmla="*/ 284 h 589"/>
                <a:gd name="T94" fmla="*/ 83 w 1057"/>
                <a:gd name="T95" fmla="*/ 269 h 589"/>
                <a:gd name="T96" fmla="*/ 78 w 1057"/>
                <a:gd name="T97" fmla="*/ 253 h 589"/>
                <a:gd name="T98" fmla="*/ 59 w 1057"/>
                <a:gd name="T99" fmla="*/ 227 h 589"/>
                <a:gd name="T100" fmla="*/ 50 w 1057"/>
                <a:gd name="T101" fmla="*/ 213 h 589"/>
                <a:gd name="T102" fmla="*/ 19 w 1057"/>
                <a:gd name="T103" fmla="*/ 187 h 589"/>
                <a:gd name="T104" fmla="*/ 26 w 1057"/>
                <a:gd name="T105" fmla="*/ 182 h 589"/>
                <a:gd name="T106" fmla="*/ 24 w 1057"/>
                <a:gd name="T107" fmla="*/ 170 h 589"/>
                <a:gd name="T108" fmla="*/ 19 w 1057"/>
                <a:gd name="T109" fmla="*/ 149 h 589"/>
                <a:gd name="T110" fmla="*/ 7 w 1057"/>
                <a:gd name="T111" fmla="*/ 130 h 589"/>
                <a:gd name="T112" fmla="*/ 12 w 1057"/>
                <a:gd name="T113" fmla="*/ 28 h 589"/>
                <a:gd name="T114" fmla="*/ 244 w 1057"/>
                <a:gd name="T115" fmla="*/ 30 h 589"/>
                <a:gd name="T116" fmla="*/ 527 w 1057"/>
                <a:gd name="T117" fmla="*/ 61 h 589"/>
                <a:gd name="T118" fmla="*/ 795 w 1057"/>
                <a:gd name="T119" fmla="*/ 82 h 589"/>
                <a:gd name="T120" fmla="*/ 1057 w 1057"/>
                <a:gd name="T121" fmla="*/ 118 h 589"/>
                <a:gd name="T122" fmla="*/ 1045 w 1057"/>
                <a:gd name="T123" fmla="*/ 45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7" h="589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ABB968-BA76-4955-85F2-F7753CA11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4238" y="3397251"/>
              <a:ext cx="566738" cy="981075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1DAD0DE-14C1-4A8F-B39A-EE7E8C8C9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2344738"/>
              <a:ext cx="1085850" cy="893763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6E04906-AEA7-4832-8046-7ADC179A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703263"/>
              <a:ext cx="1069975" cy="1123950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39507767-49F3-4741-B4F1-DDBDF269C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5026" y="857251"/>
              <a:ext cx="1235075" cy="1198563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64F4938C-E509-40DE-9F0A-591787FE6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8863" y="458788"/>
              <a:ext cx="600075" cy="887413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D9B9949-BB28-4C18-8383-0BD0A8F3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7788" y="2165351"/>
              <a:ext cx="725488" cy="344488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0722DF6-0789-43B9-A85B-F16EFA7A7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776" y="1387476"/>
              <a:ext cx="560388" cy="288925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347703-B4AA-4103-A60D-6776F1382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1" y="3832226"/>
              <a:ext cx="927100" cy="782638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FFFFFF"/>
              </a:solidFill>
            </a:ln>
            <a:effectLst>
              <a:outerShdw blurRad="431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78E7372-7E6A-4AAE-A31E-803D62D51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5063" y="2520951"/>
              <a:ext cx="1176338" cy="604838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AB3C72A-1BCD-4062-BCC1-002F0CEB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6" y="2498726"/>
              <a:ext cx="1176338" cy="604838"/>
            </a:xfrm>
            <a:custGeom>
              <a:avLst/>
              <a:gdLst>
                <a:gd name="T0" fmla="*/ 672 w 741"/>
                <a:gd name="T1" fmla="*/ 372 h 381"/>
                <a:gd name="T2" fmla="*/ 580 w 741"/>
                <a:gd name="T3" fmla="*/ 377 h 381"/>
                <a:gd name="T4" fmla="*/ 485 w 741"/>
                <a:gd name="T5" fmla="*/ 379 h 381"/>
                <a:gd name="T6" fmla="*/ 393 w 741"/>
                <a:gd name="T7" fmla="*/ 381 h 381"/>
                <a:gd name="T8" fmla="*/ 301 w 741"/>
                <a:gd name="T9" fmla="*/ 381 h 381"/>
                <a:gd name="T10" fmla="*/ 208 w 741"/>
                <a:gd name="T11" fmla="*/ 381 h 381"/>
                <a:gd name="T12" fmla="*/ 116 w 741"/>
                <a:gd name="T13" fmla="*/ 381 h 381"/>
                <a:gd name="T14" fmla="*/ 24 w 741"/>
                <a:gd name="T15" fmla="*/ 381 h 381"/>
                <a:gd name="T16" fmla="*/ 0 w 741"/>
                <a:gd name="T17" fmla="*/ 346 h 381"/>
                <a:gd name="T18" fmla="*/ 3 w 741"/>
                <a:gd name="T19" fmla="*/ 298 h 381"/>
                <a:gd name="T20" fmla="*/ 3 w 741"/>
                <a:gd name="T21" fmla="*/ 253 h 381"/>
                <a:gd name="T22" fmla="*/ 3 w 741"/>
                <a:gd name="T23" fmla="*/ 206 h 381"/>
                <a:gd name="T24" fmla="*/ 3 w 741"/>
                <a:gd name="T25" fmla="*/ 159 h 381"/>
                <a:gd name="T26" fmla="*/ 5 w 741"/>
                <a:gd name="T27" fmla="*/ 114 h 381"/>
                <a:gd name="T28" fmla="*/ 5 w 741"/>
                <a:gd name="T29" fmla="*/ 66 h 381"/>
                <a:gd name="T30" fmla="*/ 5 w 741"/>
                <a:gd name="T31" fmla="*/ 22 h 381"/>
                <a:gd name="T32" fmla="*/ 66 w 741"/>
                <a:gd name="T33" fmla="*/ 10 h 381"/>
                <a:gd name="T34" fmla="*/ 147 w 741"/>
                <a:gd name="T35" fmla="*/ 10 h 381"/>
                <a:gd name="T36" fmla="*/ 230 w 741"/>
                <a:gd name="T37" fmla="*/ 10 h 381"/>
                <a:gd name="T38" fmla="*/ 310 w 741"/>
                <a:gd name="T39" fmla="*/ 10 h 381"/>
                <a:gd name="T40" fmla="*/ 391 w 741"/>
                <a:gd name="T41" fmla="*/ 10 h 381"/>
                <a:gd name="T42" fmla="*/ 473 w 741"/>
                <a:gd name="T43" fmla="*/ 7 h 381"/>
                <a:gd name="T44" fmla="*/ 554 w 741"/>
                <a:gd name="T45" fmla="*/ 5 h 381"/>
                <a:gd name="T46" fmla="*/ 634 w 741"/>
                <a:gd name="T47" fmla="*/ 3 h 381"/>
                <a:gd name="T48" fmla="*/ 663 w 741"/>
                <a:gd name="T49" fmla="*/ 7 h 381"/>
                <a:gd name="T50" fmla="*/ 667 w 741"/>
                <a:gd name="T51" fmla="*/ 10 h 381"/>
                <a:gd name="T52" fmla="*/ 670 w 741"/>
                <a:gd name="T53" fmla="*/ 12 h 381"/>
                <a:gd name="T54" fmla="*/ 677 w 741"/>
                <a:gd name="T55" fmla="*/ 17 h 381"/>
                <a:gd name="T56" fmla="*/ 686 w 741"/>
                <a:gd name="T57" fmla="*/ 12 h 381"/>
                <a:gd name="T58" fmla="*/ 691 w 741"/>
                <a:gd name="T59" fmla="*/ 14 h 381"/>
                <a:gd name="T60" fmla="*/ 698 w 741"/>
                <a:gd name="T61" fmla="*/ 19 h 381"/>
                <a:gd name="T62" fmla="*/ 698 w 741"/>
                <a:gd name="T63" fmla="*/ 26 h 381"/>
                <a:gd name="T64" fmla="*/ 700 w 741"/>
                <a:gd name="T65" fmla="*/ 31 h 381"/>
                <a:gd name="T66" fmla="*/ 691 w 741"/>
                <a:gd name="T67" fmla="*/ 31 h 381"/>
                <a:gd name="T68" fmla="*/ 689 w 741"/>
                <a:gd name="T69" fmla="*/ 38 h 381"/>
                <a:gd name="T70" fmla="*/ 681 w 741"/>
                <a:gd name="T71" fmla="*/ 45 h 381"/>
                <a:gd name="T72" fmla="*/ 681 w 741"/>
                <a:gd name="T73" fmla="*/ 52 h 381"/>
                <a:gd name="T74" fmla="*/ 677 w 741"/>
                <a:gd name="T75" fmla="*/ 57 h 381"/>
                <a:gd name="T76" fmla="*/ 684 w 741"/>
                <a:gd name="T77" fmla="*/ 62 h 381"/>
                <a:gd name="T78" fmla="*/ 689 w 741"/>
                <a:gd name="T79" fmla="*/ 69 h 381"/>
                <a:gd name="T80" fmla="*/ 696 w 741"/>
                <a:gd name="T81" fmla="*/ 74 h 381"/>
                <a:gd name="T82" fmla="*/ 700 w 741"/>
                <a:gd name="T83" fmla="*/ 88 h 381"/>
                <a:gd name="T84" fmla="*/ 707 w 741"/>
                <a:gd name="T85" fmla="*/ 95 h 381"/>
                <a:gd name="T86" fmla="*/ 717 w 741"/>
                <a:gd name="T87" fmla="*/ 100 h 381"/>
                <a:gd name="T88" fmla="*/ 724 w 741"/>
                <a:gd name="T89" fmla="*/ 100 h 381"/>
                <a:gd name="T90" fmla="*/ 726 w 741"/>
                <a:gd name="T91" fmla="*/ 102 h 381"/>
                <a:gd name="T92" fmla="*/ 726 w 741"/>
                <a:gd name="T93" fmla="*/ 104 h 381"/>
                <a:gd name="T94" fmla="*/ 729 w 741"/>
                <a:gd name="T95" fmla="*/ 107 h 381"/>
                <a:gd name="T96" fmla="*/ 731 w 741"/>
                <a:gd name="T97" fmla="*/ 164 h 381"/>
                <a:gd name="T98" fmla="*/ 734 w 741"/>
                <a:gd name="T99" fmla="*/ 227 h 381"/>
                <a:gd name="T100" fmla="*/ 736 w 741"/>
                <a:gd name="T101" fmla="*/ 289 h 381"/>
                <a:gd name="T102" fmla="*/ 741 w 741"/>
                <a:gd name="T103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1" h="38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33B8D5D4-01B2-468B-BE8A-C5269EA57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2014538"/>
              <a:ext cx="492125" cy="833438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906F06B2-E06E-4E91-8965-735F1CA9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6" y="1931988"/>
              <a:ext cx="641350" cy="1093788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D969D031-3751-450D-AECC-5C30B5C24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609601"/>
              <a:ext cx="938213" cy="1435100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6CE65B88-46B8-4414-8812-76C83EB2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1785938"/>
              <a:ext cx="979488" cy="604838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B1447285-A08F-4622-9527-58214044D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788" y="5678488"/>
              <a:ext cx="1182688" cy="717550"/>
            </a:xfrm>
            <a:custGeom>
              <a:avLst/>
              <a:gdLst>
                <a:gd name="T0" fmla="*/ 560 w 745"/>
                <a:gd name="T1" fmla="*/ 187 h 452"/>
                <a:gd name="T2" fmla="*/ 544 w 745"/>
                <a:gd name="T3" fmla="*/ 177 h 452"/>
                <a:gd name="T4" fmla="*/ 527 w 745"/>
                <a:gd name="T5" fmla="*/ 179 h 452"/>
                <a:gd name="T6" fmla="*/ 506 w 745"/>
                <a:gd name="T7" fmla="*/ 170 h 452"/>
                <a:gd name="T8" fmla="*/ 492 w 745"/>
                <a:gd name="T9" fmla="*/ 165 h 452"/>
                <a:gd name="T10" fmla="*/ 492 w 745"/>
                <a:gd name="T11" fmla="*/ 194 h 452"/>
                <a:gd name="T12" fmla="*/ 508 w 745"/>
                <a:gd name="T13" fmla="*/ 196 h 452"/>
                <a:gd name="T14" fmla="*/ 518 w 745"/>
                <a:gd name="T15" fmla="*/ 220 h 452"/>
                <a:gd name="T16" fmla="*/ 541 w 745"/>
                <a:gd name="T17" fmla="*/ 224 h 452"/>
                <a:gd name="T18" fmla="*/ 579 w 745"/>
                <a:gd name="T19" fmla="*/ 208 h 452"/>
                <a:gd name="T20" fmla="*/ 487 w 745"/>
                <a:gd name="T21" fmla="*/ 236 h 452"/>
                <a:gd name="T22" fmla="*/ 733 w 745"/>
                <a:gd name="T23" fmla="*/ 362 h 452"/>
                <a:gd name="T24" fmla="*/ 707 w 745"/>
                <a:gd name="T25" fmla="*/ 340 h 452"/>
                <a:gd name="T26" fmla="*/ 648 w 745"/>
                <a:gd name="T27" fmla="*/ 291 h 452"/>
                <a:gd name="T28" fmla="*/ 629 w 745"/>
                <a:gd name="T29" fmla="*/ 284 h 452"/>
                <a:gd name="T30" fmla="*/ 603 w 745"/>
                <a:gd name="T31" fmla="*/ 269 h 452"/>
                <a:gd name="T32" fmla="*/ 605 w 745"/>
                <a:gd name="T33" fmla="*/ 302 h 452"/>
                <a:gd name="T34" fmla="*/ 582 w 745"/>
                <a:gd name="T35" fmla="*/ 329 h 452"/>
                <a:gd name="T36" fmla="*/ 584 w 745"/>
                <a:gd name="T37" fmla="*/ 357 h 452"/>
                <a:gd name="T38" fmla="*/ 591 w 745"/>
                <a:gd name="T39" fmla="*/ 376 h 452"/>
                <a:gd name="T40" fmla="*/ 593 w 745"/>
                <a:gd name="T41" fmla="*/ 428 h 452"/>
                <a:gd name="T42" fmla="*/ 608 w 745"/>
                <a:gd name="T43" fmla="*/ 440 h 452"/>
                <a:gd name="T44" fmla="*/ 631 w 745"/>
                <a:gd name="T45" fmla="*/ 447 h 452"/>
                <a:gd name="T46" fmla="*/ 664 w 745"/>
                <a:gd name="T47" fmla="*/ 414 h 452"/>
                <a:gd name="T48" fmla="*/ 702 w 745"/>
                <a:gd name="T49" fmla="*/ 402 h 452"/>
                <a:gd name="T50" fmla="*/ 742 w 745"/>
                <a:gd name="T51" fmla="*/ 374 h 452"/>
                <a:gd name="T52" fmla="*/ 473 w 745"/>
                <a:gd name="T53" fmla="*/ 146 h 452"/>
                <a:gd name="T54" fmla="*/ 449 w 745"/>
                <a:gd name="T55" fmla="*/ 142 h 452"/>
                <a:gd name="T56" fmla="*/ 418 w 745"/>
                <a:gd name="T57" fmla="*/ 142 h 452"/>
                <a:gd name="T58" fmla="*/ 409 w 745"/>
                <a:gd name="T59" fmla="*/ 142 h 452"/>
                <a:gd name="T60" fmla="*/ 409 w 745"/>
                <a:gd name="T61" fmla="*/ 158 h 452"/>
                <a:gd name="T62" fmla="*/ 466 w 745"/>
                <a:gd name="T63" fmla="*/ 160 h 452"/>
                <a:gd name="T64" fmla="*/ 127 w 745"/>
                <a:gd name="T65" fmla="*/ 9 h 452"/>
                <a:gd name="T66" fmla="*/ 113 w 745"/>
                <a:gd name="T67" fmla="*/ 2 h 452"/>
                <a:gd name="T68" fmla="*/ 82 w 745"/>
                <a:gd name="T69" fmla="*/ 7 h 452"/>
                <a:gd name="T70" fmla="*/ 61 w 745"/>
                <a:gd name="T71" fmla="*/ 26 h 452"/>
                <a:gd name="T72" fmla="*/ 78 w 745"/>
                <a:gd name="T73" fmla="*/ 40 h 452"/>
                <a:gd name="T74" fmla="*/ 108 w 745"/>
                <a:gd name="T75" fmla="*/ 52 h 452"/>
                <a:gd name="T76" fmla="*/ 125 w 745"/>
                <a:gd name="T77" fmla="*/ 30 h 452"/>
                <a:gd name="T78" fmla="*/ 14 w 745"/>
                <a:gd name="T79" fmla="*/ 37 h 452"/>
                <a:gd name="T80" fmla="*/ 4 w 745"/>
                <a:gd name="T81" fmla="*/ 61 h 452"/>
                <a:gd name="T82" fmla="*/ 19 w 745"/>
                <a:gd name="T83" fmla="*/ 47 h 452"/>
                <a:gd name="T84" fmla="*/ 347 w 745"/>
                <a:gd name="T85" fmla="*/ 120 h 452"/>
                <a:gd name="T86" fmla="*/ 338 w 745"/>
                <a:gd name="T87" fmla="*/ 106 h 452"/>
                <a:gd name="T88" fmla="*/ 328 w 745"/>
                <a:gd name="T89" fmla="*/ 104 h 452"/>
                <a:gd name="T90" fmla="*/ 321 w 745"/>
                <a:gd name="T91" fmla="*/ 87 h 452"/>
                <a:gd name="T92" fmla="*/ 309 w 745"/>
                <a:gd name="T93" fmla="*/ 73 h 452"/>
                <a:gd name="T94" fmla="*/ 291 w 745"/>
                <a:gd name="T95" fmla="*/ 87 h 452"/>
                <a:gd name="T96" fmla="*/ 269 w 745"/>
                <a:gd name="T97" fmla="*/ 92 h 452"/>
                <a:gd name="T98" fmla="*/ 283 w 745"/>
                <a:gd name="T99" fmla="*/ 116 h 452"/>
                <a:gd name="T100" fmla="*/ 295 w 745"/>
                <a:gd name="T101" fmla="*/ 130 h 452"/>
                <a:gd name="T102" fmla="*/ 305 w 745"/>
                <a:gd name="T103" fmla="*/ 118 h 452"/>
                <a:gd name="T104" fmla="*/ 314 w 745"/>
                <a:gd name="T105" fmla="*/ 118 h 452"/>
                <a:gd name="T106" fmla="*/ 321 w 745"/>
                <a:gd name="T107" fmla="*/ 125 h 452"/>
                <a:gd name="T108" fmla="*/ 338 w 745"/>
                <a:gd name="T109" fmla="*/ 132 h 452"/>
                <a:gd name="T110" fmla="*/ 463 w 745"/>
                <a:gd name="T111" fmla="*/ 187 h 452"/>
                <a:gd name="T112" fmla="*/ 444 w 745"/>
                <a:gd name="T113" fmla="*/ 196 h 452"/>
                <a:gd name="T114" fmla="*/ 470 w 745"/>
                <a:gd name="T115" fmla="*/ 19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5" h="452">
                  <a:moveTo>
                    <a:pt x="579" y="208"/>
                  </a:moveTo>
                  <a:lnTo>
                    <a:pt x="582" y="201"/>
                  </a:lnTo>
                  <a:lnTo>
                    <a:pt x="579" y="196"/>
                  </a:lnTo>
                  <a:lnTo>
                    <a:pt x="572" y="194"/>
                  </a:lnTo>
                  <a:lnTo>
                    <a:pt x="570" y="191"/>
                  </a:lnTo>
                  <a:lnTo>
                    <a:pt x="563" y="191"/>
                  </a:lnTo>
                  <a:lnTo>
                    <a:pt x="563" y="189"/>
                  </a:lnTo>
                  <a:lnTo>
                    <a:pt x="560" y="187"/>
                  </a:lnTo>
                  <a:lnTo>
                    <a:pt x="560" y="187"/>
                  </a:lnTo>
                  <a:lnTo>
                    <a:pt x="555" y="184"/>
                  </a:lnTo>
                  <a:lnTo>
                    <a:pt x="553" y="184"/>
                  </a:lnTo>
                  <a:lnTo>
                    <a:pt x="551" y="182"/>
                  </a:lnTo>
                  <a:lnTo>
                    <a:pt x="551" y="182"/>
                  </a:lnTo>
                  <a:lnTo>
                    <a:pt x="548" y="179"/>
                  </a:lnTo>
                  <a:lnTo>
                    <a:pt x="546" y="177"/>
                  </a:lnTo>
                  <a:lnTo>
                    <a:pt x="544" y="179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1" y="177"/>
                  </a:lnTo>
                  <a:lnTo>
                    <a:pt x="539" y="177"/>
                  </a:lnTo>
                  <a:lnTo>
                    <a:pt x="537" y="177"/>
                  </a:lnTo>
                  <a:lnTo>
                    <a:pt x="534" y="177"/>
                  </a:lnTo>
                  <a:lnTo>
                    <a:pt x="532" y="177"/>
                  </a:lnTo>
                  <a:lnTo>
                    <a:pt x="527" y="179"/>
                  </a:lnTo>
                  <a:lnTo>
                    <a:pt x="527" y="179"/>
                  </a:lnTo>
                  <a:lnTo>
                    <a:pt x="522" y="182"/>
                  </a:lnTo>
                  <a:lnTo>
                    <a:pt x="520" y="182"/>
                  </a:lnTo>
                  <a:lnTo>
                    <a:pt x="518" y="182"/>
                  </a:lnTo>
                  <a:lnTo>
                    <a:pt x="515" y="182"/>
                  </a:lnTo>
                  <a:lnTo>
                    <a:pt x="515" y="184"/>
                  </a:lnTo>
                  <a:lnTo>
                    <a:pt x="513" y="182"/>
                  </a:lnTo>
                  <a:lnTo>
                    <a:pt x="508" y="172"/>
                  </a:lnTo>
                  <a:lnTo>
                    <a:pt x="508" y="172"/>
                  </a:lnTo>
                  <a:lnTo>
                    <a:pt x="506" y="170"/>
                  </a:lnTo>
                  <a:lnTo>
                    <a:pt x="501" y="165"/>
                  </a:lnTo>
                  <a:lnTo>
                    <a:pt x="499" y="165"/>
                  </a:lnTo>
                  <a:lnTo>
                    <a:pt x="499" y="163"/>
                  </a:lnTo>
                  <a:lnTo>
                    <a:pt x="496" y="163"/>
                  </a:lnTo>
                  <a:lnTo>
                    <a:pt x="496" y="163"/>
                  </a:lnTo>
                  <a:lnTo>
                    <a:pt x="496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2" y="165"/>
                  </a:lnTo>
                  <a:lnTo>
                    <a:pt x="492" y="165"/>
                  </a:lnTo>
                  <a:lnTo>
                    <a:pt x="492" y="168"/>
                  </a:lnTo>
                  <a:lnTo>
                    <a:pt x="492" y="168"/>
                  </a:lnTo>
                  <a:lnTo>
                    <a:pt x="492" y="168"/>
                  </a:lnTo>
                  <a:lnTo>
                    <a:pt x="489" y="168"/>
                  </a:lnTo>
                  <a:lnTo>
                    <a:pt x="489" y="168"/>
                  </a:lnTo>
                  <a:lnTo>
                    <a:pt x="487" y="170"/>
                  </a:lnTo>
                  <a:lnTo>
                    <a:pt x="482" y="179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4" y="194"/>
                  </a:lnTo>
                  <a:lnTo>
                    <a:pt x="496" y="194"/>
                  </a:lnTo>
                  <a:lnTo>
                    <a:pt x="499" y="196"/>
                  </a:lnTo>
                  <a:lnTo>
                    <a:pt x="503" y="198"/>
                  </a:lnTo>
                  <a:lnTo>
                    <a:pt x="506" y="198"/>
                  </a:lnTo>
                  <a:lnTo>
                    <a:pt x="506" y="198"/>
                  </a:lnTo>
                  <a:lnTo>
                    <a:pt x="508" y="198"/>
                  </a:lnTo>
                  <a:lnTo>
                    <a:pt x="508" y="196"/>
                  </a:lnTo>
                  <a:lnTo>
                    <a:pt x="513" y="196"/>
                  </a:lnTo>
                  <a:lnTo>
                    <a:pt x="513" y="198"/>
                  </a:lnTo>
                  <a:lnTo>
                    <a:pt x="515" y="198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8" y="205"/>
                  </a:lnTo>
                  <a:lnTo>
                    <a:pt x="518" y="208"/>
                  </a:lnTo>
                  <a:lnTo>
                    <a:pt x="518" y="220"/>
                  </a:lnTo>
                  <a:lnTo>
                    <a:pt x="520" y="224"/>
                  </a:lnTo>
                  <a:lnTo>
                    <a:pt x="522" y="227"/>
                  </a:lnTo>
                  <a:lnTo>
                    <a:pt x="529" y="227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7" y="224"/>
                  </a:lnTo>
                  <a:lnTo>
                    <a:pt x="541" y="224"/>
                  </a:lnTo>
                  <a:lnTo>
                    <a:pt x="548" y="220"/>
                  </a:lnTo>
                  <a:lnTo>
                    <a:pt x="551" y="220"/>
                  </a:lnTo>
                  <a:lnTo>
                    <a:pt x="555" y="220"/>
                  </a:lnTo>
                  <a:lnTo>
                    <a:pt x="558" y="220"/>
                  </a:lnTo>
                  <a:lnTo>
                    <a:pt x="560" y="220"/>
                  </a:lnTo>
                  <a:lnTo>
                    <a:pt x="563" y="220"/>
                  </a:lnTo>
                  <a:lnTo>
                    <a:pt x="572" y="215"/>
                  </a:lnTo>
                  <a:lnTo>
                    <a:pt x="577" y="213"/>
                  </a:lnTo>
                  <a:lnTo>
                    <a:pt x="579" y="208"/>
                  </a:lnTo>
                  <a:close/>
                  <a:moveTo>
                    <a:pt x="503" y="224"/>
                  </a:moveTo>
                  <a:lnTo>
                    <a:pt x="501" y="222"/>
                  </a:lnTo>
                  <a:lnTo>
                    <a:pt x="499" y="224"/>
                  </a:lnTo>
                  <a:lnTo>
                    <a:pt x="496" y="224"/>
                  </a:lnTo>
                  <a:lnTo>
                    <a:pt x="492" y="227"/>
                  </a:lnTo>
                  <a:lnTo>
                    <a:pt x="487" y="229"/>
                  </a:lnTo>
                  <a:lnTo>
                    <a:pt x="485" y="231"/>
                  </a:lnTo>
                  <a:lnTo>
                    <a:pt x="485" y="234"/>
                  </a:lnTo>
                  <a:lnTo>
                    <a:pt x="487" y="236"/>
                  </a:lnTo>
                  <a:lnTo>
                    <a:pt x="489" y="236"/>
                  </a:lnTo>
                  <a:lnTo>
                    <a:pt x="494" y="234"/>
                  </a:lnTo>
                  <a:lnTo>
                    <a:pt x="494" y="234"/>
                  </a:lnTo>
                  <a:lnTo>
                    <a:pt x="501" y="234"/>
                  </a:lnTo>
                  <a:lnTo>
                    <a:pt x="503" y="234"/>
                  </a:lnTo>
                  <a:lnTo>
                    <a:pt x="506" y="231"/>
                  </a:lnTo>
                  <a:lnTo>
                    <a:pt x="503" y="231"/>
                  </a:lnTo>
                  <a:lnTo>
                    <a:pt x="503" y="224"/>
                  </a:lnTo>
                  <a:close/>
                  <a:moveTo>
                    <a:pt x="733" y="362"/>
                  </a:moveTo>
                  <a:lnTo>
                    <a:pt x="726" y="359"/>
                  </a:lnTo>
                  <a:lnTo>
                    <a:pt x="721" y="355"/>
                  </a:lnTo>
                  <a:lnTo>
                    <a:pt x="721" y="352"/>
                  </a:lnTo>
                  <a:lnTo>
                    <a:pt x="719" y="345"/>
                  </a:lnTo>
                  <a:lnTo>
                    <a:pt x="719" y="343"/>
                  </a:lnTo>
                  <a:lnTo>
                    <a:pt x="716" y="340"/>
                  </a:lnTo>
                  <a:lnTo>
                    <a:pt x="714" y="340"/>
                  </a:lnTo>
                  <a:lnTo>
                    <a:pt x="707" y="343"/>
                  </a:lnTo>
                  <a:lnTo>
                    <a:pt x="707" y="340"/>
                  </a:lnTo>
                  <a:lnTo>
                    <a:pt x="705" y="338"/>
                  </a:lnTo>
                  <a:lnTo>
                    <a:pt x="705" y="329"/>
                  </a:lnTo>
                  <a:lnTo>
                    <a:pt x="705" y="324"/>
                  </a:lnTo>
                  <a:lnTo>
                    <a:pt x="705" y="321"/>
                  </a:lnTo>
                  <a:lnTo>
                    <a:pt x="693" y="310"/>
                  </a:lnTo>
                  <a:lnTo>
                    <a:pt x="688" y="307"/>
                  </a:lnTo>
                  <a:lnTo>
                    <a:pt x="669" y="298"/>
                  </a:lnTo>
                  <a:lnTo>
                    <a:pt x="655" y="293"/>
                  </a:lnTo>
                  <a:lnTo>
                    <a:pt x="648" y="291"/>
                  </a:lnTo>
                  <a:lnTo>
                    <a:pt x="643" y="288"/>
                  </a:lnTo>
                  <a:lnTo>
                    <a:pt x="641" y="286"/>
                  </a:lnTo>
                  <a:lnTo>
                    <a:pt x="641" y="288"/>
                  </a:lnTo>
                  <a:lnTo>
                    <a:pt x="638" y="288"/>
                  </a:lnTo>
                  <a:lnTo>
                    <a:pt x="636" y="288"/>
                  </a:lnTo>
                  <a:lnTo>
                    <a:pt x="636" y="288"/>
                  </a:lnTo>
                  <a:lnTo>
                    <a:pt x="634" y="286"/>
                  </a:lnTo>
                  <a:lnTo>
                    <a:pt x="631" y="286"/>
                  </a:lnTo>
                  <a:lnTo>
                    <a:pt x="629" y="284"/>
                  </a:lnTo>
                  <a:lnTo>
                    <a:pt x="626" y="281"/>
                  </a:lnTo>
                  <a:lnTo>
                    <a:pt x="617" y="279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7" y="274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2" y="272"/>
                  </a:lnTo>
                  <a:lnTo>
                    <a:pt x="603" y="269"/>
                  </a:lnTo>
                  <a:lnTo>
                    <a:pt x="598" y="269"/>
                  </a:lnTo>
                  <a:lnTo>
                    <a:pt x="596" y="272"/>
                  </a:lnTo>
                  <a:lnTo>
                    <a:pt x="593" y="276"/>
                  </a:lnTo>
                  <a:lnTo>
                    <a:pt x="593" y="281"/>
                  </a:lnTo>
                  <a:lnTo>
                    <a:pt x="593" y="286"/>
                  </a:lnTo>
                  <a:lnTo>
                    <a:pt x="596" y="291"/>
                  </a:lnTo>
                  <a:lnTo>
                    <a:pt x="603" y="300"/>
                  </a:lnTo>
                  <a:lnTo>
                    <a:pt x="605" y="300"/>
                  </a:lnTo>
                  <a:lnTo>
                    <a:pt x="605" y="302"/>
                  </a:lnTo>
                  <a:lnTo>
                    <a:pt x="605" y="305"/>
                  </a:lnTo>
                  <a:lnTo>
                    <a:pt x="605" y="307"/>
                  </a:lnTo>
                  <a:lnTo>
                    <a:pt x="600" y="310"/>
                  </a:lnTo>
                  <a:lnTo>
                    <a:pt x="598" y="310"/>
                  </a:lnTo>
                  <a:lnTo>
                    <a:pt x="593" y="319"/>
                  </a:lnTo>
                  <a:lnTo>
                    <a:pt x="593" y="319"/>
                  </a:lnTo>
                  <a:lnTo>
                    <a:pt x="589" y="324"/>
                  </a:lnTo>
                  <a:lnTo>
                    <a:pt x="584" y="326"/>
                  </a:lnTo>
                  <a:lnTo>
                    <a:pt x="582" y="329"/>
                  </a:lnTo>
                  <a:lnTo>
                    <a:pt x="582" y="331"/>
                  </a:lnTo>
                  <a:lnTo>
                    <a:pt x="579" y="331"/>
                  </a:lnTo>
                  <a:lnTo>
                    <a:pt x="577" y="333"/>
                  </a:lnTo>
                  <a:lnTo>
                    <a:pt x="574" y="336"/>
                  </a:lnTo>
                  <a:lnTo>
                    <a:pt x="572" y="340"/>
                  </a:lnTo>
                  <a:lnTo>
                    <a:pt x="574" y="345"/>
                  </a:lnTo>
                  <a:lnTo>
                    <a:pt x="577" y="350"/>
                  </a:lnTo>
                  <a:lnTo>
                    <a:pt x="579" y="352"/>
                  </a:lnTo>
                  <a:lnTo>
                    <a:pt x="584" y="357"/>
                  </a:lnTo>
                  <a:lnTo>
                    <a:pt x="584" y="362"/>
                  </a:lnTo>
                  <a:lnTo>
                    <a:pt x="584" y="364"/>
                  </a:lnTo>
                  <a:lnTo>
                    <a:pt x="586" y="366"/>
                  </a:lnTo>
                  <a:lnTo>
                    <a:pt x="586" y="369"/>
                  </a:lnTo>
                  <a:lnTo>
                    <a:pt x="586" y="371"/>
                  </a:lnTo>
                  <a:lnTo>
                    <a:pt x="589" y="376"/>
                  </a:lnTo>
                  <a:lnTo>
                    <a:pt x="589" y="376"/>
                  </a:lnTo>
                  <a:lnTo>
                    <a:pt x="591" y="376"/>
                  </a:lnTo>
                  <a:lnTo>
                    <a:pt x="591" y="376"/>
                  </a:lnTo>
                  <a:lnTo>
                    <a:pt x="591" y="376"/>
                  </a:lnTo>
                  <a:lnTo>
                    <a:pt x="591" y="378"/>
                  </a:lnTo>
                  <a:lnTo>
                    <a:pt x="591" y="378"/>
                  </a:lnTo>
                  <a:lnTo>
                    <a:pt x="593" y="390"/>
                  </a:lnTo>
                  <a:lnTo>
                    <a:pt x="596" y="392"/>
                  </a:lnTo>
                  <a:lnTo>
                    <a:pt x="596" y="395"/>
                  </a:lnTo>
                  <a:lnTo>
                    <a:pt x="596" y="395"/>
                  </a:lnTo>
                  <a:lnTo>
                    <a:pt x="593" y="418"/>
                  </a:lnTo>
                  <a:lnTo>
                    <a:pt x="593" y="428"/>
                  </a:lnTo>
                  <a:lnTo>
                    <a:pt x="593" y="433"/>
                  </a:lnTo>
                  <a:lnTo>
                    <a:pt x="596" y="433"/>
                  </a:lnTo>
                  <a:lnTo>
                    <a:pt x="596" y="433"/>
                  </a:lnTo>
                  <a:lnTo>
                    <a:pt x="596" y="435"/>
                  </a:lnTo>
                  <a:lnTo>
                    <a:pt x="598" y="437"/>
                  </a:lnTo>
                  <a:lnTo>
                    <a:pt x="598" y="437"/>
                  </a:lnTo>
                  <a:lnTo>
                    <a:pt x="598" y="440"/>
                  </a:lnTo>
                  <a:lnTo>
                    <a:pt x="603" y="437"/>
                  </a:lnTo>
                  <a:lnTo>
                    <a:pt x="608" y="440"/>
                  </a:lnTo>
                  <a:lnTo>
                    <a:pt x="615" y="442"/>
                  </a:lnTo>
                  <a:lnTo>
                    <a:pt x="619" y="445"/>
                  </a:lnTo>
                  <a:lnTo>
                    <a:pt x="622" y="447"/>
                  </a:lnTo>
                  <a:lnTo>
                    <a:pt x="624" y="452"/>
                  </a:lnTo>
                  <a:lnTo>
                    <a:pt x="624" y="452"/>
                  </a:lnTo>
                  <a:lnTo>
                    <a:pt x="626" y="452"/>
                  </a:lnTo>
                  <a:lnTo>
                    <a:pt x="629" y="449"/>
                  </a:lnTo>
                  <a:lnTo>
                    <a:pt x="631" y="449"/>
                  </a:lnTo>
                  <a:lnTo>
                    <a:pt x="631" y="447"/>
                  </a:lnTo>
                  <a:lnTo>
                    <a:pt x="638" y="440"/>
                  </a:lnTo>
                  <a:lnTo>
                    <a:pt x="641" y="433"/>
                  </a:lnTo>
                  <a:lnTo>
                    <a:pt x="641" y="430"/>
                  </a:lnTo>
                  <a:lnTo>
                    <a:pt x="648" y="423"/>
                  </a:lnTo>
                  <a:lnTo>
                    <a:pt x="650" y="423"/>
                  </a:lnTo>
                  <a:lnTo>
                    <a:pt x="657" y="421"/>
                  </a:lnTo>
                  <a:lnTo>
                    <a:pt x="657" y="418"/>
                  </a:lnTo>
                  <a:lnTo>
                    <a:pt x="662" y="416"/>
                  </a:lnTo>
                  <a:lnTo>
                    <a:pt x="664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71" y="409"/>
                  </a:lnTo>
                  <a:lnTo>
                    <a:pt x="676" y="407"/>
                  </a:lnTo>
                  <a:lnTo>
                    <a:pt x="676" y="404"/>
                  </a:lnTo>
                  <a:lnTo>
                    <a:pt x="678" y="404"/>
                  </a:lnTo>
                  <a:lnTo>
                    <a:pt x="690" y="404"/>
                  </a:lnTo>
                  <a:lnTo>
                    <a:pt x="693" y="404"/>
                  </a:lnTo>
                  <a:lnTo>
                    <a:pt x="702" y="402"/>
                  </a:lnTo>
                  <a:lnTo>
                    <a:pt x="707" y="400"/>
                  </a:lnTo>
                  <a:lnTo>
                    <a:pt x="709" y="400"/>
                  </a:lnTo>
                  <a:lnTo>
                    <a:pt x="712" y="397"/>
                  </a:lnTo>
                  <a:lnTo>
                    <a:pt x="714" y="397"/>
                  </a:lnTo>
                  <a:lnTo>
                    <a:pt x="728" y="388"/>
                  </a:lnTo>
                  <a:lnTo>
                    <a:pt x="728" y="385"/>
                  </a:lnTo>
                  <a:lnTo>
                    <a:pt x="740" y="381"/>
                  </a:lnTo>
                  <a:lnTo>
                    <a:pt x="740" y="378"/>
                  </a:lnTo>
                  <a:lnTo>
                    <a:pt x="742" y="374"/>
                  </a:lnTo>
                  <a:lnTo>
                    <a:pt x="742" y="371"/>
                  </a:lnTo>
                  <a:lnTo>
                    <a:pt x="745" y="369"/>
                  </a:lnTo>
                  <a:lnTo>
                    <a:pt x="733" y="362"/>
                  </a:lnTo>
                  <a:close/>
                  <a:moveTo>
                    <a:pt x="482" y="146"/>
                  </a:moveTo>
                  <a:lnTo>
                    <a:pt x="477" y="146"/>
                  </a:lnTo>
                  <a:lnTo>
                    <a:pt x="475" y="146"/>
                  </a:lnTo>
                  <a:lnTo>
                    <a:pt x="475" y="146"/>
                  </a:lnTo>
                  <a:lnTo>
                    <a:pt x="473" y="146"/>
                  </a:lnTo>
                  <a:lnTo>
                    <a:pt x="473" y="146"/>
                  </a:lnTo>
                  <a:lnTo>
                    <a:pt x="473" y="146"/>
                  </a:lnTo>
                  <a:lnTo>
                    <a:pt x="470" y="146"/>
                  </a:lnTo>
                  <a:lnTo>
                    <a:pt x="470" y="146"/>
                  </a:lnTo>
                  <a:lnTo>
                    <a:pt x="468" y="146"/>
                  </a:lnTo>
                  <a:lnTo>
                    <a:pt x="468" y="146"/>
                  </a:lnTo>
                  <a:lnTo>
                    <a:pt x="459" y="146"/>
                  </a:lnTo>
                  <a:lnTo>
                    <a:pt x="456" y="146"/>
                  </a:lnTo>
                  <a:lnTo>
                    <a:pt x="454" y="146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2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4" y="144"/>
                  </a:lnTo>
                  <a:lnTo>
                    <a:pt x="440" y="144"/>
                  </a:lnTo>
                  <a:lnTo>
                    <a:pt x="437" y="142"/>
                  </a:lnTo>
                  <a:lnTo>
                    <a:pt x="418" y="142"/>
                  </a:lnTo>
                  <a:lnTo>
                    <a:pt x="418" y="142"/>
                  </a:lnTo>
                  <a:lnTo>
                    <a:pt x="416" y="139"/>
                  </a:lnTo>
                  <a:lnTo>
                    <a:pt x="414" y="139"/>
                  </a:lnTo>
                  <a:lnTo>
                    <a:pt x="414" y="139"/>
                  </a:lnTo>
                  <a:lnTo>
                    <a:pt x="411" y="139"/>
                  </a:lnTo>
                  <a:lnTo>
                    <a:pt x="411" y="139"/>
                  </a:lnTo>
                  <a:lnTo>
                    <a:pt x="409" y="139"/>
                  </a:lnTo>
                  <a:lnTo>
                    <a:pt x="409" y="139"/>
                  </a:lnTo>
                  <a:lnTo>
                    <a:pt x="409" y="142"/>
                  </a:lnTo>
                  <a:lnTo>
                    <a:pt x="409" y="142"/>
                  </a:lnTo>
                  <a:lnTo>
                    <a:pt x="409" y="144"/>
                  </a:lnTo>
                  <a:lnTo>
                    <a:pt x="404" y="146"/>
                  </a:lnTo>
                  <a:lnTo>
                    <a:pt x="404" y="149"/>
                  </a:lnTo>
                  <a:lnTo>
                    <a:pt x="402" y="151"/>
                  </a:lnTo>
                  <a:lnTo>
                    <a:pt x="402" y="153"/>
                  </a:lnTo>
                  <a:lnTo>
                    <a:pt x="402" y="156"/>
                  </a:lnTo>
                  <a:lnTo>
                    <a:pt x="404" y="156"/>
                  </a:lnTo>
                  <a:lnTo>
                    <a:pt x="406" y="158"/>
                  </a:lnTo>
                  <a:lnTo>
                    <a:pt x="409" y="158"/>
                  </a:lnTo>
                  <a:lnTo>
                    <a:pt x="411" y="156"/>
                  </a:lnTo>
                  <a:lnTo>
                    <a:pt x="414" y="156"/>
                  </a:lnTo>
                  <a:lnTo>
                    <a:pt x="423" y="156"/>
                  </a:lnTo>
                  <a:lnTo>
                    <a:pt x="435" y="156"/>
                  </a:lnTo>
                  <a:lnTo>
                    <a:pt x="437" y="156"/>
                  </a:lnTo>
                  <a:lnTo>
                    <a:pt x="449" y="160"/>
                  </a:lnTo>
                  <a:lnTo>
                    <a:pt x="456" y="163"/>
                  </a:lnTo>
                  <a:lnTo>
                    <a:pt x="461" y="163"/>
                  </a:lnTo>
                  <a:lnTo>
                    <a:pt x="466" y="160"/>
                  </a:lnTo>
                  <a:lnTo>
                    <a:pt x="470" y="160"/>
                  </a:lnTo>
                  <a:lnTo>
                    <a:pt x="477" y="156"/>
                  </a:lnTo>
                  <a:lnTo>
                    <a:pt x="480" y="153"/>
                  </a:lnTo>
                  <a:lnTo>
                    <a:pt x="482" y="146"/>
                  </a:lnTo>
                  <a:lnTo>
                    <a:pt x="482" y="146"/>
                  </a:lnTo>
                  <a:close/>
                  <a:moveTo>
                    <a:pt x="130" y="11"/>
                  </a:moveTo>
                  <a:lnTo>
                    <a:pt x="127" y="11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3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1" y="2"/>
                  </a:lnTo>
                  <a:lnTo>
                    <a:pt x="101" y="4"/>
                  </a:lnTo>
                  <a:lnTo>
                    <a:pt x="99" y="4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2" y="7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68" y="16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6" y="33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2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99" y="47"/>
                  </a:lnTo>
                  <a:lnTo>
                    <a:pt x="104" y="49"/>
                  </a:lnTo>
                  <a:lnTo>
                    <a:pt x="108" y="52"/>
                  </a:lnTo>
                  <a:lnTo>
                    <a:pt x="116" y="47"/>
                  </a:lnTo>
                  <a:lnTo>
                    <a:pt x="123" y="40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7" y="21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1"/>
                  </a:lnTo>
                  <a:close/>
                  <a:moveTo>
                    <a:pt x="21" y="30"/>
                  </a:moveTo>
                  <a:lnTo>
                    <a:pt x="19" y="33"/>
                  </a:lnTo>
                  <a:lnTo>
                    <a:pt x="19" y="3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6" y="30"/>
                  </a:lnTo>
                  <a:lnTo>
                    <a:pt x="21" y="30"/>
                  </a:lnTo>
                  <a:close/>
                  <a:moveTo>
                    <a:pt x="347" y="120"/>
                  </a:moveTo>
                  <a:lnTo>
                    <a:pt x="347" y="118"/>
                  </a:lnTo>
                  <a:lnTo>
                    <a:pt x="347" y="116"/>
                  </a:lnTo>
                  <a:lnTo>
                    <a:pt x="347" y="113"/>
                  </a:lnTo>
                  <a:lnTo>
                    <a:pt x="345" y="113"/>
                  </a:lnTo>
                  <a:lnTo>
                    <a:pt x="343" y="113"/>
                  </a:lnTo>
                  <a:lnTo>
                    <a:pt x="343" y="111"/>
                  </a:lnTo>
                  <a:lnTo>
                    <a:pt x="343" y="108"/>
                  </a:lnTo>
                  <a:lnTo>
                    <a:pt x="345" y="106"/>
                  </a:lnTo>
                  <a:lnTo>
                    <a:pt x="338" y="106"/>
                  </a:lnTo>
                  <a:lnTo>
                    <a:pt x="336" y="106"/>
                  </a:lnTo>
                  <a:lnTo>
                    <a:pt x="340" y="111"/>
                  </a:lnTo>
                  <a:lnTo>
                    <a:pt x="338" y="111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31" y="106"/>
                  </a:lnTo>
                  <a:lnTo>
                    <a:pt x="328" y="106"/>
                  </a:lnTo>
                  <a:lnTo>
                    <a:pt x="328" y="104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8" y="99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6" y="94"/>
                  </a:lnTo>
                  <a:lnTo>
                    <a:pt x="324" y="92"/>
                  </a:lnTo>
                  <a:lnTo>
                    <a:pt x="321" y="87"/>
                  </a:lnTo>
                  <a:lnTo>
                    <a:pt x="319" y="85"/>
                  </a:lnTo>
                  <a:lnTo>
                    <a:pt x="319" y="82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4" y="75"/>
                  </a:lnTo>
                  <a:lnTo>
                    <a:pt x="312" y="75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2" y="75"/>
                  </a:lnTo>
                  <a:lnTo>
                    <a:pt x="300" y="78"/>
                  </a:lnTo>
                  <a:lnTo>
                    <a:pt x="298" y="80"/>
                  </a:lnTo>
                  <a:lnTo>
                    <a:pt x="298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291" y="85"/>
                  </a:lnTo>
                  <a:lnTo>
                    <a:pt x="291" y="87"/>
                  </a:lnTo>
                  <a:lnTo>
                    <a:pt x="291" y="87"/>
                  </a:lnTo>
                  <a:lnTo>
                    <a:pt x="291" y="89"/>
                  </a:lnTo>
                  <a:lnTo>
                    <a:pt x="288" y="89"/>
                  </a:lnTo>
                  <a:lnTo>
                    <a:pt x="286" y="89"/>
                  </a:lnTo>
                  <a:lnTo>
                    <a:pt x="283" y="89"/>
                  </a:lnTo>
                  <a:lnTo>
                    <a:pt x="276" y="87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69" y="92"/>
                  </a:lnTo>
                  <a:lnTo>
                    <a:pt x="274" y="97"/>
                  </a:lnTo>
                  <a:lnTo>
                    <a:pt x="274" y="99"/>
                  </a:lnTo>
                  <a:lnTo>
                    <a:pt x="272" y="101"/>
                  </a:lnTo>
                  <a:lnTo>
                    <a:pt x="274" y="104"/>
                  </a:lnTo>
                  <a:lnTo>
                    <a:pt x="276" y="106"/>
                  </a:lnTo>
                  <a:lnTo>
                    <a:pt x="279" y="106"/>
                  </a:lnTo>
                  <a:lnTo>
                    <a:pt x="279" y="108"/>
                  </a:lnTo>
                  <a:lnTo>
                    <a:pt x="281" y="113"/>
                  </a:lnTo>
                  <a:lnTo>
                    <a:pt x="283" y="116"/>
                  </a:lnTo>
                  <a:lnTo>
                    <a:pt x="286" y="118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88" y="120"/>
                  </a:lnTo>
                  <a:lnTo>
                    <a:pt x="291" y="130"/>
                  </a:lnTo>
                  <a:lnTo>
                    <a:pt x="293" y="130"/>
                  </a:lnTo>
                  <a:lnTo>
                    <a:pt x="293" y="130"/>
                  </a:lnTo>
                  <a:lnTo>
                    <a:pt x="293" y="130"/>
                  </a:lnTo>
                  <a:lnTo>
                    <a:pt x="295" y="130"/>
                  </a:lnTo>
                  <a:lnTo>
                    <a:pt x="298" y="127"/>
                  </a:lnTo>
                  <a:lnTo>
                    <a:pt x="302" y="127"/>
                  </a:lnTo>
                  <a:lnTo>
                    <a:pt x="307" y="127"/>
                  </a:lnTo>
                  <a:lnTo>
                    <a:pt x="309" y="127"/>
                  </a:lnTo>
                  <a:lnTo>
                    <a:pt x="309" y="123"/>
                  </a:lnTo>
                  <a:lnTo>
                    <a:pt x="307" y="123"/>
                  </a:lnTo>
                  <a:lnTo>
                    <a:pt x="305" y="120"/>
                  </a:lnTo>
                  <a:lnTo>
                    <a:pt x="302" y="118"/>
                  </a:lnTo>
                  <a:lnTo>
                    <a:pt x="305" y="118"/>
                  </a:lnTo>
                  <a:lnTo>
                    <a:pt x="307" y="120"/>
                  </a:lnTo>
                  <a:lnTo>
                    <a:pt x="309" y="120"/>
                  </a:lnTo>
                  <a:lnTo>
                    <a:pt x="307" y="116"/>
                  </a:lnTo>
                  <a:lnTo>
                    <a:pt x="309" y="118"/>
                  </a:lnTo>
                  <a:lnTo>
                    <a:pt x="312" y="118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2" y="120"/>
                  </a:lnTo>
                  <a:lnTo>
                    <a:pt x="312" y="123"/>
                  </a:lnTo>
                  <a:lnTo>
                    <a:pt x="312" y="125"/>
                  </a:lnTo>
                  <a:lnTo>
                    <a:pt x="314" y="125"/>
                  </a:lnTo>
                  <a:lnTo>
                    <a:pt x="317" y="125"/>
                  </a:lnTo>
                  <a:lnTo>
                    <a:pt x="319" y="123"/>
                  </a:lnTo>
                  <a:lnTo>
                    <a:pt x="321" y="125"/>
                  </a:lnTo>
                  <a:lnTo>
                    <a:pt x="324" y="125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6" y="130"/>
                  </a:lnTo>
                  <a:lnTo>
                    <a:pt x="328" y="132"/>
                  </a:lnTo>
                  <a:lnTo>
                    <a:pt x="331" y="132"/>
                  </a:lnTo>
                  <a:lnTo>
                    <a:pt x="333" y="134"/>
                  </a:lnTo>
                  <a:lnTo>
                    <a:pt x="336" y="134"/>
                  </a:lnTo>
                  <a:lnTo>
                    <a:pt x="338" y="132"/>
                  </a:lnTo>
                  <a:lnTo>
                    <a:pt x="340" y="132"/>
                  </a:lnTo>
                  <a:lnTo>
                    <a:pt x="345" y="130"/>
                  </a:lnTo>
                  <a:lnTo>
                    <a:pt x="347" y="134"/>
                  </a:lnTo>
                  <a:lnTo>
                    <a:pt x="347" y="132"/>
                  </a:lnTo>
                  <a:lnTo>
                    <a:pt x="354" y="127"/>
                  </a:lnTo>
                  <a:lnTo>
                    <a:pt x="354" y="125"/>
                  </a:lnTo>
                  <a:lnTo>
                    <a:pt x="347" y="120"/>
                  </a:lnTo>
                  <a:close/>
                  <a:moveTo>
                    <a:pt x="466" y="187"/>
                  </a:moveTo>
                  <a:lnTo>
                    <a:pt x="463" y="187"/>
                  </a:lnTo>
                  <a:lnTo>
                    <a:pt x="461" y="187"/>
                  </a:lnTo>
                  <a:lnTo>
                    <a:pt x="454" y="179"/>
                  </a:lnTo>
                  <a:lnTo>
                    <a:pt x="440" y="179"/>
                  </a:lnTo>
                  <a:lnTo>
                    <a:pt x="435" y="182"/>
                  </a:lnTo>
                  <a:lnTo>
                    <a:pt x="437" y="187"/>
                  </a:lnTo>
                  <a:lnTo>
                    <a:pt x="442" y="189"/>
                  </a:lnTo>
                  <a:lnTo>
                    <a:pt x="444" y="191"/>
                  </a:lnTo>
                  <a:lnTo>
                    <a:pt x="444" y="194"/>
                  </a:lnTo>
                  <a:lnTo>
                    <a:pt x="444" y="196"/>
                  </a:lnTo>
                  <a:lnTo>
                    <a:pt x="444" y="201"/>
                  </a:lnTo>
                  <a:lnTo>
                    <a:pt x="447" y="203"/>
                  </a:lnTo>
                  <a:lnTo>
                    <a:pt x="449" y="205"/>
                  </a:lnTo>
                  <a:lnTo>
                    <a:pt x="454" y="205"/>
                  </a:lnTo>
                  <a:lnTo>
                    <a:pt x="461" y="203"/>
                  </a:lnTo>
                  <a:lnTo>
                    <a:pt x="466" y="201"/>
                  </a:lnTo>
                  <a:lnTo>
                    <a:pt x="468" y="196"/>
                  </a:lnTo>
                  <a:lnTo>
                    <a:pt x="470" y="194"/>
                  </a:lnTo>
                  <a:lnTo>
                    <a:pt x="470" y="191"/>
                  </a:lnTo>
                  <a:lnTo>
                    <a:pt x="468" y="191"/>
                  </a:lnTo>
                  <a:lnTo>
                    <a:pt x="466" y="1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5E67FEB4-55BF-4C17-A025-E81B6450F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3401" y="3292476"/>
              <a:ext cx="871538" cy="877888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E7AC7288-4D43-4F2C-B78B-54A12D18E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626" y="4076701"/>
              <a:ext cx="1477963" cy="1292225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5B7BD911-1746-41D9-A3D5-F5139099C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1" y="2130426"/>
              <a:ext cx="168275" cy="274638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64C08984-735F-4ACC-812C-E2522E4F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2341562"/>
              <a:ext cx="30163" cy="36513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D5577F5C-8747-421D-9FA9-0F687766A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713" y="1585913"/>
              <a:ext cx="274638" cy="258763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93074880-DF66-434B-B35E-A4FEF925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1" y="2265363"/>
              <a:ext cx="1125538" cy="838200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0EBA9FFA-3A18-48AC-A72A-6A3CD2BA8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488" y="1728788"/>
              <a:ext cx="1393825" cy="2062163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2278A89-707E-4BF4-B8E2-339D4501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2965451"/>
              <a:ext cx="1033463" cy="1198563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071430A5-EBE0-4EAE-8D56-A939EF204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3133726"/>
              <a:ext cx="800100" cy="733425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31BB291F-6657-481A-B0A7-BB023ECB8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7476" y="3348038"/>
              <a:ext cx="622300" cy="989013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A4A6F506-5726-4D62-A58E-E7CAEE8AD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4340226"/>
              <a:ext cx="3132138" cy="1682750"/>
            </a:xfrm>
            <a:custGeom>
              <a:avLst/>
              <a:gdLst>
                <a:gd name="T0" fmla="*/ 776 w 1973"/>
                <a:gd name="T1" fmla="*/ 1006 h 1060"/>
                <a:gd name="T2" fmla="*/ 750 w 1973"/>
                <a:gd name="T3" fmla="*/ 426 h 1060"/>
                <a:gd name="T4" fmla="*/ 710 w 1973"/>
                <a:gd name="T5" fmla="*/ 1015 h 1060"/>
                <a:gd name="T6" fmla="*/ 911 w 1973"/>
                <a:gd name="T7" fmla="*/ 968 h 1060"/>
                <a:gd name="T8" fmla="*/ 987 w 1973"/>
                <a:gd name="T9" fmla="*/ 982 h 1060"/>
                <a:gd name="T10" fmla="*/ 842 w 1973"/>
                <a:gd name="T11" fmla="*/ 961 h 1060"/>
                <a:gd name="T12" fmla="*/ 265 w 1973"/>
                <a:gd name="T13" fmla="*/ 1020 h 1060"/>
                <a:gd name="T14" fmla="*/ 341 w 1973"/>
                <a:gd name="T15" fmla="*/ 1034 h 1060"/>
                <a:gd name="T16" fmla="*/ 7 w 1973"/>
                <a:gd name="T17" fmla="*/ 821 h 1060"/>
                <a:gd name="T18" fmla="*/ 604 w 1973"/>
                <a:gd name="T19" fmla="*/ 1048 h 1060"/>
                <a:gd name="T20" fmla="*/ 649 w 1973"/>
                <a:gd name="T21" fmla="*/ 1051 h 1060"/>
                <a:gd name="T22" fmla="*/ 447 w 1973"/>
                <a:gd name="T23" fmla="*/ 1056 h 1060"/>
                <a:gd name="T24" fmla="*/ 1876 w 1973"/>
                <a:gd name="T25" fmla="*/ 788 h 1060"/>
                <a:gd name="T26" fmla="*/ 1410 w 1973"/>
                <a:gd name="T27" fmla="*/ 66 h 1060"/>
                <a:gd name="T28" fmla="*/ 1202 w 1973"/>
                <a:gd name="T29" fmla="*/ 43 h 1060"/>
                <a:gd name="T30" fmla="*/ 1065 w 1973"/>
                <a:gd name="T31" fmla="*/ 35 h 1060"/>
                <a:gd name="T32" fmla="*/ 977 w 1973"/>
                <a:gd name="T33" fmla="*/ 97 h 1060"/>
                <a:gd name="T34" fmla="*/ 996 w 1973"/>
                <a:gd name="T35" fmla="*/ 282 h 1060"/>
                <a:gd name="T36" fmla="*/ 904 w 1973"/>
                <a:gd name="T37" fmla="*/ 275 h 1060"/>
                <a:gd name="T38" fmla="*/ 939 w 1973"/>
                <a:gd name="T39" fmla="*/ 398 h 1060"/>
                <a:gd name="T40" fmla="*/ 890 w 1973"/>
                <a:gd name="T41" fmla="*/ 480 h 1060"/>
                <a:gd name="T42" fmla="*/ 864 w 1973"/>
                <a:gd name="T43" fmla="*/ 563 h 1060"/>
                <a:gd name="T44" fmla="*/ 847 w 1973"/>
                <a:gd name="T45" fmla="*/ 625 h 1060"/>
                <a:gd name="T46" fmla="*/ 928 w 1973"/>
                <a:gd name="T47" fmla="*/ 727 h 1060"/>
                <a:gd name="T48" fmla="*/ 1017 w 1973"/>
                <a:gd name="T49" fmla="*/ 755 h 1060"/>
                <a:gd name="T50" fmla="*/ 1036 w 1973"/>
                <a:gd name="T51" fmla="*/ 838 h 1060"/>
                <a:gd name="T52" fmla="*/ 854 w 1973"/>
                <a:gd name="T53" fmla="*/ 970 h 1060"/>
                <a:gd name="T54" fmla="*/ 963 w 1973"/>
                <a:gd name="T55" fmla="*/ 932 h 1060"/>
                <a:gd name="T56" fmla="*/ 1022 w 1973"/>
                <a:gd name="T57" fmla="*/ 906 h 1060"/>
                <a:gd name="T58" fmla="*/ 1112 w 1973"/>
                <a:gd name="T59" fmla="*/ 831 h 1060"/>
                <a:gd name="T60" fmla="*/ 1169 w 1973"/>
                <a:gd name="T61" fmla="*/ 724 h 1060"/>
                <a:gd name="T62" fmla="*/ 1290 w 1973"/>
                <a:gd name="T63" fmla="*/ 594 h 1060"/>
                <a:gd name="T64" fmla="*/ 1278 w 1973"/>
                <a:gd name="T65" fmla="*/ 710 h 1060"/>
                <a:gd name="T66" fmla="*/ 1339 w 1973"/>
                <a:gd name="T67" fmla="*/ 660 h 1060"/>
                <a:gd name="T68" fmla="*/ 1344 w 1973"/>
                <a:gd name="T69" fmla="*/ 618 h 1060"/>
                <a:gd name="T70" fmla="*/ 1401 w 1973"/>
                <a:gd name="T71" fmla="*/ 625 h 1060"/>
                <a:gd name="T72" fmla="*/ 1595 w 1973"/>
                <a:gd name="T73" fmla="*/ 646 h 1060"/>
                <a:gd name="T74" fmla="*/ 1715 w 1973"/>
                <a:gd name="T75" fmla="*/ 715 h 1060"/>
                <a:gd name="T76" fmla="*/ 1722 w 1973"/>
                <a:gd name="T77" fmla="*/ 677 h 1060"/>
                <a:gd name="T78" fmla="*/ 1789 w 1973"/>
                <a:gd name="T79" fmla="*/ 686 h 1060"/>
                <a:gd name="T80" fmla="*/ 1848 w 1973"/>
                <a:gd name="T81" fmla="*/ 753 h 1060"/>
                <a:gd name="T82" fmla="*/ 1952 w 1973"/>
                <a:gd name="T83" fmla="*/ 840 h 1060"/>
                <a:gd name="T84" fmla="*/ 970 w 1973"/>
                <a:gd name="T85" fmla="*/ 755 h 1060"/>
                <a:gd name="T86" fmla="*/ 1850 w 1973"/>
                <a:gd name="T87" fmla="*/ 838 h 1060"/>
                <a:gd name="T88" fmla="*/ 1855 w 1973"/>
                <a:gd name="T89" fmla="*/ 859 h 1060"/>
                <a:gd name="T90" fmla="*/ 1890 w 1973"/>
                <a:gd name="T91" fmla="*/ 835 h 1060"/>
                <a:gd name="T92" fmla="*/ 1883 w 1973"/>
                <a:gd name="T93" fmla="*/ 854 h 1060"/>
                <a:gd name="T94" fmla="*/ 1890 w 1973"/>
                <a:gd name="T95" fmla="*/ 885 h 1060"/>
                <a:gd name="T96" fmla="*/ 835 w 1973"/>
                <a:gd name="T97" fmla="*/ 530 h 1060"/>
                <a:gd name="T98" fmla="*/ 1888 w 1973"/>
                <a:gd name="T99" fmla="*/ 802 h 1060"/>
                <a:gd name="T100" fmla="*/ 1216 w 1973"/>
                <a:gd name="T101" fmla="*/ 798 h 1060"/>
                <a:gd name="T102" fmla="*/ 1346 w 1973"/>
                <a:gd name="T103" fmla="*/ 622 h 1060"/>
                <a:gd name="T104" fmla="*/ 1190 w 1973"/>
                <a:gd name="T105" fmla="*/ 814 h 1060"/>
                <a:gd name="T106" fmla="*/ 1188 w 1973"/>
                <a:gd name="T107" fmla="*/ 819 h 1060"/>
                <a:gd name="T108" fmla="*/ 1171 w 1973"/>
                <a:gd name="T109" fmla="*/ 871 h 1060"/>
                <a:gd name="T110" fmla="*/ 1722 w 1973"/>
                <a:gd name="T111" fmla="*/ 738 h 1060"/>
                <a:gd name="T112" fmla="*/ 1729 w 1973"/>
                <a:gd name="T113" fmla="*/ 717 h 1060"/>
                <a:gd name="T114" fmla="*/ 1798 w 1973"/>
                <a:gd name="T115" fmla="*/ 753 h 1060"/>
                <a:gd name="T116" fmla="*/ 1824 w 1973"/>
                <a:gd name="T117" fmla="*/ 838 h 1060"/>
                <a:gd name="T118" fmla="*/ 1822 w 1973"/>
                <a:gd name="T119" fmla="*/ 779 h 1060"/>
                <a:gd name="T120" fmla="*/ 1760 w 1973"/>
                <a:gd name="T121" fmla="*/ 769 h 1060"/>
                <a:gd name="T122" fmla="*/ 1782 w 1973"/>
                <a:gd name="T123" fmla="*/ 795 h 1060"/>
                <a:gd name="T124" fmla="*/ 1360 w 1973"/>
                <a:gd name="T125" fmla="*/ 686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3" h="1060">
                  <a:moveTo>
                    <a:pt x="802" y="298"/>
                  </a:moveTo>
                  <a:lnTo>
                    <a:pt x="805" y="298"/>
                  </a:lnTo>
                  <a:lnTo>
                    <a:pt x="805" y="298"/>
                  </a:lnTo>
                  <a:lnTo>
                    <a:pt x="805" y="296"/>
                  </a:lnTo>
                  <a:lnTo>
                    <a:pt x="805" y="296"/>
                  </a:lnTo>
                  <a:lnTo>
                    <a:pt x="805" y="296"/>
                  </a:lnTo>
                  <a:lnTo>
                    <a:pt x="802" y="296"/>
                  </a:lnTo>
                  <a:lnTo>
                    <a:pt x="802" y="296"/>
                  </a:lnTo>
                  <a:lnTo>
                    <a:pt x="802" y="298"/>
                  </a:lnTo>
                  <a:lnTo>
                    <a:pt x="802" y="298"/>
                  </a:lnTo>
                  <a:close/>
                  <a:moveTo>
                    <a:pt x="790" y="656"/>
                  </a:moveTo>
                  <a:lnTo>
                    <a:pt x="790" y="656"/>
                  </a:lnTo>
                  <a:lnTo>
                    <a:pt x="790" y="656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5" y="658"/>
                  </a:lnTo>
                  <a:lnTo>
                    <a:pt x="795" y="658"/>
                  </a:lnTo>
                  <a:lnTo>
                    <a:pt x="795" y="658"/>
                  </a:lnTo>
                  <a:lnTo>
                    <a:pt x="798" y="658"/>
                  </a:lnTo>
                  <a:lnTo>
                    <a:pt x="798" y="658"/>
                  </a:lnTo>
                  <a:lnTo>
                    <a:pt x="798" y="658"/>
                  </a:lnTo>
                  <a:lnTo>
                    <a:pt x="800" y="660"/>
                  </a:lnTo>
                  <a:lnTo>
                    <a:pt x="800" y="660"/>
                  </a:lnTo>
                  <a:lnTo>
                    <a:pt x="802" y="660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3"/>
                  </a:lnTo>
                  <a:lnTo>
                    <a:pt x="807" y="663"/>
                  </a:lnTo>
                  <a:lnTo>
                    <a:pt x="805" y="663"/>
                  </a:lnTo>
                  <a:lnTo>
                    <a:pt x="805" y="663"/>
                  </a:lnTo>
                  <a:lnTo>
                    <a:pt x="802" y="660"/>
                  </a:lnTo>
                  <a:lnTo>
                    <a:pt x="802" y="660"/>
                  </a:lnTo>
                  <a:lnTo>
                    <a:pt x="802" y="660"/>
                  </a:lnTo>
                  <a:lnTo>
                    <a:pt x="805" y="660"/>
                  </a:lnTo>
                  <a:lnTo>
                    <a:pt x="807" y="660"/>
                  </a:lnTo>
                  <a:lnTo>
                    <a:pt x="807" y="660"/>
                  </a:lnTo>
                  <a:lnTo>
                    <a:pt x="809" y="660"/>
                  </a:lnTo>
                  <a:lnTo>
                    <a:pt x="809" y="660"/>
                  </a:lnTo>
                  <a:lnTo>
                    <a:pt x="809" y="660"/>
                  </a:lnTo>
                  <a:lnTo>
                    <a:pt x="812" y="660"/>
                  </a:lnTo>
                  <a:lnTo>
                    <a:pt x="812" y="660"/>
                  </a:lnTo>
                  <a:lnTo>
                    <a:pt x="812" y="658"/>
                  </a:lnTo>
                  <a:lnTo>
                    <a:pt x="812" y="658"/>
                  </a:lnTo>
                  <a:lnTo>
                    <a:pt x="812" y="658"/>
                  </a:lnTo>
                  <a:lnTo>
                    <a:pt x="812" y="660"/>
                  </a:lnTo>
                  <a:lnTo>
                    <a:pt x="812" y="660"/>
                  </a:lnTo>
                  <a:lnTo>
                    <a:pt x="814" y="660"/>
                  </a:lnTo>
                  <a:lnTo>
                    <a:pt x="814" y="660"/>
                  </a:lnTo>
                  <a:lnTo>
                    <a:pt x="819" y="660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60"/>
                  </a:lnTo>
                  <a:lnTo>
                    <a:pt x="821" y="660"/>
                  </a:lnTo>
                  <a:lnTo>
                    <a:pt x="824" y="660"/>
                  </a:lnTo>
                  <a:lnTo>
                    <a:pt x="824" y="660"/>
                  </a:lnTo>
                  <a:lnTo>
                    <a:pt x="824" y="660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6"/>
                  </a:lnTo>
                  <a:lnTo>
                    <a:pt x="826" y="656"/>
                  </a:lnTo>
                  <a:lnTo>
                    <a:pt x="826" y="656"/>
                  </a:lnTo>
                  <a:lnTo>
                    <a:pt x="826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48"/>
                  </a:lnTo>
                  <a:lnTo>
                    <a:pt x="824" y="648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4"/>
                  </a:lnTo>
                  <a:lnTo>
                    <a:pt x="824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4" y="641"/>
                  </a:lnTo>
                  <a:lnTo>
                    <a:pt x="824" y="641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1" y="634"/>
                  </a:lnTo>
                  <a:lnTo>
                    <a:pt x="821" y="634"/>
                  </a:lnTo>
                  <a:lnTo>
                    <a:pt x="821" y="634"/>
                  </a:lnTo>
                  <a:lnTo>
                    <a:pt x="821" y="632"/>
                  </a:lnTo>
                  <a:lnTo>
                    <a:pt x="819" y="632"/>
                  </a:lnTo>
                  <a:lnTo>
                    <a:pt x="819" y="632"/>
                  </a:lnTo>
                  <a:lnTo>
                    <a:pt x="819" y="634"/>
                  </a:lnTo>
                  <a:lnTo>
                    <a:pt x="816" y="634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0"/>
                  </a:lnTo>
                  <a:lnTo>
                    <a:pt x="814" y="630"/>
                  </a:lnTo>
                  <a:lnTo>
                    <a:pt x="814" y="630"/>
                  </a:lnTo>
                  <a:lnTo>
                    <a:pt x="814" y="627"/>
                  </a:lnTo>
                  <a:lnTo>
                    <a:pt x="814" y="627"/>
                  </a:lnTo>
                  <a:lnTo>
                    <a:pt x="814" y="627"/>
                  </a:lnTo>
                  <a:lnTo>
                    <a:pt x="812" y="627"/>
                  </a:lnTo>
                  <a:lnTo>
                    <a:pt x="812" y="625"/>
                  </a:lnTo>
                  <a:lnTo>
                    <a:pt x="812" y="627"/>
                  </a:lnTo>
                  <a:lnTo>
                    <a:pt x="812" y="627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27"/>
                  </a:lnTo>
                  <a:lnTo>
                    <a:pt x="807" y="627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27"/>
                  </a:lnTo>
                  <a:lnTo>
                    <a:pt x="802" y="627"/>
                  </a:lnTo>
                  <a:lnTo>
                    <a:pt x="800" y="627"/>
                  </a:lnTo>
                  <a:lnTo>
                    <a:pt x="800" y="630"/>
                  </a:lnTo>
                  <a:lnTo>
                    <a:pt x="800" y="630"/>
                  </a:lnTo>
                  <a:lnTo>
                    <a:pt x="798" y="630"/>
                  </a:lnTo>
                  <a:lnTo>
                    <a:pt x="798" y="630"/>
                  </a:lnTo>
                  <a:lnTo>
                    <a:pt x="798" y="630"/>
                  </a:lnTo>
                  <a:lnTo>
                    <a:pt x="795" y="630"/>
                  </a:lnTo>
                  <a:lnTo>
                    <a:pt x="795" y="630"/>
                  </a:lnTo>
                  <a:lnTo>
                    <a:pt x="793" y="630"/>
                  </a:lnTo>
                  <a:lnTo>
                    <a:pt x="793" y="632"/>
                  </a:lnTo>
                  <a:lnTo>
                    <a:pt x="793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4"/>
                  </a:lnTo>
                  <a:lnTo>
                    <a:pt x="788" y="634"/>
                  </a:lnTo>
                  <a:lnTo>
                    <a:pt x="781" y="632"/>
                  </a:lnTo>
                  <a:lnTo>
                    <a:pt x="779" y="632"/>
                  </a:lnTo>
                  <a:lnTo>
                    <a:pt x="779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4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4" y="637"/>
                  </a:lnTo>
                  <a:lnTo>
                    <a:pt x="774" y="637"/>
                  </a:lnTo>
                  <a:lnTo>
                    <a:pt x="774" y="637"/>
                  </a:lnTo>
                  <a:lnTo>
                    <a:pt x="774" y="639"/>
                  </a:lnTo>
                  <a:lnTo>
                    <a:pt x="774" y="639"/>
                  </a:lnTo>
                  <a:lnTo>
                    <a:pt x="774" y="639"/>
                  </a:lnTo>
                  <a:lnTo>
                    <a:pt x="774" y="641"/>
                  </a:lnTo>
                  <a:lnTo>
                    <a:pt x="774" y="641"/>
                  </a:lnTo>
                  <a:lnTo>
                    <a:pt x="776" y="641"/>
                  </a:lnTo>
                  <a:lnTo>
                    <a:pt x="776" y="639"/>
                  </a:lnTo>
                  <a:lnTo>
                    <a:pt x="776" y="639"/>
                  </a:lnTo>
                  <a:lnTo>
                    <a:pt x="776" y="641"/>
                  </a:lnTo>
                  <a:lnTo>
                    <a:pt x="776" y="644"/>
                  </a:lnTo>
                  <a:lnTo>
                    <a:pt x="776" y="644"/>
                  </a:lnTo>
                  <a:lnTo>
                    <a:pt x="779" y="644"/>
                  </a:lnTo>
                  <a:lnTo>
                    <a:pt x="779" y="646"/>
                  </a:lnTo>
                  <a:lnTo>
                    <a:pt x="779" y="646"/>
                  </a:lnTo>
                  <a:lnTo>
                    <a:pt x="779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3" y="646"/>
                  </a:lnTo>
                  <a:lnTo>
                    <a:pt x="783" y="646"/>
                  </a:lnTo>
                  <a:lnTo>
                    <a:pt x="783" y="646"/>
                  </a:lnTo>
                  <a:lnTo>
                    <a:pt x="781" y="646"/>
                  </a:lnTo>
                  <a:lnTo>
                    <a:pt x="788" y="653"/>
                  </a:lnTo>
                  <a:lnTo>
                    <a:pt x="788" y="653"/>
                  </a:lnTo>
                  <a:lnTo>
                    <a:pt x="790" y="656"/>
                  </a:lnTo>
                  <a:close/>
                  <a:moveTo>
                    <a:pt x="757" y="1001"/>
                  </a:moveTo>
                  <a:lnTo>
                    <a:pt x="755" y="1001"/>
                  </a:lnTo>
                  <a:lnTo>
                    <a:pt x="755" y="1001"/>
                  </a:lnTo>
                  <a:lnTo>
                    <a:pt x="755" y="1001"/>
                  </a:lnTo>
                  <a:lnTo>
                    <a:pt x="755" y="1001"/>
                  </a:lnTo>
                  <a:lnTo>
                    <a:pt x="757" y="1001"/>
                  </a:lnTo>
                  <a:lnTo>
                    <a:pt x="757" y="1001"/>
                  </a:lnTo>
                  <a:lnTo>
                    <a:pt x="757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3" y="999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4"/>
                  </a:lnTo>
                  <a:lnTo>
                    <a:pt x="750" y="994"/>
                  </a:lnTo>
                  <a:lnTo>
                    <a:pt x="750" y="994"/>
                  </a:lnTo>
                  <a:lnTo>
                    <a:pt x="748" y="996"/>
                  </a:lnTo>
                  <a:lnTo>
                    <a:pt x="745" y="996"/>
                  </a:lnTo>
                  <a:lnTo>
                    <a:pt x="745" y="996"/>
                  </a:lnTo>
                  <a:lnTo>
                    <a:pt x="745" y="996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3" y="999"/>
                  </a:lnTo>
                  <a:lnTo>
                    <a:pt x="745" y="1001"/>
                  </a:lnTo>
                  <a:lnTo>
                    <a:pt x="745" y="1003"/>
                  </a:lnTo>
                  <a:lnTo>
                    <a:pt x="745" y="1003"/>
                  </a:lnTo>
                  <a:lnTo>
                    <a:pt x="745" y="1006"/>
                  </a:lnTo>
                  <a:lnTo>
                    <a:pt x="748" y="1006"/>
                  </a:lnTo>
                  <a:lnTo>
                    <a:pt x="748" y="1003"/>
                  </a:lnTo>
                  <a:lnTo>
                    <a:pt x="748" y="1003"/>
                  </a:lnTo>
                  <a:lnTo>
                    <a:pt x="748" y="1003"/>
                  </a:lnTo>
                  <a:lnTo>
                    <a:pt x="750" y="1003"/>
                  </a:lnTo>
                  <a:lnTo>
                    <a:pt x="750" y="1003"/>
                  </a:lnTo>
                  <a:lnTo>
                    <a:pt x="750" y="1003"/>
                  </a:lnTo>
                  <a:lnTo>
                    <a:pt x="750" y="1006"/>
                  </a:lnTo>
                  <a:lnTo>
                    <a:pt x="750" y="1006"/>
                  </a:lnTo>
                  <a:lnTo>
                    <a:pt x="750" y="1006"/>
                  </a:lnTo>
                  <a:lnTo>
                    <a:pt x="753" y="1006"/>
                  </a:lnTo>
                  <a:lnTo>
                    <a:pt x="753" y="1003"/>
                  </a:lnTo>
                  <a:lnTo>
                    <a:pt x="753" y="1003"/>
                  </a:lnTo>
                  <a:lnTo>
                    <a:pt x="755" y="1003"/>
                  </a:lnTo>
                  <a:lnTo>
                    <a:pt x="755" y="1006"/>
                  </a:lnTo>
                  <a:lnTo>
                    <a:pt x="755" y="1006"/>
                  </a:lnTo>
                  <a:lnTo>
                    <a:pt x="755" y="1006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1"/>
                  </a:lnTo>
                  <a:lnTo>
                    <a:pt x="757" y="1001"/>
                  </a:lnTo>
                  <a:close/>
                  <a:moveTo>
                    <a:pt x="786" y="1006"/>
                  </a:moveTo>
                  <a:lnTo>
                    <a:pt x="786" y="1006"/>
                  </a:lnTo>
                  <a:lnTo>
                    <a:pt x="786" y="1006"/>
                  </a:lnTo>
                  <a:lnTo>
                    <a:pt x="783" y="1006"/>
                  </a:lnTo>
                  <a:lnTo>
                    <a:pt x="783" y="1006"/>
                  </a:lnTo>
                  <a:lnTo>
                    <a:pt x="783" y="1006"/>
                  </a:lnTo>
                  <a:lnTo>
                    <a:pt x="781" y="1006"/>
                  </a:lnTo>
                  <a:lnTo>
                    <a:pt x="781" y="1008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4" y="1008"/>
                  </a:lnTo>
                  <a:lnTo>
                    <a:pt x="776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81" y="1008"/>
                  </a:lnTo>
                  <a:lnTo>
                    <a:pt x="783" y="1011"/>
                  </a:lnTo>
                  <a:lnTo>
                    <a:pt x="783" y="1008"/>
                  </a:lnTo>
                  <a:lnTo>
                    <a:pt x="783" y="1008"/>
                  </a:lnTo>
                  <a:lnTo>
                    <a:pt x="786" y="1008"/>
                  </a:lnTo>
                  <a:lnTo>
                    <a:pt x="786" y="1008"/>
                  </a:lnTo>
                  <a:lnTo>
                    <a:pt x="786" y="1006"/>
                  </a:lnTo>
                  <a:lnTo>
                    <a:pt x="786" y="1006"/>
                  </a:lnTo>
                  <a:close/>
                  <a:moveTo>
                    <a:pt x="764" y="1008"/>
                  </a:moveTo>
                  <a:lnTo>
                    <a:pt x="764" y="1008"/>
                  </a:lnTo>
                  <a:lnTo>
                    <a:pt x="764" y="1006"/>
                  </a:lnTo>
                  <a:lnTo>
                    <a:pt x="764" y="1006"/>
                  </a:lnTo>
                  <a:lnTo>
                    <a:pt x="764" y="1006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close/>
                  <a:moveTo>
                    <a:pt x="764" y="1003"/>
                  </a:moveTo>
                  <a:lnTo>
                    <a:pt x="764" y="1003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9" y="1001"/>
                  </a:lnTo>
                  <a:lnTo>
                    <a:pt x="769" y="1001"/>
                  </a:lnTo>
                  <a:lnTo>
                    <a:pt x="769" y="999"/>
                  </a:lnTo>
                  <a:lnTo>
                    <a:pt x="769" y="999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7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2"/>
                  </a:lnTo>
                  <a:lnTo>
                    <a:pt x="764" y="992"/>
                  </a:lnTo>
                  <a:lnTo>
                    <a:pt x="762" y="992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0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2" y="999"/>
                  </a:lnTo>
                  <a:lnTo>
                    <a:pt x="762" y="999"/>
                  </a:lnTo>
                  <a:lnTo>
                    <a:pt x="762" y="999"/>
                  </a:lnTo>
                  <a:lnTo>
                    <a:pt x="762" y="1001"/>
                  </a:lnTo>
                  <a:lnTo>
                    <a:pt x="762" y="1001"/>
                  </a:lnTo>
                  <a:lnTo>
                    <a:pt x="762" y="1001"/>
                  </a:lnTo>
                  <a:lnTo>
                    <a:pt x="762" y="1003"/>
                  </a:lnTo>
                  <a:lnTo>
                    <a:pt x="762" y="1003"/>
                  </a:lnTo>
                  <a:lnTo>
                    <a:pt x="764" y="1003"/>
                  </a:lnTo>
                  <a:close/>
                  <a:moveTo>
                    <a:pt x="774" y="1008"/>
                  </a:moveTo>
                  <a:lnTo>
                    <a:pt x="774" y="1006"/>
                  </a:lnTo>
                  <a:lnTo>
                    <a:pt x="769" y="1006"/>
                  </a:lnTo>
                  <a:lnTo>
                    <a:pt x="767" y="1006"/>
                  </a:lnTo>
                  <a:lnTo>
                    <a:pt x="767" y="1006"/>
                  </a:lnTo>
                  <a:lnTo>
                    <a:pt x="769" y="1006"/>
                  </a:lnTo>
                  <a:lnTo>
                    <a:pt x="769" y="1008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2" y="1011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close/>
                  <a:moveTo>
                    <a:pt x="743" y="1008"/>
                  </a:moveTo>
                  <a:lnTo>
                    <a:pt x="743" y="1008"/>
                  </a:lnTo>
                  <a:lnTo>
                    <a:pt x="741" y="1006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3" y="1011"/>
                  </a:lnTo>
                  <a:lnTo>
                    <a:pt x="743" y="1008"/>
                  </a:lnTo>
                  <a:lnTo>
                    <a:pt x="743" y="1008"/>
                  </a:lnTo>
                  <a:lnTo>
                    <a:pt x="743" y="1008"/>
                  </a:lnTo>
                  <a:lnTo>
                    <a:pt x="743" y="1008"/>
                  </a:lnTo>
                  <a:close/>
                  <a:moveTo>
                    <a:pt x="724" y="424"/>
                  </a:moveTo>
                  <a:lnTo>
                    <a:pt x="731" y="428"/>
                  </a:lnTo>
                  <a:lnTo>
                    <a:pt x="731" y="433"/>
                  </a:lnTo>
                  <a:lnTo>
                    <a:pt x="734" y="435"/>
                  </a:lnTo>
                  <a:lnTo>
                    <a:pt x="731" y="431"/>
                  </a:lnTo>
                  <a:lnTo>
                    <a:pt x="731" y="428"/>
                  </a:lnTo>
                  <a:lnTo>
                    <a:pt x="724" y="424"/>
                  </a:lnTo>
                  <a:close/>
                  <a:moveTo>
                    <a:pt x="741" y="445"/>
                  </a:moveTo>
                  <a:lnTo>
                    <a:pt x="743" y="445"/>
                  </a:lnTo>
                  <a:lnTo>
                    <a:pt x="743" y="447"/>
                  </a:lnTo>
                  <a:lnTo>
                    <a:pt x="743" y="450"/>
                  </a:lnTo>
                  <a:lnTo>
                    <a:pt x="743" y="447"/>
                  </a:lnTo>
                  <a:lnTo>
                    <a:pt x="741" y="445"/>
                  </a:lnTo>
                  <a:close/>
                  <a:moveTo>
                    <a:pt x="696" y="414"/>
                  </a:moveTo>
                  <a:lnTo>
                    <a:pt x="698" y="417"/>
                  </a:lnTo>
                  <a:lnTo>
                    <a:pt x="698" y="419"/>
                  </a:lnTo>
                  <a:lnTo>
                    <a:pt x="698" y="419"/>
                  </a:lnTo>
                  <a:lnTo>
                    <a:pt x="701" y="419"/>
                  </a:lnTo>
                  <a:lnTo>
                    <a:pt x="701" y="421"/>
                  </a:lnTo>
                  <a:lnTo>
                    <a:pt x="701" y="421"/>
                  </a:lnTo>
                  <a:lnTo>
                    <a:pt x="701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5" y="424"/>
                  </a:lnTo>
                  <a:lnTo>
                    <a:pt x="705" y="424"/>
                  </a:lnTo>
                  <a:lnTo>
                    <a:pt x="708" y="424"/>
                  </a:lnTo>
                  <a:lnTo>
                    <a:pt x="708" y="421"/>
                  </a:lnTo>
                  <a:lnTo>
                    <a:pt x="708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2" y="421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22" y="419"/>
                  </a:lnTo>
                  <a:lnTo>
                    <a:pt x="722" y="419"/>
                  </a:lnTo>
                  <a:lnTo>
                    <a:pt x="722" y="419"/>
                  </a:lnTo>
                  <a:lnTo>
                    <a:pt x="722" y="421"/>
                  </a:lnTo>
                  <a:lnTo>
                    <a:pt x="724" y="421"/>
                  </a:lnTo>
                  <a:lnTo>
                    <a:pt x="724" y="421"/>
                  </a:lnTo>
                  <a:lnTo>
                    <a:pt x="724" y="421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9" y="424"/>
                  </a:lnTo>
                  <a:lnTo>
                    <a:pt x="731" y="428"/>
                  </a:lnTo>
                  <a:lnTo>
                    <a:pt x="731" y="428"/>
                  </a:lnTo>
                  <a:lnTo>
                    <a:pt x="734" y="431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5"/>
                  </a:lnTo>
                  <a:lnTo>
                    <a:pt x="736" y="435"/>
                  </a:lnTo>
                  <a:lnTo>
                    <a:pt x="736" y="435"/>
                  </a:lnTo>
                  <a:lnTo>
                    <a:pt x="736" y="438"/>
                  </a:lnTo>
                  <a:lnTo>
                    <a:pt x="736" y="438"/>
                  </a:lnTo>
                  <a:lnTo>
                    <a:pt x="736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8" y="440"/>
                  </a:lnTo>
                  <a:lnTo>
                    <a:pt x="738" y="438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41" y="443"/>
                  </a:lnTo>
                  <a:lnTo>
                    <a:pt x="741" y="443"/>
                  </a:lnTo>
                  <a:lnTo>
                    <a:pt x="741" y="443"/>
                  </a:lnTo>
                  <a:lnTo>
                    <a:pt x="743" y="445"/>
                  </a:lnTo>
                  <a:lnTo>
                    <a:pt x="745" y="445"/>
                  </a:lnTo>
                  <a:lnTo>
                    <a:pt x="745" y="447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4"/>
                  </a:lnTo>
                  <a:lnTo>
                    <a:pt x="745" y="454"/>
                  </a:lnTo>
                  <a:lnTo>
                    <a:pt x="743" y="454"/>
                  </a:lnTo>
                  <a:lnTo>
                    <a:pt x="745" y="454"/>
                  </a:lnTo>
                  <a:lnTo>
                    <a:pt x="745" y="457"/>
                  </a:lnTo>
                  <a:lnTo>
                    <a:pt x="745" y="457"/>
                  </a:lnTo>
                  <a:lnTo>
                    <a:pt x="745" y="457"/>
                  </a:lnTo>
                  <a:lnTo>
                    <a:pt x="748" y="457"/>
                  </a:lnTo>
                  <a:lnTo>
                    <a:pt x="748" y="454"/>
                  </a:lnTo>
                  <a:lnTo>
                    <a:pt x="748" y="454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750" y="452"/>
                  </a:lnTo>
                  <a:lnTo>
                    <a:pt x="750" y="452"/>
                  </a:lnTo>
                  <a:lnTo>
                    <a:pt x="750" y="452"/>
                  </a:lnTo>
                  <a:lnTo>
                    <a:pt x="750" y="450"/>
                  </a:lnTo>
                  <a:lnTo>
                    <a:pt x="750" y="450"/>
                  </a:lnTo>
                  <a:lnTo>
                    <a:pt x="753" y="450"/>
                  </a:lnTo>
                  <a:lnTo>
                    <a:pt x="753" y="450"/>
                  </a:lnTo>
                  <a:lnTo>
                    <a:pt x="755" y="450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7" y="445"/>
                  </a:lnTo>
                  <a:lnTo>
                    <a:pt x="760" y="445"/>
                  </a:lnTo>
                  <a:lnTo>
                    <a:pt x="764" y="445"/>
                  </a:lnTo>
                  <a:lnTo>
                    <a:pt x="762" y="445"/>
                  </a:lnTo>
                  <a:lnTo>
                    <a:pt x="762" y="445"/>
                  </a:lnTo>
                  <a:lnTo>
                    <a:pt x="760" y="445"/>
                  </a:lnTo>
                  <a:lnTo>
                    <a:pt x="760" y="445"/>
                  </a:lnTo>
                  <a:lnTo>
                    <a:pt x="757" y="447"/>
                  </a:lnTo>
                  <a:lnTo>
                    <a:pt x="760" y="445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72" y="450"/>
                  </a:lnTo>
                  <a:lnTo>
                    <a:pt x="772" y="450"/>
                  </a:lnTo>
                  <a:lnTo>
                    <a:pt x="774" y="447"/>
                  </a:lnTo>
                  <a:lnTo>
                    <a:pt x="774" y="445"/>
                  </a:lnTo>
                  <a:lnTo>
                    <a:pt x="776" y="445"/>
                  </a:lnTo>
                  <a:lnTo>
                    <a:pt x="774" y="443"/>
                  </a:lnTo>
                  <a:lnTo>
                    <a:pt x="776" y="443"/>
                  </a:lnTo>
                  <a:lnTo>
                    <a:pt x="776" y="443"/>
                  </a:lnTo>
                  <a:lnTo>
                    <a:pt x="776" y="443"/>
                  </a:lnTo>
                  <a:lnTo>
                    <a:pt x="776" y="440"/>
                  </a:lnTo>
                  <a:lnTo>
                    <a:pt x="769" y="438"/>
                  </a:lnTo>
                  <a:lnTo>
                    <a:pt x="769" y="438"/>
                  </a:lnTo>
                  <a:lnTo>
                    <a:pt x="769" y="438"/>
                  </a:lnTo>
                  <a:lnTo>
                    <a:pt x="767" y="438"/>
                  </a:lnTo>
                  <a:lnTo>
                    <a:pt x="764" y="435"/>
                  </a:lnTo>
                  <a:lnTo>
                    <a:pt x="764" y="435"/>
                  </a:lnTo>
                  <a:lnTo>
                    <a:pt x="764" y="438"/>
                  </a:lnTo>
                  <a:lnTo>
                    <a:pt x="767" y="438"/>
                  </a:lnTo>
                  <a:lnTo>
                    <a:pt x="767" y="438"/>
                  </a:lnTo>
                  <a:lnTo>
                    <a:pt x="767" y="440"/>
                  </a:lnTo>
                  <a:lnTo>
                    <a:pt x="764" y="440"/>
                  </a:lnTo>
                  <a:lnTo>
                    <a:pt x="764" y="440"/>
                  </a:lnTo>
                  <a:lnTo>
                    <a:pt x="762" y="438"/>
                  </a:lnTo>
                  <a:lnTo>
                    <a:pt x="762" y="435"/>
                  </a:lnTo>
                  <a:lnTo>
                    <a:pt x="762" y="435"/>
                  </a:lnTo>
                  <a:lnTo>
                    <a:pt x="760" y="435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7" y="435"/>
                  </a:lnTo>
                  <a:lnTo>
                    <a:pt x="757" y="435"/>
                  </a:lnTo>
                  <a:lnTo>
                    <a:pt x="757" y="435"/>
                  </a:lnTo>
                  <a:lnTo>
                    <a:pt x="755" y="433"/>
                  </a:lnTo>
                  <a:lnTo>
                    <a:pt x="755" y="433"/>
                  </a:lnTo>
                  <a:lnTo>
                    <a:pt x="755" y="433"/>
                  </a:lnTo>
                  <a:lnTo>
                    <a:pt x="755" y="431"/>
                  </a:lnTo>
                  <a:lnTo>
                    <a:pt x="755" y="428"/>
                  </a:lnTo>
                  <a:lnTo>
                    <a:pt x="753" y="428"/>
                  </a:lnTo>
                  <a:lnTo>
                    <a:pt x="750" y="428"/>
                  </a:lnTo>
                  <a:lnTo>
                    <a:pt x="748" y="426"/>
                  </a:lnTo>
                  <a:lnTo>
                    <a:pt x="750" y="426"/>
                  </a:lnTo>
                  <a:lnTo>
                    <a:pt x="750" y="426"/>
                  </a:lnTo>
                  <a:lnTo>
                    <a:pt x="750" y="426"/>
                  </a:lnTo>
                  <a:lnTo>
                    <a:pt x="748" y="426"/>
                  </a:lnTo>
                  <a:lnTo>
                    <a:pt x="748" y="426"/>
                  </a:lnTo>
                  <a:lnTo>
                    <a:pt x="745" y="424"/>
                  </a:lnTo>
                  <a:lnTo>
                    <a:pt x="743" y="421"/>
                  </a:lnTo>
                  <a:lnTo>
                    <a:pt x="743" y="421"/>
                  </a:lnTo>
                  <a:lnTo>
                    <a:pt x="743" y="424"/>
                  </a:lnTo>
                  <a:lnTo>
                    <a:pt x="743" y="421"/>
                  </a:lnTo>
                  <a:lnTo>
                    <a:pt x="743" y="421"/>
                  </a:lnTo>
                  <a:lnTo>
                    <a:pt x="745" y="421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7"/>
                  </a:lnTo>
                  <a:lnTo>
                    <a:pt x="745" y="417"/>
                  </a:lnTo>
                  <a:lnTo>
                    <a:pt x="745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1" y="412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38" y="409"/>
                  </a:lnTo>
                  <a:lnTo>
                    <a:pt x="738" y="409"/>
                  </a:lnTo>
                  <a:lnTo>
                    <a:pt x="738" y="409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1" y="409"/>
                  </a:lnTo>
                  <a:lnTo>
                    <a:pt x="731" y="409"/>
                  </a:lnTo>
                  <a:lnTo>
                    <a:pt x="731" y="407"/>
                  </a:lnTo>
                  <a:lnTo>
                    <a:pt x="731" y="407"/>
                  </a:lnTo>
                  <a:lnTo>
                    <a:pt x="729" y="409"/>
                  </a:lnTo>
                  <a:lnTo>
                    <a:pt x="727" y="409"/>
                  </a:lnTo>
                  <a:lnTo>
                    <a:pt x="724" y="412"/>
                  </a:lnTo>
                  <a:lnTo>
                    <a:pt x="724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2" y="405"/>
                  </a:lnTo>
                  <a:lnTo>
                    <a:pt x="712" y="405"/>
                  </a:lnTo>
                  <a:lnTo>
                    <a:pt x="712" y="405"/>
                  </a:lnTo>
                  <a:lnTo>
                    <a:pt x="712" y="407"/>
                  </a:lnTo>
                  <a:lnTo>
                    <a:pt x="712" y="407"/>
                  </a:lnTo>
                  <a:lnTo>
                    <a:pt x="712" y="407"/>
                  </a:lnTo>
                  <a:lnTo>
                    <a:pt x="708" y="407"/>
                  </a:lnTo>
                  <a:lnTo>
                    <a:pt x="708" y="407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2"/>
                  </a:lnTo>
                  <a:lnTo>
                    <a:pt x="710" y="402"/>
                  </a:lnTo>
                  <a:lnTo>
                    <a:pt x="710" y="405"/>
                  </a:lnTo>
                  <a:lnTo>
                    <a:pt x="710" y="405"/>
                  </a:lnTo>
                  <a:lnTo>
                    <a:pt x="710" y="405"/>
                  </a:lnTo>
                  <a:lnTo>
                    <a:pt x="710" y="402"/>
                  </a:lnTo>
                  <a:lnTo>
                    <a:pt x="705" y="400"/>
                  </a:lnTo>
                  <a:lnTo>
                    <a:pt x="705" y="400"/>
                  </a:lnTo>
                  <a:lnTo>
                    <a:pt x="705" y="400"/>
                  </a:lnTo>
                  <a:lnTo>
                    <a:pt x="705" y="398"/>
                  </a:lnTo>
                  <a:lnTo>
                    <a:pt x="705" y="398"/>
                  </a:lnTo>
                  <a:lnTo>
                    <a:pt x="708" y="398"/>
                  </a:lnTo>
                  <a:lnTo>
                    <a:pt x="708" y="395"/>
                  </a:lnTo>
                  <a:lnTo>
                    <a:pt x="708" y="395"/>
                  </a:lnTo>
                  <a:lnTo>
                    <a:pt x="708" y="395"/>
                  </a:lnTo>
                  <a:lnTo>
                    <a:pt x="705" y="393"/>
                  </a:lnTo>
                  <a:lnTo>
                    <a:pt x="705" y="395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3" y="398"/>
                  </a:lnTo>
                  <a:lnTo>
                    <a:pt x="703" y="398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5"/>
                  </a:lnTo>
                  <a:lnTo>
                    <a:pt x="701" y="405"/>
                  </a:lnTo>
                  <a:lnTo>
                    <a:pt x="701" y="405"/>
                  </a:lnTo>
                  <a:lnTo>
                    <a:pt x="698" y="405"/>
                  </a:lnTo>
                  <a:lnTo>
                    <a:pt x="698" y="405"/>
                  </a:lnTo>
                  <a:lnTo>
                    <a:pt x="698" y="405"/>
                  </a:lnTo>
                  <a:lnTo>
                    <a:pt x="698" y="407"/>
                  </a:lnTo>
                  <a:lnTo>
                    <a:pt x="698" y="407"/>
                  </a:lnTo>
                  <a:lnTo>
                    <a:pt x="698" y="407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12"/>
                  </a:lnTo>
                  <a:lnTo>
                    <a:pt x="698" y="412"/>
                  </a:lnTo>
                  <a:lnTo>
                    <a:pt x="696" y="412"/>
                  </a:lnTo>
                  <a:lnTo>
                    <a:pt x="696" y="414"/>
                  </a:lnTo>
                  <a:close/>
                  <a:moveTo>
                    <a:pt x="719" y="419"/>
                  </a:moveTo>
                  <a:lnTo>
                    <a:pt x="724" y="424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9" y="419"/>
                  </a:lnTo>
                  <a:close/>
                  <a:moveTo>
                    <a:pt x="719" y="409"/>
                  </a:moveTo>
                  <a:lnTo>
                    <a:pt x="719" y="409"/>
                  </a:lnTo>
                  <a:lnTo>
                    <a:pt x="719" y="409"/>
                  </a:lnTo>
                  <a:lnTo>
                    <a:pt x="719" y="409"/>
                  </a:lnTo>
                  <a:close/>
                  <a:moveTo>
                    <a:pt x="717" y="409"/>
                  </a:moveTo>
                  <a:lnTo>
                    <a:pt x="717" y="409"/>
                  </a:lnTo>
                  <a:lnTo>
                    <a:pt x="719" y="409"/>
                  </a:lnTo>
                  <a:lnTo>
                    <a:pt x="717" y="409"/>
                  </a:lnTo>
                  <a:close/>
                  <a:moveTo>
                    <a:pt x="755" y="433"/>
                  </a:moveTo>
                  <a:lnTo>
                    <a:pt x="755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close/>
                  <a:moveTo>
                    <a:pt x="734" y="1022"/>
                  </a:moveTo>
                  <a:lnTo>
                    <a:pt x="734" y="1020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1" y="1018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2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4" y="1022"/>
                  </a:lnTo>
                  <a:lnTo>
                    <a:pt x="724" y="1022"/>
                  </a:lnTo>
                  <a:lnTo>
                    <a:pt x="724" y="1022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5"/>
                  </a:lnTo>
                  <a:lnTo>
                    <a:pt x="727" y="1018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6" y="1013"/>
                  </a:lnTo>
                  <a:lnTo>
                    <a:pt x="736" y="1013"/>
                  </a:lnTo>
                  <a:lnTo>
                    <a:pt x="736" y="1013"/>
                  </a:lnTo>
                  <a:lnTo>
                    <a:pt x="738" y="1013"/>
                  </a:lnTo>
                  <a:lnTo>
                    <a:pt x="738" y="1013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6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08"/>
                  </a:lnTo>
                  <a:lnTo>
                    <a:pt x="738" y="1008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4" y="1008"/>
                  </a:lnTo>
                  <a:lnTo>
                    <a:pt x="734" y="1008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4" y="1013"/>
                  </a:lnTo>
                  <a:lnTo>
                    <a:pt x="724" y="1013"/>
                  </a:lnTo>
                  <a:lnTo>
                    <a:pt x="724" y="1013"/>
                  </a:lnTo>
                  <a:lnTo>
                    <a:pt x="727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6"/>
                  </a:lnTo>
                  <a:lnTo>
                    <a:pt x="724" y="1006"/>
                  </a:lnTo>
                  <a:lnTo>
                    <a:pt x="724" y="1006"/>
                  </a:lnTo>
                  <a:lnTo>
                    <a:pt x="727" y="1006"/>
                  </a:lnTo>
                  <a:lnTo>
                    <a:pt x="727" y="1003"/>
                  </a:lnTo>
                  <a:lnTo>
                    <a:pt x="724" y="1003"/>
                  </a:lnTo>
                  <a:lnTo>
                    <a:pt x="724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1"/>
                  </a:lnTo>
                  <a:lnTo>
                    <a:pt x="719" y="1003"/>
                  </a:lnTo>
                  <a:lnTo>
                    <a:pt x="717" y="1003"/>
                  </a:lnTo>
                  <a:lnTo>
                    <a:pt x="717" y="1003"/>
                  </a:lnTo>
                  <a:lnTo>
                    <a:pt x="717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2" y="1003"/>
                  </a:lnTo>
                  <a:lnTo>
                    <a:pt x="712" y="1003"/>
                  </a:lnTo>
                  <a:lnTo>
                    <a:pt x="710" y="1003"/>
                  </a:lnTo>
                  <a:lnTo>
                    <a:pt x="710" y="1003"/>
                  </a:lnTo>
                  <a:lnTo>
                    <a:pt x="710" y="1003"/>
                  </a:lnTo>
                  <a:lnTo>
                    <a:pt x="708" y="1006"/>
                  </a:lnTo>
                  <a:lnTo>
                    <a:pt x="708" y="1006"/>
                  </a:lnTo>
                  <a:lnTo>
                    <a:pt x="708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5" y="1013"/>
                  </a:lnTo>
                  <a:lnTo>
                    <a:pt x="708" y="1015"/>
                  </a:lnTo>
                  <a:lnTo>
                    <a:pt x="710" y="1015"/>
                  </a:lnTo>
                  <a:lnTo>
                    <a:pt x="710" y="1015"/>
                  </a:lnTo>
                  <a:lnTo>
                    <a:pt x="710" y="1015"/>
                  </a:lnTo>
                  <a:lnTo>
                    <a:pt x="712" y="1015"/>
                  </a:lnTo>
                  <a:lnTo>
                    <a:pt x="712" y="1015"/>
                  </a:lnTo>
                  <a:lnTo>
                    <a:pt x="712" y="1015"/>
                  </a:lnTo>
                  <a:lnTo>
                    <a:pt x="715" y="1018"/>
                  </a:lnTo>
                  <a:lnTo>
                    <a:pt x="719" y="1020"/>
                  </a:lnTo>
                  <a:lnTo>
                    <a:pt x="719" y="1020"/>
                  </a:lnTo>
                  <a:lnTo>
                    <a:pt x="719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5" y="1025"/>
                  </a:lnTo>
                  <a:lnTo>
                    <a:pt x="715" y="1022"/>
                  </a:lnTo>
                  <a:lnTo>
                    <a:pt x="715" y="1022"/>
                  </a:lnTo>
                  <a:lnTo>
                    <a:pt x="712" y="1022"/>
                  </a:lnTo>
                  <a:lnTo>
                    <a:pt x="712" y="1022"/>
                  </a:lnTo>
                  <a:lnTo>
                    <a:pt x="712" y="1025"/>
                  </a:lnTo>
                  <a:lnTo>
                    <a:pt x="712" y="1022"/>
                  </a:lnTo>
                  <a:lnTo>
                    <a:pt x="712" y="1022"/>
                  </a:lnTo>
                  <a:lnTo>
                    <a:pt x="712" y="1020"/>
                  </a:lnTo>
                  <a:lnTo>
                    <a:pt x="712" y="1020"/>
                  </a:lnTo>
                  <a:lnTo>
                    <a:pt x="712" y="1018"/>
                  </a:lnTo>
                  <a:lnTo>
                    <a:pt x="710" y="1018"/>
                  </a:lnTo>
                  <a:lnTo>
                    <a:pt x="708" y="1018"/>
                  </a:lnTo>
                  <a:lnTo>
                    <a:pt x="708" y="1018"/>
                  </a:lnTo>
                  <a:lnTo>
                    <a:pt x="705" y="1020"/>
                  </a:lnTo>
                  <a:lnTo>
                    <a:pt x="705" y="1020"/>
                  </a:lnTo>
                  <a:lnTo>
                    <a:pt x="708" y="1020"/>
                  </a:lnTo>
                  <a:lnTo>
                    <a:pt x="708" y="1022"/>
                  </a:lnTo>
                  <a:lnTo>
                    <a:pt x="708" y="1022"/>
                  </a:lnTo>
                  <a:lnTo>
                    <a:pt x="708" y="1022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7"/>
                  </a:lnTo>
                  <a:lnTo>
                    <a:pt x="703" y="1027"/>
                  </a:lnTo>
                  <a:lnTo>
                    <a:pt x="703" y="1027"/>
                  </a:lnTo>
                  <a:lnTo>
                    <a:pt x="705" y="1027"/>
                  </a:lnTo>
                  <a:lnTo>
                    <a:pt x="708" y="1027"/>
                  </a:lnTo>
                  <a:lnTo>
                    <a:pt x="708" y="1027"/>
                  </a:lnTo>
                  <a:lnTo>
                    <a:pt x="708" y="1030"/>
                  </a:lnTo>
                  <a:lnTo>
                    <a:pt x="708" y="1030"/>
                  </a:lnTo>
                  <a:lnTo>
                    <a:pt x="705" y="1030"/>
                  </a:lnTo>
                  <a:lnTo>
                    <a:pt x="703" y="1030"/>
                  </a:lnTo>
                  <a:lnTo>
                    <a:pt x="701" y="1027"/>
                  </a:lnTo>
                  <a:lnTo>
                    <a:pt x="701" y="1027"/>
                  </a:lnTo>
                  <a:lnTo>
                    <a:pt x="701" y="1027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2"/>
                  </a:lnTo>
                  <a:lnTo>
                    <a:pt x="698" y="1032"/>
                  </a:lnTo>
                  <a:lnTo>
                    <a:pt x="698" y="1032"/>
                  </a:lnTo>
                  <a:lnTo>
                    <a:pt x="696" y="1030"/>
                  </a:lnTo>
                  <a:lnTo>
                    <a:pt x="696" y="1030"/>
                  </a:lnTo>
                  <a:lnTo>
                    <a:pt x="696" y="1032"/>
                  </a:lnTo>
                  <a:lnTo>
                    <a:pt x="696" y="1032"/>
                  </a:lnTo>
                  <a:lnTo>
                    <a:pt x="696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6" y="1032"/>
                  </a:lnTo>
                  <a:lnTo>
                    <a:pt x="686" y="1032"/>
                  </a:lnTo>
                  <a:lnTo>
                    <a:pt x="689" y="1034"/>
                  </a:lnTo>
                  <a:lnTo>
                    <a:pt x="689" y="1034"/>
                  </a:lnTo>
                  <a:lnTo>
                    <a:pt x="686" y="1034"/>
                  </a:lnTo>
                  <a:lnTo>
                    <a:pt x="686" y="1032"/>
                  </a:lnTo>
                  <a:lnTo>
                    <a:pt x="684" y="1032"/>
                  </a:lnTo>
                  <a:lnTo>
                    <a:pt x="684" y="1034"/>
                  </a:lnTo>
                  <a:lnTo>
                    <a:pt x="684" y="1034"/>
                  </a:lnTo>
                  <a:lnTo>
                    <a:pt x="682" y="1032"/>
                  </a:lnTo>
                  <a:lnTo>
                    <a:pt x="682" y="1034"/>
                  </a:lnTo>
                  <a:lnTo>
                    <a:pt x="682" y="1032"/>
                  </a:lnTo>
                  <a:lnTo>
                    <a:pt x="682" y="1032"/>
                  </a:lnTo>
                  <a:lnTo>
                    <a:pt x="679" y="1032"/>
                  </a:lnTo>
                  <a:lnTo>
                    <a:pt x="679" y="1032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7" y="1037"/>
                  </a:lnTo>
                  <a:lnTo>
                    <a:pt x="677" y="1037"/>
                  </a:lnTo>
                  <a:lnTo>
                    <a:pt x="677" y="1039"/>
                  </a:lnTo>
                  <a:lnTo>
                    <a:pt x="679" y="1039"/>
                  </a:lnTo>
                  <a:lnTo>
                    <a:pt x="679" y="1039"/>
                  </a:lnTo>
                  <a:lnTo>
                    <a:pt x="679" y="1041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4" y="1039"/>
                  </a:lnTo>
                  <a:lnTo>
                    <a:pt x="684" y="1039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86" y="1041"/>
                  </a:lnTo>
                  <a:lnTo>
                    <a:pt x="686" y="1041"/>
                  </a:lnTo>
                  <a:lnTo>
                    <a:pt x="686" y="1041"/>
                  </a:lnTo>
                  <a:lnTo>
                    <a:pt x="686" y="1039"/>
                  </a:lnTo>
                  <a:lnTo>
                    <a:pt x="686" y="1039"/>
                  </a:lnTo>
                  <a:lnTo>
                    <a:pt x="689" y="1039"/>
                  </a:lnTo>
                  <a:lnTo>
                    <a:pt x="689" y="1039"/>
                  </a:lnTo>
                  <a:lnTo>
                    <a:pt x="689" y="1039"/>
                  </a:lnTo>
                  <a:lnTo>
                    <a:pt x="689" y="1037"/>
                  </a:lnTo>
                  <a:lnTo>
                    <a:pt x="689" y="1037"/>
                  </a:lnTo>
                  <a:lnTo>
                    <a:pt x="691" y="1037"/>
                  </a:lnTo>
                  <a:lnTo>
                    <a:pt x="691" y="1037"/>
                  </a:lnTo>
                  <a:lnTo>
                    <a:pt x="693" y="1039"/>
                  </a:lnTo>
                  <a:lnTo>
                    <a:pt x="693" y="1037"/>
                  </a:lnTo>
                  <a:lnTo>
                    <a:pt x="693" y="1037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698" y="1037"/>
                  </a:lnTo>
                  <a:lnTo>
                    <a:pt x="701" y="1034"/>
                  </a:lnTo>
                  <a:lnTo>
                    <a:pt x="701" y="1034"/>
                  </a:lnTo>
                  <a:lnTo>
                    <a:pt x="703" y="1034"/>
                  </a:lnTo>
                  <a:lnTo>
                    <a:pt x="703" y="1034"/>
                  </a:lnTo>
                  <a:lnTo>
                    <a:pt x="705" y="1034"/>
                  </a:lnTo>
                  <a:lnTo>
                    <a:pt x="708" y="1034"/>
                  </a:lnTo>
                  <a:lnTo>
                    <a:pt x="705" y="1034"/>
                  </a:lnTo>
                  <a:lnTo>
                    <a:pt x="705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2"/>
                  </a:lnTo>
                  <a:lnTo>
                    <a:pt x="708" y="1032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10" y="1034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2"/>
                  </a:lnTo>
                  <a:lnTo>
                    <a:pt x="715" y="1030"/>
                  </a:lnTo>
                  <a:lnTo>
                    <a:pt x="715" y="1030"/>
                  </a:lnTo>
                  <a:lnTo>
                    <a:pt x="715" y="1027"/>
                  </a:lnTo>
                  <a:lnTo>
                    <a:pt x="715" y="1030"/>
                  </a:lnTo>
                  <a:lnTo>
                    <a:pt x="715" y="1030"/>
                  </a:lnTo>
                  <a:lnTo>
                    <a:pt x="715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4"/>
                  </a:lnTo>
                  <a:lnTo>
                    <a:pt x="719" y="1034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0"/>
                  </a:lnTo>
                  <a:lnTo>
                    <a:pt x="717" y="1030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9" y="1030"/>
                  </a:lnTo>
                  <a:lnTo>
                    <a:pt x="719" y="1027"/>
                  </a:lnTo>
                  <a:lnTo>
                    <a:pt x="719" y="1027"/>
                  </a:lnTo>
                  <a:lnTo>
                    <a:pt x="722" y="1030"/>
                  </a:lnTo>
                  <a:lnTo>
                    <a:pt x="722" y="1032"/>
                  </a:lnTo>
                  <a:lnTo>
                    <a:pt x="722" y="1030"/>
                  </a:lnTo>
                  <a:lnTo>
                    <a:pt x="722" y="1027"/>
                  </a:lnTo>
                  <a:lnTo>
                    <a:pt x="724" y="1027"/>
                  </a:lnTo>
                  <a:lnTo>
                    <a:pt x="724" y="1030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7" y="1025"/>
                  </a:lnTo>
                  <a:lnTo>
                    <a:pt x="727" y="1025"/>
                  </a:lnTo>
                  <a:lnTo>
                    <a:pt x="727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31" y="1025"/>
                  </a:lnTo>
                  <a:lnTo>
                    <a:pt x="734" y="1025"/>
                  </a:lnTo>
                  <a:lnTo>
                    <a:pt x="734" y="1025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close/>
                  <a:moveTo>
                    <a:pt x="743" y="450"/>
                  </a:moveTo>
                  <a:lnTo>
                    <a:pt x="743" y="450"/>
                  </a:lnTo>
                  <a:lnTo>
                    <a:pt x="745" y="452"/>
                  </a:lnTo>
                  <a:lnTo>
                    <a:pt x="743" y="450"/>
                  </a:lnTo>
                  <a:lnTo>
                    <a:pt x="743" y="450"/>
                  </a:lnTo>
                  <a:close/>
                  <a:moveTo>
                    <a:pt x="741" y="1015"/>
                  </a:moveTo>
                  <a:lnTo>
                    <a:pt x="741" y="1015"/>
                  </a:lnTo>
                  <a:lnTo>
                    <a:pt x="741" y="1015"/>
                  </a:lnTo>
                  <a:lnTo>
                    <a:pt x="741" y="1015"/>
                  </a:lnTo>
                  <a:lnTo>
                    <a:pt x="741" y="1015"/>
                  </a:lnTo>
                  <a:lnTo>
                    <a:pt x="738" y="1015"/>
                  </a:lnTo>
                  <a:lnTo>
                    <a:pt x="738" y="1015"/>
                  </a:lnTo>
                  <a:lnTo>
                    <a:pt x="738" y="1015"/>
                  </a:lnTo>
                  <a:lnTo>
                    <a:pt x="738" y="1018"/>
                  </a:lnTo>
                  <a:lnTo>
                    <a:pt x="736" y="1020"/>
                  </a:lnTo>
                  <a:lnTo>
                    <a:pt x="736" y="1020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8" y="1022"/>
                  </a:lnTo>
                  <a:lnTo>
                    <a:pt x="738" y="1022"/>
                  </a:lnTo>
                  <a:lnTo>
                    <a:pt x="738" y="1022"/>
                  </a:lnTo>
                  <a:lnTo>
                    <a:pt x="738" y="1020"/>
                  </a:lnTo>
                  <a:lnTo>
                    <a:pt x="738" y="1020"/>
                  </a:lnTo>
                  <a:lnTo>
                    <a:pt x="738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3" y="1015"/>
                  </a:lnTo>
                  <a:lnTo>
                    <a:pt x="741" y="1015"/>
                  </a:lnTo>
                  <a:lnTo>
                    <a:pt x="741" y="1015"/>
                  </a:lnTo>
                  <a:close/>
                  <a:moveTo>
                    <a:pt x="909" y="966"/>
                  </a:moveTo>
                  <a:lnTo>
                    <a:pt x="909" y="963"/>
                  </a:lnTo>
                  <a:lnTo>
                    <a:pt x="909" y="963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8"/>
                  </a:lnTo>
                  <a:lnTo>
                    <a:pt x="909" y="968"/>
                  </a:lnTo>
                  <a:lnTo>
                    <a:pt x="911" y="968"/>
                  </a:lnTo>
                  <a:lnTo>
                    <a:pt x="911" y="968"/>
                  </a:lnTo>
                  <a:lnTo>
                    <a:pt x="911" y="966"/>
                  </a:lnTo>
                  <a:lnTo>
                    <a:pt x="911" y="966"/>
                  </a:lnTo>
                  <a:lnTo>
                    <a:pt x="909" y="966"/>
                  </a:lnTo>
                  <a:close/>
                  <a:moveTo>
                    <a:pt x="963" y="959"/>
                  </a:moveTo>
                  <a:lnTo>
                    <a:pt x="963" y="959"/>
                  </a:lnTo>
                  <a:lnTo>
                    <a:pt x="963" y="959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9"/>
                  </a:lnTo>
                  <a:lnTo>
                    <a:pt x="963" y="959"/>
                  </a:lnTo>
                  <a:close/>
                  <a:moveTo>
                    <a:pt x="956" y="951"/>
                  </a:moveTo>
                  <a:lnTo>
                    <a:pt x="956" y="951"/>
                  </a:lnTo>
                  <a:lnTo>
                    <a:pt x="956" y="951"/>
                  </a:lnTo>
                  <a:lnTo>
                    <a:pt x="956" y="951"/>
                  </a:lnTo>
                  <a:lnTo>
                    <a:pt x="956" y="951"/>
                  </a:lnTo>
                  <a:lnTo>
                    <a:pt x="958" y="951"/>
                  </a:lnTo>
                  <a:lnTo>
                    <a:pt x="958" y="951"/>
                  </a:lnTo>
                  <a:lnTo>
                    <a:pt x="958" y="951"/>
                  </a:lnTo>
                  <a:lnTo>
                    <a:pt x="958" y="954"/>
                  </a:lnTo>
                  <a:lnTo>
                    <a:pt x="958" y="954"/>
                  </a:lnTo>
                  <a:lnTo>
                    <a:pt x="961" y="954"/>
                  </a:lnTo>
                  <a:lnTo>
                    <a:pt x="961" y="951"/>
                  </a:lnTo>
                  <a:lnTo>
                    <a:pt x="961" y="951"/>
                  </a:lnTo>
                  <a:lnTo>
                    <a:pt x="961" y="951"/>
                  </a:lnTo>
                  <a:lnTo>
                    <a:pt x="961" y="949"/>
                  </a:lnTo>
                  <a:lnTo>
                    <a:pt x="961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6" y="949"/>
                  </a:lnTo>
                  <a:lnTo>
                    <a:pt x="956" y="949"/>
                  </a:lnTo>
                  <a:lnTo>
                    <a:pt x="956" y="949"/>
                  </a:lnTo>
                  <a:lnTo>
                    <a:pt x="954" y="949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6" y="951"/>
                  </a:lnTo>
                  <a:close/>
                  <a:moveTo>
                    <a:pt x="911" y="956"/>
                  </a:moveTo>
                  <a:lnTo>
                    <a:pt x="909" y="956"/>
                  </a:lnTo>
                  <a:lnTo>
                    <a:pt x="909" y="956"/>
                  </a:lnTo>
                  <a:lnTo>
                    <a:pt x="906" y="956"/>
                  </a:lnTo>
                  <a:lnTo>
                    <a:pt x="906" y="959"/>
                  </a:lnTo>
                  <a:lnTo>
                    <a:pt x="906" y="959"/>
                  </a:lnTo>
                  <a:lnTo>
                    <a:pt x="906" y="959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911" y="959"/>
                  </a:lnTo>
                  <a:lnTo>
                    <a:pt x="911" y="959"/>
                  </a:lnTo>
                  <a:lnTo>
                    <a:pt x="911" y="959"/>
                  </a:lnTo>
                  <a:lnTo>
                    <a:pt x="911" y="956"/>
                  </a:lnTo>
                  <a:lnTo>
                    <a:pt x="911" y="956"/>
                  </a:lnTo>
                  <a:lnTo>
                    <a:pt x="911" y="956"/>
                  </a:lnTo>
                  <a:close/>
                  <a:moveTo>
                    <a:pt x="954" y="954"/>
                  </a:moveTo>
                  <a:lnTo>
                    <a:pt x="951" y="954"/>
                  </a:lnTo>
                  <a:lnTo>
                    <a:pt x="951" y="954"/>
                  </a:lnTo>
                  <a:lnTo>
                    <a:pt x="949" y="954"/>
                  </a:lnTo>
                  <a:lnTo>
                    <a:pt x="949" y="954"/>
                  </a:lnTo>
                  <a:lnTo>
                    <a:pt x="949" y="954"/>
                  </a:lnTo>
                  <a:lnTo>
                    <a:pt x="947" y="954"/>
                  </a:lnTo>
                  <a:lnTo>
                    <a:pt x="947" y="954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51" y="959"/>
                  </a:lnTo>
                  <a:lnTo>
                    <a:pt x="951" y="961"/>
                  </a:lnTo>
                  <a:lnTo>
                    <a:pt x="951" y="961"/>
                  </a:lnTo>
                  <a:lnTo>
                    <a:pt x="951" y="961"/>
                  </a:lnTo>
                  <a:lnTo>
                    <a:pt x="954" y="961"/>
                  </a:lnTo>
                  <a:lnTo>
                    <a:pt x="954" y="959"/>
                  </a:lnTo>
                  <a:lnTo>
                    <a:pt x="954" y="959"/>
                  </a:lnTo>
                  <a:lnTo>
                    <a:pt x="954" y="956"/>
                  </a:lnTo>
                  <a:lnTo>
                    <a:pt x="954" y="954"/>
                  </a:lnTo>
                  <a:lnTo>
                    <a:pt x="954" y="954"/>
                  </a:lnTo>
                  <a:lnTo>
                    <a:pt x="954" y="954"/>
                  </a:lnTo>
                  <a:close/>
                  <a:moveTo>
                    <a:pt x="918" y="961"/>
                  </a:move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6" y="959"/>
                  </a:lnTo>
                  <a:lnTo>
                    <a:pt x="916" y="959"/>
                  </a:lnTo>
                  <a:lnTo>
                    <a:pt x="916" y="959"/>
                  </a:lnTo>
                  <a:lnTo>
                    <a:pt x="916" y="961"/>
                  </a:lnTo>
                  <a:lnTo>
                    <a:pt x="916" y="961"/>
                  </a:lnTo>
                  <a:lnTo>
                    <a:pt x="918" y="961"/>
                  </a:lnTo>
                  <a:lnTo>
                    <a:pt x="918" y="963"/>
                  </a:lnTo>
                  <a:lnTo>
                    <a:pt x="918" y="963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close/>
                  <a:moveTo>
                    <a:pt x="947" y="963"/>
                  </a:moveTo>
                  <a:lnTo>
                    <a:pt x="947" y="963"/>
                  </a:lnTo>
                  <a:lnTo>
                    <a:pt x="947" y="963"/>
                  </a:lnTo>
                  <a:lnTo>
                    <a:pt x="947" y="963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4" y="961"/>
                  </a:lnTo>
                  <a:lnTo>
                    <a:pt x="944" y="961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59"/>
                  </a:lnTo>
                  <a:lnTo>
                    <a:pt x="944" y="959"/>
                  </a:lnTo>
                  <a:lnTo>
                    <a:pt x="944" y="959"/>
                  </a:lnTo>
                  <a:lnTo>
                    <a:pt x="944" y="959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7" y="954"/>
                  </a:lnTo>
                  <a:lnTo>
                    <a:pt x="947" y="954"/>
                  </a:lnTo>
                  <a:lnTo>
                    <a:pt x="947" y="951"/>
                  </a:lnTo>
                  <a:lnTo>
                    <a:pt x="947" y="951"/>
                  </a:lnTo>
                  <a:lnTo>
                    <a:pt x="947" y="951"/>
                  </a:lnTo>
                  <a:lnTo>
                    <a:pt x="944" y="951"/>
                  </a:lnTo>
                  <a:lnTo>
                    <a:pt x="944" y="951"/>
                  </a:lnTo>
                  <a:lnTo>
                    <a:pt x="944" y="954"/>
                  </a:lnTo>
                  <a:lnTo>
                    <a:pt x="944" y="954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4" y="954"/>
                  </a:lnTo>
                  <a:lnTo>
                    <a:pt x="942" y="954"/>
                  </a:lnTo>
                  <a:lnTo>
                    <a:pt x="942" y="954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4"/>
                  </a:lnTo>
                  <a:lnTo>
                    <a:pt x="942" y="954"/>
                  </a:lnTo>
                  <a:lnTo>
                    <a:pt x="942" y="951"/>
                  </a:lnTo>
                  <a:lnTo>
                    <a:pt x="942" y="949"/>
                  </a:lnTo>
                  <a:lnTo>
                    <a:pt x="939" y="949"/>
                  </a:lnTo>
                  <a:lnTo>
                    <a:pt x="939" y="951"/>
                  </a:lnTo>
                  <a:lnTo>
                    <a:pt x="937" y="951"/>
                  </a:lnTo>
                  <a:lnTo>
                    <a:pt x="935" y="954"/>
                  </a:lnTo>
                  <a:lnTo>
                    <a:pt x="935" y="954"/>
                  </a:lnTo>
                  <a:lnTo>
                    <a:pt x="935" y="956"/>
                  </a:lnTo>
                  <a:lnTo>
                    <a:pt x="935" y="956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5" y="966"/>
                  </a:lnTo>
                  <a:lnTo>
                    <a:pt x="935" y="966"/>
                  </a:lnTo>
                  <a:lnTo>
                    <a:pt x="937" y="966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1"/>
                  </a:lnTo>
                  <a:lnTo>
                    <a:pt x="942" y="961"/>
                  </a:lnTo>
                  <a:lnTo>
                    <a:pt x="942" y="963"/>
                  </a:lnTo>
                  <a:lnTo>
                    <a:pt x="942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42" y="963"/>
                  </a:lnTo>
                  <a:lnTo>
                    <a:pt x="942" y="966"/>
                  </a:lnTo>
                  <a:lnTo>
                    <a:pt x="942" y="966"/>
                  </a:lnTo>
                  <a:lnTo>
                    <a:pt x="942" y="966"/>
                  </a:lnTo>
                  <a:lnTo>
                    <a:pt x="944" y="966"/>
                  </a:lnTo>
                  <a:lnTo>
                    <a:pt x="944" y="966"/>
                  </a:lnTo>
                  <a:lnTo>
                    <a:pt x="944" y="968"/>
                  </a:lnTo>
                  <a:lnTo>
                    <a:pt x="947" y="966"/>
                  </a:lnTo>
                  <a:lnTo>
                    <a:pt x="947" y="966"/>
                  </a:lnTo>
                  <a:lnTo>
                    <a:pt x="947" y="963"/>
                  </a:lnTo>
                  <a:lnTo>
                    <a:pt x="944" y="963"/>
                  </a:lnTo>
                  <a:lnTo>
                    <a:pt x="947" y="963"/>
                  </a:lnTo>
                  <a:lnTo>
                    <a:pt x="947" y="963"/>
                  </a:lnTo>
                  <a:lnTo>
                    <a:pt x="949" y="963"/>
                  </a:lnTo>
                  <a:lnTo>
                    <a:pt x="949" y="963"/>
                  </a:lnTo>
                  <a:lnTo>
                    <a:pt x="947" y="963"/>
                  </a:lnTo>
                  <a:close/>
                  <a:moveTo>
                    <a:pt x="968" y="966"/>
                  </a:moveTo>
                  <a:lnTo>
                    <a:pt x="968" y="968"/>
                  </a:lnTo>
                  <a:lnTo>
                    <a:pt x="968" y="968"/>
                  </a:lnTo>
                  <a:lnTo>
                    <a:pt x="965" y="968"/>
                  </a:lnTo>
                  <a:lnTo>
                    <a:pt x="968" y="966"/>
                  </a:lnTo>
                  <a:lnTo>
                    <a:pt x="968" y="963"/>
                  </a:lnTo>
                  <a:lnTo>
                    <a:pt x="968" y="963"/>
                  </a:lnTo>
                  <a:lnTo>
                    <a:pt x="968" y="963"/>
                  </a:lnTo>
                  <a:lnTo>
                    <a:pt x="968" y="961"/>
                  </a:lnTo>
                  <a:lnTo>
                    <a:pt x="968" y="961"/>
                  </a:lnTo>
                  <a:lnTo>
                    <a:pt x="968" y="961"/>
                  </a:lnTo>
                  <a:lnTo>
                    <a:pt x="968" y="959"/>
                  </a:lnTo>
                  <a:lnTo>
                    <a:pt x="968" y="961"/>
                  </a:lnTo>
                  <a:lnTo>
                    <a:pt x="965" y="961"/>
                  </a:lnTo>
                  <a:lnTo>
                    <a:pt x="965" y="961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6"/>
                  </a:lnTo>
                  <a:lnTo>
                    <a:pt x="965" y="966"/>
                  </a:lnTo>
                  <a:lnTo>
                    <a:pt x="961" y="963"/>
                  </a:lnTo>
                  <a:lnTo>
                    <a:pt x="963" y="966"/>
                  </a:lnTo>
                  <a:lnTo>
                    <a:pt x="963" y="968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1" y="970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6"/>
                  </a:lnTo>
                  <a:lnTo>
                    <a:pt x="958" y="968"/>
                  </a:lnTo>
                  <a:lnTo>
                    <a:pt x="961" y="968"/>
                  </a:lnTo>
                  <a:lnTo>
                    <a:pt x="961" y="970"/>
                  </a:lnTo>
                  <a:lnTo>
                    <a:pt x="961" y="970"/>
                  </a:lnTo>
                  <a:lnTo>
                    <a:pt x="961" y="970"/>
                  </a:lnTo>
                  <a:lnTo>
                    <a:pt x="958" y="968"/>
                  </a:lnTo>
                  <a:lnTo>
                    <a:pt x="958" y="968"/>
                  </a:lnTo>
                  <a:lnTo>
                    <a:pt x="956" y="968"/>
                  </a:lnTo>
                  <a:lnTo>
                    <a:pt x="956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61" y="973"/>
                  </a:lnTo>
                  <a:lnTo>
                    <a:pt x="961" y="975"/>
                  </a:lnTo>
                  <a:lnTo>
                    <a:pt x="958" y="975"/>
                  </a:lnTo>
                  <a:lnTo>
                    <a:pt x="958" y="975"/>
                  </a:lnTo>
                  <a:lnTo>
                    <a:pt x="958" y="975"/>
                  </a:lnTo>
                  <a:lnTo>
                    <a:pt x="956" y="980"/>
                  </a:lnTo>
                  <a:lnTo>
                    <a:pt x="956" y="980"/>
                  </a:lnTo>
                  <a:lnTo>
                    <a:pt x="954" y="980"/>
                  </a:lnTo>
                  <a:lnTo>
                    <a:pt x="954" y="980"/>
                  </a:lnTo>
                  <a:lnTo>
                    <a:pt x="954" y="982"/>
                  </a:lnTo>
                  <a:lnTo>
                    <a:pt x="954" y="982"/>
                  </a:lnTo>
                  <a:lnTo>
                    <a:pt x="954" y="982"/>
                  </a:lnTo>
                  <a:lnTo>
                    <a:pt x="956" y="985"/>
                  </a:lnTo>
                  <a:lnTo>
                    <a:pt x="956" y="982"/>
                  </a:lnTo>
                  <a:lnTo>
                    <a:pt x="956" y="980"/>
                  </a:lnTo>
                  <a:lnTo>
                    <a:pt x="958" y="980"/>
                  </a:lnTo>
                  <a:lnTo>
                    <a:pt x="958" y="977"/>
                  </a:lnTo>
                  <a:lnTo>
                    <a:pt x="961" y="977"/>
                  </a:lnTo>
                  <a:lnTo>
                    <a:pt x="961" y="975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5" y="973"/>
                  </a:lnTo>
                  <a:lnTo>
                    <a:pt x="965" y="973"/>
                  </a:lnTo>
                  <a:lnTo>
                    <a:pt x="965" y="973"/>
                  </a:lnTo>
                  <a:lnTo>
                    <a:pt x="963" y="970"/>
                  </a:lnTo>
                  <a:lnTo>
                    <a:pt x="965" y="970"/>
                  </a:lnTo>
                  <a:lnTo>
                    <a:pt x="965" y="968"/>
                  </a:lnTo>
                  <a:lnTo>
                    <a:pt x="965" y="968"/>
                  </a:lnTo>
                  <a:lnTo>
                    <a:pt x="965" y="970"/>
                  </a:lnTo>
                  <a:lnTo>
                    <a:pt x="965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68"/>
                  </a:lnTo>
                  <a:lnTo>
                    <a:pt x="968" y="968"/>
                  </a:lnTo>
                  <a:lnTo>
                    <a:pt x="970" y="968"/>
                  </a:lnTo>
                  <a:lnTo>
                    <a:pt x="970" y="968"/>
                  </a:lnTo>
                  <a:lnTo>
                    <a:pt x="970" y="966"/>
                  </a:lnTo>
                  <a:lnTo>
                    <a:pt x="968" y="966"/>
                  </a:lnTo>
                  <a:lnTo>
                    <a:pt x="968" y="966"/>
                  </a:lnTo>
                  <a:close/>
                  <a:moveTo>
                    <a:pt x="989" y="982"/>
                  </a:moveTo>
                  <a:lnTo>
                    <a:pt x="989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4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7"/>
                  </a:lnTo>
                  <a:lnTo>
                    <a:pt x="989" y="985"/>
                  </a:lnTo>
                  <a:lnTo>
                    <a:pt x="989" y="985"/>
                  </a:lnTo>
                  <a:lnTo>
                    <a:pt x="989" y="985"/>
                  </a:lnTo>
                  <a:lnTo>
                    <a:pt x="989" y="982"/>
                  </a:lnTo>
                  <a:lnTo>
                    <a:pt x="989" y="982"/>
                  </a:lnTo>
                  <a:close/>
                  <a:moveTo>
                    <a:pt x="991" y="930"/>
                  </a:moveTo>
                  <a:lnTo>
                    <a:pt x="989" y="930"/>
                  </a:lnTo>
                  <a:lnTo>
                    <a:pt x="989" y="930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91" y="932"/>
                  </a:lnTo>
                  <a:lnTo>
                    <a:pt x="991" y="932"/>
                  </a:lnTo>
                  <a:lnTo>
                    <a:pt x="991" y="932"/>
                  </a:lnTo>
                  <a:lnTo>
                    <a:pt x="991" y="930"/>
                  </a:lnTo>
                  <a:lnTo>
                    <a:pt x="991" y="930"/>
                  </a:lnTo>
                  <a:close/>
                  <a:moveTo>
                    <a:pt x="1010" y="928"/>
                  </a:moveTo>
                  <a:lnTo>
                    <a:pt x="1010" y="928"/>
                  </a:lnTo>
                  <a:lnTo>
                    <a:pt x="1010" y="928"/>
                  </a:lnTo>
                  <a:lnTo>
                    <a:pt x="1008" y="928"/>
                  </a:lnTo>
                  <a:lnTo>
                    <a:pt x="1008" y="928"/>
                  </a:lnTo>
                  <a:lnTo>
                    <a:pt x="1008" y="925"/>
                  </a:lnTo>
                  <a:lnTo>
                    <a:pt x="1006" y="925"/>
                  </a:lnTo>
                  <a:lnTo>
                    <a:pt x="1006" y="928"/>
                  </a:lnTo>
                  <a:lnTo>
                    <a:pt x="1006" y="928"/>
                  </a:lnTo>
                  <a:lnTo>
                    <a:pt x="1003" y="930"/>
                  </a:lnTo>
                  <a:lnTo>
                    <a:pt x="1003" y="930"/>
                  </a:lnTo>
                  <a:lnTo>
                    <a:pt x="1003" y="930"/>
                  </a:lnTo>
                  <a:lnTo>
                    <a:pt x="1006" y="932"/>
                  </a:lnTo>
                  <a:lnTo>
                    <a:pt x="1006" y="932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28"/>
                  </a:lnTo>
                  <a:lnTo>
                    <a:pt x="1008" y="928"/>
                  </a:lnTo>
                  <a:lnTo>
                    <a:pt x="1010" y="930"/>
                  </a:lnTo>
                  <a:lnTo>
                    <a:pt x="1010" y="930"/>
                  </a:lnTo>
                  <a:lnTo>
                    <a:pt x="1010" y="928"/>
                  </a:lnTo>
                  <a:close/>
                  <a:moveTo>
                    <a:pt x="984" y="977"/>
                  </a:move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5"/>
                  </a:lnTo>
                  <a:lnTo>
                    <a:pt x="984" y="977"/>
                  </a:lnTo>
                  <a:lnTo>
                    <a:pt x="984" y="975"/>
                  </a:lnTo>
                  <a:lnTo>
                    <a:pt x="984" y="975"/>
                  </a:lnTo>
                  <a:lnTo>
                    <a:pt x="987" y="975"/>
                  </a:lnTo>
                  <a:lnTo>
                    <a:pt x="984" y="975"/>
                  </a:lnTo>
                  <a:lnTo>
                    <a:pt x="984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0" y="977"/>
                  </a:lnTo>
                  <a:lnTo>
                    <a:pt x="982" y="977"/>
                  </a:lnTo>
                  <a:lnTo>
                    <a:pt x="982" y="977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2"/>
                  </a:lnTo>
                  <a:lnTo>
                    <a:pt x="982" y="982"/>
                  </a:lnTo>
                  <a:lnTo>
                    <a:pt x="984" y="982"/>
                  </a:lnTo>
                  <a:lnTo>
                    <a:pt x="984" y="980"/>
                  </a:lnTo>
                  <a:lnTo>
                    <a:pt x="984" y="977"/>
                  </a:lnTo>
                  <a:close/>
                  <a:moveTo>
                    <a:pt x="977" y="989"/>
                  </a:move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80" y="992"/>
                  </a:lnTo>
                  <a:lnTo>
                    <a:pt x="980" y="992"/>
                  </a:lnTo>
                  <a:lnTo>
                    <a:pt x="977" y="989"/>
                  </a:lnTo>
                  <a:close/>
                  <a:moveTo>
                    <a:pt x="814" y="348"/>
                  </a:move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6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close/>
                  <a:moveTo>
                    <a:pt x="980" y="973"/>
                  </a:moveTo>
                  <a:lnTo>
                    <a:pt x="980" y="973"/>
                  </a:lnTo>
                  <a:lnTo>
                    <a:pt x="980" y="970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77" y="966"/>
                  </a:lnTo>
                  <a:lnTo>
                    <a:pt x="977" y="966"/>
                  </a:lnTo>
                  <a:lnTo>
                    <a:pt x="977" y="968"/>
                  </a:lnTo>
                  <a:lnTo>
                    <a:pt x="977" y="968"/>
                  </a:lnTo>
                  <a:lnTo>
                    <a:pt x="977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5" y="970"/>
                  </a:lnTo>
                  <a:lnTo>
                    <a:pt x="975" y="970"/>
                  </a:lnTo>
                  <a:lnTo>
                    <a:pt x="975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5" y="973"/>
                  </a:lnTo>
                  <a:lnTo>
                    <a:pt x="975" y="973"/>
                  </a:lnTo>
                  <a:lnTo>
                    <a:pt x="975" y="973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80" y="973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3"/>
                  </a:lnTo>
                  <a:close/>
                  <a:moveTo>
                    <a:pt x="871" y="1001"/>
                  </a:moveTo>
                  <a:lnTo>
                    <a:pt x="871" y="999"/>
                  </a:lnTo>
                  <a:lnTo>
                    <a:pt x="871" y="999"/>
                  </a:lnTo>
                  <a:lnTo>
                    <a:pt x="871" y="999"/>
                  </a:lnTo>
                  <a:lnTo>
                    <a:pt x="871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6" y="999"/>
                  </a:lnTo>
                  <a:lnTo>
                    <a:pt x="866" y="996"/>
                  </a:lnTo>
                  <a:lnTo>
                    <a:pt x="864" y="996"/>
                  </a:lnTo>
                  <a:lnTo>
                    <a:pt x="864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9"/>
                  </a:lnTo>
                  <a:lnTo>
                    <a:pt x="861" y="999"/>
                  </a:lnTo>
                  <a:lnTo>
                    <a:pt x="861" y="1001"/>
                  </a:lnTo>
                  <a:lnTo>
                    <a:pt x="864" y="1001"/>
                  </a:lnTo>
                  <a:lnTo>
                    <a:pt x="864" y="1001"/>
                  </a:lnTo>
                  <a:lnTo>
                    <a:pt x="864" y="1001"/>
                  </a:lnTo>
                  <a:lnTo>
                    <a:pt x="866" y="1003"/>
                  </a:lnTo>
                  <a:lnTo>
                    <a:pt x="866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6" y="1003"/>
                  </a:lnTo>
                  <a:lnTo>
                    <a:pt x="871" y="1003"/>
                  </a:lnTo>
                  <a:lnTo>
                    <a:pt x="871" y="1003"/>
                  </a:lnTo>
                  <a:lnTo>
                    <a:pt x="871" y="1003"/>
                  </a:lnTo>
                  <a:lnTo>
                    <a:pt x="871" y="1001"/>
                  </a:lnTo>
                  <a:lnTo>
                    <a:pt x="871" y="1001"/>
                  </a:lnTo>
                  <a:lnTo>
                    <a:pt x="871" y="1001"/>
                  </a:lnTo>
                  <a:close/>
                  <a:moveTo>
                    <a:pt x="847" y="959"/>
                  </a:moveTo>
                  <a:lnTo>
                    <a:pt x="847" y="959"/>
                  </a:lnTo>
                  <a:lnTo>
                    <a:pt x="847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7" y="959"/>
                  </a:lnTo>
                  <a:close/>
                  <a:moveTo>
                    <a:pt x="677" y="999"/>
                  </a:moveTo>
                  <a:lnTo>
                    <a:pt x="675" y="996"/>
                  </a:lnTo>
                  <a:lnTo>
                    <a:pt x="675" y="996"/>
                  </a:lnTo>
                  <a:lnTo>
                    <a:pt x="675" y="999"/>
                  </a:lnTo>
                  <a:lnTo>
                    <a:pt x="677" y="999"/>
                  </a:lnTo>
                  <a:close/>
                  <a:moveTo>
                    <a:pt x="876" y="1003"/>
                  </a:moveTo>
                  <a:lnTo>
                    <a:pt x="876" y="1003"/>
                  </a:lnTo>
                  <a:lnTo>
                    <a:pt x="876" y="1003"/>
                  </a:lnTo>
                  <a:lnTo>
                    <a:pt x="876" y="1003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3"/>
                  </a:lnTo>
                  <a:lnTo>
                    <a:pt x="873" y="1003"/>
                  </a:lnTo>
                  <a:lnTo>
                    <a:pt x="873" y="1003"/>
                  </a:lnTo>
                  <a:lnTo>
                    <a:pt x="876" y="1006"/>
                  </a:lnTo>
                  <a:lnTo>
                    <a:pt x="876" y="1006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76" y="1003"/>
                  </a:lnTo>
                  <a:lnTo>
                    <a:pt x="876" y="1003"/>
                  </a:lnTo>
                  <a:close/>
                  <a:moveTo>
                    <a:pt x="790" y="1001"/>
                  </a:moveTo>
                  <a:lnTo>
                    <a:pt x="790" y="1001"/>
                  </a:lnTo>
                  <a:lnTo>
                    <a:pt x="788" y="1003"/>
                  </a:lnTo>
                  <a:lnTo>
                    <a:pt x="788" y="1003"/>
                  </a:lnTo>
                  <a:lnTo>
                    <a:pt x="788" y="1003"/>
                  </a:lnTo>
                  <a:lnTo>
                    <a:pt x="790" y="1003"/>
                  </a:lnTo>
                  <a:lnTo>
                    <a:pt x="793" y="1003"/>
                  </a:lnTo>
                  <a:lnTo>
                    <a:pt x="793" y="1003"/>
                  </a:lnTo>
                  <a:lnTo>
                    <a:pt x="793" y="1001"/>
                  </a:lnTo>
                  <a:lnTo>
                    <a:pt x="790" y="1001"/>
                  </a:lnTo>
                  <a:close/>
                  <a:moveTo>
                    <a:pt x="854" y="985"/>
                  </a:move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0"/>
                  </a:lnTo>
                  <a:lnTo>
                    <a:pt x="854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0" y="977"/>
                  </a:lnTo>
                  <a:lnTo>
                    <a:pt x="850" y="977"/>
                  </a:lnTo>
                  <a:lnTo>
                    <a:pt x="847" y="977"/>
                  </a:lnTo>
                  <a:lnTo>
                    <a:pt x="847" y="977"/>
                  </a:lnTo>
                  <a:lnTo>
                    <a:pt x="847" y="977"/>
                  </a:lnTo>
                  <a:lnTo>
                    <a:pt x="845" y="975"/>
                  </a:lnTo>
                  <a:lnTo>
                    <a:pt x="845" y="973"/>
                  </a:lnTo>
                  <a:lnTo>
                    <a:pt x="845" y="970"/>
                  </a:lnTo>
                  <a:lnTo>
                    <a:pt x="845" y="968"/>
                  </a:lnTo>
                  <a:lnTo>
                    <a:pt x="845" y="966"/>
                  </a:lnTo>
                  <a:lnTo>
                    <a:pt x="845" y="966"/>
                  </a:lnTo>
                  <a:lnTo>
                    <a:pt x="845" y="966"/>
                  </a:lnTo>
                  <a:lnTo>
                    <a:pt x="842" y="963"/>
                  </a:lnTo>
                  <a:lnTo>
                    <a:pt x="842" y="963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0" y="959"/>
                  </a:lnTo>
                  <a:lnTo>
                    <a:pt x="838" y="959"/>
                  </a:lnTo>
                  <a:lnTo>
                    <a:pt x="835" y="959"/>
                  </a:lnTo>
                  <a:lnTo>
                    <a:pt x="833" y="959"/>
                  </a:lnTo>
                  <a:lnTo>
                    <a:pt x="833" y="959"/>
                  </a:lnTo>
                  <a:lnTo>
                    <a:pt x="833" y="959"/>
                  </a:lnTo>
                  <a:lnTo>
                    <a:pt x="828" y="959"/>
                  </a:lnTo>
                  <a:lnTo>
                    <a:pt x="828" y="959"/>
                  </a:lnTo>
                  <a:lnTo>
                    <a:pt x="826" y="961"/>
                  </a:lnTo>
                  <a:lnTo>
                    <a:pt x="826" y="961"/>
                  </a:lnTo>
                  <a:lnTo>
                    <a:pt x="824" y="961"/>
                  </a:lnTo>
                  <a:lnTo>
                    <a:pt x="821" y="961"/>
                  </a:lnTo>
                  <a:lnTo>
                    <a:pt x="821" y="961"/>
                  </a:lnTo>
                  <a:lnTo>
                    <a:pt x="819" y="963"/>
                  </a:lnTo>
                  <a:lnTo>
                    <a:pt x="816" y="963"/>
                  </a:lnTo>
                  <a:lnTo>
                    <a:pt x="819" y="963"/>
                  </a:lnTo>
                  <a:lnTo>
                    <a:pt x="819" y="966"/>
                  </a:lnTo>
                  <a:lnTo>
                    <a:pt x="816" y="966"/>
                  </a:lnTo>
                  <a:lnTo>
                    <a:pt x="814" y="966"/>
                  </a:lnTo>
                  <a:lnTo>
                    <a:pt x="814" y="963"/>
                  </a:lnTo>
                  <a:lnTo>
                    <a:pt x="812" y="963"/>
                  </a:lnTo>
                  <a:lnTo>
                    <a:pt x="812" y="963"/>
                  </a:lnTo>
                  <a:lnTo>
                    <a:pt x="809" y="961"/>
                  </a:lnTo>
                  <a:lnTo>
                    <a:pt x="809" y="963"/>
                  </a:lnTo>
                  <a:lnTo>
                    <a:pt x="807" y="963"/>
                  </a:lnTo>
                  <a:lnTo>
                    <a:pt x="807" y="963"/>
                  </a:lnTo>
                  <a:lnTo>
                    <a:pt x="805" y="966"/>
                  </a:lnTo>
                  <a:lnTo>
                    <a:pt x="805" y="966"/>
                  </a:lnTo>
                  <a:lnTo>
                    <a:pt x="800" y="975"/>
                  </a:lnTo>
                  <a:lnTo>
                    <a:pt x="798" y="977"/>
                  </a:lnTo>
                  <a:lnTo>
                    <a:pt x="795" y="977"/>
                  </a:lnTo>
                  <a:lnTo>
                    <a:pt x="793" y="977"/>
                  </a:lnTo>
                  <a:lnTo>
                    <a:pt x="790" y="977"/>
                  </a:lnTo>
                  <a:lnTo>
                    <a:pt x="790" y="980"/>
                  </a:lnTo>
                  <a:lnTo>
                    <a:pt x="788" y="980"/>
                  </a:lnTo>
                  <a:lnTo>
                    <a:pt x="790" y="982"/>
                  </a:lnTo>
                  <a:lnTo>
                    <a:pt x="790" y="982"/>
                  </a:lnTo>
                  <a:lnTo>
                    <a:pt x="790" y="982"/>
                  </a:lnTo>
                  <a:lnTo>
                    <a:pt x="790" y="985"/>
                  </a:lnTo>
                  <a:lnTo>
                    <a:pt x="790" y="985"/>
                  </a:lnTo>
                  <a:lnTo>
                    <a:pt x="790" y="985"/>
                  </a:lnTo>
                  <a:lnTo>
                    <a:pt x="790" y="987"/>
                  </a:lnTo>
                  <a:lnTo>
                    <a:pt x="790" y="987"/>
                  </a:lnTo>
                  <a:lnTo>
                    <a:pt x="790" y="987"/>
                  </a:lnTo>
                  <a:lnTo>
                    <a:pt x="790" y="989"/>
                  </a:lnTo>
                  <a:lnTo>
                    <a:pt x="793" y="989"/>
                  </a:lnTo>
                  <a:lnTo>
                    <a:pt x="793" y="992"/>
                  </a:lnTo>
                  <a:lnTo>
                    <a:pt x="798" y="992"/>
                  </a:lnTo>
                  <a:lnTo>
                    <a:pt x="798" y="992"/>
                  </a:lnTo>
                  <a:lnTo>
                    <a:pt x="800" y="992"/>
                  </a:lnTo>
                  <a:lnTo>
                    <a:pt x="800" y="992"/>
                  </a:lnTo>
                  <a:lnTo>
                    <a:pt x="802" y="992"/>
                  </a:lnTo>
                  <a:lnTo>
                    <a:pt x="805" y="992"/>
                  </a:lnTo>
                  <a:lnTo>
                    <a:pt x="807" y="992"/>
                  </a:lnTo>
                  <a:lnTo>
                    <a:pt x="809" y="989"/>
                  </a:lnTo>
                  <a:lnTo>
                    <a:pt x="809" y="989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14" y="982"/>
                  </a:lnTo>
                  <a:lnTo>
                    <a:pt x="816" y="982"/>
                  </a:lnTo>
                  <a:lnTo>
                    <a:pt x="819" y="982"/>
                  </a:lnTo>
                  <a:lnTo>
                    <a:pt x="831" y="982"/>
                  </a:lnTo>
                  <a:lnTo>
                    <a:pt x="833" y="985"/>
                  </a:lnTo>
                  <a:lnTo>
                    <a:pt x="835" y="985"/>
                  </a:lnTo>
                  <a:lnTo>
                    <a:pt x="838" y="985"/>
                  </a:lnTo>
                  <a:lnTo>
                    <a:pt x="840" y="985"/>
                  </a:lnTo>
                  <a:lnTo>
                    <a:pt x="840" y="982"/>
                  </a:lnTo>
                  <a:lnTo>
                    <a:pt x="842" y="982"/>
                  </a:lnTo>
                  <a:lnTo>
                    <a:pt x="842" y="982"/>
                  </a:lnTo>
                  <a:lnTo>
                    <a:pt x="842" y="982"/>
                  </a:lnTo>
                  <a:lnTo>
                    <a:pt x="842" y="980"/>
                  </a:lnTo>
                  <a:lnTo>
                    <a:pt x="842" y="977"/>
                  </a:lnTo>
                  <a:lnTo>
                    <a:pt x="842" y="977"/>
                  </a:lnTo>
                  <a:lnTo>
                    <a:pt x="845" y="977"/>
                  </a:lnTo>
                  <a:lnTo>
                    <a:pt x="845" y="977"/>
                  </a:lnTo>
                  <a:lnTo>
                    <a:pt x="847" y="977"/>
                  </a:lnTo>
                  <a:lnTo>
                    <a:pt x="847" y="980"/>
                  </a:lnTo>
                  <a:lnTo>
                    <a:pt x="847" y="980"/>
                  </a:lnTo>
                  <a:lnTo>
                    <a:pt x="847" y="980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2" y="985"/>
                  </a:lnTo>
                  <a:lnTo>
                    <a:pt x="852" y="985"/>
                  </a:lnTo>
                  <a:lnTo>
                    <a:pt x="852" y="985"/>
                  </a:lnTo>
                  <a:lnTo>
                    <a:pt x="854" y="985"/>
                  </a:lnTo>
                  <a:lnTo>
                    <a:pt x="857" y="985"/>
                  </a:lnTo>
                  <a:lnTo>
                    <a:pt x="857" y="985"/>
                  </a:lnTo>
                  <a:lnTo>
                    <a:pt x="854" y="985"/>
                  </a:lnTo>
                  <a:close/>
                  <a:moveTo>
                    <a:pt x="864" y="970"/>
                  </a:moveTo>
                  <a:lnTo>
                    <a:pt x="864" y="970"/>
                  </a:lnTo>
                  <a:lnTo>
                    <a:pt x="864" y="970"/>
                  </a:lnTo>
                  <a:lnTo>
                    <a:pt x="864" y="973"/>
                  </a:lnTo>
                  <a:lnTo>
                    <a:pt x="864" y="973"/>
                  </a:lnTo>
                  <a:lnTo>
                    <a:pt x="864" y="970"/>
                  </a:lnTo>
                  <a:close/>
                  <a:moveTo>
                    <a:pt x="904" y="961"/>
                  </a:move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2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3"/>
                  </a:lnTo>
                  <a:lnTo>
                    <a:pt x="902" y="963"/>
                  </a:lnTo>
                  <a:lnTo>
                    <a:pt x="902" y="963"/>
                  </a:lnTo>
                  <a:lnTo>
                    <a:pt x="902" y="963"/>
                  </a:lnTo>
                  <a:lnTo>
                    <a:pt x="902" y="961"/>
                  </a:lnTo>
                  <a:lnTo>
                    <a:pt x="902" y="961"/>
                  </a:lnTo>
                  <a:lnTo>
                    <a:pt x="902" y="961"/>
                  </a:lnTo>
                  <a:lnTo>
                    <a:pt x="904" y="963"/>
                  </a:lnTo>
                  <a:lnTo>
                    <a:pt x="904" y="963"/>
                  </a:lnTo>
                  <a:lnTo>
                    <a:pt x="902" y="963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4" y="968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906" y="966"/>
                  </a:lnTo>
                  <a:lnTo>
                    <a:pt x="906" y="966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904" y="961"/>
                  </a:lnTo>
                  <a:close/>
                  <a:moveTo>
                    <a:pt x="899" y="970"/>
                  </a:moveTo>
                  <a:lnTo>
                    <a:pt x="897" y="968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close/>
                  <a:moveTo>
                    <a:pt x="880" y="989"/>
                  </a:moveTo>
                  <a:lnTo>
                    <a:pt x="880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80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close/>
                  <a:moveTo>
                    <a:pt x="897" y="966"/>
                  </a:moveTo>
                  <a:lnTo>
                    <a:pt x="897" y="966"/>
                  </a:lnTo>
                  <a:lnTo>
                    <a:pt x="897" y="966"/>
                  </a:lnTo>
                  <a:lnTo>
                    <a:pt x="897" y="966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7" y="966"/>
                  </a:lnTo>
                  <a:lnTo>
                    <a:pt x="897" y="966"/>
                  </a:lnTo>
                  <a:lnTo>
                    <a:pt x="897" y="966"/>
                  </a:lnTo>
                  <a:close/>
                  <a:moveTo>
                    <a:pt x="885" y="968"/>
                  </a:moveTo>
                  <a:lnTo>
                    <a:pt x="883" y="968"/>
                  </a:lnTo>
                  <a:lnTo>
                    <a:pt x="883" y="970"/>
                  </a:lnTo>
                  <a:lnTo>
                    <a:pt x="880" y="970"/>
                  </a:lnTo>
                  <a:lnTo>
                    <a:pt x="880" y="970"/>
                  </a:lnTo>
                  <a:lnTo>
                    <a:pt x="878" y="973"/>
                  </a:lnTo>
                  <a:lnTo>
                    <a:pt x="878" y="973"/>
                  </a:lnTo>
                  <a:lnTo>
                    <a:pt x="878" y="973"/>
                  </a:lnTo>
                  <a:lnTo>
                    <a:pt x="880" y="975"/>
                  </a:lnTo>
                  <a:lnTo>
                    <a:pt x="880" y="977"/>
                  </a:lnTo>
                  <a:lnTo>
                    <a:pt x="880" y="977"/>
                  </a:lnTo>
                  <a:lnTo>
                    <a:pt x="883" y="977"/>
                  </a:lnTo>
                  <a:lnTo>
                    <a:pt x="883" y="977"/>
                  </a:lnTo>
                  <a:lnTo>
                    <a:pt x="885" y="975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0"/>
                  </a:lnTo>
                  <a:lnTo>
                    <a:pt x="885" y="970"/>
                  </a:lnTo>
                  <a:lnTo>
                    <a:pt x="885" y="968"/>
                  </a:lnTo>
                  <a:close/>
                  <a:moveTo>
                    <a:pt x="31" y="852"/>
                  </a:moveTo>
                  <a:lnTo>
                    <a:pt x="26" y="852"/>
                  </a:lnTo>
                  <a:lnTo>
                    <a:pt x="26" y="852"/>
                  </a:lnTo>
                  <a:lnTo>
                    <a:pt x="26" y="852"/>
                  </a:lnTo>
                  <a:lnTo>
                    <a:pt x="26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2" y="852"/>
                  </a:lnTo>
                  <a:lnTo>
                    <a:pt x="22" y="852"/>
                  </a:lnTo>
                  <a:lnTo>
                    <a:pt x="22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9" y="854"/>
                  </a:lnTo>
                  <a:lnTo>
                    <a:pt x="22" y="857"/>
                  </a:lnTo>
                  <a:lnTo>
                    <a:pt x="24" y="857"/>
                  </a:lnTo>
                  <a:lnTo>
                    <a:pt x="24" y="857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6" y="861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26" y="857"/>
                  </a:lnTo>
                  <a:lnTo>
                    <a:pt x="26" y="857"/>
                  </a:lnTo>
                  <a:lnTo>
                    <a:pt x="29" y="854"/>
                  </a:lnTo>
                  <a:lnTo>
                    <a:pt x="29" y="854"/>
                  </a:lnTo>
                  <a:lnTo>
                    <a:pt x="31" y="854"/>
                  </a:lnTo>
                  <a:lnTo>
                    <a:pt x="31" y="854"/>
                  </a:lnTo>
                  <a:lnTo>
                    <a:pt x="31" y="852"/>
                  </a:lnTo>
                  <a:close/>
                  <a:moveTo>
                    <a:pt x="268" y="1020"/>
                  </a:moveTo>
                  <a:lnTo>
                    <a:pt x="268" y="1020"/>
                  </a:lnTo>
                  <a:lnTo>
                    <a:pt x="268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8" y="1020"/>
                  </a:lnTo>
                  <a:lnTo>
                    <a:pt x="268" y="1020"/>
                  </a:lnTo>
                  <a:lnTo>
                    <a:pt x="268" y="1022"/>
                  </a:lnTo>
                  <a:lnTo>
                    <a:pt x="268" y="1022"/>
                  </a:lnTo>
                  <a:lnTo>
                    <a:pt x="268" y="1020"/>
                  </a:lnTo>
                  <a:lnTo>
                    <a:pt x="268" y="1020"/>
                  </a:lnTo>
                  <a:lnTo>
                    <a:pt x="268" y="1020"/>
                  </a:lnTo>
                  <a:close/>
                  <a:moveTo>
                    <a:pt x="365" y="1037"/>
                  </a:moveTo>
                  <a:lnTo>
                    <a:pt x="365" y="1037"/>
                  </a:lnTo>
                  <a:lnTo>
                    <a:pt x="365" y="1039"/>
                  </a:lnTo>
                  <a:lnTo>
                    <a:pt x="362" y="1037"/>
                  </a:lnTo>
                  <a:lnTo>
                    <a:pt x="362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2" y="1037"/>
                  </a:lnTo>
                  <a:lnTo>
                    <a:pt x="362" y="1037"/>
                  </a:lnTo>
                  <a:lnTo>
                    <a:pt x="360" y="1037"/>
                  </a:lnTo>
                  <a:lnTo>
                    <a:pt x="360" y="1037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7"/>
                  </a:lnTo>
                  <a:lnTo>
                    <a:pt x="365" y="1037"/>
                  </a:lnTo>
                  <a:close/>
                  <a:moveTo>
                    <a:pt x="275" y="1032"/>
                  </a:move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close/>
                  <a:moveTo>
                    <a:pt x="261" y="1020"/>
                  </a:move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61" y="1020"/>
                  </a:lnTo>
                  <a:lnTo>
                    <a:pt x="261" y="1022"/>
                  </a:lnTo>
                  <a:lnTo>
                    <a:pt x="261" y="1020"/>
                  </a:lnTo>
                  <a:lnTo>
                    <a:pt x="261" y="1020"/>
                  </a:lnTo>
                  <a:lnTo>
                    <a:pt x="261" y="1020"/>
                  </a:lnTo>
                  <a:close/>
                  <a:moveTo>
                    <a:pt x="265" y="1020"/>
                  </a:moveTo>
                  <a:lnTo>
                    <a:pt x="265" y="1020"/>
                  </a:lnTo>
                  <a:lnTo>
                    <a:pt x="265" y="1018"/>
                  </a:lnTo>
                  <a:lnTo>
                    <a:pt x="265" y="1018"/>
                  </a:lnTo>
                  <a:lnTo>
                    <a:pt x="263" y="1018"/>
                  </a:lnTo>
                  <a:lnTo>
                    <a:pt x="263" y="1018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close/>
                  <a:moveTo>
                    <a:pt x="301" y="1020"/>
                  </a:moveTo>
                  <a:lnTo>
                    <a:pt x="301" y="1020"/>
                  </a:lnTo>
                  <a:lnTo>
                    <a:pt x="303" y="1020"/>
                  </a:lnTo>
                  <a:lnTo>
                    <a:pt x="303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3" y="1018"/>
                  </a:lnTo>
                  <a:lnTo>
                    <a:pt x="298" y="1018"/>
                  </a:lnTo>
                  <a:lnTo>
                    <a:pt x="298" y="1015"/>
                  </a:lnTo>
                  <a:lnTo>
                    <a:pt x="296" y="1015"/>
                  </a:lnTo>
                  <a:lnTo>
                    <a:pt x="298" y="1015"/>
                  </a:lnTo>
                  <a:lnTo>
                    <a:pt x="298" y="1013"/>
                  </a:lnTo>
                  <a:lnTo>
                    <a:pt x="298" y="1013"/>
                  </a:lnTo>
                  <a:lnTo>
                    <a:pt x="296" y="1013"/>
                  </a:lnTo>
                  <a:lnTo>
                    <a:pt x="296" y="1011"/>
                  </a:lnTo>
                  <a:lnTo>
                    <a:pt x="296" y="1011"/>
                  </a:lnTo>
                  <a:lnTo>
                    <a:pt x="289" y="1008"/>
                  </a:lnTo>
                  <a:lnTo>
                    <a:pt x="289" y="1008"/>
                  </a:lnTo>
                  <a:lnTo>
                    <a:pt x="287" y="1011"/>
                  </a:lnTo>
                  <a:lnTo>
                    <a:pt x="287" y="1011"/>
                  </a:lnTo>
                  <a:lnTo>
                    <a:pt x="289" y="1015"/>
                  </a:lnTo>
                  <a:lnTo>
                    <a:pt x="289" y="1015"/>
                  </a:lnTo>
                  <a:lnTo>
                    <a:pt x="289" y="1018"/>
                  </a:lnTo>
                  <a:lnTo>
                    <a:pt x="291" y="1018"/>
                  </a:lnTo>
                  <a:lnTo>
                    <a:pt x="291" y="1018"/>
                  </a:lnTo>
                  <a:lnTo>
                    <a:pt x="294" y="1020"/>
                  </a:lnTo>
                  <a:lnTo>
                    <a:pt x="291" y="1020"/>
                  </a:lnTo>
                  <a:lnTo>
                    <a:pt x="291" y="1022"/>
                  </a:lnTo>
                  <a:lnTo>
                    <a:pt x="291" y="1022"/>
                  </a:lnTo>
                  <a:lnTo>
                    <a:pt x="291" y="1022"/>
                  </a:lnTo>
                  <a:lnTo>
                    <a:pt x="289" y="1022"/>
                  </a:lnTo>
                  <a:lnTo>
                    <a:pt x="289" y="1022"/>
                  </a:lnTo>
                  <a:lnTo>
                    <a:pt x="289" y="1022"/>
                  </a:lnTo>
                  <a:lnTo>
                    <a:pt x="287" y="1022"/>
                  </a:lnTo>
                  <a:lnTo>
                    <a:pt x="287" y="1022"/>
                  </a:lnTo>
                  <a:lnTo>
                    <a:pt x="287" y="1022"/>
                  </a:lnTo>
                  <a:lnTo>
                    <a:pt x="287" y="1025"/>
                  </a:lnTo>
                  <a:lnTo>
                    <a:pt x="287" y="1025"/>
                  </a:lnTo>
                  <a:lnTo>
                    <a:pt x="287" y="1025"/>
                  </a:lnTo>
                  <a:lnTo>
                    <a:pt x="289" y="1025"/>
                  </a:lnTo>
                  <a:lnTo>
                    <a:pt x="289" y="1027"/>
                  </a:lnTo>
                  <a:lnTo>
                    <a:pt x="289" y="1027"/>
                  </a:lnTo>
                  <a:lnTo>
                    <a:pt x="289" y="1027"/>
                  </a:lnTo>
                  <a:lnTo>
                    <a:pt x="289" y="1030"/>
                  </a:lnTo>
                  <a:lnTo>
                    <a:pt x="289" y="1030"/>
                  </a:lnTo>
                  <a:lnTo>
                    <a:pt x="289" y="1030"/>
                  </a:lnTo>
                  <a:lnTo>
                    <a:pt x="291" y="1030"/>
                  </a:lnTo>
                  <a:lnTo>
                    <a:pt x="291" y="1030"/>
                  </a:lnTo>
                  <a:lnTo>
                    <a:pt x="291" y="1030"/>
                  </a:lnTo>
                  <a:lnTo>
                    <a:pt x="291" y="1027"/>
                  </a:lnTo>
                  <a:lnTo>
                    <a:pt x="291" y="1027"/>
                  </a:lnTo>
                  <a:lnTo>
                    <a:pt x="291" y="1027"/>
                  </a:lnTo>
                  <a:lnTo>
                    <a:pt x="291" y="1025"/>
                  </a:lnTo>
                  <a:lnTo>
                    <a:pt x="291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7"/>
                  </a:lnTo>
                  <a:lnTo>
                    <a:pt x="296" y="1027"/>
                  </a:lnTo>
                  <a:lnTo>
                    <a:pt x="296" y="1025"/>
                  </a:lnTo>
                  <a:lnTo>
                    <a:pt x="296" y="1025"/>
                  </a:lnTo>
                  <a:lnTo>
                    <a:pt x="296" y="1025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0"/>
                  </a:lnTo>
                  <a:lnTo>
                    <a:pt x="298" y="1020"/>
                  </a:lnTo>
                  <a:lnTo>
                    <a:pt x="298" y="1020"/>
                  </a:lnTo>
                  <a:lnTo>
                    <a:pt x="301" y="1020"/>
                  </a:lnTo>
                  <a:close/>
                  <a:moveTo>
                    <a:pt x="313" y="1020"/>
                  </a:moveTo>
                  <a:lnTo>
                    <a:pt x="313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18"/>
                  </a:lnTo>
                  <a:lnTo>
                    <a:pt x="315" y="1018"/>
                  </a:lnTo>
                  <a:lnTo>
                    <a:pt x="315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20"/>
                  </a:lnTo>
                  <a:lnTo>
                    <a:pt x="313" y="1020"/>
                  </a:lnTo>
                  <a:close/>
                  <a:moveTo>
                    <a:pt x="350" y="1037"/>
                  </a:moveTo>
                  <a:lnTo>
                    <a:pt x="353" y="1037"/>
                  </a:lnTo>
                  <a:lnTo>
                    <a:pt x="353" y="1037"/>
                  </a:lnTo>
                  <a:lnTo>
                    <a:pt x="353" y="1037"/>
                  </a:lnTo>
                  <a:lnTo>
                    <a:pt x="353" y="1034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9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7"/>
                  </a:lnTo>
                  <a:lnTo>
                    <a:pt x="353" y="1037"/>
                  </a:lnTo>
                  <a:lnTo>
                    <a:pt x="350" y="1039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close/>
                  <a:moveTo>
                    <a:pt x="362" y="1041"/>
                  </a:moveTo>
                  <a:lnTo>
                    <a:pt x="362" y="1041"/>
                  </a:lnTo>
                  <a:lnTo>
                    <a:pt x="362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7"/>
                  </a:lnTo>
                  <a:lnTo>
                    <a:pt x="360" y="1037"/>
                  </a:lnTo>
                  <a:lnTo>
                    <a:pt x="358" y="1037"/>
                  </a:lnTo>
                  <a:lnTo>
                    <a:pt x="358" y="1037"/>
                  </a:lnTo>
                  <a:lnTo>
                    <a:pt x="358" y="1037"/>
                  </a:lnTo>
                  <a:lnTo>
                    <a:pt x="358" y="1034"/>
                  </a:lnTo>
                  <a:lnTo>
                    <a:pt x="358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41"/>
                  </a:lnTo>
                  <a:lnTo>
                    <a:pt x="355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close/>
                  <a:moveTo>
                    <a:pt x="327" y="1025"/>
                  </a:moveTo>
                  <a:lnTo>
                    <a:pt x="327" y="1025"/>
                  </a:lnTo>
                  <a:lnTo>
                    <a:pt x="327" y="1025"/>
                  </a:lnTo>
                  <a:lnTo>
                    <a:pt x="327" y="1025"/>
                  </a:lnTo>
                  <a:lnTo>
                    <a:pt x="327" y="1025"/>
                  </a:lnTo>
                  <a:lnTo>
                    <a:pt x="327" y="1022"/>
                  </a:lnTo>
                  <a:lnTo>
                    <a:pt x="327" y="1022"/>
                  </a:lnTo>
                  <a:lnTo>
                    <a:pt x="327" y="1022"/>
                  </a:lnTo>
                  <a:lnTo>
                    <a:pt x="324" y="1020"/>
                  </a:lnTo>
                  <a:lnTo>
                    <a:pt x="324" y="1020"/>
                  </a:lnTo>
                  <a:lnTo>
                    <a:pt x="322" y="1020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0" y="1027"/>
                  </a:lnTo>
                  <a:lnTo>
                    <a:pt x="317" y="1027"/>
                  </a:lnTo>
                  <a:lnTo>
                    <a:pt x="313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6" y="1027"/>
                  </a:lnTo>
                  <a:lnTo>
                    <a:pt x="306" y="1027"/>
                  </a:lnTo>
                  <a:lnTo>
                    <a:pt x="303" y="1025"/>
                  </a:lnTo>
                  <a:lnTo>
                    <a:pt x="303" y="1025"/>
                  </a:lnTo>
                  <a:lnTo>
                    <a:pt x="303" y="1025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6" y="1030"/>
                  </a:lnTo>
                  <a:lnTo>
                    <a:pt x="308" y="1030"/>
                  </a:lnTo>
                  <a:lnTo>
                    <a:pt x="308" y="1030"/>
                  </a:lnTo>
                  <a:lnTo>
                    <a:pt x="308" y="1030"/>
                  </a:lnTo>
                  <a:lnTo>
                    <a:pt x="310" y="1030"/>
                  </a:lnTo>
                  <a:lnTo>
                    <a:pt x="310" y="1030"/>
                  </a:lnTo>
                  <a:lnTo>
                    <a:pt x="313" y="1030"/>
                  </a:lnTo>
                  <a:lnTo>
                    <a:pt x="313" y="1030"/>
                  </a:lnTo>
                  <a:lnTo>
                    <a:pt x="313" y="1030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5" y="1032"/>
                  </a:lnTo>
                  <a:lnTo>
                    <a:pt x="315" y="1034"/>
                  </a:lnTo>
                  <a:lnTo>
                    <a:pt x="315" y="1034"/>
                  </a:lnTo>
                  <a:lnTo>
                    <a:pt x="317" y="1032"/>
                  </a:lnTo>
                  <a:lnTo>
                    <a:pt x="317" y="1034"/>
                  </a:lnTo>
                  <a:lnTo>
                    <a:pt x="317" y="1034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20" y="1034"/>
                  </a:lnTo>
                  <a:lnTo>
                    <a:pt x="320" y="1032"/>
                  </a:lnTo>
                  <a:lnTo>
                    <a:pt x="322" y="1032"/>
                  </a:lnTo>
                  <a:lnTo>
                    <a:pt x="322" y="1030"/>
                  </a:lnTo>
                  <a:lnTo>
                    <a:pt x="322" y="1030"/>
                  </a:lnTo>
                  <a:lnTo>
                    <a:pt x="322" y="1027"/>
                  </a:lnTo>
                  <a:lnTo>
                    <a:pt x="324" y="1027"/>
                  </a:lnTo>
                  <a:lnTo>
                    <a:pt x="324" y="1025"/>
                  </a:lnTo>
                  <a:lnTo>
                    <a:pt x="327" y="1025"/>
                  </a:lnTo>
                  <a:close/>
                  <a:moveTo>
                    <a:pt x="251" y="1015"/>
                  </a:move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close/>
                  <a:moveTo>
                    <a:pt x="346" y="1039"/>
                  </a:moveTo>
                  <a:lnTo>
                    <a:pt x="346" y="1039"/>
                  </a:lnTo>
                  <a:lnTo>
                    <a:pt x="346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4"/>
                  </a:lnTo>
                  <a:lnTo>
                    <a:pt x="348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3" y="1034"/>
                  </a:lnTo>
                  <a:lnTo>
                    <a:pt x="343" y="1034"/>
                  </a:lnTo>
                  <a:lnTo>
                    <a:pt x="343" y="1034"/>
                  </a:lnTo>
                  <a:lnTo>
                    <a:pt x="341" y="1034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3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46" y="1027"/>
                  </a:lnTo>
                  <a:lnTo>
                    <a:pt x="346" y="1027"/>
                  </a:lnTo>
                  <a:lnTo>
                    <a:pt x="346" y="1027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3" y="1025"/>
                  </a:lnTo>
                  <a:lnTo>
                    <a:pt x="343" y="1025"/>
                  </a:lnTo>
                  <a:lnTo>
                    <a:pt x="343" y="1025"/>
                  </a:lnTo>
                  <a:lnTo>
                    <a:pt x="343" y="1027"/>
                  </a:lnTo>
                  <a:lnTo>
                    <a:pt x="341" y="1025"/>
                  </a:lnTo>
                  <a:lnTo>
                    <a:pt x="341" y="1025"/>
                  </a:lnTo>
                  <a:lnTo>
                    <a:pt x="341" y="1025"/>
                  </a:lnTo>
                  <a:lnTo>
                    <a:pt x="339" y="1025"/>
                  </a:lnTo>
                  <a:lnTo>
                    <a:pt x="339" y="1025"/>
                  </a:lnTo>
                  <a:lnTo>
                    <a:pt x="339" y="1025"/>
                  </a:lnTo>
                  <a:lnTo>
                    <a:pt x="336" y="1025"/>
                  </a:lnTo>
                  <a:lnTo>
                    <a:pt x="336" y="1027"/>
                  </a:lnTo>
                  <a:lnTo>
                    <a:pt x="336" y="1030"/>
                  </a:lnTo>
                  <a:lnTo>
                    <a:pt x="339" y="1030"/>
                  </a:lnTo>
                  <a:lnTo>
                    <a:pt x="336" y="1030"/>
                  </a:lnTo>
                  <a:lnTo>
                    <a:pt x="336" y="1030"/>
                  </a:lnTo>
                  <a:lnTo>
                    <a:pt x="336" y="1030"/>
                  </a:lnTo>
                  <a:lnTo>
                    <a:pt x="336" y="1032"/>
                  </a:lnTo>
                  <a:lnTo>
                    <a:pt x="336" y="1032"/>
                  </a:lnTo>
                  <a:lnTo>
                    <a:pt x="336" y="1032"/>
                  </a:lnTo>
                  <a:lnTo>
                    <a:pt x="336" y="1034"/>
                  </a:lnTo>
                  <a:lnTo>
                    <a:pt x="336" y="1034"/>
                  </a:lnTo>
                  <a:lnTo>
                    <a:pt x="336" y="1034"/>
                  </a:lnTo>
                  <a:lnTo>
                    <a:pt x="334" y="1034"/>
                  </a:lnTo>
                  <a:lnTo>
                    <a:pt x="332" y="1032"/>
                  </a:lnTo>
                  <a:lnTo>
                    <a:pt x="332" y="1032"/>
                  </a:lnTo>
                  <a:lnTo>
                    <a:pt x="332" y="1032"/>
                  </a:lnTo>
                  <a:lnTo>
                    <a:pt x="332" y="1030"/>
                  </a:lnTo>
                  <a:lnTo>
                    <a:pt x="332" y="1030"/>
                  </a:lnTo>
                  <a:lnTo>
                    <a:pt x="332" y="1032"/>
                  </a:lnTo>
                  <a:lnTo>
                    <a:pt x="329" y="1032"/>
                  </a:lnTo>
                  <a:lnTo>
                    <a:pt x="329" y="1032"/>
                  </a:lnTo>
                  <a:lnTo>
                    <a:pt x="329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4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29" y="1034"/>
                  </a:lnTo>
                  <a:lnTo>
                    <a:pt x="329" y="1034"/>
                  </a:lnTo>
                  <a:lnTo>
                    <a:pt x="329" y="1037"/>
                  </a:lnTo>
                  <a:lnTo>
                    <a:pt x="329" y="1037"/>
                  </a:lnTo>
                  <a:lnTo>
                    <a:pt x="329" y="1037"/>
                  </a:lnTo>
                  <a:lnTo>
                    <a:pt x="324" y="1039"/>
                  </a:lnTo>
                  <a:lnTo>
                    <a:pt x="324" y="1039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32" y="1037"/>
                  </a:lnTo>
                  <a:lnTo>
                    <a:pt x="332" y="1037"/>
                  </a:lnTo>
                  <a:lnTo>
                    <a:pt x="332" y="1039"/>
                  </a:lnTo>
                  <a:lnTo>
                    <a:pt x="332" y="1039"/>
                  </a:lnTo>
                  <a:lnTo>
                    <a:pt x="332" y="1041"/>
                  </a:lnTo>
                  <a:lnTo>
                    <a:pt x="332" y="1041"/>
                  </a:lnTo>
                  <a:lnTo>
                    <a:pt x="332" y="1041"/>
                  </a:lnTo>
                  <a:lnTo>
                    <a:pt x="329" y="1041"/>
                  </a:lnTo>
                  <a:lnTo>
                    <a:pt x="329" y="1041"/>
                  </a:lnTo>
                  <a:lnTo>
                    <a:pt x="329" y="1044"/>
                  </a:lnTo>
                  <a:lnTo>
                    <a:pt x="329" y="1044"/>
                  </a:lnTo>
                  <a:lnTo>
                    <a:pt x="332" y="1044"/>
                  </a:lnTo>
                  <a:lnTo>
                    <a:pt x="332" y="1044"/>
                  </a:lnTo>
                  <a:lnTo>
                    <a:pt x="332" y="1041"/>
                  </a:lnTo>
                  <a:lnTo>
                    <a:pt x="334" y="1044"/>
                  </a:lnTo>
                  <a:lnTo>
                    <a:pt x="334" y="1044"/>
                  </a:lnTo>
                  <a:lnTo>
                    <a:pt x="334" y="1044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39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43" y="1039"/>
                  </a:lnTo>
                  <a:lnTo>
                    <a:pt x="343" y="1039"/>
                  </a:lnTo>
                  <a:lnTo>
                    <a:pt x="343" y="1041"/>
                  </a:lnTo>
                  <a:lnTo>
                    <a:pt x="346" y="1041"/>
                  </a:lnTo>
                  <a:lnTo>
                    <a:pt x="346" y="1041"/>
                  </a:lnTo>
                  <a:lnTo>
                    <a:pt x="346" y="1039"/>
                  </a:lnTo>
                  <a:lnTo>
                    <a:pt x="346" y="1039"/>
                  </a:lnTo>
                  <a:lnTo>
                    <a:pt x="346" y="1039"/>
                  </a:lnTo>
                  <a:close/>
                  <a:moveTo>
                    <a:pt x="265" y="1003"/>
                  </a:moveTo>
                  <a:lnTo>
                    <a:pt x="263" y="1003"/>
                  </a:lnTo>
                  <a:lnTo>
                    <a:pt x="263" y="1006"/>
                  </a:lnTo>
                  <a:lnTo>
                    <a:pt x="263" y="1006"/>
                  </a:lnTo>
                  <a:lnTo>
                    <a:pt x="261" y="1006"/>
                  </a:lnTo>
                  <a:lnTo>
                    <a:pt x="263" y="1008"/>
                  </a:lnTo>
                  <a:lnTo>
                    <a:pt x="263" y="1008"/>
                  </a:lnTo>
                  <a:lnTo>
                    <a:pt x="263" y="1008"/>
                  </a:lnTo>
                  <a:lnTo>
                    <a:pt x="265" y="1011"/>
                  </a:lnTo>
                  <a:lnTo>
                    <a:pt x="265" y="1008"/>
                  </a:lnTo>
                  <a:lnTo>
                    <a:pt x="265" y="1006"/>
                  </a:lnTo>
                  <a:lnTo>
                    <a:pt x="265" y="1006"/>
                  </a:lnTo>
                  <a:lnTo>
                    <a:pt x="265" y="1003"/>
                  </a:lnTo>
                  <a:close/>
                  <a:moveTo>
                    <a:pt x="100" y="897"/>
                  </a:moveTo>
                  <a:lnTo>
                    <a:pt x="97" y="897"/>
                  </a:lnTo>
                  <a:lnTo>
                    <a:pt x="97" y="895"/>
                  </a:lnTo>
                  <a:lnTo>
                    <a:pt x="97" y="897"/>
                  </a:lnTo>
                  <a:lnTo>
                    <a:pt x="97" y="899"/>
                  </a:lnTo>
                  <a:lnTo>
                    <a:pt x="100" y="899"/>
                  </a:lnTo>
                  <a:lnTo>
                    <a:pt x="100" y="899"/>
                  </a:lnTo>
                  <a:lnTo>
                    <a:pt x="100" y="897"/>
                  </a:lnTo>
                  <a:lnTo>
                    <a:pt x="100" y="897"/>
                  </a:lnTo>
                  <a:close/>
                  <a:moveTo>
                    <a:pt x="50" y="847"/>
                  </a:moveTo>
                  <a:lnTo>
                    <a:pt x="48" y="847"/>
                  </a:lnTo>
                  <a:lnTo>
                    <a:pt x="48" y="847"/>
                  </a:lnTo>
                  <a:lnTo>
                    <a:pt x="48" y="847"/>
                  </a:lnTo>
                  <a:lnTo>
                    <a:pt x="48" y="847"/>
                  </a:lnTo>
                  <a:lnTo>
                    <a:pt x="50" y="850"/>
                  </a:lnTo>
                  <a:lnTo>
                    <a:pt x="50" y="850"/>
                  </a:lnTo>
                  <a:lnTo>
                    <a:pt x="50" y="847"/>
                  </a:lnTo>
                  <a:close/>
                  <a:moveTo>
                    <a:pt x="249" y="1027"/>
                  </a:move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30"/>
                  </a:lnTo>
                  <a:lnTo>
                    <a:pt x="246" y="1030"/>
                  </a:lnTo>
                  <a:lnTo>
                    <a:pt x="246" y="1030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9" y="1030"/>
                  </a:lnTo>
                  <a:lnTo>
                    <a:pt x="249" y="1030"/>
                  </a:lnTo>
                  <a:lnTo>
                    <a:pt x="251" y="1030"/>
                  </a:lnTo>
                  <a:lnTo>
                    <a:pt x="251" y="1030"/>
                  </a:lnTo>
                  <a:lnTo>
                    <a:pt x="251" y="1027"/>
                  </a:lnTo>
                  <a:lnTo>
                    <a:pt x="249" y="1027"/>
                  </a:lnTo>
                  <a:lnTo>
                    <a:pt x="249" y="1027"/>
                  </a:lnTo>
                  <a:close/>
                  <a:moveTo>
                    <a:pt x="1044" y="902"/>
                  </a:move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899"/>
                  </a:lnTo>
                  <a:lnTo>
                    <a:pt x="1041" y="899"/>
                  </a:lnTo>
                  <a:lnTo>
                    <a:pt x="1039" y="902"/>
                  </a:lnTo>
                  <a:lnTo>
                    <a:pt x="1039" y="902"/>
                  </a:lnTo>
                  <a:lnTo>
                    <a:pt x="1041" y="902"/>
                  </a:lnTo>
                  <a:lnTo>
                    <a:pt x="1041" y="902"/>
                  </a:lnTo>
                  <a:lnTo>
                    <a:pt x="1041" y="904"/>
                  </a:lnTo>
                  <a:lnTo>
                    <a:pt x="1041" y="904"/>
                  </a:lnTo>
                  <a:lnTo>
                    <a:pt x="1044" y="904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close/>
                  <a:moveTo>
                    <a:pt x="173" y="963"/>
                  </a:moveTo>
                  <a:lnTo>
                    <a:pt x="173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59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5" y="956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61"/>
                  </a:lnTo>
                  <a:lnTo>
                    <a:pt x="173" y="961"/>
                  </a:lnTo>
                  <a:lnTo>
                    <a:pt x="173" y="963"/>
                  </a:lnTo>
                  <a:close/>
                  <a:moveTo>
                    <a:pt x="17" y="824"/>
                  </a:moveTo>
                  <a:lnTo>
                    <a:pt x="17" y="824"/>
                  </a:lnTo>
                  <a:lnTo>
                    <a:pt x="19" y="824"/>
                  </a:lnTo>
                  <a:lnTo>
                    <a:pt x="19" y="826"/>
                  </a:lnTo>
                  <a:lnTo>
                    <a:pt x="19" y="826"/>
                  </a:lnTo>
                  <a:lnTo>
                    <a:pt x="19" y="828"/>
                  </a:lnTo>
                  <a:lnTo>
                    <a:pt x="19" y="828"/>
                  </a:lnTo>
                  <a:lnTo>
                    <a:pt x="19" y="828"/>
                  </a:lnTo>
                  <a:lnTo>
                    <a:pt x="22" y="828"/>
                  </a:lnTo>
                  <a:lnTo>
                    <a:pt x="22" y="828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4" y="826"/>
                  </a:lnTo>
                  <a:lnTo>
                    <a:pt x="24" y="826"/>
                  </a:lnTo>
                  <a:lnTo>
                    <a:pt x="24" y="826"/>
                  </a:lnTo>
                  <a:lnTo>
                    <a:pt x="24" y="828"/>
                  </a:lnTo>
                  <a:lnTo>
                    <a:pt x="24" y="828"/>
                  </a:lnTo>
                  <a:lnTo>
                    <a:pt x="26" y="831"/>
                  </a:lnTo>
                  <a:lnTo>
                    <a:pt x="26" y="828"/>
                  </a:lnTo>
                  <a:lnTo>
                    <a:pt x="26" y="828"/>
                  </a:lnTo>
                  <a:lnTo>
                    <a:pt x="29" y="831"/>
                  </a:lnTo>
                  <a:lnTo>
                    <a:pt x="29" y="831"/>
                  </a:lnTo>
                  <a:lnTo>
                    <a:pt x="29" y="831"/>
                  </a:lnTo>
                  <a:lnTo>
                    <a:pt x="31" y="828"/>
                  </a:lnTo>
                  <a:lnTo>
                    <a:pt x="29" y="828"/>
                  </a:lnTo>
                  <a:lnTo>
                    <a:pt x="26" y="828"/>
                  </a:lnTo>
                  <a:lnTo>
                    <a:pt x="26" y="826"/>
                  </a:lnTo>
                  <a:lnTo>
                    <a:pt x="24" y="826"/>
                  </a:lnTo>
                  <a:lnTo>
                    <a:pt x="26" y="826"/>
                  </a:lnTo>
                  <a:lnTo>
                    <a:pt x="26" y="826"/>
                  </a:lnTo>
                  <a:lnTo>
                    <a:pt x="29" y="826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26" y="821"/>
                  </a:lnTo>
                  <a:lnTo>
                    <a:pt x="26" y="821"/>
                  </a:lnTo>
                  <a:lnTo>
                    <a:pt x="26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2" y="821"/>
                  </a:lnTo>
                  <a:lnTo>
                    <a:pt x="24" y="819"/>
                  </a:lnTo>
                  <a:lnTo>
                    <a:pt x="24" y="819"/>
                  </a:lnTo>
                  <a:lnTo>
                    <a:pt x="26" y="819"/>
                  </a:lnTo>
                  <a:lnTo>
                    <a:pt x="24" y="819"/>
                  </a:lnTo>
                  <a:lnTo>
                    <a:pt x="24" y="817"/>
                  </a:lnTo>
                  <a:lnTo>
                    <a:pt x="24" y="817"/>
                  </a:lnTo>
                  <a:lnTo>
                    <a:pt x="22" y="814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2"/>
                  </a:lnTo>
                  <a:lnTo>
                    <a:pt x="17" y="812"/>
                  </a:lnTo>
                  <a:lnTo>
                    <a:pt x="15" y="809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0" y="807"/>
                  </a:lnTo>
                  <a:lnTo>
                    <a:pt x="5" y="807"/>
                  </a:lnTo>
                  <a:lnTo>
                    <a:pt x="5" y="809"/>
                  </a:lnTo>
                  <a:lnTo>
                    <a:pt x="5" y="807"/>
                  </a:lnTo>
                  <a:lnTo>
                    <a:pt x="0" y="809"/>
                  </a:lnTo>
                  <a:lnTo>
                    <a:pt x="3" y="809"/>
                  </a:lnTo>
                  <a:lnTo>
                    <a:pt x="3" y="809"/>
                  </a:lnTo>
                  <a:lnTo>
                    <a:pt x="3" y="809"/>
                  </a:lnTo>
                  <a:lnTo>
                    <a:pt x="3" y="812"/>
                  </a:lnTo>
                  <a:lnTo>
                    <a:pt x="5" y="812"/>
                  </a:lnTo>
                  <a:lnTo>
                    <a:pt x="7" y="812"/>
                  </a:lnTo>
                  <a:lnTo>
                    <a:pt x="7" y="812"/>
                  </a:lnTo>
                  <a:lnTo>
                    <a:pt x="7" y="812"/>
                  </a:lnTo>
                  <a:lnTo>
                    <a:pt x="5" y="814"/>
                  </a:lnTo>
                  <a:lnTo>
                    <a:pt x="5" y="814"/>
                  </a:lnTo>
                  <a:lnTo>
                    <a:pt x="5" y="814"/>
                  </a:lnTo>
                  <a:lnTo>
                    <a:pt x="7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2" y="817"/>
                  </a:lnTo>
                  <a:lnTo>
                    <a:pt x="10" y="817"/>
                  </a:lnTo>
                  <a:lnTo>
                    <a:pt x="10" y="819"/>
                  </a:lnTo>
                  <a:lnTo>
                    <a:pt x="7" y="819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10" y="821"/>
                  </a:lnTo>
                  <a:lnTo>
                    <a:pt x="10" y="821"/>
                  </a:lnTo>
                  <a:lnTo>
                    <a:pt x="10" y="821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10" y="824"/>
                  </a:lnTo>
                  <a:lnTo>
                    <a:pt x="10" y="826"/>
                  </a:lnTo>
                  <a:lnTo>
                    <a:pt x="10" y="826"/>
                  </a:lnTo>
                  <a:lnTo>
                    <a:pt x="12" y="826"/>
                  </a:lnTo>
                  <a:lnTo>
                    <a:pt x="12" y="826"/>
                  </a:lnTo>
                  <a:lnTo>
                    <a:pt x="15" y="826"/>
                  </a:lnTo>
                  <a:lnTo>
                    <a:pt x="17" y="824"/>
                  </a:lnTo>
                  <a:lnTo>
                    <a:pt x="17" y="824"/>
                  </a:lnTo>
                  <a:close/>
                  <a:moveTo>
                    <a:pt x="218" y="975"/>
                  </a:moveTo>
                  <a:lnTo>
                    <a:pt x="218" y="975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0"/>
                  </a:lnTo>
                  <a:lnTo>
                    <a:pt x="213" y="973"/>
                  </a:lnTo>
                  <a:lnTo>
                    <a:pt x="213" y="973"/>
                  </a:lnTo>
                  <a:lnTo>
                    <a:pt x="213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7"/>
                  </a:lnTo>
                  <a:lnTo>
                    <a:pt x="209" y="977"/>
                  </a:lnTo>
                  <a:lnTo>
                    <a:pt x="209" y="977"/>
                  </a:lnTo>
                  <a:lnTo>
                    <a:pt x="209" y="980"/>
                  </a:lnTo>
                  <a:lnTo>
                    <a:pt x="211" y="980"/>
                  </a:lnTo>
                  <a:lnTo>
                    <a:pt x="213" y="980"/>
                  </a:lnTo>
                  <a:lnTo>
                    <a:pt x="213" y="980"/>
                  </a:lnTo>
                  <a:lnTo>
                    <a:pt x="216" y="980"/>
                  </a:lnTo>
                  <a:lnTo>
                    <a:pt x="216" y="980"/>
                  </a:lnTo>
                  <a:lnTo>
                    <a:pt x="216" y="980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5"/>
                  </a:lnTo>
                  <a:close/>
                  <a:moveTo>
                    <a:pt x="244" y="1030"/>
                  </a:moveTo>
                  <a:lnTo>
                    <a:pt x="242" y="1030"/>
                  </a:lnTo>
                  <a:lnTo>
                    <a:pt x="242" y="1030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4"/>
                  </a:lnTo>
                  <a:lnTo>
                    <a:pt x="239" y="1034"/>
                  </a:lnTo>
                  <a:lnTo>
                    <a:pt x="242" y="1034"/>
                  </a:lnTo>
                  <a:lnTo>
                    <a:pt x="242" y="1034"/>
                  </a:lnTo>
                  <a:lnTo>
                    <a:pt x="242" y="1034"/>
                  </a:lnTo>
                  <a:lnTo>
                    <a:pt x="244" y="1032"/>
                  </a:lnTo>
                  <a:lnTo>
                    <a:pt x="242" y="1032"/>
                  </a:lnTo>
                  <a:lnTo>
                    <a:pt x="244" y="1032"/>
                  </a:lnTo>
                  <a:lnTo>
                    <a:pt x="244" y="1030"/>
                  </a:lnTo>
                  <a:close/>
                  <a:moveTo>
                    <a:pt x="166" y="963"/>
                  </a:moveTo>
                  <a:lnTo>
                    <a:pt x="166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1"/>
                  </a:lnTo>
                  <a:lnTo>
                    <a:pt x="161" y="961"/>
                  </a:lnTo>
                  <a:lnTo>
                    <a:pt x="161" y="961"/>
                  </a:lnTo>
                  <a:lnTo>
                    <a:pt x="161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8"/>
                  </a:lnTo>
                  <a:lnTo>
                    <a:pt x="166" y="968"/>
                  </a:lnTo>
                  <a:lnTo>
                    <a:pt x="166" y="968"/>
                  </a:lnTo>
                  <a:lnTo>
                    <a:pt x="166" y="968"/>
                  </a:lnTo>
                  <a:lnTo>
                    <a:pt x="166" y="966"/>
                  </a:lnTo>
                  <a:lnTo>
                    <a:pt x="166" y="963"/>
                  </a:lnTo>
                  <a:close/>
                  <a:moveTo>
                    <a:pt x="192" y="1003"/>
                  </a:moveTo>
                  <a:lnTo>
                    <a:pt x="192" y="1003"/>
                  </a:lnTo>
                  <a:lnTo>
                    <a:pt x="187" y="1001"/>
                  </a:lnTo>
                  <a:lnTo>
                    <a:pt x="187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87" y="1001"/>
                  </a:lnTo>
                  <a:lnTo>
                    <a:pt x="187" y="999"/>
                  </a:lnTo>
                  <a:lnTo>
                    <a:pt x="187" y="999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85" y="994"/>
                  </a:lnTo>
                  <a:lnTo>
                    <a:pt x="185" y="994"/>
                  </a:lnTo>
                  <a:lnTo>
                    <a:pt x="183" y="992"/>
                  </a:lnTo>
                  <a:lnTo>
                    <a:pt x="183" y="989"/>
                  </a:lnTo>
                  <a:lnTo>
                    <a:pt x="183" y="989"/>
                  </a:lnTo>
                  <a:lnTo>
                    <a:pt x="183" y="989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0" y="987"/>
                  </a:lnTo>
                  <a:lnTo>
                    <a:pt x="180" y="987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2"/>
                  </a:lnTo>
                  <a:lnTo>
                    <a:pt x="180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5" y="982"/>
                  </a:lnTo>
                  <a:lnTo>
                    <a:pt x="175" y="980"/>
                  </a:lnTo>
                  <a:lnTo>
                    <a:pt x="175" y="980"/>
                  </a:lnTo>
                  <a:lnTo>
                    <a:pt x="173" y="977"/>
                  </a:lnTo>
                  <a:lnTo>
                    <a:pt x="173" y="977"/>
                  </a:lnTo>
                  <a:lnTo>
                    <a:pt x="171" y="977"/>
                  </a:lnTo>
                  <a:lnTo>
                    <a:pt x="173" y="980"/>
                  </a:lnTo>
                  <a:lnTo>
                    <a:pt x="173" y="982"/>
                  </a:lnTo>
                  <a:lnTo>
                    <a:pt x="173" y="982"/>
                  </a:lnTo>
                  <a:lnTo>
                    <a:pt x="173" y="982"/>
                  </a:lnTo>
                  <a:lnTo>
                    <a:pt x="175" y="982"/>
                  </a:lnTo>
                  <a:lnTo>
                    <a:pt x="175" y="985"/>
                  </a:lnTo>
                  <a:lnTo>
                    <a:pt x="175" y="985"/>
                  </a:lnTo>
                  <a:lnTo>
                    <a:pt x="175" y="985"/>
                  </a:lnTo>
                  <a:lnTo>
                    <a:pt x="178" y="985"/>
                  </a:lnTo>
                  <a:lnTo>
                    <a:pt x="178" y="985"/>
                  </a:lnTo>
                  <a:lnTo>
                    <a:pt x="180" y="987"/>
                  </a:lnTo>
                  <a:lnTo>
                    <a:pt x="180" y="989"/>
                  </a:lnTo>
                  <a:lnTo>
                    <a:pt x="180" y="989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83" y="994"/>
                  </a:lnTo>
                  <a:lnTo>
                    <a:pt x="183" y="994"/>
                  </a:lnTo>
                  <a:lnTo>
                    <a:pt x="183" y="994"/>
                  </a:lnTo>
                  <a:lnTo>
                    <a:pt x="183" y="996"/>
                  </a:lnTo>
                  <a:lnTo>
                    <a:pt x="187" y="1001"/>
                  </a:lnTo>
                  <a:lnTo>
                    <a:pt x="187" y="1001"/>
                  </a:lnTo>
                  <a:lnTo>
                    <a:pt x="185" y="1001"/>
                  </a:lnTo>
                  <a:lnTo>
                    <a:pt x="185" y="1003"/>
                  </a:lnTo>
                  <a:lnTo>
                    <a:pt x="185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2" y="1003"/>
                  </a:lnTo>
                  <a:lnTo>
                    <a:pt x="192" y="1003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2" y="1003"/>
                  </a:lnTo>
                  <a:close/>
                  <a:moveTo>
                    <a:pt x="149" y="937"/>
                  </a:moveTo>
                  <a:lnTo>
                    <a:pt x="149" y="937"/>
                  </a:lnTo>
                  <a:lnTo>
                    <a:pt x="147" y="937"/>
                  </a:lnTo>
                  <a:lnTo>
                    <a:pt x="147" y="937"/>
                  </a:lnTo>
                  <a:lnTo>
                    <a:pt x="145" y="937"/>
                  </a:lnTo>
                  <a:lnTo>
                    <a:pt x="142" y="940"/>
                  </a:lnTo>
                  <a:lnTo>
                    <a:pt x="142" y="942"/>
                  </a:lnTo>
                  <a:lnTo>
                    <a:pt x="142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38" y="942"/>
                  </a:lnTo>
                  <a:lnTo>
                    <a:pt x="138" y="942"/>
                  </a:lnTo>
                  <a:lnTo>
                    <a:pt x="135" y="942"/>
                  </a:lnTo>
                  <a:lnTo>
                    <a:pt x="135" y="942"/>
                  </a:lnTo>
                  <a:lnTo>
                    <a:pt x="135" y="942"/>
                  </a:lnTo>
                  <a:lnTo>
                    <a:pt x="133" y="942"/>
                  </a:lnTo>
                  <a:lnTo>
                    <a:pt x="133" y="942"/>
                  </a:lnTo>
                  <a:lnTo>
                    <a:pt x="130" y="942"/>
                  </a:lnTo>
                  <a:lnTo>
                    <a:pt x="130" y="944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9"/>
                  </a:lnTo>
                  <a:lnTo>
                    <a:pt x="130" y="949"/>
                  </a:lnTo>
                  <a:lnTo>
                    <a:pt x="133" y="947"/>
                  </a:lnTo>
                  <a:lnTo>
                    <a:pt x="133" y="947"/>
                  </a:lnTo>
                  <a:lnTo>
                    <a:pt x="135" y="944"/>
                  </a:lnTo>
                  <a:lnTo>
                    <a:pt x="135" y="944"/>
                  </a:lnTo>
                  <a:lnTo>
                    <a:pt x="135" y="944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38" y="944"/>
                  </a:lnTo>
                  <a:lnTo>
                    <a:pt x="138" y="947"/>
                  </a:lnTo>
                  <a:lnTo>
                    <a:pt x="140" y="947"/>
                  </a:lnTo>
                  <a:lnTo>
                    <a:pt x="140" y="944"/>
                  </a:lnTo>
                  <a:lnTo>
                    <a:pt x="140" y="944"/>
                  </a:lnTo>
                  <a:lnTo>
                    <a:pt x="140" y="944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5" y="944"/>
                  </a:lnTo>
                  <a:lnTo>
                    <a:pt x="145" y="942"/>
                  </a:lnTo>
                  <a:lnTo>
                    <a:pt x="147" y="942"/>
                  </a:lnTo>
                  <a:lnTo>
                    <a:pt x="147" y="942"/>
                  </a:lnTo>
                  <a:lnTo>
                    <a:pt x="147" y="942"/>
                  </a:lnTo>
                  <a:lnTo>
                    <a:pt x="147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37"/>
                  </a:lnTo>
                  <a:lnTo>
                    <a:pt x="149" y="937"/>
                  </a:lnTo>
                  <a:close/>
                  <a:moveTo>
                    <a:pt x="618" y="568"/>
                  </a:moveTo>
                  <a:lnTo>
                    <a:pt x="618" y="568"/>
                  </a:lnTo>
                  <a:lnTo>
                    <a:pt x="618" y="568"/>
                  </a:lnTo>
                  <a:lnTo>
                    <a:pt x="618" y="568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3"/>
                  </a:lnTo>
                  <a:lnTo>
                    <a:pt x="618" y="563"/>
                  </a:lnTo>
                  <a:lnTo>
                    <a:pt x="618" y="563"/>
                  </a:lnTo>
                  <a:lnTo>
                    <a:pt x="615" y="566"/>
                  </a:lnTo>
                  <a:lnTo>
                    <a:pt x="615" y="566"/>
                  </a:lnTo>
                  <a:lnTo>
                    <a:pt x="615" y="566"/>
                  </a:lnTo>
                  <a:lnTo>
                    <a:pt x="618" y="568"/>
                  </a:lnTo>
                  <a:close/>
                  <a:moveTo>
                    <a:pt x="604" y="1046"/>
                  </a:move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1" y="1046"/>
                  </a:lnTo>
                  <a:lnTo>
                    <a:pt x="601" y="1046"/>
                  </a:lnTo>
                  <a:lnTo>
                    <a:pt x="601" y="1046"/>
                  </a:lnTo>
                  <a:lnTo>
                    <a:pt x="601" y="1044"/>
                  </a:lnTo>
                  <a:lnTo>
                    <a:pt x="601" y="1044"/>
                  </a:lnTo>
                  <a:lnTo>
                    <a:pt x="599" y="1044"/>
                  </a:lnTo>
                  <a:lnTo>
                    <a:pt x="599" y="1044"/>
                  </a:lnTo>
                  <a:lnTo>
                    <a:pt x="596" y="1044"/>
                  </a:lnTo>
                  <a:lnTo>
                    <a:pt x="596" y="1046"/>
                  </a:lnTo>
                  <a:lnTo>
                    <a:pt x="596" y="1046"/>
                  </a:lnTo>
                  <a:lnTo>
                    <a:pt x="594" y="1046"/>
                  </a:lnTo>
                  <a:lnTo>
                    <a:pt x="594" y="1044"/>
                  </a:lnTo>
                  <a:lnTo>
                    <a:pt x="594" y="1044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4" y="1048"/>
                  </a:lnTo>
                  <a:lnTo>
                    <a:pt x="594" y="1048"/>
                  </a:lnTo>
                  <a:lnTo>
                    <a:pt x="594" y="1048"/>
                  </a:lnTo>
                  <a:lnTo>
                    <a:pt x="596" y="1048"/>
                  </a:lnTo>
                  <a:lnTo>
                    <a:pt x="596" y="1048"/>
                  </a:lnTo>
                  <a:lnTo>
                    <a:pt x="599" y="1048"/>
                  </a:lnTo>
                  <a:lnTo>
                    <a:pt x="599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close/>
                  <a:moveTo>
                    <a:pt x="606" y="1037"/>
                  </a:moveTo>
                  <a:lnTo>
                    <a:pt x="606" y="1037"/>
                  </a:lnTo>
                  <a:lnTo>
                    <a:pt x="604" y="1037"/>
                  </a:lnTo>
                  <a:lnTo>
                    <a:pt x="604" y="1037"/>
                  </a:lnTo>
                  <a:lnTo>
                    <a:pt x="604" y="1039"/>
                  </a:lnTo>
                  <a:lnTo>
                    <a:pt x="604" y="1039"/>
                  </a:lnTo>
                  <a:lnTo>
                    <a:pt x="604" y="1039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6" y="1039"/>
                  </a:lnTo>
                  <a:lnTo>
                    <a:pt x="606" y="1039"/>
                  </a:lnTo>
                  <a:lnTo>
                    <a:pt x="606" y="1039"/>
                  </a:lnTo>
                  <a:lnTo>
                    <a:pt x="606" y="1037"/>
                  </a:lnTo>
                  <a:lnTo>
                    <a:pt x="606" y="1037"/>
                  </a:lnTo>
                  <a:lnTo>
                    <a:pt x="606" y="1037"/>
                  </a:lnTo>
                  <a:close/>
                  <a:moveTo>
                    <a:pt x="656" y="831"/>
                  </a:moveTo>
                  <a:lnTo>
                    <a:pt x="656" y="831"/>
                  </a:lnTo>
                  <a:lnTo>
                    <a:pt x="656" y="831"/>
                  </a:lnTo>
                  <a:lnTo>
                    <a:pt x="658" y="833"/>
                  </a:lnTo>
                  <a:lnTo>
                    <a:pt x="658" y="833"/>
                  </a:lnTo>
                  <a:lnTo>
                    <a:pt x="660" y="833"/>
                  </a:lnTo>
                  <a:lnTo>
                    <a:pt x="660" y="831"/>
                  </a:lnTo>
                  <a:lnTo>
                    <a:pt x="663" y="831"/>
                  </a:lnTo>
                  <a:lnTo>
                    <a:pt x="663" y="831"/>
                  </a:lnTo>
                  <a:lnTo>
                    <a:pt x="660" y="828"/>
                  </a:lnTo>
                  <a:lnTo>
                    <a:pt x="660" y="828"/>
                  </a:lnTo>
                  <a:lnTo>
                    <a:pt x="660" y="828"/>
                  </a:lnTo>
                  <a:lnTo>
                    <a:pt x="658" y="828"/>
                  </a:lnTo>
                  <a:lnTo>
                    <a:pt x="656" y="826"/>
                  </a:lnTo>
                  <a:lnTo>
                    <a:pt x="653" y="826"/>
                  </a:lnTo>
                  <a:lnTo>
                    <a:pt x="653" y="828"/>
                  </a:lnTo>
                  <a:lnTo>
                    <a:pt x="656" y="831"/>
                  </a:lnTo>
                  <a:close/>
                  <a:moveTo>
                    <a:pt x="594" y="1041"/>
                  </a:moveTo>
                  <a:lnTo>
                    <a:pt x="592" y="1041"/>
                  </a:lnTo>
                  <a:lnTo>
                    <a:pt x="592" y="1041"/>
                  </a:lnTo>
                  <a:lnTo>
                    <a:pt x="589" y="1039"/>
                  </a:lnTo>
                  <a:lnTo>
                    <a:pt x="589" y="1039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4"/>
                  </a:lnTo>
                  <a:lnTo>
                    <a:pt x="589" y="1044"/>
                  </a:lnTo>
                  <a:lnTo>
                    <a:pt x="589" y="1044"/>
                  </a:lnTo>
                  <a:lnTo>
                    <a:pt x="592" y="1044"/>
                  </a:lnTo>
                  <a:lnTo>
                    <a:pt x="592" y="1044"/>
                  </a:lnTo>
                  <a:lnTo>
                    <a:pt x="594" y="1041"/>
                  </a:lnTo>
                  <a:close/>
                  <a:moveTo>
                    <a:pt x="589" y="1048"/>
                  </a:moveTo>
                  <a:lnTo>
                    <a:pt x="587" y="1048"/>
                  </a:lnTo>
                  <a:lnTo>
                    <a:pt x="587" y="1048"/>
                  </a:lnTo>
                  <a:lnTo>
                    <a:pt x="587" y="1048"/>
                  </a:lnTo>
                  <a:lnTo>
                    <a:pt x="587" y="1046"/>
                  </a:lnTo>
                  <a:lnTo>
                    <a:pt x="585" y="1046"/>
                  </a:lnTo>
                  <a:lnTo>
                    <a:pt x="585" y="1046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51"/>
                  </a:lnTo>
                  <a:lnTo>
                    <a:pt x="587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48"/>
                  </a:lnTo>
                  <a:lnTo>
                    <a:pt x="589" y="1048"/>
                  </a:lnTo>
                  <a:close/>
                  <a:moveTo>
                    <a:pt x="641" y="790"/>
                  </a:moveTo>
                  <a:lnTo>
                    <a:pt x="641" y="790"/>
                  </a:lnTo>
                  <a:lnTo>
                    <a:pt x="644" y="790"/>
                  </a:lnTo>
                  <a:lnTo>
                    <a:pt x="644" y="790"/>
                  </a:lnTo>
                  <a:lnTo>
                    <a:pt x="644" y="793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4" y="793"/>
                  </a:lnTo>
                  <a:lnTo>
                    <a:pt x="644" y="795"/>
                  </a:lnTo>
                  <a:lnTo>
                    <a:pt x="644" y="795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9" y="793"/>
                  </a:lnTo>
                  <a:lnTo>
                    <a:pt x="649" y="793"/>
                  </a:lnTo>
                  <a:lnTo>
                    <a:pt x="649" y="790"/>
                  </a:lnTo>
                  <a:lnTo>
                    <a:pt x="649" y="790"/>
                  </a:lnTo>
                  <a:lnTo>
                    <a:pt x="649" y="790"/>
                  </a:lnTo>
                  <a:lnTo>
                    <a:pt x="651" y="790"/>
                  </a:lnTo>
                  <a:lnTo>
                    <a:pt x="651" y="790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46" y="788"/>
                  </a:lnTo>
                  <a:lnTo>
                    <a:pt x="646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90"/>
                  </a:lnTo>
                  <a:lnTo>
                    <a:pt x="641" y="790"/>
                  </a:lnTo>
                  <a:lnTo>
                    <a:pt x="641" y="790"/>
                  </a:lnTo>
                  <a:close/>
                  <a:moveTo>
                    <a:pt x="568" y="1048"/>
                  </a:moveTo>
                  <a:lnTo>
                    <a:pt x="568" y="1048"/>
                  </a:lnTo>
                  <a:lnTo>
                    <a:pt x="568" y="1048"/>
                  </a:lnTo>
                  <a:lnTo>
                    <a:pt x="568" y="1048"/>
                  </a:lnTo>
                  <a:lnTo>
                    <a:pt x="568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59" y="1051"/>
                  </a:lnTo>
                  <a:lnTo>
                    <a:pt x="559" y="1053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61" y="1056"/>
                  </a:lnTo>
                  <a:lnTo>
                    <a:pt x="561" y="1056"/>
                  </a:lnTo>
                  <a:lnTo>
                    <a:pt x="561" y="1053"/>
                  </a:lnTo>
                  <a:lnTo>
                    <a:pt x="563" y="1053"/>
                  </a:lnTo>
                  <a:lnTo>
                    <a:pt x="566" y="1053"/>
                  </a:lnTo>
                  <a:lnTo>
                    <a:pt x="566" y="1056"/>
                  </a:lnTo>
                  <a:lnTo>
                    <a:pt x="566" y="1053"/>
                  </a:lnTo>
                  <a:lnTo>
                    <a:pt x="568" y="1053"/>
                  </a:lnTo>
                  <a:lnTo>
                    <a:pt x="568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68" y="1048"/>
                  </a:lnTo>
                  <a:close/>
                  <a:moveTo>
                    <a:pt x="675" y="1030"/>
                  </a:moveTo>
                  <a:lnTo>
                    <a:pt x="675" y="1030"/>
                  </a:lnTo>
                  <a:lnTo>
                    <a:pt x="675" y="1030"/>
                  </a:lnTo>
                  <a:lnTo>
                    <a:pt x="675" y="1030"/>
                  </a:lnTo>
                  <a:lnTo>
                    <a:pt x="675" y="1030"/>
                  </a:lnTo>
                  <a:lnTo>
                    <a:pt x="677" y="1027"/>
                  </a:lnTo>
                  <a:lnTo>
                    <a:pt x="677" y="1025"/>
                  </a:lnTo>
                  <a:lnTo>
                    <a:pt x="679" y="1025"/>
                  </a:lnTo>
                  <a:lnTo>
                    <a:pt x="679" y="1022"/>
                  </a:lnTo>
                  <a:lnTo>
                    <a:pt x="677" y="1022"/>
                  </a:lnTo>
                  <a:lnTo>
                    <a:pt x="675" y="1022"/>
                  </a:lnTo>
                  <a:lnTo>
                    <a:pt x="675" y="1022"/>
                  </a:lnTo>
                  <a:lnTo>
                    <a:pt x="672" y="1022"/>
                  </a:lnTo>
                  <a:lnTo>
                    <a:pt x="672" y="1020"/>
                  </a:lnTo>
                  <a:lnTo>
                    <a:pt x="672" y="1020"/>
                  </a:lnTo>
                  <a:lnTo>
                    <a:pt x="670" y="1020"/>
                  </a:lnTo>
                  <a:lnTo>
                    <a:pt x="670" y="1020"/>
                  </a:lnTo>
                  <a:lnTo>
                    <a:pt x="667" y="1020"/>
                  </a:lnTo>
                  <a:lnTo>
                    <a:pt x="667" y="1020"/>
                  </a:lnTo>
                  <a:lnTo>
                    <a:pt x="665" y="1020"/>
                  </a:lnTo>
                  <a:lnTo>
                    <a:pt x="663" y="1020"/>
                  </a:lnTo>
                  <a:lnTo>
                    <a:pt x="663" y="1020"/>
                  </a:lnTo>
                  <a:lnTo>
                    <a:pt x="660" y="1022"/>
                  </a:lnTo>
                  <a:lnTo>
                    <a:pt x="658" y="1022"/>
                  </a:lnTo>
                  <a:lnTo>
                    <a:pt x="658" y="1022"/>
                  </a:lnTo>
                  <a:lnTo>
                    <a:pt x="658" y="1022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7"/>
                  </a:lnTo>
                  <a:lnTo>
                    <a:pt x="656" y="1027"/>
                  </a:lnTo>
                  <a:lnTo>
                    <a:pt x="656" y="1027"/>
                  </a:lnTo>
                  <a:lnTo>
                    <a:pt x="656" y="1030"/>
                  </a:lnTo>
                  <a:lnTo>
                    <a:pt x="656" y="1030"/>
                  </a:lnTo>
                  <a:lnTo>
                    <a:pt x="653" y="1030"/>
                  </a:lnTo>
                  <a:lnTo>
                    <a:pt x="653" y="1030"/>
                  </a:lnTo>
                  <a:lnTo>
                    <a:pt x="656" y="1030"/>
                  </a:lnTo>
                  <a:lnTo>
                    <a:pt x="656" y="1030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4"/>
                  </a:lnTo>
                  <a:lnTo>
                    <a:pt x="656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2"/>
                  </a:lnTo>
                  <a:lnTo>
                    <a:pt x="653" y="1032"/>
                  </a:lnTo>
                  <a:lnTo>
                    <a:pt x="651" y="1032"/>
                  </a:lnTo>
                  <a:lnTo>
                    <a:pt x="651" y="1032"/>
                  </a:lnTo>
                  <a:lnTo>
                    <a:pt x="651" y="1032"/>
                  </a:lnTo>
                  <a:lnTo>
                    <a:pt x="651" y="1034"/>
                  </a:lnTo>
                  <a:lnTo>
                    <a:pt x="649" y="1034"/>
                  </a:lnTo>
                  <a:lnTo>
                    <a:pt x="649" y="1034"/>
                  </a:lnTo>
                  <a:lnTo>
                    <a:pt x="649" y="1034"/>
                  </a:lnTo>
                  <a:lnTo>
                    <a:pt x="649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4" y="1034"/>
                  </a:lnTo>
                  <a:lnTo>
                    <a:pt x="644" y="1034"/>
                  </a:lnTo>
                  <a:lnTo>
                    <a:pt x="641" y="1034"/>
                  </a:lnTo>
                  <a:lnTo>
                    <a:pt x="641" y="1037"/>
                  </a:lnTo>
                  <a:lnTo>
                    <a:pt x="639" y="1037"/>
                  </a:lnTo>
                  <a:lnTo>
                    <a:pt x="639" y="1037"/>
                  </a:lnTo>
                  <a:lnTo>
                    <a:pt x="639" y="1039"/>
                  </a:lnTo>
                  <a:lnTo>
                    <a:pt x="639" y="1039"/>
                  </a:lnTo>
                  <a:lnTo>
                    <a:pt x="639" y="1041"/>
                  </a:lnTo>
                  <a:lnTo>
                    <a:pt x="639" y="1041"/>
                  </a:lnTo>
                  <a:lnTo>
                    <a:pt x="637" y="1044"/>
                  </a:lnTo>
                  <a:lnTo>
                    <a:pt x="637" y="1046"/>
                  </a:lnTo>
                  <a:lnTo>
                    <a:pt x="634" y="1044"/>
                  </a:lnTo>
                  <a:lnTo>
                    <a:pt x="634" y="1046"/>
                  </a:lnTo>
                  <a:lnTo>
                    <a:pt x="634" y="1048"/>
                  </a:lnTo>
                  <a:lnTo>
                    <a:pt x="634" y="1048"/>
                  </a:lnTo>
                  <a:lnTo>
                    <a:pt x="632" y="1048"/>
                  </a:lnTo>
                  <a:lnTo>
                    <a:pt x="632" y="1048"/>
                  </a:lnTo>
                  <a:lnTo>
                    <a:pt x="632" y="1048"/>
                  </a:lnTo>
                  <a:lnTo>
                    <a:pt x="630" y="1048"/>
                  </a:lnTo>
                  <a:lnTo>
                    <a:pt x="630" y="1048"/>
                  </a:lnTo>
                  <a:lnTo>
                    <a:pt x="630" y="1051"/>
                  </a:lnTo>
                  <a:lnTo>
                    <a:pt x="630" y="1051"/>
                  </a:lnTo>
                  <a:lnTo>
                    <a:pt x="627" y="1053"/>
                  </a:lnTo>
                  <a:lnTo>
                    <a:pt x="625" y="1051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2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30" y="1051"/>
                  </a:lnTo>
                  <a:lnTo>
                    <a:pt x="632" y="1051"/>
                  </a:lnTo>
                  <a:lnTo>
                    <a:pt x="632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39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4" y="1048"/>
                  </a:lnTo>
                  <a:lnTo>
                    <a:pt x="644" y="1046"/>
                  </a:lnTo>
                  <a:lnTo>
                    <a:pt x="644" y="1046"/>
                  </a:lnTo>
                  <a:lnTo>
                    <a:pt x="646" y="1046"/>
                  </a:lnTo>
                  <a:lnTo>
                    <a:pt x="649" y="1046"/>
                  </a:lnTo>
                  <a:lnTo>
                    <a:pt x="649" y="1046"/>
                  </a:lnTo>
                  <a:lnTo>
                    <a:pt x="649" y="1046"/>
                  </a:lnTo>
                  <a:lnTo>
                    <a:pt x="651" y="1044"/>
                  </a:lnTo>
                  <a:lnTo>
                    <a:pt x="651" y="1044"/>
                  </a:lnTo>
                  <a:lnTo>
                    <a:pt x="653" y="1041"/>
                  </a:lnTo>
                  <a:lnTo>
                    <a:pt x="653" y="1041"/>
                  </a:lnTo>
                  <a:lnTo>
                    <a:pt x="653" y="1039"/>
                  </a:lnTo>
                  <a:lnTo>
                    <a:pt x="656" y="1041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7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60" y="1037"/>
                  </a:lnTo>
                  <a:lnTo>
                    <a:pt x="660" y="1037"/>
                  </a:lnTo>
                  <a:lnTo>
                    <a:pt x="663" y="1037"/>
                  </a:lnTo>
                  <a:lnTo>
                    <a:pt x="663" y="1034"/>
                  </a:lnTo>
                  <a:lnTo>
                    <a:pt x="670" y="1032"/>
                  </a:lnTo>
                  <a:lnTo>
                    <a:pt x="670" y="1032"/>
                  </a:lnTo>
                  <a:lnTo>
                    <a:pt x="672" y="1032"/>
                  </a:lnTo>
                  <a:lnTo>
                    <a:pt x="675" y="1032"/>
                  </a:lnTo>
                  <a:lnTo>
                    <a:pt x="675" y="1032"/>
                  </a:lnTo>
                  <a:lnTo>
                    <a:pt x="675" y="1030"/>
                  </a:lnTo>
                  <a:close/>
                  <a:moveTo>
                    <a:pt x="649" y="1048"/>
                  </a:moveTo>
                  <a:lnTo>
                    <a:pt x="649" y="1048"/>
                  </a:lnTo>
                  <a:lnTo>
                    <a:pt x="649" y="1048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48"/>
                  </a:lnTo>
                  <a:lnTo>
                    <a:pt x="649" y="1048"/>
                  </a:lnTo>
                  <a:close/>
                  <a:moveTo>
                    <a:pt x="625" y="589"/>
                  </a:moveTo>
                  <a:lnTo>
                    <a:pt x="625" y="589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30" y="587"/>
                  </a:lnTo>
                  <a:lnTo>
                    <a:pt x="630" y="589"/>
                  </a:lnTo>
                  <a:lnTo>
                    <a:pt x="632" y="589"/>
                  </a:lnTo>
                  <a:lnTo>
                    <a:pt x="632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7" y="592"/>
                  </a:lnTo>
                  <a:lnTo>
                    <a:pt x="637" y="592"/>
                  </a:lnTo>
                  <a:lnTo>
                    <a:pt x="634" y="589"/>
                  </a:lnTo>
                  <a:lnTo>
                    <a:pt x="634" y="589"/>
                  </a:lnTo>
                  <a:lnTo>
                    <a:pt x="632" y="587"/>
                  </a:lnTo>
                  <a:lnTo>
                    <a:pt x="632" y="585"/>
                  </a:lnTo>
                  <a:lnTo>
                    <a:pt x="630" y="585"/>
                  </a:lnTo>
                  <a:lnTo>
                    <a:pt x="627" y="585"/>
                  </a:lnTo>
                  <a:lnTo>
                    <a:pt x="622" y="577"/>
                  </a:lnTo>
                  <a:lnTo>
                    <a:pt x="620" y="575"/>
                  </a:lnTo>
                  <a:lnTo>
                    <a:pt x="620" y="575"/>
                  </a:lnTo>
                  <a:lnTo>
                    <a:pt x="620" y="575"/>
                  </a:lnTo>
                  <a:lnTo>
                    <a:pt x="620" y="573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20" y="582"/>
                  </a:lnTo>
                  <a:lnTo>
                    <a:pt x="622" y="582"/>
                  </a:lnTo>
                  <a:lnTo>
                    <a:pt x="622" y="582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7"/>
                  </a:lnTo>
                  <a:lnTo>
                    <a:pt x="625" y="587"/>
                  </a:lnTo>
                  <a:lnTo>
                    <a:pt x="625" y="589"/>
                  </a:lnTo>
                  <a:close/>
                  <a:moveTo>
                    <a:pt x="620" y="1056"/>
                  </a:move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close/>
                  <a:moveTo>
                    <a:pt x="372" y="1039"/>
                  </a:move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close/>
                  <a:moveTo>
                    <a:pt x="362" y="1032"/>
                  </a:moveTo>
                  <a:lnTo>
                    <a:pt x="362" y="1032"/>
                  </a:lnTo>
                  <a:lnTo>
                    <a:pt x="362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2" y="1032"/>
                  </a:lnTo>
                  <a:close/>
                  <a:moveTo>
                    <a:pt x="376" y="1037"/>
                  </a:moveTo>
                  <a:lnTo>
                    <a:pt x="374" y="1037"/>
                  </a:lnTo>
                  <a:lnTo>
                    <a:pt x="374" y="1037"/>
                  </a:lnTo>
                  <a:lnTo>
                    <a:pt x="374" y="1037"/>
                  </a:lnTo>
                  <a:lnTo>
                    <a:pt x="374" y="1039"/>
                  </a:lnTo>
                  <a:lnTo>
                    <a:pt x="374" y="1039"/>
                  </a:lnTo>
                  <a:lnTo>
                    <a:pt x="374" y="1039"/>
                  </a:lnTo>
                  <a:lnTo>
                    <a:pt x="374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close/>
                  <a:moveTo>
                    <a:pt x="386" y="1039"/>
                  </a:moveTo>
                  <a:lnTo>
                    <a:pt x="386" y="1039"/>
                  </a:lnTo>
                  <a:lnTo>
                    <a:pt x="384" y="1039"/>
                  </a:lnTo>
                  <a:lnTo>
                    <a:pt x="386" y="1039"/>
                  </a:lnTo>
                  <a:lnTo>
                    <a:pt x="386" y="1039"/>
                  </a:lnTo>
                  <a:lnTo>
                    <a:pt x="386" y="1039"/>
                  </a:lnTo>
                  <a:lnTo>
                    <a:pt x="386" y="1039"/>
                  </a:lnTo>
                  <a:close/>
                  <a:moveTo>
                    <a:pt x="367" y="1030"/>
                  </a:moveTo>
                  <a:lnTo>
                    <a:pt x="367" y="1030"/>
                  </a:lnTo>
                  <a:lnTo>
                    <a:pt x="367" y="1030"/>
                  </a:lnTo>
                  <a:lnTo>
                    <a:pt x="367" y="1030"/>
                  </a:lnTo>
                  <a:lnTo>
                    <a:pt x="367" y="1027"/>
                  </a:lnTo>
                  <a:lnTo>
                    <a:pt x="367" y="1027"/>
                  </a:lnTo>
                  <a:lnTo>
                    <a:pt x="367" y="1025"/>
                  </a:lnTo>
                  <a:lnTo>
                    <a:pt x="365" y="1025"/>
                  </a:lnTo>
                  <a:lnTo>
                    <a:pt x="365" y="1025"/>
                  </a:lnTo>
                  <a:lnTo>
                    <a:pt x="362" y="1022"/>
                  </a:lnTo>
                  <a:lnTo>
                    <a:pt x="362" y="1025"/>
                  </a:lnTo>
                  <a:lnTo>
                    <a:pt x="362" y="1025"/>
                  </a:lnTo>
                  <a:lnTo>
                    <a:pt x="360" y="1025"/>
                  </a:lnTo>
                  <a:lnTo>
                    <a:pt x="360" y="1025"/>
                  </a:lnTo>
                  <a:lnTo>
                    <a:pt x="360" y="1027"/>
                  </a:lnTo>
                  <a:lnTo>
                    <a:pt x="360" y="1027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2" y="1030"/>
                  </a:lnTo>
                  <a:lnTo>
                    <a:pt x="362" y="1032"/>
                  </a:lnTo>
                  <a:lnTo>
                    <a:pt x="362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0"/>
                  </a:lnTo>
                  <a:lnTo>
                    <a:pt x="367" y="1030"/>
                  </a:lnTo>
                  <a:lnTo>
                    <a:pt x="367" y="1030"/>
                  </a:lnTo>
                  <a:close/>
                  <a:moveTo>
                    <a:pt x="372" y="1034"/>
                  </a:moveTo>
                  <a:lnTo>
                    <a:pt x="372" y="1034"/>
                  </a:lnTo>
                  <a:lnTo>
                    <a:pt x="372" y="1034"/>
                  </a:lnTo>
                  <a:lnTo>
                    <a:pt x="372" y="1034"/>
                  </a:lnTo>
                  <a:lnTo>
                    <a:pt x="369" y="1034"/>
                  </a:lnTo>
                  <a:lnTo>
                    <a:pt x="369" y="1032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2"/>
                  </a:lnTo>
                  <a:lnTo>
                    <a:pt x="367" y="1032"/>
                  </a:lnTo>
                  <a:lnTo>
                    <a:pt x="367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72" y="1034"/>
                  </a:lnTo>
                  <a:close/>
                  <a:moveTo>
                    <a:pt x="499" y="1051"/>
                  </a:moveTo>
                  <a:lnTo>
                    <a:pt x="499" y="1048"/>
                  </a:lnTo>
                  <a:lnTo>
                    <a:pt x="499" y="1048"/>
                  </a:lnTo>
                  <a:lnTo>
                    <a:pt x="499" y="1048"/>
                  </a:lnTo>
                  <a:lnTo>
                    <a:pt x="499" y="1048"/>
                  </a:lnTo>
                  <a:lnTo>
                    <a:pt x="497" y="1048"/>
                  </a:lnTo>
                  <a:lnTo>
                    <a:pt x="495" y="1048"/>
                  </a:lnTo>
                  <a:lnTo>
                    <a:pt x="492" y="1051"/>
                  </a:lnTo>
                  <a:lnTo>
                    <a:pt x="492" y="1051"/>
                  </a:lnTo>
                  <a:lnTo>
                    <a:pt x="490" y="1053"/>
                  </a:lnTo>
                  <a:lnTo>
                    <a:pt x="492" y="1056"/>
                  </a:lnTo>
                  <a:lnTo>
                    <a:pt x="492" y="1056"/>
                  </a:lnTo>
                  <a:lnTo>
                    <a:pt x="495" y="1056"/>
                  </a:lnTo>
                  <a:lnTo>
                    <a:pt x="497" y="1053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499" y="1056"/>
                  </a:lnTo>
                  <a:lnTo>
                    <a:pt x="502" y="1053"/>
                  </a:lnTo>
                  <a:lnTo>
                    <a:pt x="502" y="1053"/>
                  </a:lnTo>
                  <a:lnTo>
                    <a:pt x="502" y="1053"/>
                  </a:lnTo>
                  <a:lnTo>
                    <a:pt x="502" y="1051"/>
                  </a:lnTo>
                  <a:lnTo>
                    <a:pt x="499" y="1051"/>
                  </a:lnTo>
                  <a:close/>
                  <a:moveTo>
                    <a:pt x="542" y="1053"/>
                  </a:moveTo>
                  <a:lnTo>
                    <a:pt x="542" y="1053"/>
                  </a:lnTo>
                  <a:lnTo>
                    <a:pt x="540" y="1053"/>
                  </a:lnTo>
                  <a:lnTo>
                    <a:pt x="540" y="1056"/>
                  </a:lnTo>
                  <a:lnTo>
                    <a:pt x="542" y="1056"/>
                  </a:lnTo>
                  <a:lnTo>
                    <a:pt x="542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44" y="1053"/>
                  </a:lnTo>
                  <a:lnTo>
                    <a:pt x="544" y="1053"/>
                  </a:lnTo>
                  <a:lnTo>
                    <a:pt x="542" y="1053"/>
                  </a:lnTo>
                  <a:close/>
                  <a:moveTo>
                    <a:pt x="547" y="1051"/>
                  </a:move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7" y="1051"/>
                  </a:lnTo>
                  <a:lnTo>
                    <a:pt x="547" y="1051"/>
                  </a:lnTo>
                  <a:close/>
                  <a:moveTo>
                    <a:pt x="386" y="1027"/>
                  </a:move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8" y="1027"/>
                  </a:lnTo>
                  <a:lnTo>
                    <a:pt x="386" y="1027"/>
                  </a:lnTo>
                  <a:lnTo>
                    <a:pt x="386" y="1027"/>
                  </a:lnTo>
                  <a:close/>
                  <a:moveTo>
                    <a:pt x="471" y="1058"/>
                  </a:moveTo>
                  <a:lnTo>
                    <a:pt x="469" y="1058"/>
                  </a:lnTo>
                  <a:lnTo>
                    <a:pt x="469" y="1058"/>
                  </a:lnTo>
                  <a:lnTo>
                    <a:pt x="469" y="1058"/>
                  </a:lnTo>
                  <a:lnTo>
                    <a:pt x="469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6"/>
                  </a:lnTo>
                  <a:lnTo>
                    <a:pt x="466" y="1056"/>
                  </a:lnTo>
                  <a:lnTo>
                    <a:pt x="466" y="1056"/>
                  </a:lnTo>
                  <a:lnTo>
                    <a:pt x="464" y="1056"/>
                  </a:lnTo>
                  <a:lnTo>
                    <a:pt x="464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59" y="1056"/>
                  </a:lnTo>
                  <a:lnTo>
                    <a:pt x="459" y="1056"/>
                  </a:lnTo>
                  <a:lnTo>
                    <a:pt x="459" y="1056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7" y="1053"/>
                  </a:lnTo>
                  <a:lnTo>
                    <a:pt x="457" y="1053"/>
                  </a:lnTo>
                  <a:lnTo>
                    <a:pt x="455" y="1053"/>
                  </a:lnTo>
                  <a:lnTo>
                    <a:pt x="455" y="1053"/>
                  </a:lnTo>
                  <a:lnTo>
                    <a:pt x="457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52" y="1051"/>
                  </a:lnTo>
                  <a:lnTo>
                    <a:pt x="452" y="1051"/>
                  </a:lnTo>
                  <a:lnTo>
                    <a:pt x="452" y="1051"/>
                  </a:lnTo>
                  <a:lnTo>
                    <a:pt x="452" y="1048"/>
                  </a:lnTo>
                  <a:lnTo>
                    <a:pt x="452" y="1048"/>
                  </a:lnTo>
                  <a:lnTo>
                    <a:pt x="450" y="1051"/>
                  </a:lnTo>
                  <a:lnTo>
                    <a:pt x="450" y="1051"/>
                  </a:lnTo>
                  <a:lnTo>
                    <a:pt x="447" y="1051"/>
                  </a:lnTo>
                  <a:lnTo>
                    <a:pt x="447" y="1051"/>
                  </a:lnTo>
                  <a:lnTo>
                    <a:pt x="445" y="1051"/>
                  </a:lnTo>
                  <a:lnTo>
                    <a:pt x="445" y="1051"/>
                  </a:lnTo>
                  <a:lnTo>
                    <a:pt x="445" y="1048"/>
                  </a:lnTo>
                  <a:lnTo>
                    <a:pt x="445" y="1048"/>
                  </a:lnTo>
                  <a:lnTo>
                    <a:pt x="445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0" y="1048"/>
                  </a:lnTo>
                  <a:lnTo>
                    <a:pt x="440" y="1048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40" y="1048"/>
                  </a:lnTo>
                  <a:lnTo>
                    <a:pt x="440" y="1048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3" y="1053"/>
                  </a:lnTo>
                  <a:lnTo>
                    <a:pt x="443" y="1053"/>
                  </a:lnTo>
                  <a:lnTo>
                    <a:pt x="447" y="1056"/>
                  </a:lnTo>
                  <a:lnTo>
                    <a:pt x="447" y="1053"/>
                  </a:lnTo>
                  <a:lnTo>
                    <a:pt x="450" y="1053"/>
                  </a:lnTo>
                  <a:lnTo>
                    <a:pt x="450" y="1053"/>
                  </a:lnTo>
                  <a:lnTo>
                    <a:pt x="450" y="1056"/>
                  </a:lnTo>
                  <a:lnTo>
                    <a:pt x="450" y="1056"/>
                  </a:lnTo>
                  <a:lnTo>
                    <a:pt x="452" y="1056"/>
                  </a:lnTo>
                  <a:lnTo>
                    <a:pt x="452" y="1056"/>
                  </a:lnTo>
                  <a:lnTo>
                    <a:pt x="452" y="1058"/>
                  </a:lnTo>
                  <a:lnTo>
                    <a:pt x="452" y="1058"/>
                  </a:lnTo>
                  <a:lnTo>
                    <a:pt x="452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7" y="1058"/>
                  </a:lnTo>
                  <a:lnTo>
                    <a:pt x="457" y="1058"/>
                  </a:lnTo>
                  <a:lnTo>
                    <a:pt x="457" y="1058"/>
                  </a:lnTo>
                  <a:lnTo>
                    <a:pt x="459" y="1058"/>
                  </a:lnTo>
                  <a:lnTo>
                    <a:pt x="459" y="1058"/>
                  </a:lnTo>
                  <a:lnTo>
                    <a:pt x="462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60"/>
                  </a:lnTo>
                  <a:lnTo>
                    <a:pt x="466" y="1060"/>
                  </a:lnTo>
                  <a:lnTo>
                    <a:pt x="469" y="1060"/>
                  </a:lnTo>
                  <a:lnTo>
                    <a:pt x="471" y="1060"/>
                  </a:lnTo>
                  <a:lnTo>
                    <a:pt x="471" y="1060"/>
                  </a:lnTo>
                  <a:lnTo>
                    <a:pt x="473" y="1060"/>
                  </a:lnTo>
                  <a:lnTo>
                    <a:pt x="473" y="1060"/>
                  </a:lnTo>
                  <a:lnTo>
                    <a:pt x="476" y="1060"/>
                  </a:lnTo>
                  <a:lnTo>
                    <a:pt x="476" y="1060"/>
                  </a:lnTo>
                  <a:lnTo>
                    <a:pt x="471" y="1058"/>
                  </a:lnTo>
                  <a:lnTo>
                    <a:pt x="471" y="1058"/>
                  </a:lnTo>
                  <a:close/>
                  <a:moveTo>
                    <a:pt x="436" y="1044"/>
                  </a:moveTo>
                  <a:lnTo>
                    <a:pt x="433" y="1044"/>
                  </a:lnTo>
                  <a:lnTo>
                    <a:pt x="433" y="1041"/>
                  </a:lnTo>
                  <a:lnTo>
                    <a:pt x="433" y="1041"/>
                  </a:lnTo>
                  <a:lnTo>
                    <a:pt x="433" y="1039"/>
                  </a:lnTo>
                  <a:lnTo>
                    <a:pt x="436" y="1039"/>
                  </a:lnTo>
                  <a:lnTo>
                    <a:pt x="438" y="1041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3" y="1039"/>
                  </a:lnTo>
                  <a:lnTo>
                    <a:pt x="443" y="1037"/>
                  </a:lnTo>
                  <a:lnTo>
                    <a:pt x="443" y="1037"/>
                  </a:lnTo>
                  <a:lnTo>
                    <a:pt x="443" y="1037"/>
                  </a:lnTo>
                  <a:lnTo>
                    <a:pt x="443" y="1034"/>
                  </a:lnTo>
                  <a:lnTo>
                    <a:pt x="443" y="1034"/>
                  </a:lnTo>
                  <a:lnTo>
                    <a:pt x="443" y="1034"/>
                  </a:lnTo>
                  <a:lnTo>
                    <a:pt x="440" y="1032"/>
                  </a:lnTo>
                  <a:lnTo>
                    <a:pt x="440" y="1032"/>
                  </a:lnTo>
                  <a:lnTo>
                    <a:pt x="440" y="1030"/>
                  </a:lnTo>
                  <a:lnTo>
                    <a:pt x="440" y="1032"/>
                  </a:lnTo>
                  <a:lnTo>
                    <a:pt x="440" y="1030"/>
                  </a:lnTo>
                  <a:lnTo>
                    <a:pt x="438" y="1030"/>
                  </a:lnTo>
                  <a:lnTo>
                    <a:pt x="438" y="1030"/>
                  </a:lnTo>
                  <a:lnTo>
                    <a:pt x="438" y="1030"/>
                  </a:lnTo>
                  <a:lnTo>
                    <a:pt x="436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1" y="1030"/>
                  </a:lnTo>
                  <a:lnTo>
                    <a:pt x="431" y="1030"/>
                  </a:lnTo>
                  <a:lnTo>
                    <a:pt x="431" y="1030"/>
                  </a:lnTo>
                  <a:lnTo>
                    <a:pt x="431" y="1032"/>
                  </a:lnTo>
                  <a:lnTo>
                    <a:pt x="429" y="1032"/>
                  </a:lnTo>
                  <a:lnTo>
                    <a:pt x="426" y="1032"/>
                  </a:lnTo>
                  <a:lnTo>
                    <a:pt x="426" y="1032"/>
                  </a:lnTo>
                  <a:lnTo>
                    <a:pt x="426" y="1032"/>
                  </a:lnTo>
                  <a:lnTo>
                    <a:pt x="429" y="1034"/>
                  </a:lnTo>
                  <a:lnTo>
                    <a:pt x="429" y="1034"/>
                  </a:lnTo>
                  <a:lnTo>
                    <a:pt x="429" y="1034"/>
                  </a:lnTo>
                  <a:lnTo>
                    <a:pt x="431" y="1032"/>
                  </a:lnTo>
                  <a:lnTo>
                    <a:pt x="431" y="1032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7"/>
                  </a:lnTo>
                  <a:lnTo>
                    <a:pt x="433" y="1037"/>
                  </a:lnTo>
                  <a:lnTo>
                    <a:pt x="433" y="1037"/>
                  </a:lnTo>
                  <a:lnTo>
                    <a:pt x="433" y="1037"/>
                  </a:lnTo>
                  <a:lnTo>
                    <a:pt x="433" y="1039"/>
                  </a:lnTo>
                  <a:lnTo>
                    <a:pt x="431" y="1037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6" y="1039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4" y="1039"/>
                  </a:lnTo>
                  <a:lnTo>
                    <a:pt x="424" y="1039"/>
                  </a:lnTo>
                  <a:lnTo>
                    <a:pt x="419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19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41"/>
                  </a:lnTo>
                  <a:lnTo>
                    <a:pt x="421" y="1041"/>
                  </a:lnTo>
                  <a:lnTo>
                    <a:pt x="419" y="1041"/>
                  </a:lnTo>
                  <a:lnTo>
                    <a:pt x="419" y="1039"/>
                  </a:lnTo>
                  <a:lnTo>
                    <a:pt x="419" y="1041"/>
                  </a:lnTo>
                  <a:lnTo>
                    <a:pt x="417" y="1041"/>
                  </a:lnTo>
                  <a:lnTo>
                    <a:pt x="417" y="1041"/>
                  </a:lnTo>
                  <a:lnTo>
                    <a:pt x="419" y="1041"/>
                  </a:lnTo>
                  <a:lnTo>
                    <a:pt x="417" y="1041"/>
                  </a:lnTo>
                  <a:lnTo>
                    <a:pt x="417" y="1041"/>
                  </a:lnTo>
                  <a:lnTo>
                    <a:pt x="414" y="1041"/>
                  </a:lnTo>
                  <a:lnTo>
                    <a:pt x="414" y="1039"/>
                  </a:lnTo>
                  <a:lnTo>
                    <a:pt x="412" y="1039"/>
                  </a:lnTo>
                  <a:lnTo>
                    <a:pt x="412" y="1039"/>
                  </a:lnTo>
                  <a:lnTo>
                    <a:pt x="412" y="1041"/>
                  </a:lnTo>
                  <a:lnTo>
                    <a:pt x="410" y="1041"/>
                  </a:lnTo>
                  <a:lnTo>
                    <a:pt x="410" y="1041"/>
                  </a:lnTo>
                  <a:lnTo>
                    <a:pt x="410" y="1039"/>
                  </a:lnTo>
                  <a:lnTo>
                    <a:pt x="410" y="1039"/>
                  </a:lnTo>
                  <a:lnTo>
                    <a:pt x="410" y="1039"/>
                  </a:lnTo>
                  <a:lnTo>
                    <a:pt x="407" y="1039"/>
                  </a:lnTo>
                  <a:lnTo>
                    <a:pt x="407" y="1039"/>
                  </a:lnTo>
                  <a:lnTo>
                    <a:pt x="407" y="1039"/>
                  </a:lnTo>
                  <a:lnTo>
                    <a:pt x="407" y="1037"/>
                  </a:lnTo>
                  <a:lnTo>
                    <a:pt x="407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41"/>
                  </a:lnTo>
                  <a:lnTo>
                    <a:pt x="400" y="1041"/>
                  </a:lnTo>
                  <a:lnTo>
                    <a:pt x="400" y="1041"/>
                  </a:lnTo>
                  <a:lnTo>
                    <a:pt x="400" y="1041"/>
                  </a:lnTo>
                  <a:lnTo>
                    <a:pt x="400" y="1039"/>
                  </a:lnTo>
                  <a:lnTo>
                    <a:pt x="400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5" y="1039"/>
                  </a:lnTo>
                  <a:lnTo>
                    <a:pt x="395" y="1039"/>
                  </a:lnTo>
                  <a:lnTo>
                    <a:pt x="391" y="1039"/>
                  </a:lnTo>
                  <a:lnTo>
                    <a:pt x="391" y="1039"/>
                  </a:lnTo>
                  <a:lnTo>
                    <a:pt x="391" y="1039"/>
                  </a:lnTo>
                  <a:lnTo>
                    <a:pt x="400" y="1041"/>
                  </a:lnTo>
                  <a:lnTo>
                    <a:pt x="403" y="1041"/>
                  </a:lnTo>
                  <a:lnTo>
                    <a:pt x="403" y="1041"/>
                  </a:lnTo>
                  <a:lnTo>
                    <a:pt x="403" y="1041"/>
                  </a:lnTo>
                  <a:lnTo>
                    <a:pt x="405" y="1041"/>
                  </a:lnTo>
                  <a:lnTo>
                    <a:pt x="405" y="1041"/>
                  </a:lnTo>
                  <a:lnTo>
                    <a:pt x="405" y="1041"/>
                  </a:lnTo>
                  <a:lnTo>
                    <a:pt x="407" y="1041"/>
                  </a:lnTo>
                  <a:lnTo>
                    <a:pt x="410" y="1044"/>
                  </a:lnTo>
                  <a:lnTo>
                    <a:pt x="410" y="1044"/>
                  </a:lnTo>
                  <a:lnTo>
                    <a:pt x="410" y="1046"/>
                  </a:lnTo>
                  <a:lnTo>
                    <a:pt x="412" y="1046"/>
                  </a:lnTo>
                  <a:lnTo>
                    <a:pt x="412" y="1046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4" y="1046"/>
                  </a:lnTo>
                  <a:lnTo>
                    <a:pt x="414" y="1046"/>
                  </a:lnTo>
                  <a:lnTo>
                    <a:pt x="414" y="1046"/>
                  </a:lnTo>
                  <a:lnTo>
                    <a:pt x="417" y="1046"/>
                  </a:lnTo>
                  <a:lnTo>
                    <a:pt x="417" y="1046"/>
                  </a:lnTo>
                  <a:lnTo>
                    <a:pt x="417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4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21" y="1044"/>
                  </a:lnTo>
                  <a:lnTo>
                    <a:pt x="421" y="1046"/>
                  </a:lnTo>
                  <a:lnTo>
                    <a:pt x="421" y="1044"/>
                  </a:lnTo>
                  <a:lnTo>
                    <a:pt x="421" y="1046"/>
                  </a:lnTo>
                  <a:lnTo>
                    <a:pt x="421" y="1046"/>
                  </a:lnTo>
                  <a:lnTo>
                    <a:pt x="421" y="1046"/>
                  </a:lnTo>
                  <a:lnTo>
                    <a:pt x="424" y="1048"/>
                  </a:lnTo>
                  <a:lnTo>
                    <a:pt x="424" y="1046"/>
                  </a:lnTo>
                  <a:lnTo>
                    <a:pt x="424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9" y="1044"/>
                  </a:lnTo>
                  <a:lnTo>
                    <a:pt x="429" y="1044"/>
                  </a:lnTo>
                  <a:lnTo>
                    <a:pt x="429" y="1044"/>
                  </a:lnTo>
                  <a:lnTo>
                    <a:pt x="429" y="1046"/>
                  </a:lnTo>
                  <a:lnTo>
                    <a:pt x="429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4"/>
                  </a:lnTo>
                  <a:lnTo>
                    <a:pt x="431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4"/>
                  </a:lnTo>
                  <a:close/>
                  <a:moveTo>
                    <a:pt x="828" y="303"/>
                  </a:move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1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28" y="303"/>
                  </a:lnTo>
                  <a:lnTo>
                    <a:pt x="828" y="303"/>
                  </a:lnTo>
                  <a:close/>
                  <a:moveTo>
                    <a:pt x="1893" y="793"/>
                  </a:moveTo>
                  <a:lnTo>
                    <a:pt x="1893" y="793"/>
                  </a:lnTo>
                  <a:lnTo>
                    <a:pt x="1893" y="793"/>
                  </a:lnTo>
                  <a:lnTo>
                    <a:pt x="1893" y="790"/>
                  </a:lnTo>
                  <a:lnTo>
                    <a:pt x="1890" y="788"/>
                  </a:lnTo>
                  <a:lnTo>
                    <a:pt x="1888" y="786"/>
                  </a:lnTo>
                  <a:lnTo>
                    <a:pt x="1888" y="786"/>
                  </a:lnTo>
                  <a:lnTo>
                    <a:pt x="1888" y="786"/>
                  </a:lnTo>
                  <a:lnTo>
                    <a:pt x="1886" y="783"/>
                  </a:lnTo>
                  <a:lnTo>
                    <a:pt x="1886" y="786"/>
                  </a:lnTo>
                  <a:lnTo>
                    <a:pt x="1886" y="786"/>
                  </a:lnTo>
                  <a:lnTo>
                    <a:pt x="1886" y="786"/>
                  </a:lnTo>
                  <a:lnTo>
                    <a:pt x="1883" y="786"/>
                  </a:lnTo>
                  <a:lnTo>
                    <a:pt x="1883" y="786"/>
                  </a:lnTo>
                  <a:lnTo>
                    <a:pt x="1881" y="786"/>
                  </a:lnTo>
                  <a:lnTo>
                    <a:pt x="1881" y="783"/>
                  </a:lnTo>
                  <a:lnTo>
                    <a:pt x="1878" y="783"/>
                  </a:lnTo>
                  <a:lnTo>
                    <a:pt x="1878" y="781"/>
                  </a:lnTo>
                  <a:lnTo>
                    <a:pt x="1878" y="781"/>
                  </a:lnTo>
                  <a:lnTo>
                    <a:pt x="1876" y="781"/>
                  </a:lnTo>
                  <a:lnTo>
                    <a:pt x="1874" y="781"/>
                  </a:lnTo>
                  <a:lnTo>
                    <a:pt x="1874" y="781"/>
                  </a:lnTo>
                  <a:lnTo>
                    <a:pt x="1874" y="781"/>
                  </a:lnTo>
                  <a:lnTo>
                    <a:pt x="1876" y="783"/>
                  </a:lnTo>
                  <a:lnTo>
                    <a:pt x="1876" y="783"/>
                  </a:lnTo>
                  <a:lnTo>
                    <a:pt x="1876" y="783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8"/>
                  </a:lnTo>
                  <a:lnTo>
                    <a:pt x="1876" y="788"/>
                  </a:lnTo>
                  <a:lnTo>
                    <a:pt x="1878" y="788"/>
                  </a:lnTo>
                  <a:lnTo>
                    <a:pt x="1878" y="788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81" y="795"/>
                  </a:lnTo>
                  <a:lnTo>
                    <a:pt x="1883" y="795"/>
                  </a:lnTo>
                  <a:lnTo>
                    <a:pt x="1883" y="795"/>
                  </a:lnTo>
                  <a:lnTo>
                    <a:pt x="1886" y="795"/>
                  </a:lnTo>
                  <a:lnTo>
                    <a:pt x="1886" y="795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8" y="795"/>
                  </a:lnTo>
                  <a:lnTo>
                    <a:pt x="1888" y="795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3" y="798"/>
                  </a:lnTo>
                  <a:lnTo>
                    <a:pt x="1893" y="798"/>
                  </a:lnTo>
                  <a:lnTo>
                    <a:pt x="1893" y="795"/>
                  </a:lnTo>
                  <a:lnTo>
                    <a:pt x="1893" y="793"/>
                  </a:lnTo>
                  <a:lnTo>
                    <a:pt x="1893" y="793"/>
                  </a:lnTo>
                  <a:lnTo>
                    <a:pt x="1893" y="793"/>
                  </a:lnTo>
                  <a:close/>
                  <a:moveTo>
                    <a:pt x="1211" y="675"/>
                  </a:moveTo>
                  <a:lnTo>
                    <a:pt x="1211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09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11" y="677"/>
                  </a:lnTo>
                  <a:lnTo>
                    <a:pt x="1211" y="677"/>
                  </a:lnTo>
                  <a:lnTo>
                    <a:pt x="1214" y="677"/>
                  </a:lnTo>
                  <a:lnTo>
                    <a:pt x="1211" y="677"/>
                  </a:lnTo>
                  <a:lnTo>
                    <a:pt x="1211" y="675"/>
                  </a:lnTo>
                  <a:lnTo>
                    <a:pt x="1211" y="675"/>
                  </a:lnTo>
                  <a:close/>
                  <a:moveTo>
                    <a:pt x="1185" y="719"/>
                  </a:moveTo>
                  <a:lnTo>
                    <a:pt x="1185" y="722"/>
                  </a:lnTo>
                  <a:lnTo>
                    <a:pt x="1185" y="722"/>
                  </a:lnTo>
                  <a:lnTo>
                    <a:pt x="1185" y="722"/>
                  </a:lnTo>
                  <a:lnTo>
                    <a:pt x="1183" y="722"/>
                  </a:lnTo>
                  <a:lnTo>
                    <a:pt x="1183" y="722"/>
                  </a:lnTo>
                  <a:lnTo>
                    <a:pt x="1183" y="722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5" y="727"/>
                  </a:lnTo>
                  <a:lnTo>
                    <a:pt x="1188" y="724"/>
                  </a:lnTo>
                  <a:lnTo>
                    <a:pt x="1188" y="724"/>
                  </a:lnTo>
                  <a:lnTo>
                    <a:pt x="1190" y="724"/>
                  </a:lnTo>
                  <a:lnTo>
                    <a:pt x="1190" y="722"/>
                  </a:lnTo>
                  <a:lnTo>
                    <a:pt x="1188" y="719"/>
                  </a:lnTo>
                  <a:lnTo>
                    <a:pt x="1185" y="719"/>
                  </a:lnTo>
                  <a:close/>
                  <a:moveTo>
                    <a:pt x="1971" y="819"/>
                  </a:moveTo>
                  <a:lnTo>
                    <a:pt x="1971" y="819"/>
                  </a:lnTo>
                  <a:lnTo>
                    <a:pt x="1971" y="819"/>
                  </a:lnTo>
                  <a:lnTo>
                    <a:pt x="1968" y="814"/>
                  </a:lnTo>
                  <a:lnTo>
                    <a:pt x="1968" y="814"/>
                  </a:lnTo>
                  <a:lnTo>
                    <a:pt x="1968" y="814"/>
                  </a:lnTo>
                  <a:lnTo>
                    <a:pt x="1966" y="812"/>
                  </a:lnTo>
                  <a:lnTo>
                    <a:pt x="1966" y="812"/>
                  </a:lnTo>
                  <a:lnTo>
                    <a:pt x="1966" y="812"/>
                  </a:lnTo>
                  <a:lnTo>
                    <a:pt x="1964" y="809"/>
                  </a:lnTo>
                  <a:lnTo>
                    <a:pt x="1964" y="807"/>
                  </a:lnTo>
                  <a:lnTo>
                    <a:pt x="1964" y="807"/>
                  </a:lnTo>
                  <a:lnTo>
                    <a:pt x="1961" y="807"/>
                  </a:lnTo>
                  <a:lnTo>
                    <a:pt x="1961" y="805"/>
                  </a:lnTo>
                  <a:lnTo>
                    <a:pt x="1961" y="805"/>
                  </a:lnTo>
                  <a:lnTo>
                    <a:pt x="1961" y="802"/>
                  </a:lnTo>
                  <a:lnTo>
                    <a:pt x="1961" y="802"/>
                  </a:lnTo>
                  <a:lnTo>
                    <a:pt x="1961" y="800"/>
                  </a:lnTo>
                  <a:lnTo>
                    <a:pt x="1959" y="800"/>
                  </a:lnTo>
                  <a:lnTo>
                    <a:pt x="1959" y="800"/>
                  </a:lnTo>
                  <a:lnTo>
                    <a:pt x="1959" y="800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5"/>
                  </a:lnTo>
                  <a:lnTo>
                    <a:pt x="1959" y="795"/>
                  </a:lnTo>
                  <a:lnTo>
                    <a:pt x="1959" y="793"/>
                  </a:lnTo>
                  <a:lnTo>
                    <a:pt x="1959" y="790"/>
                  </a:lnTo>
                  <a:lnTo>
                    <a:pt x="1959" y="788"/>
                  </a:lnTo>
                  <a:lnTo>
                    <a:pt x="1959" y="788"/>
                  </a:lnTo>
                  <a:lnTo>
                    <a:pt x="1959" y="786"/>
                  </a:lnTo>
                  <a:lnTo>
                    <a:pt x="1959" y="783"/>
                  </a:lnTo>
                  <a:lnTo>
                    <a:pt x="1957" y="781"/>
                  </a:lnTo>
                  <a:lnTo>
                    <a:pt x="1957" y="781"/>
                  </a:lnTo>
                  <a:lnTo>
                    <a:pt x="1957" y="779"/>
                  </a:lnTo>
                  <a:lnTo>
                    <a:pt x="1954" y="779"/>
                  </a:lnTo>
                  <a:lnTo>
                    <a:pt x="1954" y="776"/>
                  </a:lnTo>
                  <a:lnTo>
                    <a:pt x="1952" y="776"/>
                  </a:lnTo>
                  <a:lnTo>
                    <a:pt x="1949" y="779"/>
                  </a:lnTo>
                  <a:lnTo>
                    <a:pt x="1949" y="779"/>
                  </a:lnTo>
                  <a:lnTo>
                    <a:pt x="1947" y="779"/>
                  </a:lnTo>
                  <a:lnTo>
                    <a:pt x="1942" y="779"/>
                  </a:lnTo>
                  <a:lnTo>
                    <a:pt x="1942" y="779"/>
                  </a:lnTo>
                  <a:lnTo>
                    <a:pt x="1942" y="779"/>
                  </a:lnTo>
                  <a:lnTo>
                    <a:pt x="1940" y="776"/>
                  </a:lnTo>
                  <a:lnTo>
                    <a:pt x="1938" y="774"/>
                  </a:lnTo>
                  <a:lnTo>
                    <a:pt x="1938" y="774"/>
                  </a:lnTo>
                  <a:lnTo>
                    <a:pt x="1935" y="774"/>
                  </a:lnTo>
                  <a:lnTo>
                    <a:pt x="1933" y="774"/>
                  </a:lnTo>
                  <a:lnTo>
                    <a:pt x="1928" y="772"/>
                  </a:lnTo>
                  <a:lnTo>
                    <a:pt x="1923" y="772"/>
                  </a:lnTo>
                  <a:lnTo>
                    <a:pt x="1919" y="772"/>
                  </a:lnTo>
                  <a:lnTo>
                    <a:pt x="1916" y="772"/>
                  </a:lnTo>
                  <a:lnTo>
                    <a:pt x="1912" y="769"/>
                  </a:lnTo>
                  <a:lnTo>
                    <a:pt x="1907" y="769"/>
                  </a:lnTo>
                  <a:lnTo>
                    <a:pt x="1900" y="767"/>
                  </a:lnTo>
                  <a:lnTo>
                    <a:pt x="1897" y="767"/>
                  </a:lnTo>
                  <a:lnTo>
                    <a:pt x="1897" y="767"/>
                  </a:lnTo>
                  <a:lnTo>
                    <a:pt x="1897" y="767"/>
                  </a:lnTo>
                  <a:lnTo>
                    <a:pt x="1893" y="767"/>
                  </a:lnTo>
                  <a:lnTo>
                    <a:pt x="1890" y="769"/>
                  </a:lnTo>
                  <a:lnTo>
                    <a:pt x="1888" y="769"/>
                  </a:lnTo>
                  <a:lnTo>
                    <a:pt x="1888" y="769"/>
                  </a:lnTo>
                  <a:lnTo>
                    <a:pt x="1888" y="767"/>
                  </a:lnTo>
                  <a:lnTo>
                    <a:pt x="1888" y="764"/>
                  </a:lnTo>
                  <a:lnTo>
                    <a:pt x="1888" y="764"/>
                  </a:lnTo>
                  <a:lnTo>
                    <a:pt x="1886" y="762"/>
                  </a:lnTo>
                  <a:lnTo>
                    <a:pt x="1886" y="762"/>
                  </a:lnTo>
                  <a:lnTo>
                    <a:pt x="1883" y="762"/>
                  </a:lnTo>
                  <a:lnTo>
                    <a:pt x="1883" y="760"/>
                  </a:lnTo>
                  <a:lnTo>
                    <a:pt x="1883" y="760"/>
                  </a:lnTo>
                  <a:lnTo>
                    <a:pt x="1883" y="760"/>
                  </a:lnTo>
                  <a:lnTo>
                    <a:pt x="1883" y="757"/>
                  </a:lnTo>
                  <a:lnTo>
                    <a:pt x="1883" y="757"/>
                  </a:lnTo>
                  <a:lnTo>
                    <a:pt x="1876" y="757"/>
                  </a:lnTo>
                  <a:lnTo>
                    <a:pt x="1874" y="746"/>
                  </a:lnTo>
                  <a:lnTo>
                    <a:pt x="1869" y="746"/>
                  </a:lnTo>
                  <a:lnTo>
                    <a:pt x="1864" y="746"/>
                  </a:lnTo>
                  <a:lnTo>
                    <a:pt x="1864" y="743"/>
                  </a:lnTo>
                  <a:lnTo>
                    <a:pt x="1864" y="738"/>
                  </a:lnTo>
                  <a:lnTo>
                    <a:pt x="1862" y="734"/>
                  </a:lnTo>
                  <a:lnTo>
                    <a:pt x="1857" y="731"/>
                  </a:lnTo>
                  <a:lnTo>
                    <a:pt x="1852" y="729"/>
                  </a:lnTo>
                  <a:lnTo>
                    <a:pt x="1850" y="724"/>
                  </a:lnTo>
                  <a:lnTo>
                    <a:pt x="1845" y="722"/>
                  </a:lnTo>
                  <a:lnTo>
                    <a:pt x="1841" y="717"/>
                  </a:lnTo>
                  <a:lnTo>
                    <a:pt x="1836" y="710"/>
                  </a:lnTo>
                  <a:lnTo>
                    <a:pt x="1831" y="708"/>
                  </a:lnTo>
                  <a:lnTo>
                    <a:pt x="1824" y="701"/>
                  </a:lnTo>
                  <a:lnTo>
                    <a:pt x="1817" y="693"/>
                  </a:lnTo>
                  <a:lnTo>
                    <a:pt x="1810" y="686"/>
                  </a:lnTo>
                  <a:lnTo>
                    <a:pt x="1805" y="684"/>
                  </a:lnTo>
                  <a:lnTo>
                    <a:pt x="1808" y="679"/>
                  </a:lnTo>
                  <a:lnTo>
                    <a:pt x="1793" y="672"/>
                  </a:lnTo>
                  <a:lnTo>
                    <a:pt x="1786" y="667"/>
                  </a:lnTo>
                  <a:lnTo>
                    <a:pt x="1772" y="663"/>
                  </a:lnTo>
                  <a:lnTo>
                    <a:pt x="1770" y="660"/>
                  </a:lnTo>
                  <a:lnTo>
                    <a:pt x="1770" y="658"/>
                  </a:lnTo>
                  <a:lnTo>
                    <a:pt x="1767" y="658"/>
                  </a:lnTo>
                  <a:lnTo>
                    <a:pt x="1765" y="653"/>
                  </a:lnTo>
                  <a:lnTo>
                    <a:pt x="1760" y="651"/>
                  </a:lnTo>
                  <a:lnTo>
                    <a:pt x="1758" y="651"/>
                  </a:lnTo>
                  <a:lnTo>
                    <a:pt x="1753" y="648"/>
                  </a:lnTo>
                  <a:lnTo>
                    <a:pt x="1753" y="646"/>
                  </a:lnTo>
                  <a:lnTo>
                    <a:pt x="1744" y="646"/>
                  </a:lnTo>
                  <a:lnTo>
                    <a:pt x="1741" y="641"/>
                  </a:lnTo>
                  <a:lnTo>
                    <a:pt x="1741" y="639"/>
                  </a:lnTo>
                  <a:lnTo>
                    <a:pt x="1739" y="639"/>
                  </a:lnTo>
                  <a:lnTo>
                    <a:pt x="1739" y="637"/>
                  </a:lnTo>
                  <a:lnTo>
                    <a:pt x="1739" y="634"/>
                  </a:lnTo>
                  <a:lnTo>
                    <a:pt x="1737" y="630"/>
                  </a:lnTo>
                  <a:lnTo>
                    <a:pt x="1734" y="627"/>
                  </a:lnTo>
                  <a:lnTo>
                    <a:pt x="1732" y="627"/>
                  </a:lnTo>
                  <a:lnTo>
                    <a:pt x="1729" y="625"/>
                  </a:lnTo>
                  <a:lnTo>
                    <a:pt x="1729" y="622"/>
                  </a:lnTo>
                  <a:lnTo>
                    <a:pt x="1725" y="622"/>
                  </a:lnTo>
                  <a:lnTo>
                    <a:pt x="1720" y="620"/>
                  </a:lnTo>
                  <a:lnTo>
                    <a:pt x="1708" y="632"/>
                  </a:lnTo>
                  <a:lnTo>
                    <a:pt x="1703" y="634"/>
                  </a:lnTo>
                  <a:lnTo>
                    <a:pt x="1701" y="637"/>
                  </a:lnTo>
                  <a:lnTo>
                    <a:pt x="1699" y="639"/>
                  </a:lnTo>
                  <a:lnTo>
                    <a:pt x="1703" y="639"/>
                  </a:lnTo>
                  <a:lnTo>
                    <a:pt x="1703" y="641"/>
                  </a:lnTo>
                  <a:lnTo>
                    <a:pt x="1703" y="646"/>
                  </a:lnTo>
                  <a:lnTo>
                    <a:pt x="1699" y="648"/>
                  </a:lnTo>
                  <a:lnTo>
                    <a:pt x="1696" y="646"/>
                  </a:lnTo>
                  <a:lnTo>
                    <a:pt x="1701" y="658"/>
                  </a:lnTo>
                  <a:lnTo>
                    <a:pt x="1699" y="665"/>
                  </a:lnTo>
                  <a:lnTo>
                    <a:pt x="1692" y="667"/>
                  </a:lnTo>
                  <a:lnTo>
                    <a:pt x="1680" y="682"/>
                  </a:lnTo>
                  <a:lnTo>
                    <a:pt x="1677" y="686"/>
                  </a:lnTo>
                  <a:lnTo>
                    <a:pt x="1675" y="689"/>
                  </a:lnTo>
                  <a:lnTo>
                    <a:pt x="1675" y="682"/>
                  </a:lnTo>
                  <a:lnTo>
                    <a:pt x="1668" y="670"/>
                  </a:lnTo>
                  <a:lnTo>
                    <a:pt x="1651" y="658"/>
                  </a:lnTo>
                  <a:lnTo>
                    <a:pt x="1630" y="646"/>
                  </a:lnTo>
                  <a:lnTo>
                    <a:pt x="1628" y="644"/>
                  </a:lnTo>
                  <a:lnTo>
                    <a:pt x="1625" y="637"/>
                  </a:lnTo>
                  <a:lnTo>
                    <a:pt x="1614" y="634"/>
                  </a:lnTo>
                  <a:lnTo>
                    <a:pt x="1609" y="630"/>
                  </a:lnTo>
                  <a:lnTo>
                    <a:pt x="1609" y="615"/>
                  </a:lnTo>
                  <a:lnTo>
                    <a:pt x="1609" y="613"/>
                  </a:lnTo>
                  <a:lnTo>
                    <a:pt x="1590" y="618"/>
                  </a:lnTo>
                  <a:lnTo>
                    <a:pt x="1585" y="630"/>
                  </a:lnTo>
                  <a:lnTo>
                    <a:pt x="1569" y="625"/>
                  </a:lnTo>
                  <a:lnTo>
                    <a:pt x="1569" y="630"/>
                  </a:lnTo>
                  <a:lnTo>
                    <a:pt x="1552" y="627"/>
                  </a:lnTo>
                  <a:lnTo>
                    <a:pt x="1552" y="620"/>
                  </a:lnTo>
                  <a:lnTo>
                    <a:pt x="1550" y="611"/>
                  </a:lnTo>
                  <a:lnTo>
                    <a:pt x="1547" y="601"/>
                  </a:lnTo>
                  <a:lnTo>
                    <a:pt x="1545" y="594"/>
                  </a:lnTo>
                  <a:lnTo>
                    <a:pt x="1545" y="585"/>
                  </a:lnTo>
                  <a:lnTo>
                    <a:pt x="1543" y="575"/>
                  </a:lnTo>
                  <a:lnTo>
                    <a:pt x="1540" y="568"/>
                  </a:lnTo>
                  <a:lnTo>
                    <a:pt x="1540" y="559"/>
                  </a:lnTo>
                  <a:lnTo>
                    <a:pt x="1538" y="549"/>
                  </a:lnTo>
                  <a:lnTo>
                    <a:pt x="1533" y="532"/>
                  </a:lnTo>
                  <a:lnTo>
                    <a:pt x="1533" y="525"/>
                  </a:lnTo>
                  <a:lnTo>
                    <a:pt x="1531" y="516"/>
                  </a:lnTo>
                  <a:lnTo>
                    <a:pt x="1528" y="506"/>
                  </a:lnTo>
                  <a:lnTo>
                    <a:pt x="1526" y="499"/>
                  </a:lnTo>
                  <a:lnTo>
                    <a:pt x="1526" y="490"/>
                  </a:lnTo>
                  <a:lnTo>
                    <a:pt x="1524" y="480"/>
                  </a:lnTo>
                  <a:lnTo>
                    <a:pt x="1521" y="473"/>
                  </a:lnTo>
                  <a:lnTo>
                    <a:pt x="1521" y="464"/>
                  </a:lnTo>
                  <a:lnTo>
                    <a:pt x="1519" y="454"/>
                  </a:lnTo>
                  <a:lnTo>
                    <a:pt x="1517" y="447"/>
                  </a:lnTo>
                  <a:lnTo>
                    <a:pt x="1514" y="438"/>
                  </a:lnTo>
                  <a:lnTo>
                    <a:pt x="1514" y="428"/>
                  </a:lnTo>
                  <a:lnTo>
                    <a:pt x="1512" y="421"/>
                  </a:lnTo>
                  <a:lnTo>
                    <a:pt x="1509" y="412"/>
                  </a:lnTo>
                  <a:lnTo>
                    <a:pt x="1509" y="405"/>
                  </a:lnTo>
                  <a:lnTo>
                    <a:pt x="1507" y="395"/>
                  </a:lnTo>
                  <a:lnTo>
                    <a:pt x="1505" y="386"/>
                  </a:lnTo>
                  <a:lnTo>
                    <a:pt x="1502" y="379"/>
                  </a:lnTo>
                  <a:lnTo>
                    <a:pt x="1502" y="369"/>
                  </a:lnTo>
                  <a:lnTo>
                    <a:pt x="1495" y="334"/>
                  </a:lnTo>
                  <a:lnTo>
                    <a:pt x="1493" y="327"/>
                  </a:lnTo>
                  <a:lnTo>
                    <a:pt x="1491" y="310"/>
                  </a:lnTo>
                  <a:lnTo>
                    <a:pt x="1488" y="301"/>
                  </a:lnTo>
                  <a:lnTo>
                    <a:pt x="1483" y="284"/>
                  </a:lnTo>
                  <a:lnTo>
                    <a:pt x="1483" y="275"/>
                  </a:lnTo>
                  <a:lnTo>
                    <a:pt x="1481" y="265"/>
                  </a:lnTo>
                  <a:lnTo>
                    <a:pt x="1479" y="258"/>
                  </a:lnTo>
                  <a:lnTo>
                    <a:pt x="1479" y="248"/>
                  </a:lnTo>
                  <a:lnTo>
                    <a:pt x="1474" y="232"/>
                  </a:lnTo>
                  <a:lnTo>
                    <a:pt x="1472" y="222"/>
                  </a:lnTo>
                  <a:lnTo>
                    <a:pt x="1472" y="215"/>
                  </a:lnTo>
                  <a:lnTo>
                    <a:pt x="1469" y="206"/>
                  </a:lnTo>
                  <a:lnTo>
                    <a:pt x="1467" y="189"/>
                  </a:lnTo>
                  <a:lnTo>
                    <a:pt x="1465" y="180"/>
                  </a:lnTo>
                  <a:lnTo>
                    <a:pt x="1462" y="173"/>
                  </a:lnTo>
                  <a:lnTo>
                    <a:pt x="1460" y="154"/>
                  </a:lnTo>
                  <a:lnTo>
                    <a:pt x="1455" y="137"/>
                  </a:lnTo>
                  <a:lnTo>
                    <a:pt x="1455" y="130"/>
                  </a:lnTo>
                  <a:lnTo>
                    <a:pt x="1453" y="121"/>
                  </a:lnTo>
                  <a:lnTo>
                    <a:pt x="1450" y="114"/>
                  </a:lnTo>
                  <a:lnTo>
                    <a:pt x="1448" y="104"/>
                  </a:lnTo>
                  <a:lnTo>
                    <a:pt x="1448" y="95"/>
                  </a:lnTo>
                  <a:lnTo>
                    <a:pt x="1446" y="88"/>
                  </a:lnTo>
                  <a:lnTo>
                    <a:pt x="1443" y="78"/>
                  </a:lnTo>
                  <a:lnTo>
                    <a:pt x="1443" y="78"/>
                  </a:lnTo>
                  <a:lnTo>
                    <a:pt x="1436" y="78"/>
                  </a:lnTo>
                  <a:lnTo>
                    <a:pt x="1436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80"/>
                  </a:lnTo>
                  <a:lnTo>
                    <a:pt x="1439" y="80"/>
                  </a:lnTo>
                  <a:lnTo>
                    <a:pt x="1436" y="80"/>
                  </a:lnTo>
                  <a:lnTo>
                    <a:pt x="1434" y="80"/>
                  </a:lnTo>
                  <a:lnTo>
                    <a:pt x="1434" y="78"/>
                  </a:lnTo>
                  <a:lnTo>
                    <a:pt x="1434" y="78"/>
                  </a:lnTo>
                  <a:lnTo>
                    <a:pt x="1431" y="76"/>
                  </a:lnTo>
                  <a:lnTo>
                    <a:pt x="1431" y="76"/>
                  </a:lnTo>
                  <a:lnTo>
                    <a:pt x="1429" y="76"/>
                  </a:lnTo>
                  <a:lnTo>
                    <a:pt x="1424" y="73"/>
                  </a:lnTo>
                  <a:lnTo>
                    <a:pt x="1424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0" y="73"/>
                  </a:lnTo>
                  <a:lnTo>
                    <a:pt x="1420" y="71"/>
                  </a:lnTo>
                  <a:lnTo>
                    <a:pt x="1420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3" y="71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08" y="66"/>
                  </a:lnTo>
                  <a:lnTo>
                    <a:pt x="1408" y="64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4"/>
                  </a:lnTo>
                  <a:lnTo>
                    <a:pt x="1408" y="64"/>
                  </a:lnTo>
                  <a:lnTo>
                    <a:pt x="1405" y="64"/>
                  </a:lnTo>
                  <a:lnTo>
                    <a:pt x="1401" y="61"/>
                  </a:lnTo>
                  <a:lnTo>
                    <a:pt x="1398" y="61"/>
                  </a:lnTo>
                  <a:lnTo>
                    <a:pt x="1401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6" y="61"/>
                  </a:lnTo>
                  <a:lnTo>
                    <a:pt x="1396" y="61"/>
                  </a:lnTo>
                  <a:lnTo>
                    <a:pt x="1396" y="61"/>
                  </a:lnTo>
                  <a:lnTo>
                    <a:pt x="1394" y="61"/>
                  </a:lnTo>
                  <a:lnTo>
                    <a:pt x="1394" y="59"/>
                  </a:lnTo>
                  <a:lnTo>
                    <a:pt x="1394" y="59"/>
                  </a:lnTo>
                  <a:lnTo>
                    <a:pt x="1391" y="59"/>
                  </a:lnTo>
                  <a:lnTo>
                    <a:pt x="1391" y="59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91" y="64"/>
                  </a:lnTo>
                  <a:lnTo>
                    <a:pt x="1394" y="64"/>
                  </a:lnTo>
                  <a:lnTo>
                    <a:pt x="1391" y="64"/>
                  </a:lnTo>
                  <a:lnTo>
                    <a:pt x="1391" y="64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59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4" y="64"/>
                  </a:lnTo>
                  <a:lnTo>
                    <a:pt x="1384" y="61"/>
                  </a:lnTo>
                  <a:lnTo>
                    <a:pt x="1382" y="61"/>
                  </a:lnTo>
                  <a:lnTo>
                    <a:pt x="1382" y="61"/>
                  </a:lnTo>
                  <a:lnTo>
                    <a:pt x="1382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71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0" y="69"/>
                  </a:lnTo>
                  <a:lnTo>
                    <a:pt x="1368" y="69"/>
                  </a:lnTo>
                  <a:lnTo>
                    <a:pt x="1368" y="71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0" y="73"/>
                  </a:lnTo>
                  <a:lnTo>
                    <a:pt x="1360" y="71"/>
                  </a:lnTo>
                  <a:lnTo>
                    <a:pt x="1360" y="71"/>
                  </a:lnTo>
                  <a:lnTo>
                    <a:pt x="1358" y="73"/>
                  </a:lnTo>
                  <a:lnTo>
                    <a:pt x="1353" y="73"/>
                  </a:lnTo>
                  <a:lnTo>
                    <a:pt x="1351" y="73"/>
                  </a:lnTo>
                  <a:lnTo>
                    <a:pt x="1351" y="73"/>
                  </a:lnTo>
                  <a:lnTo>
                    <a:pt x="1353" y="71"/>
                  </a:lnTo>
                  <a:lnTo>
                    <a:pt x="1353" y="71"/>
                  </a:lnTo>
                  <a:lnTo>
                    <a:pt x="1353" y="71"/>
                  </a:lnTo>
                  <a:lnTo>
                    <a:pt x="1351" y="71"/>
                  </a:lnTo>
                  <a:lnTo>
                    <a:pt x="1349" y="71"/>
                  </a:lnTo>
                  <a:lnTo>
                    <a:pt x="1349" y="71"/>
                  </a:lnTo>
                  <a:lnTo>
                    <a:pt x="1349" y="71"/>
                  </a:lnTo>
                  <a:lnTo>
                    <a:pt x="1346" y="71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2" y="66"/>
                  </a:lnTo>
                  <a:lnTo>
                    <a:pt x="1342" y="66"/>
                  </a:lnTo>
                  <a:lnTo>
                    <a:pt x="1339" y="64"/>
                  </a:lnTo>
                  <a:lnTo>
                    <a:pt x="1337" y="64"/>
                  </a:lnTo>
                  <a:lnTo>
                    <a:pt x="1339" y="66"/>
                  </a:lnTo>
                  <a:lnTo>
                    <a:pt x="1337" y="66"/>
                  </a:lnTo>
                  <a:lnTo>
                    <a:pt x="1337" y="64"/>
                  </a:lnTo>
                  <a:lnTo>
                    <a:pt x="1337" y="64"/>
                  </a:lnTo>
                  <a:lnTo>
                    <a:pt x="1337" y="66"/>
                  </a:lnTo>
                  <a:lnTo>
                    <a:pt x="1337" y="66"/>
                  </a:lnTo>
                  <a:lnTo>
                    <a:pt x="1334" y="66"/>
                  </a:lnTo>
                  <a:lnTo>
                    <a:pt x="1330" y="64"/>
                  </a:lnTo>
                  <a:lnTo>
                    <a:pt x="1327" y="64"/>
                  </a:lnTo>
                  <a:lnTo>
                    <a:pt x="1320" y="66"/>
                  </a:lnTo>
                  <a:lnTo>
                    <a:pt x="1318" y="66"/>
                  </a:lnTo>
                  <a:lnTo>
                    <a:pt x="1318" y="66"/>
                  </a:lnTo>
                  <a:lnTo>
                    <a:pt x="1318" y="66"/>
                  </a:lnTo>
                  <a:lnTo>
                    <a:pt x="1313" y="69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06" y="66"/>
                  </a:lnTo>
                  <a:lnTo>
                    <a:pt x="1301" y="66"/>
                  </a:lnTo>
                  <a:lnTo>
                    <a:pt x="1299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7" y="64"/>
                  </a:lnTo>
                  <a:lnTo>
                    <a:pt x="1297" y="64"/>
                  </a:lnTo>
                  <a:lnTo>
                    <a:pt x="1297" y="64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59"/>
                  </a:lnTo>
                  <a:lnTo>
                    <a:pt x="1290" y="59"/>
                  </a:lnTo>
                  <a:lnTo>
                    <a:pt x="1290" y="59"/>
                  </a:lnTo>
                  <a:lnTo>
                    <a:pt x="1287" y="59"/>
                  </a:lnTo>
                  <a:lnTo>
                    <a:pt x="1287" y="61"/>
                  </a:lnTo>
                  <a:lnTo>
                    <a:pt x="1285" y="61"/>
                  </a:lnTo>
                  <a:lnTo>
                    <a:pt x="1282" y="61"/>
                  </a:lnTo>
                  <a:lnTo>
                    <a:pt x="1282" y="59"/>
                  </a:lnTo>
                  <a:lnTo>
                    <a:pt x="1282" y="59"/>
                  </a:lnTo>
                  <a:lnTo>
                    <a:pt x="1282" y="59"/>
                  </a:lnTo>
                  <a:lnTo>
                    <a:pt x="1282" y="57"/>
                  </a:lnTo>
                  <a:lnTo>
                    <a:pt x="1280" y="57"/>
                  </a:lnTo>
                  <a:lnTo>
                    <a:pt x="1280" y="57"/>
                  </a:lnTo>
                  <a:lnTo>
                    <a:pt x="1280" y="57"/>
                  </a:lnTo>
                  <a:lnTo>
                    <a:pt x="1278" y="54"/>
                  </a:lnTo>
                  <a:lnTo>
                    <a:pt x="1278" y="54"/>
                  </a:lnTo>
                  <a:lnTo>
                    <a:pt x="1278" y="57"/>
                  </a:lnTo>
                  <a:lnTo>
                    <a:pt x="1275" y="57"/>
                  </a:lnTo>
                  <a:lnTo>
                    <a:pt x="1275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1" y="54"/>
                  </a:lnTo>
                  <a:lnTo>
                    <a:pt x="1266" y="52"/>
                  </a:lnTo>
                  <a:lnTo>
                    <a:pt x="1263" y="52"/>
                  </a:lnTo>
                  <a:lnTo>
                    <a:pt x="1266" y="52"/>
                  </a:lnTo>
                  <a:lnTo>
                    <a:pt x="1263" y="52"/>
                  </a:lnTo>
                  <a:lnTo>
                    <a:pt x="1261" y="52"/>
                  </a:lnTo>
                  <a:lnTo>
                    <a:pt x="1261" y="52"/>
                  </a:lnTo>
                  <a:lnTo>
                    <a:pt x="1261" y="52"/>
                  </a:lnTo>
                  <a:lnTo>
                    <a:pt x="1263" y="52"/>
                  </a:lnTo>
                  <a:lnTo>
                    <a:pt x="1263" y="52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2"/>
                  </a:lnTo>
                  <a:lnTo>
                    <a:pt x="1256" y="52"/>
                  </a:lnTo>
                  <a:lnTo>
                    <a:pt x="1256" y="52"/>
                  </a:lnTo>
                  <a:lnTo>
                    <a:pt x="1256" y="52"/>
                  </a:lnTo>
                  <a:lnTo>
                    <a:pt x="1254" y="52"/>
                  </a:lnTo>
                  <a:lnTo>
                    <a:pt x="1254" y="52"/>
                  </a:lnTo>
                  <a:lnTo>
                    <a:pt x="1249" y="57"/>
                  </a:lnTo>
                  <a:lnTo>
                    <a:pt x="1247" y="57"/>
                  </a:lnTo>
                  <a:lnTo>
                    <a:pt x="1245" y="59"/>
                  </a:lnTo>
                  <a:lnTo>
                    <a:pt x="1242" y="59"/>
                  </a:lnTo>
                  <a:lnTo>
                    <a:pt x="1242" y="57"/>
                  </a:lnTo>
                  <a:lnTo>
                    <a:pt x="1245" y="54"/>
                  </a:lnTo>
                  <a:lnTo>
                    <a:pt x="1245" y="54"/>
                  </a:lnTo>
                  <a:lnTo>
                    <a:pt x="1245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4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7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3" y="54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28" y="57"/>
                  </a:lnTo>
                  <a:lnTo>
                    <a:pt x="1228" y="57"/>
                  </a:lnTo>
                  <a:lnTo>
                    <a:pt x="1228" y="59"/>
                  </a:lnTo>
                  <a:lnTo>
                    <a:pt x="1228" y="59"/>
                  </a:lnTo>
                  <a:lnTo>
                    <a:pt x="1228" y="61"/>
                  </a:lnTo>
                  <a:lnTo>
                    <a:pt x="1228" y="61"/>
                  </a:lnTo>
                  <a:lnTo>
                    <a:pt x="1226" y="61"/>
                  </a:lnTo>
                  <a:lnTo>
                    <a:pt x="1226" y="61"/>
                  </a:lnTo>
                  <a:lnTo>
                    <a:pt x="1226" y="59"/>
                  </a:lnTo>
                  <a:lnTo>
                    <a:pt x="1226" y="59"/>
                  </a:lnTo>
                  <a:lnTo>
                    <a:pt x="1223" y="59"/>
                  </a:lnTo>
                  <a:lnTo>
                    <a:pt x="1223" y="59"/>
                  </a:lnTo>
                  <a:lnTo>
                    <a:pt x="1223" y="59"/>
                  </a:lnTo>
                  <a:lnTo>
                    <a:pt x="1221" y="57"/>
                  </a:lnTo>
                  <a:lnTo>
                    <a:pt x="1216" y="59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6" y="52"/>
                  </a:lnTo>
                  <a:lnTo>
                    <a:pt x="1216" y="52"/>
                  </a:lnTo>
                  <a:lnTo>
                    <a:pt x="1216" y="52"/>
                  </a:lnTo>
                  <a:lnTo>
                    <a:pt x="1216" y="50"/>
                  </a:lnTo>
                  <a:lnTo>
                    <a:pt x="1214" y="52"/>
                  </a:lnTo>
                  <a:lnTo>
                    <a:pt x="1211" y="50"/>
                  </a:lnTo>
                  <a:lnTo>
                    <a:pt x="1202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197" y="52"/>
                  </a:lnTo>
                  <a:lnTo>
                    <a:pt x="1197" y="52"/>
                  </a:lnTo>
                  <a:lnTo>
                    <a:pt x="1197" y="50"/>
                  </a:lnTo>
                  <a:lnTo>
                    <a:pt x="1200" y="50"/>
                  </a:lnTo>
                  <a:lnTo>
                    <a:pt x="1200" y="50"/>
                  </a:lnTo>
                  <a:lnTo>
                    <a:pt x="1200" y="50"/>
                  </a:lnTo>
                  <a:lnTo>
                    <a:pt x="1202" y="50"/>
                  </a:lnTo>
                  <a:lnTo>
                    <a:pt x="1202" y="50"/>
                  </a:lnTo>
                  <a:lnTo>
                    <a:pt x="1207" y="50"/>
                  </a:lnTo>
                  <a:lnTo>
                    <a:pt x="1209" y="50"/>
                  </a:lnTo>
                  <a:lnTo>
                    <a:pt x="1209" y="50"/>
                  </a:lnTo>
                  <a:lnTo>
                    <a:pt x="1209" y="50"/>
                  </a:lnTo>
                  <a:lnTo>
                    <a:pt x="1207" y="50"/>
                  </a:lnTo>
                  <a:lnTo>
                    <a:pt x="1204" y="50"/>
                  </a:lnTo>
                  <a:lnTo>
                    <a:pt x="1202" y="47"/>
                  </a:lnTo>
                  <a:lnTo>
                    <a:pt x="1200" y="47"/>
                  </a:lnTo>
                  <a:lnTo>
                    <a:pt x="1200" y="45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202" y="43"/>
                  </a:lnTo>
                  <a:lnTo>
                    <a:pt x="1202" y="43"/>
                  </a:lnTo>
                  <a:lnTo>
                    <a:pt x="1202" y="43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4" y="38"/>
                  </a:lnTo>
                  <a:lnTo>
                    <a:pt x="1207" y="35"/>
                  </a:lnTo>
                  <a:lnTo>
                    <a:pt x="1207" y="35"/>
                  </a:lnTo>
                  <a:lnTo>
                    <a:pt x="1204" y="33"/>
                  </a:lnTo>
                  <a:lnTo>
                    <a:pt x="1200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7" y="33"/>
                  </a:lnTo>
                  <a:lnTo>
                    <a:pt x="1197" y="35"/>
                  </a:lnTo>
                  <a:lnTo>
                    <a:pt x="1195" y="35"/>
                  </a:lnTo>
                  <a:lnTo>
                    <a:pt x="1195" y="35"/>
                  </a:lnTo>
                  <a:lnTo>
                    <a:pt x="1195" y="35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0" y="33"/>
                  </a:lnTo>
                  <a:lnTo>
                    <a:pt x="1190" y="31"/>
                  </a:lnTo>
                  <a:lnTo>
                    <a:pt x="1190" y="31"/>
                  </a:lnTo>
                  <a:lnTo>
                    <a:pt x="1190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5" y="31"/>
                  </a:lnTo>
                  <a:lnTo>
                    <a:pt x="1185" y="31"/>
                  </a:lnTo>
                  <a:lnTo>
                    <a:pt x="1183" y="31"/>
                  </a:lnTo>
                  <a:lnTo>
                    <a:pt x="1183" y="31"/>
                  </a:lnTo>
                  <a:lnTo>
                    <a:pt x="1183" y="31"/>
                  </a:lnTo>
                  <a:lnTo>
                    <a:pt x="1181" y="31"/>
                  </a:lnTo>
                  <a:lnTo>
                    <a:pt x="1178" y="33"/>
                  </a:lnTo>
                  <a:lnTo>
                    <a:pt x="1171" y="31"/>
                  </a:lnTo>
                  <a:lnTo>
                    <a:pt x="1171" y="33"/>
                  </a:lnTo>
                  <a:lnTo>
                    <a:pt x="1171" y="33"/>
                  </a:lnTo>
                  <a:lnTo>
                    <a:pt x="1169" y="35"/>
                  </a:lnTo>
                  <a:lnTo>
                    <a:pt x="1169" y="35"/>
                  </a:lnTo>
                  <a:lnTo>
                    <a:pt x="1167" y="38"/>
                  </a:lnTo>
                  <a:lnTo>
                    <a:pt x="1167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5"/>
                  </a:lnTo>
                  <a:lnTo>
                    <a:pt x="1164" y="35"/>
                  </a:lnTo>
                  <a:lnTo>
                    <a:pt x="1162" y="35"/>
                  </a:lnTo>
                  <a:lnTo>
                    <a:pt x="1162" y="35"/>
                  </a:lnTo>
                  <a:lnTo>
                    <a:pt x="1159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3"/>
                  </a:lnTo>
                  <a:lnTo>
                    <a:pt x="1157" y="33"/>
                  </a:lnTo>
                  <a:lnTo>
                    <a:pt x="1155" y="33"/>
                  </a:lnTo>
                  <a:lnTo>
                    <a:pt x="1152" y="33"/>
                  </a:lnTo>
                  <a:lnTo>
                    <a:pt x="1155" y="31"/>
                  </a:lnTo>
                  <a:lnTo>
                    <a:pt x="1155" y="31"/>
                  </a:lnTo>
                  <a:lnTo>
                    <a:pt x="1157" y="31"/>
                  </a:lnTo>
                  <a:lnTo>
                    <a:pt x="1157" y="31"/>
                  </a:lnTo>
                  <a:lnTo>
                    <a:pt x="1157" y="31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4"/>
                  </a:lnTo>
                  <a:lnTo>
                    <a:pt x="1157" y="24"/>
                  </a:lnTo>
                  <a:lnTo>
                    <a:pt x="1155" y="24"/>
                  </a:lnTo>
                  <a:lnTo>
                    <a:pt x="1155" y="21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21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50" y="24"/>
                  </a:lnTo>
                  <a:lnTo>
                    <a:pt x="1150" y="24"/>
                  </a:lnTo>
                  <a:lnTo>
                    <a:pt x="1148" y="26"/>
                  </a:lnTo>
                  <a:lnTo>
                    <a:pt x="1148" y="24"/>
                  </a:lnTo>
                  <a:lnTo>
                    <a:pt x="1148" y="24"/>
                  </a:lnTo>
                  <a:lnTo>
                    <a:pt x="1148" y="24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48" y="21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50" y="19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21"/>
                  </a:lnTo>
                  <a:lnTo>
                    <a:pt x="1148" y="21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3" y="21"/>
                  </a:lnTo>
                  <a:lnTo>
                    <a:pt x="1145" y="21"/>
                  </a:lnTo>
                  <a:lnTo>
                    <a:pt x="1145" y="21"/>
                  </a:lnTo>
                  <a:lnTo>
                    <a:pt x="1145" y="24"/>
                  </a:lnTo>
                  <a:lnTo>
                    <a:pt x="1145" y="24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4"/>
                  </a:lnTo>
                  <a:lnTo>
                    <a:pt x="1143" y="24"/>
                  </a:lnTo>
                  <a:lnTo>
                    <a:pt x="1143" y="24"/>
                  </a:lnTo>
                  <a:lnTo>
                    <a:pt x="1143" y="24"/>
                  </a:lnTo>
                  <a:lnTo>
                    <a:pt x="1143" y="26"/>
                  </a:lnTo>
                  <a:lnTo>
                    <a:pt x="1143" y="26"/>
                  </a:lnTo>
                  <a:lnTo>
                    <a:pt x="1140" y="26"/>
                  </a:lnTo>
                  <a:lnTo>
                    <a:pt x="1140" y="28"/>
                  </a:lnTo>
                  <a:lnTo>
                    <a:pt x="1138" y="28"/>
                  </a:lnTo>
                  <a:lnTo>
                    <a:pt x="1138" y="28"/>
                  </a:lnTo>
                  <a:lnTo>
                    <a:pt x="1138" y="31"/>
                  </a:lnTo>
                  <a:lnTo>
                    <a:pt x="1138" y="31"/>
                  </a:lnTo>
                  <a:lnTo>
                    <a:pt x="1138" y="33"/>
                  </a:lnTo>
                  <a:lnTo>
                    <a:pt x="1138" y="33"/>
                  </a:lnTo>
                  <a:lnTo>
                    <a:pt x="1138" y="33"/>
                  </a:lnTo>
                  <a:lnTo>
                    <a:pt x="1138" y="35"/>
                  </a:lnTo>
                  <a:lnTo>
                    <a:pt x="1138" y="35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3" y="35"/>
                  </a:lnTo>
                  <a:lnTo>
                    <a:pt x="1133" y="35"/>
                  </a:lnTo>
                  <a:lnTo>
                    <a:pt x="1133" y="35"/>
                  </a:lnTo>
                  <a:lnTo>
                    <a:pt x="1131" y="35"/>
                  </a:lnTo>
                  <a:lnTo>
                    <a:pt x="1131" y="35"/>
                  </a:lnTo>
                  <a:lnTo>
                    <a:pt x="1131" y="35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29" y="40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5"/>
                  </a:lnTo>
                  <a:lnTo>
                    <a:pt x="1129" y="35"/>
                  </a:lnTo>
                  <a:lnTo>
                    <a:pt x="1129" y="35"/>
                  </a:lnTo>
                  <a:lnTo>
                    <a:pt x="1131" y="35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29" y="33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6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28"/>
                  </a:lnTo>
                  <a:lnTo>
                    <a:pt x="1126" y="31"/>
                  </a:lnTo>
                  <a:lnTo>
                    <a:pt x="1126" y="31"/>
                  </a:lnTo>
                  <a:lnTo>
                    <a:pt x="1126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6" y="26"/>
                  </a:lnTo>
                  <a:lnTo>
                    <a:pt x="1129" y="26"/>
                  </a:lnTo>
                  <a:lnTo>
                    <a:pt x="1129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6" y="26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1"/>
                  </a:lnTo>
                  <a:lnTo>
                    <a:pt x="1136" y="21"/>
                  </a:lnTo>
                  <a:lnTo>
                    <a:pt x="1138" y="21"/>
                  </a:lnTo>
                  <a:lnTo>
                    <a:pt x="1138" y="21"/>
                  </a:lnTo>
                  <a:lnTo>
                    <a:pt x="1138" y="19"/>
                  </a:lnTo>
                  <a:lnTo>
                    <a:pt x="1138" y="19"/>
                  </a:lnTo>
                  <a:lnTo>
                    <a:pt x="1138" y="17"/>
                  </a:lnTo>
                  <a:lnTo>
                    <a:pt x="1138" y="17"/>
                  </a:lnTo>
                  <a:lnTo>
                    <a:pt x="1138" y="14"/>
                  </a:lnTo>
                  <a:lnTo>
                    <a:pt x="1133" y="14"/>
                  </a:lnTo>
                  <a:lnTo>
                    <a:pt x="1133" y="12"/>
                  </a:lnTo>
                  <a:lnTo>
                    <a:pt x="1131" y="14"/>
                  </a:lnTo>
                  <a:lnTo>
                    <a:pt x="1131" y="14"/>
                  </a:lnTo>
                  <a:lnTo>
                    <a:pt x="1131" y="14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6" y="9"/>
                  </a:lnTo>
                  <a:lnTo>
                    <a:pt x="1126" y="9"/>
                  </a:lnTo>
                  <a:lnTo>
                    <a:pt x="1122" y="9"/>
                  </a:lnTo>
                  <a:lnTo>
                    <a:pt x="1122" y="9"/>
                  </a:lnTo>
                  <a:lnTo>
                    <a:pt x="1122" y="9"/>
                  </a:lnTo>
                  <a:lnTo>
                    <a:pt x="1122" y="7"/>
                  </a:lnTo>
                  <a:lnTo>
                    <a:pt x="1119" y="7"/>
                  </a:lnTo>
                  <a:lnTo>
                    <a:pt x="1119" y="7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4" y="2"/>
                  </a:lnTo>
                  <a:lnTo>
                    <a:pt x="1122" y="2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19" y="2"/>
                  </a:lnTo>
                  <a:lnTo>
                    <a:pt x="1119" y="2"/>
                  </a:lnTo>
                  <a:lnTo>
                    <a:pt x="1117" y="5"/>
                  </a:lnTo>
                  <a:lnTo>
                    <a:pt x="1114" y="7"/>
                  </a:lnTo>
                  <a:lnTo>
                    <a:pt x="1110" y="12"/>
                  </a:lnTo>
                  <a:lnTo>
                    <a:pt x="1107" y="14"/>
                  </a:lnTo>
                  <a:lnTo>
                    <a:pt x="1105" y="19"/>
                  </a:lnTo>
                  <a:lnTo>
                    <a:pt x="1098" y="26"/>
                  </a:lnTo>
                  <a:lnTo>
                    <a:pt x="1098" y="26"/>
                  </a:lnTo>
                  <a:lnTo>
                    <a:pt x="1098" y="26"/>
                  </a:lnTo>
                  <a:lnTo>
                    <a:pt x="1098" y="28"/>
                  </a:lnTo>
                  <a:lnTo>
                    <a:pt x="1096" y="28"/>
                  </a:lnTo>
                  <a:lnTo>
                    <a:pt x="1091" y="31"/>
                  </a:lnTo>
                  <a:lnTo>
                    <a:pt x="1088" y="33"/>
                  </a:lnTo>
                  <a:lnTo>
                    <a:pt x="1081" y="33"/>
                  </a:lnTo>
                  <a:lnTo>
                    <a:pt x="1079" y="31"/>
                  </a:lnTo>
                  <a:lnTo>
                    <a:pt x="1079" y="31"/>
                  </a:lnTo>
                  <a:lnTo>
                    <a:pt x="1079" y="33"/>
                  </a:lnTo>
                  <a:lnTo>
                    <a:pt x="1079" y="33"/>
                  </a:lnTo>
                  <a:lnTo>
                    <a:pt x="1081" y="33"/>
                  </a:lnTo>
                  <a:lnTo>
                    <a:pt x="1074" y="35"/>
                  </a:lnTo>
                  <a:lnTo>
                    <a:pt x="1067" y="33"/>
                  </a:lnTo>
                  <a:lnTo>
                    <a:pt x="1067" y="33"/>
                  </a:lnTo>
                  <a:lnTo>
                    <a:pt x="1067" y="33"/>
                  </a:lnTo>
                  <a:lnTo>
                    <a:pt x="1070" y="33"/>
                  </a:lnTo>
                  <a:lnTo>
                    <a:pt x="1070" y="35"/>
                  </a:lnTo>
                  <a:lnTo>
                    <a:pt x="1065" y="35"/>
                  </a:lnTo>
                  <a:lnTo>
                    <a:pt x="1065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5" y="40"/>
                  </a:lnTo>
                  <a:lnTo>
                    <a:pt x="1062" y="40"/>
                  </a:lnTo>
                  <a:lnTo>
                    <a:pt x="1062" y="38"/>
                  </a:lnTo>
                  <a:lnTo>
                    <a:pt x="1062" y="38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3"/>
                  </a:lnTo>
                  <a:lnTo>
                    <a:pt x="1060" y="33"/>
                  </a:lnTo>
                  <a:lnTo>
                    <a:pt x="1062" y="33"/>
                  </a:lnTo>
                  <a:lnTo>
                    <a:pt x="1065" y="33"/>
                  </a:lnTo>
                  <a:lnTo>
                    <a:pt x="1065" y="33"/>
                  </a:lnTo>
                  <a:lnTo>
                    <a:pt x="1065" y="31"/>
                  </a:lnTo>
                  <a:lnTo>
                    <a:pt x="1065" y="31"/>
                  </a:lnTo>
                  <a:lnTo>
                    <a:pt x="1060" y="31"/>
                  </a:lnTo>
                  <a:lnTo>
                    <a:pt x="1062" y="31"/>
                  </a:lnTo>
                  <a:lnTo>
                    <a:pt x="1065" y="28"/>
                  </a:lnTo>
                  <a:lnTo>
                    <a:pt x="1065" y="28"/>
                  </a:lnTo>
                  <a:lnTo>
                    <a:pt x="1062" y="28"/>
                  </a:lnTo>
                  <a:lnTo>
                    <a:pt x="1060" y="31"/>
                  </a:lnTo>
                  <a:lnTo>
                    <a:pt x="1060" y="31"/>
                  </a:lnTo>
                  <a:lnTo>
                    <a:pt x="1058" y="31"/>
                  </a:lnTo>
                  <a:lnTo>
                    <a:pt x="1058" y="31"/>
                  </a:lnTo>
                  <a:lnTo>
                    <a:pt x="1058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3" y="35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46" y="40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3"/>
                  </a:lnTo>
                  <a:lnTo>
                    <a:pt x="1051" y="43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7"/>
                  </a:lnTo>
                  <a:lnTo>
                    <a:pt x="1051" y="47"/>
                  </a:lnTo>
                  <a:lnTo>
                    <a:pt x="1051" y="47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62" y="50"/>
                  </a:lnTo>
                  <a:lnTo>
                    <a:pt x="1060" y="50"/>
                  </a:lnTo>
                  <a:lnTo>
                    <a:pt x="1060" y="50"/>
                  </a:lnTo>
                  <a:lnTo>
                    <a:pt x="1060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1" y="52"/>
                  </a:lnTo>
                  <a:lnTo>
                    <a:pt x="1051" y="52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51" y="66"/>
                  </a:lnTo>
                  <a:lnTo>
                    <a:pt x="1051" y="66"/>
                  </a:lnTo>
                  <a:lnTo>
                    <a:pt x="1051" y="69"/>
                  </a:lnTo>
                  <a:lnTo>
                    <a:pt x="1048" y="66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6" y="57"/>
                  </a:lnTo>
                  <a:lnTo>
                    <a:pt x="1046" y="57"/>
                  </a:lnTo>
                  <a:lnTo>
                    <a:pt x="1044" y="59"/>
                  </a:lnTo>
                  <a:lnTo>
                    <a:pt x="1044" y="59"/>
                  </a:lnTo>
                  <a:lnTo>
                    <a:pt x="1044" y="59"/>
                  </a:lnTo>
                  <a:lnTo>
                    <a:pt x="1046" y="57"/>
                  </a:lnTo>
                  <a:lnTo>
                    <a:pt x="1046" y="57"/>
                  </a:lnTo>
                  <a:lnTo>
                    <a:pt x="1046" y="54"/>
                  </a:lnTo>
                  <a:lnTo>
                    <a:pt x="1046" y="54"/>
                  </a:lnTo>
                  <a:lnTo>
                    <a:pt x="1046" y="52"/>
                  </a:lnTo>
                  <a:lnTo>
                    <a:pt x="1048" y="52"/>
                  </a:lnTo>
                  <a:lnTo>
                    <a:pt x="1048" y="52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1044" y="52"/>
                  </a:lnTo>
                  <a:lnTo>
                    <a:pt x="1044" y="52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6" y="50"/>
                  </a:lnTo>
                  <a:lnTo>
                    <a:pt x="1046" y="50"/>
                  </a:lnTo>
                  <a:lnTo>
                    <a:pt x="1046" y="47"/>
                  </a:lnTo>
                  <a:lnTo>
                    <a:pt x="1048" y="50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5"/>
                  </a:lnTo>
                  <a:lnTo>
                    <a:pt x="1036" y="50"/>
                  </a:lnTo>
                  <a:lnTo>
                    <a:pt x="1032" y="52"/>
                  </a:lnTo>
                  <a:lnTo>
                    <a:pt x="1029" y="54"/>
                  </a:lnTo>
                  <a:lnTo>
                    <a:pt x="1029" y="54"/>
                  </a:lnTo>
                  <a:lnTo>
                    <a:pt x="1032" y="52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1029" y="57"/>
                  </a:lnTo>
                  <a:lnTo>
                    <a:pt x="1027" y="57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7" y="59"/>
                  </a:lnTo>
                  <a:lnTo>
                    <a:pt x="1027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0" y="59"/>
                  </a:lnTo>
                  <a:lnTo>
                    <a:pt x="1017" y="61"/>
                  </a:lnTo>
                  <a:lnTo>
                    <a:pt x="1013" y="61"/>
                  </a:lnTo>
                  <a:lnTo>
                    <a:pt x="1013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06" y="66"/>
                  </a:lnTo>
                  <a:lnTo>
                    <a:pt x="1001" y="66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6" y="64"/>
                  </a:lnTo>
                  <a:lnTo>
                    <a:pt x="1006" y="64"/>
                  </a:lnTo>
                  <a:lnTo>
                    <a:pt x="1008" y="64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6" y="59"/>
                  </a:lnTo>
                  <a:lnTo>
                    <a:pt x="1008" y="59"/>
                  </a:lnTo>
                  <a:lnTo>
                    <a:pt x="1010" y="61"/>
                  </a:lnTo>
                  <a:lnTo>
                    <a:pt x="1010" y="59"/>
                  </a:lnTo>
                  <a:lnTo>
                    <a:pt x="1010" y="59"/>
                  </a:lnTo>
                  <a:lnTo>
                    <a:pt x="1008" y="59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3" y="59"/>
                  </a:lnTo>
                  <a:lnTo>
                    <a:pt x="1003" y="59"/>
                  </a:lnTo>
                  <a:lnTo>
                    <a:pt x="1003" y="59"/>
                  </a:lnTo>
                  <a:lnTo>
                    <a:pt x="1001" y="61"/>
                  </a:lnTo>
                  <a:lnTo>
                    <a:pt x="1001" y="61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6" y="66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71"/>
                  </a:lnTo>
                  <a:lnTo>
                    <a:pt x="996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1" y="73"/>
                  </a:lnTo>
                  <a:lnTo>
                    <a:pt x="991" y="76"/>
                  </a:lnTo>
                  <a:lnTo>
                    <a:pt x="991" y="76"/>
                  </a:lnTo>
                  <a:lnTo>
                    <a:pt x="989" y="76"/>
                  </a:lnTo>
                  <a:lnTo>
                    <a:pt x="987" y="78"/>
                  </a:lnTo>
                  <a:lnTo>
                    <a:pt x="987" y="80"/>
                  </a:lnTo>
                  <a:lnTo>
                    <a:pt x="987" y="80"/>
                  </a:lnTo>
                  <a:lnTo>
                    <a:pt x="984" y="80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2"/>
                  </a:lnTo>
                  <a:lnTo>
                    <a:pt x="977" y="92"/>
                  </a:lnTo>
                  <a:lnTo>
                    <a:pt x="977" y="92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5" y="95"/>
                  </a:lnTo>
                  <a:lnTo>
                    <a:pt x="975" y="95"/>
                  </a:lnTo>
                  <a:lnTo>
                    <a:pt x="977" y="95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9"/>
                  </a:lnTo>
                  <a:lnTo>
                    <a:pt x="977" y="99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6"/>
                  </a:lnTo>
                  <a:lnTo>
                    <a:pt x="975" y="106"/>
                  </a:lnTo>
                  <a:lnTo>
                    <a:pt x="975" y="106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0" y="111"/>
                  </a:lnTo>
                  <a:lnTo>
                    <a:pt x="970" y="114"/>
                  </a:lnTo>
                  <a:lnTo>
                    <a:pt x="970" y="111"/>
                  </a:lnTo>
                  <a:lnTo>
                    <a:pt x="970" y="111"/>
                  </a:lnTo>
                  <a:lnTo>
                    <a:pt x="975" y="106"/>
                  </a:lnTo>
                  <a:lnTo>
                    <a:pt x="973" y="104"/>
                  </a:lnTo>
                  <a:lnTo>
                    <a:pt x="973" y="106"/>
                  </a:lnTo>
                  <a:lnTo>
                    <a:pt x="970" y="111"/>
                  </a:lnTo>
                  <a:lnTo>
                    <a:pt x="970" y="111"/>
                  </a:lnTo>
                  <a:lnTo>
                    <a:pt x="961" y="123"/>
                  </a:lnTo>
                  <a:lnTo>
                    <a:pt x="956" y="125"/>
                  </a:lnTo>
                  <a:lnTo>
                    <a:pt x="956" y="125"/>
                  </a:lnTo>
                  <a:lnTo>
                    <a:pt x="954" y="128"/>
                  </a:lnTo>
                  <a:lnTo>
                    <a:pt x="954" y="128"/>
                  </a:lnTo>
                  <a:lnTo>
                    <a:pt x="949" y="128"/>
                  </a:lnTo>
                  <a:lnTo>
                    <a:pt x="949" y="130"/>
                  </a:lnTo>
                  <a:lnTo>
                    <a:pt x="947" y="130"/>
                  </a:lnTo>
                  <a:lnTo>
                    <a:pt x="944" y="130"/>
                  </a:lnTo>
                  <a:lnTo>
                    <a:pt x="935" y="130"/>
                  </a:lnTo>
                  <a:lnTo>
                    <a:pt x="928" y="130"/>
                  </a:lnTo>
                  <a:lnTo>
                    <a:pt x="923" y="130"/>
                  </a:lnTo>
                  <a:lnTo>
                    <a:pt x="916" y="130"/>
                  </a:lnTo>
                  <a:lnTo>
                    <a:pt x="911" y="128"/>
                  </a:lnTo>
                  <a:lnTo>
                    <a:pt x="909" y="128"/>
                  </a:lnTo>
                  <a:lnTo>
                    <a:pt x="906" y="125"/>
                  </a:lnTo>
                  <a:lnTo>
                    <a:pt x="904" y="125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2" y="130"/>
                  </a:lnTo>
                  <a:lnTo>
                    <a:pt x="902" y="132"/>
                  </a:lnTo>
                  <a:lnTo>
                    <a:pt x="902" y="135"/>
                  </a:lnTo>
                  <a:lnTo>
                    <a:pt x="902" y="135"/>
                  </a:lnTo>
                  <a:lnTo>
                    <a:pt x="902" y="137"/>
                  </a:lnTo>
                  <a:lnTo>
                    <a:pt x="902" y="137"/>
                  </a:lnTo>
                  <a:lnTo>
                    <a:pt x="902" y="137"/>
                  </a:lnTo>
                  <a:lnTo>
                    <a:pt x="902" y="140"/>
                  </a:lnTo>
                  <a:lnTo>
                    <a:pt x="902" y="140"/>
                  </a:lnTo>
                  <a:lnTo>
                    <a:pt x="902" y="140"/>
                  </a:lnTo>
                  <a:lnTo>
                    <a:pt x="899" y="140"/>
                  </a:lnTo>
                  <a:lnTo>
                    <a:pt x="902" y="140"/>
                  </a:lnTo>
                  <a:lnTo>
                    <a:pt x="899" y="142"/>
                  </a:lnTo>
                  <a:lnTo>
                    <a:pt x="899" y="142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7"/>
                  </a:lnTo>
                  <a:lnTo>
                    <a:pt x="897" y="147"/>
                  </a:lnTo>
                  <a:lnTo>
                    <a:pt x="897" y="147"/>
                  </a:lnTo>
                  <a:lnTo>
                    <a:pt x="897" y="149"/>
                  </a:lnTo>
                  <a:lnTo>
                    <a:pt x="897" y="149"/>
                  </a:lnTo>
                  <a:lnTo>
                    <a:pt x="897" y="151"/>
                  </a:lnTo>
                  <a:lnTo>
                    <a:pt x="895" y="151"/>
                  </a:lnTo>
                  <a:lnTo>
                    <a:pt x="895" y="151"/>
                  </a:lnTo>
                  <a:lnTo>
                    <a:pt x="895" y="154"/>
                  </a:lnTo>
                  <a:lnTo>
                    <a:pt x="897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2" y="154"/>
                  </a:lnTo>
                  <a:lnTo>
                    <a:pt x="892" y="154"/>
                  </a:lnTo>
                  <a:lnTo>
                    <a:pt x="890" y="156"/>
                  </a:lnTo>
                  <a:lnTo>
                    <a:pt x="887" y="156"/>
                  </a:lnTo>
                  <a:lnTo>
                    <a:pt x="885" y="154"/>
                  </a:lnTo>
                  <a:lnTo>
                    <a:pt x="887" y="154"/>
                  </a:lnTo>
                  <a:lnTo>
                    <a:pt x="892" y="154"/>
                  </a:lnTo>
                  <a:lnTo>
                    <a:pt x="892" y="151"/>
                  </a:lnTo>
                  <a:lnTo>
                    <a:pt x="892" y="151"/>
                  </a:lnTo>
                  <a:lnTo>
                    <a:pt x="890" y="154"/>
                  </a:lnTo>
                  <a:lnTo>
                    <a:pt x="885" y="154"/>
                  </a:lnTo>
                  <a:lnTo>
                    <a:pt x="885" y="156"/>
                  </a:lnTo>
                  <a:lnTo>
                    <a:pt x="885" y="156"/>
                  </a:lnTo>
                  <a:lnTo>
                    <a:pt x="885" y="156"/>
                  </a:lnTo>
                  <a:lnTo>
                    <a:pt x="887" y="156"/>
                  </a:lnTo>
                  <a:lnTo>
                    <a:pt x="895" y="161"/>
                  </a:lnTo>
                  <a:lnTo>
                    <a:pt x="897" y="163"/>
                  </a:lnTo>
                  <a:lnTo>
                    <a:pt x="899" y="166"/>
                  </a:lnTo>
                  <a:lnTo>
                    <a:pt x="899" y="166"/>
                  </a:lnTo>
                  <a:lnTo>
                    <a:pt x="899" y="166"/>
                  </a:lnTo>
                  <a:lnTo>
                    <a:pt x="899" y="168"/>
                  </a:lnTo>
                  <a:lnTo>
                    <a:pt x="899" y="170"/>
                  </a:lnTo>
                  <a:lnTo>
                    <a:pt x="902" y="170"/>
                  </a:lnTo>
                  <a:lnTo>
                    <a:pt x="904" y="173"/>
                  </a:lnTo>
                  <a:lnTo>
                    <a:pt x="909" y="175"/>
                  </a:lnTo>
                  <a:lnTo>
                    <a:pt x="911" y="177"/>
                  </a:lnTo>
                  <a:lnTo>
                    <a:pt x="916" y="182"/>
                  </a:lnTo>
                  <a:lnTo>
                    <a:pt x="918" y="187"/>
                  </a:lnTo>
                  <a:lnTo>
                    <a:pt x="923" y="192"/>
                  </a:lnTo>
                  <a:lnTo>
                    <a:pt x="923" y="194"/>
                  </a:lnTo>
                  <a:lnTo>
                    <a:pt x="925" y="194"/>
                  </a:lnTo>
                  <a:lnTo>
                    <a:pt x="925" y="196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8" y="199"/>
                  </a:lnTo>
                  <a:lnTo>
                    <a:pt x="930" y="199"/>
                  </a:lnTo>
                  <a:lnTo>
                    <a:pt x="930" y="201"/>
                  </a:lnTo>
                  <a:lnTo>
                    <a:pt x="937" y="208"/>
                  </a:lnTo>
                  <a:lnTo>
                    <a:pt x="937" y="213"/>
                  </a:lnTo>
                  <a:lnTo>
                    <a:pt x="939" y="215"/>
                  </a:lnTo>
                  <a:lnTo>
                    <a:pt x="942" y="225"/>
                  </a:lnTo>
                  <a:lnTo>
                    <a:pt x="942" y="227"/>
                  </a:lnTo>
                  <a:lnTo>
                    <a:pt x="942" y="230"/>
                  </a:lnTo>
                  <a:lnTo>
                    <a:pt x="942" y="230"/>
                  </a:lnTo>
                  <a:lnTo>
                    <a:pt x="942" y="234"/>
                  </a:lnTo>
                  <a:lnTo>
                    <a:pt x="942" y="237"/>
                  </a:lnTo>
                  <a:lnTo>
                    <a:pt x="942" y="239"/>
                  </a:lnTo>
                  <a:lnTo>
                    <a:pt x="942" y="239"/>
                  </a:lnTo>
                  <a:lnTo>
                    <a:pt x="942" y="241"/>
                  </a:lnTo>
                  <a:lnTo>
                    <a:pt x="949" y="244"/>
                  </a:lnTo>
                  <a:lnTo>
                    <a:pt x="949" y="244"/>
                  </a:lnTo>
                  <a:lnTo>
                    <a:pt x="954" y="246"/>
                  </a:lnTo>
                  <a:lnTo>
                    <a:pt x="956" y="246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58" y="248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61" y="246"/>
                  </a:lnTo>
                  <a:lnTo>
                    <a:pt x="963" y="246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8" y="248"/>
                  </a:lnTo>
                  <a:lnTo>
                    <a:pt x="968" y="248"/>
                  </a:lnTo>
                  <a:lnTo>
                    <a:pt x="970" y="246"/>
                  </a:lnTo>
                  <a:lnTo>
                    <a:pt x="973" y="244"/>
                  </a:lnTo>
                  <a:lnTo>
                    <a:pt x="973" y="244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3" y="244"/>
                  </a:lnTo>
                  <a:lnTo>
                    <a:pt x="973" y="246"/>
                  </a:lnTo>
                  <a:lnTo>
                    <a:pt x="973" y="246"/>
                  </a:lnTo>
                  <a:lnTo>
                    <a:pt x="973" y="246"/>
                  </a:lnTo>
                  <a:lnTo>
                    <a:pt x="973" y="248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3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6"/>
                  </a:lnTo>
                  <a:lnTo>
                    <a:pt x="975" y="246"/>
                  </a:lnTo>
                  <a:lnTo>
                    <a:pt x="975" y="246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82" y="248"/>
                  </a:lnTo>
                  <a:lnTo>
                    <a:pt x="984" y="248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3"/>
                  </a:lnTo>
                  <a:lnTo>
                    <a:pt x="989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6"/>
                  </a:lnTo>
                  <a:lnTo>
                    <a:pt x="991" y="256"/>
                  </a:lnTo>
                  <a:lnTo>
                    <a:pt x="991" y="256"/>
                  </a:lnTo>
                  <a:lnTo>
                    <a:pt x="989" y="256"/>
                  </a:lnTo>
                  <a:lnTo>
                    <a:pt x="989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8"/>
                  </a:lnTo>
                  <a:lnTo>
                    <a:pt x="984" y="258"/>
                  </a:lnTo>
                  <a:lnTo>
                    <a:pt x="984" y="258"/>
                  </a:lnTo>
                  <a:lnTo>
                    <a:pt x="984" y="260"/>
                  </a:lnTo>
                  <a:lnTo>
                    <a:pt x="984" y="260"/>
                  </a:lnTo>
                  <a:lnTo>
                    <a:pt x="984" y="260"/>
                  </a:lnTo>
                  <a:lnTo>
                    <a:pt x="984" y="263"/>
                  </a:lnTo>
                  <a:lnTo>
                    <a:pt x="984" y="263"/>
                  </a:lnTo>
                  <a:lnTo>
                    <a:pt x="982" y="263"/>
                  </a:lnTo>
                  <a:lnTo>
                    <a:pt x="982" y="263"/>
                  </a:lnTo>
                  <a:lnTo>
                    <a:pt x="982" y="265"/>
                  </a:lnTo>
                  <a:lnTo>
                    <a:pt x="982" y="265"/>
                  </a:lnTo>
                  <a:lnTo>
                    <a:pt x="982" y="267"/>
                  </a:lnTo>
                  <a:lnTo>
                    <a:pt x="982" y="267"/>
                  </a:lnTo>
                  <a:lnTo>
                    <a:pt x="982" y="267"/>
                  </a:lnTo>
                  <a:lnTo>
                    <a:pt x="982" y="270"/>
                  </a:lnTo>
                  <a:lnTo>
                    <a:pt x="987" y="277"/>
                  </a:lnTo>
                  <a:lnTo>
                    <a:pt x="987" y="277"/>
                  </a:lnTo>
                  <a:lnTo>
                    <a:pt x="989" y="277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9" y="282"/>
                  </a:lnTo>
                  <a:lnTo>
                    <a:pt x="989" y="282"/>
                  </a:lnTo>
                  <a:lnTo>
                    <a:pt x="991" y="282"/>
                  </a:lnTo>
                  <a:lnTo>
                    <a:pt x="991" y="282"/>
                  </a:lnTo>
                  <a:lnTo>
                    <a:pt x="991" y="282"/>
                  </a:lnTo>
                  <a:lnTo>
                    <a:pt x="994" y="282"/>
                  </a:lnTo>
                  <a:lnTo>
                    <a:pt x="996" y="282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9" y="275"/>
                  </a:lnTo>
                  <a:lnTo>
                    <a:pt x="999" y="275"/>
                  </a:lnTo>
                  <a:lnTo>
                    <a:pt x="1001" y="275"/>
                  </a:lnTo>
                  <a:lnTo>
                    <a:pt x="1006" y="275"/>
                  </a:lnTo>
                  <a:lnTo>
                    <a:pt x="1006" y="275"/>
                  </a:lnTo>
                  <a:lnTo>
                    <a:pt x="1010" y="279"/>
                  </a:lnTo>
                  <a:lnTo>
                    <a:pt x="1010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5" y="277"/>
                  </a:lnTo>
                  <a:lnTo>
                    <a:pt x="1015" y="277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7"/>
                  </a:lnTo>
                  <a:lnTo>
                    <a:pt x="1017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20" y="282"/>
                  </a:lnTo>
                  <a:lnTo>
                    <a:pt x="1020" y="284"/>
                  </a:lnTo>
                  <a:lnTo>
                    <a:pt x="1020" y="286"/>
                  </a:lnTo>
                  <a:lnTo>
                    <a:pt x="1020" y="289"/>
                  </a:lnTo>
                  <a:lnTo>
                    <a:pt x="1020" y="291"/>
                  </a:lnTo>
                  <a:lnTo>
                    <a:pt x="1020" y="291"/>
                  </a:lnTo>
                  <a:lnTo>
                    <a:pt x="1020" y="291"/>
                  </a:lnTo>
                  <a:lnTo>
                    <a:pt x="1013" y="291"/>
                  </a:lnTo>
                  <a:lnTo>
                    <a:pt x="1010" y="293"/>
                  </a:lnTo>
                  <a:lnTo>
                    <a:pt x="1008" y="293"/>
                  </a:lnTo>
                  <a:lnTo>
                    <a:pt x="1006" y="293"/>
                  </a:lnTo>
                  <a:lnTo>
                    <a:pt x="1006" y="293"/>
                  </a:lnTo>
                  <a:lnTo>
                    <a:pt x="1001" y="289"/>
                  </a:lnTo>
                  <a:lnTo>
                    <a:pt x="1001" y="286"/>
                  </a:lnTo>
                  <a:lnTo>
                    <a:pt x="1001" y="286"/>
                  </a:lnTo>
                  <a:lnTo>
                    <a:pt x="999" y="284"/>
                  </a:lnTo>
                  <a:lnTo>
                    <a:pt x="999" y="284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1" y="284"/>
                  </a:lnTo>
                  <a:lnTo>
                    <a:pt x="991" y="286"/>
                  </a:lnTo>
                  <a:lnTo>
                    <a:pt x="987" y="286"/>
                  </a:lnTo>
                  <a:lnTo>
                    <a:pt x="987" y="286"/>
                  </a:lnTo>
                  <a:lnTo>
                    <a:pt x="980" y="279"/>
                  </a:lnTo>
                  <a:lnTo>
                    <a:pt x="980" y="279"/>
                  </a:lnTo>
                  <a:lnTo>
                    <a:pt x="977" y="275"/>
                  </a:lnTo>
                  <a:lnTo>
                    <a:pt x="977" y="275"/>
                  </a:lnTo>
                  <a:lnTo>
                    <a:pt x="977" y="272"/>
                  </a:lnTo>
                  <a:lnTo>
                    <a:pt x="977" y="272"/>
                  </a:lnTo>
                  <a:lnTo>
                    <a:pt x="977" y="270"/>
                  </a:lnTo>
                  <a:lnTo>
                    <a:pt x="977" y="270"/>
                  </a:lnTo>
                  <a:lnTo>
                    <a:pt x="977" y="267"/>
                  </a:lnTo>
                  <a:lnTo>
                    <a:pt x="980" y="265"/>
                  </a:lnTo>
                  <a:lnTo>
                    <a:pt x="980" y="265"/>
                  </a:lnTo>
                  <a:lnTo>
                    <a:pt x="980" y="265"/>
                  </a:lnTo>
                  <a:lnTo>
                    <a:pt x="977" y="265"/>
                  </a:lnTo>
                  <a:lnTo>
                    <a:pt x="977" y="263"/>
                  </a:lnTo>
                  <a:lnTo>
                    <a:pt x="975" y="260"/>
                  </a:lnTo>
                  <a:lnTo>
                    <a:pt x="975" y="256"/>
                  </a:lnTo>
                  <a:lnTo>
                    <a:pt x="973" y="253"/>
                  </a:lnTo>
                  <a:lnTo>
                    <a:pt x="973" y="253"/>
                  </a:lnTo>
                  <a:lnTo>
                    <a:pt x="973" y="253"/>
                  </a:lnTo>
                  <a:lnTo>
                    <a:pt x="973" y="256"/>
                  </a:lnTo>
                  <a:lnTo>
                    <a:pt x="970" y="256"/>
                  </a:lnTo>
                  <a:lnTo>
                    <a:pt x="970" y="256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68" y="253"/>
                  </a:lnTo>
                  <a:lnTo>
                    <a:pt x="968" y="253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5" y="256"/>
                  </a:lnTo>
                  <a:lnTo>
                    <a:pt x="965" y="256"/>
                  </a:lnTo>
                  <a:lnTo>
                    <a:pt x="965" y="258"/>
                  </a:lnTo>
                  <a:lnTo>
                    <a:pt x="965" y="258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8" y="263"/>
                  </a:lnTo>
                  <a:lnTo>
                    <a:pt x="968" y="263"/>
                  </a:lnTo>
                  <a:lnTo>
                    <a:pt x="968" y="263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7"/>
                  </a:lnTo>
                  <a:lnTo>
                    <a:pt x="973" y="267"/>
                  </a:lnTo>
                  <a:lnTo>
                    <a:pt x="975" y="270"/>
                  </a:lnTo>
                  <a:lnTo>
                    <a:pt x="975" y="270"/>
                  </a:lnTo>
                  <a:lnTo>
                    <a:pt x="977" y="275"/>
                  </a:lnTo>
                  <a:lnTo>
                    <a:pt x="980" y="279"/>
                  </a:lnTo>
                  <a:lnTo>
                    <a:pt x="980" y="282"/>
                  </a:lnTo>
                  <a:lnTo>
                    <a:pt x="980" y="284"/>
                  </a:lnTo>
                  <a:lnTo>
                    <a:pt x="980" y="284"/>
                  </a:lnTo>
                  <a:lnTo>
                    <a:pt x="980" y="286"/>
                  </a:lnTo>
                  <a:lnTo>
                    <a:pt x="980" y="286"/>
                  </a:lnTo>
                  <a:lnTo>
                    <a:pt x="980" y="286"/>
                  </a:lnTo>
                  <a:lnTo>
                    <a:pt x="977" y="289"/>
                  </a:lnTo>
                  <a:lnTo>
                    <a:pt x="977" y="291"/>
                  </a:lnTo>
                  <a:lnTo>
                    <a:pt x="977" y="291"/>
                  </a:lnTo>
                  <a:lnTo>
                    <a:pt x="977" y="291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6"/>
                  </a:lnTo>
                  <a:lnTo>
                    <a:pt x="977" y="296"/>
                  </a:lnTo>
                  <a:lnTo>
                    <a:pt x="977" y="296"/>
                  </a:lnTo>
                  <a:lnTo>
                    <a:pt x="980" y="296"/>
                  </a:lnTo>
                  <a:lnTo>
                    <a:pt x="980" y="296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77" y="293"/>
                  </a:lnTo>
                  <a:lnTo>
                    <a:pt x="977" y="291"/>
                  </a:lnTo>
                  <a:lnTo>
                    <a:pt x="980" y="291"/>
                  </a:lnTo>
                  <a:lnTo>
                    <a:pt x="980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9" y="289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4" y="291"/>
                  </a:lnTo>
                  <a:lnTo>
                    <a:pt x="994" y="291"/>
                  </a:lnTo>
                  <a:lnTo>
                    <a:pt x="996" y="293"/>
                  </a:lnTo>
                  <a:lnTo>
                    <a:pt x="999" y="293"/>
                  </a:lnTo>
                  <a:lnTo>
                    <a:pt x="999" y="296"/>
                  </a:lnTo>
                  <a:lnTo>
                    <a:pt x="999" y="296"/>
                  </a:lnTo>
                  <a:lnTo>
                    <a:pt x="999" y="298"/>
                  </a:lnTo>
                  <a:lnTo>
                    <a:pt x="999" y="298"/>
                  </a:lnTo>
                  <a:lnTo>
                    <a:pt x="1001" y="301"/>
                  </a:lnTo>
                  <a:lnTo>
                    <a:pt x="999" y="301"/>
                  </a:lnTo>
                  <a:lnTo>
                    <a:pt x="999" y="303"/>
                  </a:lnTo>
                  <a:lnTo>
                    <a:pt x="999" y="303"/>
                  </a:lnTo>
                  <a:lnTo>
                    <a:pt x="999" y="305"/>
                  </a:lnTo>
                  <a:lnTo>
                    <a:pt x="999" y="305"/>
                  </a:lnTo>
                  <a:lnTo>
                    <a:pt x="996" y="305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4" y="305"/>
                  </a:lnTo>
                  <a:lnTo>
                    <a:pt x="994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1"/>
                  </a:lnTo>
                  <a:lnTo>
                    <a:pt x="996" y="301"/>
                  </a:lnTo>
                  <a:lnTo>
                    <a:pt x="999" y="301"/>
                  </a:lnTo>
                  <a:lnTo>
                    <a:pt x="999" y="301"/>
                  </a:lnTo>
                  <a:lnTo>
                    <a:pt x="999" y="301"/>
                  </a:lnTo>
                  <a:lnTo>
                    <a:pt x="996" y="298"/>
                  </a:lnTo>
                  <a:lnTo>
                    <a:pt x="996" y="298"/>
                  </a:lnTo>
                  <a:lnTo>
                    <a:pt x="996" y="301"/>
                  </a:lnTo>
                  <a:lnTo>
                    <a:pt x="994" y="301"/>
                  </a:lnTo>
                  <a:lnTo>
                    <a:pt x="991" y="301"/>
                  </a:lnTo>
                  <a:lnTo>
                    <a:pt x="991" y="301"/>
                  </a:lnTo>
                  <a:lnTo>
                    <a:pt x="991" y="298"/>
                  </a:lnTo>
                  <a:lnTo>
                    <a:pt x="991" y="298"/>
                  </a:lnTo>
                  <a:lnTo>
                    <a:pt x="991" y="296"/>
                  </a:lnTo>
                  <a:lnTo>
                    <a:pt x="987" y="296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4" y="298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3"/>
                  </a:lnTo>
                  <a:lnTo>
                    <a:pt x="982" y="303"/>
                  </a:lnTo>
                  <a:lnTo>
                    <a:pt x="982" y="305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2" y="308"/>
                  </a:lnTo>
                  <a:lnTo>
                    <a:pt x="982" y="308"/>
                  </a:lnTo>
                  <a:lnTo>
                    <a:pt x="982" y="308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0" y="310"/>
                  </a:lnTo>
                  <a:lnTo>
                    <a:pt x="980" y="310"/>
                  </a:lnTo>
                  <a:lnTo>
                    <a:pt x="977" y="310"/>
                  </a:lnTo>
                  <a:lnTo>
                    <a:pt x="977" y="312"/>
                  </a:lnTo>
                  <a:lnTo>
                    <a:pt x="980" y="312"/>
                  </a:lnTo>
                  <a:lnTo>
                    <a:pt x="980" y="312"/>
                  </a:lnTo>
                  <a:lnTo>
                    <a:pt x="977" y="312"/>
                  </a:lnTo>
                  <a:lnTo>
                    <a:pt x="977" y="312"/>
                  </a:lnTo>
                  <a:lnTo>
                    <a:pt x="977" y="312"/>
                  </a:lnTo>
                  <a:lnTo>
                    <a:pt x="975" y="312"/>
                  </a:lnTo>
                  <a:lnTo>
                    <a:pt x="975" y="312"/>
                  </a:lnTo>
                  <a:lnTo>
                    <a:pt x="977" y="312"/>
                  </a:lnTo>
                  <a:lnTo>
                    <a:pt x="977" y="310"/>
                  </a:lnTo>
                  <a:lnTo>
                    <a:pt x="977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7" y="310"/>
                  </a:lnTo>
                  <a:lnTo>
                    <a:pt x="970" y="308"/>
                  </a:lnTo>
                  <a:lnTo>
                    <a:pt x="970" y="308"/>
                  </a:lnTo>
                  <a:lnTo>
                    <a:pt x="968" y="308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1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10"/>
                  </a:lnTo>
                  <a:lnTo>
                    <a:pt x="958" y="310"/>
                  </a:lnTo>
                  <a:lnTo>
                    <a:pt x="958" y="310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56" y="303"/>
                  </a:lnTo>
                  <a:lnTo>
                    <a:pt x="956" y="303"/>
                  </a:lnTo>
                  <a:lnTo>
                    <a:pt x="956" y="303"/>
                  </a:lnTo>
                  <a:lnTo>
                    <a:pt x="954" y="303"/>
                  </a:lnTo>
                  <a:lnTo>
                    <a:pt x="951" y="303"/>
                  </a:lnTo>
                  <a:lnTo>
                    <a:pt x="951" y="303"/>
                  </a:lnTo>
                  <a:lnTo>
                    <a:pt x="951" y="303"/>
                  </a:lnTo>
                  <a:lnTo>
                    <a:pt x="949" y="303"/>
                  </a:lnTo>
                  <a:lnTo>
                    <a:pt x="947" y="303"/>
                  </a:lnTo>
                  <a:lnTo>
                    <a:pt x="944" y="303"/>
                  </a:lnTo>
                  <a:lnTo>
                    <a:pt x="942" y="303"/>
                  </a:lnTo>
                  <a:lnTo>
                    <a:pt x="942" y="303"/>
                  </a:lnTo>
                  <a:lnTo>
                    <a:pt x="942" y="301"/>
                  </a:lnTo>
                  <a:lnTo>
                    <a:pt x="935" y="301"/>
                  </a:lnTo>
                  <a:lnTo>
                    <a:pt x="932" y="301"/>
                  </a:lnTo>
                  <a:lnTo>
                    <a:pt x="930" y="298"/>
                  </a:lnTo>
                  <a:lnTo>
                    <a:pt x="930" y="298"/>
                  </a:lnTo>
                  <a:lnTo>
                    <a:pt x="930" y="296"/>
                  </a:lnTo>
                  <a:lnTo>
                    <a:pt x="930" y="293"/>
                  </a:lnTo>
                  <a:lnTo>
                    <a:pt x="930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5" y="293"/>
                  </a:lnTo>
                  <a:lnTo>
                    <a:pt x="923" y="293"/>
                  </a:lnTo>
                  <a:lnTo>
                    <a:pt x="923" y="291"/>
                  </a:lnTo>
                  <a:lnTo>
                    <a:pt x="925" y="293"/>
                  </a:lnTo>
                  <a:lnTo>
                    <a:pt x="925" y="291"/>
                  </a:lnTo>
                  <a:lnTo>
                    <a:pt x="925" y="291"/>
                  </a:lnTo>
                  <a:lnTo>
                    <a:pt x="925" y="291"/>
                  </a:lnTo>
                  <a:lnTo>
                    <a:pt x="928" y="291"/>
                  </a:lnTo>
                  <a:lnTo>
                    <a:pt x="928" y="291"/>
                  </a:lnTo>
                  <a:lnTo>
                    <a:pt x="930" y="291"/>
                  </a:lnTo>
                  <a:lnTo>
                    <a:pt x="930" y="289"/>
                  </a:lnTo>
                  <a:lnTo>
                    <a:pt x="932" y="289"/>
                  </a:lnTo>
                  <a:lnTo>
                    <a:pt x="930" y="289"/>
                  </a:lnTo>
                  <a:lnTo>
                    <a:pt x="930" y="286"/>
                  </a:lnTo>
                  <a:lnTo>
                    <a:pt x="930" y="286"/>
                  </a:lnTo>
                  <a:lnTo>
                    <a:pt x="932" y="286"/>
                  </a:lnTo>
                  <a:lnTo>
                    <a:pt x="930" y="286"/>
                  </a:lnTo>
                  <a:lnTo>
                    <a:pt x="930" y="284"/>
                  </a:lnTo>
                  <a:lnTo>
                    <a:pt x="932" y="284"/>
                  </a:lnTo>
                  <a:lnTo>
                    <a:pt x="932" y="284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79"/>
                  </a:lnTo>
                  <a:lnTo>
                    <a:pt x="932" y="279"/>
                  </a:lnTo>
                  <a:lnTo>
                    <a:pt x="935" y="277"/>
                  </a:lnTo>
                  <a:lnTo>
                    <a:pt x="935" y="277"/>
                  </a:lnTo>
                  <a:lnTo>
                    <a:pt x="935" y="277"/>
                  </a:lnTo>
                  <a:lnTo>
                    <a:pt x="935" y="275"/>
                  </a:lnTo>
                  <a:lnTo>
                    <a:pt x="935" y="275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2" y="272"/>
                  </a:lnTo>
                  <a:lnTo>
                    <a:pt x="932" y="272"/>
                  </a:lnTo>
                  <a:lnTo>
                    <a:pt x="932" y="270"/>
                  </a:lnTo>
                  <a:lnTo>
                    <a:pt x="932" y="270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7" y="270"/>
                  </a:lnTo>
                  <a:lnTo>
                    <a:pt x="930" y="270"/>
                  </a:lnTo>
                  <a:lnTo>
                    <a:pt x="925" y="267"/>
                  </a:lnTo>
                  <a:lnTo>
                    <a:pt x="918" y="267"/>
                  </a:lnTo>
                  <a:lnTo>
                    <a:pt x="913" y="270"/>
                  </a:lnTo>
                  <a:lnTo>
                    <a:pt x="913" y="270"/>
                  </a:lnTo>
                  <a:lnTo>
                    <a:pt x="909" y="272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899" y="275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5"/>
                  </a:lnTo>
                  <a:lnTo>
                    <a:pt x="885" y="279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85" y="284"/>
                  </a:lnTo>
                  <a:lnTo>
                    <a:pt x="885" y="286"/>
                  </a:lnTo>
                  <a:lnTo>
                    <a:pt x="887" y="289"/>
                  </a:lnTo>
                  <a:lnTo>
                    <a:pt x="890" y="289"/>
                  </a:lnTo>
                  <a:lnTo>
                    <a:pt x="890" y="289"/>
                  </a:lnTo>
                  <a:lnTo>
                    <a:pt x="890" y="291"/>
                  </a:lnTo>
                  <a:lnTo>
                    <a:pt x="885" y="291"/>
                  </a:lnTo>
                  <a:lnTo>
                    <a:pt x="876" y="289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3" y="286"/>
                  </a:lnTo>
                  <a:lnTo>
                    <a:pt x="871" y="284"/>
                  </a:lnTo>
                  <a:lnTo>
                    <a:pt x="871" y="284"/>
                  </a:lnTo>
                  <a:lnTo>
                    <a:pt x="871" y="286"/>
                  </a:lnTo>
                  <a:lnTo>
                    <a:pt x="868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59" y="291"/>
                  </a:lnTo>
                  <a:lnTo>
                    <a:pt x="859" y="291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1"/>
                  </a:lnTo>
                  <a:lnTo>
                    <a:pt x="857" y="293"/>
                  </a:lnTo>
                  <a:lnTo>
                    <a:pt x="854" y="293"/>
                  </a:lnTo>
                  <a:lnTo>
                    <a:pt x="854" y="293"/>
                  </a:lnTo>
                  <a:lnTo>
                    <a:pt x="854" y="293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52" y="298"/>
                  </a:lnTo>
                  <a:lnTo>
                    <a:pt x="850" y="298"/>
                  </a:lnTo>
                  <a:lnTo>
                    <a:pt x="847" y="301"/>
                  </a:lnTo>
                  <a:lnTo>
                    <a:pt x="847" y="301"/>
                  </a:lnTo>
                  <a:lnTo>
                    <a:pt x="847" y="298"/>
                  </a:lnTo>
                  <a:lnTo>
                    <a:pt x="845" y="298"/>
                  </a:lnTo>
                  <a:lnTo>
                    <a:pt x="845" y="298"/>
                  </a:lnTo>
                  <a:lnTo>
                    <a:pt x="845" y="296"/>
                  </a:lnTo>
                  <a:lnTo>
                    <a:pt x="842" y="296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40" y="301"/>
                  </a:lnTo>
                  <a:lnTo>
                    <a:pt x="840" y="301"/>
                  </a:lnTo>
                  <a:lnTo>
                    <a:pt x="840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5" y="301"/>
                  </a:lnTo>
                  <a:lnTo>
                    <a:pt x="838" y="303"/>
                  </a:lnTo>
                  <a:lnTo>
                    <a:pt x="838" y="303"/>
                  </a:lnTo>
                  <a:lnTo>
                    <a:pt x="838" y="303"/>
                  </a:lnTo>
                  <a:lnTo>
                    <a:pt x="838" y="305"/>
                  </a:lnTo>
                  <a:lnTo>
                    <a:pt x="838" y="305"/>
                  </a:lnTo>
                  <a:lnTo>
                    <a:pt x="835" y="305"/>
                  </a:lnTo>
                  <a:lnTo>
                    <a:pt x="831" y="305"/>
                  </a:lnTo>
                  <a:lnTo>
                    <a:pt x="828" y="305"/>
                  </a:lnTo>
                  <a:lnTo>
                    <a:pt x="828" y="308"/>
                  </a:lnTo>
                  <a:lnTo>
                    <a:pt x="828" y="308"/>
                  </a:lnTo>
                  <a:lnTo>
                    <a:pt x="826" y="308"/>
                  </a:lnTo>
                  <a:lnTo>
                    <a:pt x="824" y="308"/>
                  </a:lnTo>
                  <a:lnTo>
                    <a:pt x="824" y="308"/>
                  </a:lnTo>
                  <a:lnTo>
                    <a:pt x="824" y="308"/>
                  </a:lnTo>
                  <a:lnTo>
                    <a:pt x="824" y="305"/>
                  </a:lnTo>
                  <a:lnTo>
                    <a:pt x="824" y="305"/>
                  </a:lnTo>
                  <a:lnTo>
                    <a:pt x="826" y="305"/>
                  </a:lnTo>
                  <a:lnTo>
                    <a:pt x="826" y="305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31" y="301"/>
                  </a:lnTo>
                  <a:lnTo>
                    <a:pt x="828" y="303"/>
                  </a:lnTo>
                  <a:lnTo>
                    <a:pt x="826" y="303"/>
                  </a:lnTo>
                  <a:lnTo>
                    <a:pt x="824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8"/>
                  </a:lnTo>
                  <a:lnTo>
                    <a:pt x="821" y="308"/>
                  </a:lnTo>
                  <a:lnTo>
                    <a:pt x="821" y="308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2"/>
                  </a:lnTo>
                  <a:lnTo>
                    <a:pt x="821" y="312"/>
                  </a:lnTo>
                  <a:lnTo>
                    <a:pt x="824" y="312"/>
                  </a:lnTo>
                  <a:lnTo>
                    <a:pt x="826" y="312"/>
                  </a:lnTo>
                  <a:lnTo>
                    <a:pt x="831" y="319"/>
                  </a:lnTo>
                  <a:lnTo>
                    <a:pt x="831" y="319"/>
                  </a:lnTo>
                  <a:lnTo>
                    <a:pt x="831" y="319"/>
                  </a:lnTo>
                  <a:lnTo>
                    <a:pt x="833" y="322"/>
                  </a:lnTo>
                  <a:lnTo>
                    <a:pt x="838" y="324"/>
                  </a:lnTo>
                  <a:lnTo>
                    <a:pt x="840" y="327"/>
                  </a:lnTo>
                  <a:lnTo>
                    <a:pt x="850" y="331"/>
                  </a:lnTo>
                  <a:lnTo>
                    <a:pt x="852" y="331"/>
                  </a:lnTo>
                  <a:lnTo>
                    <a:pt x="854" y="334"/>
                  </a:lnTo>
                  <a:lnTo>
                    <a:pt x="852" y="331"/>
                  </a:lnTo>
                  <a:lnTo>
                    <a:pt x="850" y="331"/>
                  </a:lnTo>
                  <a:lnTo>
                    <a:pt x="850" y="331"/>
                  </a:lnTo>
                  <a:lnTo>
                    <a:pt x="847" y="329"/>
                  </a:lnTo>
                  <a:lnTo>
                    <a:pt x="847" y="329"/>
                  </a:lnTo>
                  <a:lnTo>
                    <a:pt x="847" y="329"/>
                  </a:lnTo>
                  <a:lnTo>
                    <a:pt x="854" y="331"/>
                  </a:lnTo>
                  <a:lnTo>
                    <a:pt x="857" y="334"/>
                  </a:lnTo>
                  <a:lnTo>
                    <a:pt x="859" y="334"/>
                  </a:lnTo>
                  <a:lnTo>
                    <a:pt x="859" y="336"/>
                  </a:lnTo>
                  <a:lnTo>
                    <a:pt x="861" y="336"/>
                  </a:lnTo>
                  <a:lnTo>
                    <a:pt x="861" y="336"/>
                  </a:lnTo>
                  <a:lnTo>
                    <a:pt x="864" y="336"/>
                  </a:lnTo>
                  <a:lnTo>
                    <a:pt x="866" y="338"/>
                  </a:lnTo>
                  <a:lnTo>
                    <a:pt x="866" y="338"/>
                  </a:lnTo>
                  <a:lnTo>
                    <a:pt x="868" y="341"/>
                  </a:lnTo>
                  <a:lnTo>
                    <a:pt x="866" y="341"/>
                  </a:lnTo>
                  <a:lnTo>
                    <a:pt x="866" y="341"/>
                  </a:lnTo>
                  <a:lnTo>
                    <a:pt x="866" y="341"/>
                  </a:lnTo>
                  <a:lnTo>
                    <a:pt x="861" y="338"/>
                  </a:lnTo>
                  <a:lnTo>
                    <a:pt x="861" y="338"/>
                  </a:lnTo>
                  <a:lnTo>
                    <a:pt x="861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7" y="338"/>
                  </a:lnTo>
                  <a:lnTo>
                    <a:pt x="857" y="341"/>
                  </a:lnTo>
                  <a:lnTo>
                    <a:pt x="857" y="341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2" y="346"/>
                  </a:lnTo>
                  <a:lnTo>
                    <a:pt x="852" y="346"/>
                  </a:lnTo>
                  <a:lnTo>
                    <a:pt x="852" y="346"/>
                  </a:lnTo>
                  <a:lnTo>
                    <a:pt x="850" y="346"/>
                  </a:lnTo>
                  <a:lnTo>
                    <a:pt x="850" y="346"/>
                  </a:lnTo>
                  <a:lnTo>
                    <a:pt x="847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1"/>
                  </a:lnTo>
                  <a:lnTo>
                    <a:pt x="845" y="338"/>
                  </a:lnTo>
                  <a:lnTo>
                    <a:pt x="845" y="338"/>
                  </a:lnTo>
                  <a:lnTo>
                    <a:pt x="847" y="338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5" y="336"/>
                  </a:lnTo>
                  <a:lnTo>
                    <a:pt x="845" y="338"/>
                  </a:lnTo>
                  <a:lnTo>
                    <a:pt x="845" y="341"/>
                  </a:lnTo>
                  <a:lnTo>
                    <a:pt x="845" y="343"/>
                  </a:lnTo>
                  <a:lnTo>
                    <a:pt x="845" y="346"/>
                  </a:lnTo>
                  <a:lnTo>
                    <a:pt x="847" y="348"/>
                  </a:lnTo>
                  <a:lnTo>
                    <a:pt x="847" y="348"/>
                  </a:lnTo>
                  <a:lnTo>
                    <a:pt x="850" y="350"/>
                  </a:lnTo>
                  <a:lnTo>
                    <a:pt x="850" y="350"/>
                  </a:lnTo>
                  <a:lnTo>
                    <a:pt x="850" y="353"/>
                  </a:lnTo>
                  <a:lnTo>
                    <a:pt x="850" y="353"/>
                  </a:lnTo>
                  <a:lnTo>
                    <a:pt x="850" y="353"/>
                  </a:lnTo>
                  <a:lnTo>
                    <a:pt x="852" y="355"/>
                  </a:lnTo>
                  <a:lnTo>
                    <a:pt x="852" y="357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2" y="357"/>
                  </a:lnTo>
                  <a:lnTo>
                    <a:pt x="852" y="357"/>
                  </a:lnTo>
                  <a:lnTo>
                    <a:pt x="852" y="357"/>
                  </a:lnTo>
                  <a:lnTo>
                    <a:pt x="854" y="357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4" y="362"/>
                  </a:lnTo>
                  <a:lnTo>
                    <a:pt x="854" y="362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52" y="369"/>
                  </a:lnTo>
                  <a:lnTo>
                    <a:pt x="852" y="369"/>
                  </a:lnTo>
                  <a:lnTo>
                    <a:pt x="852" y="372"/>
                  </a:lnTo>
                  <a:lnTo>
                    <a:pt x="852" y="376"/>
                  </a:lnTo>
                  <a:lnTo>
                    <a:pt x="857" y="379"/>
                  </a:lnTo>
                  <a:lnTo>
                    <a:pt x="861" y="381"/>
                  </a:lnTo>
                  <a:lnTo>
                    <a:pt x="864" y="383"/>
                  </a:lnTo>
                  <a:lnTo>
                    <a:pt x="876" y="388"/>
                  </a:lnTo>
                  <a:lnTo>
                    <a:pt x="885" y="393"/>
                  </a:lnTo>
                  <a:lnTo>
                    <a:pt x="890" y="393"/>
                  </a:lnTo>
                  <a:lnTo>
                    <a:pt x="892" y="393"/>
                  </a:lnTo>
                  <a:lnTo>
                    <a:pt x="892" y="393"/>
                  </a:lnTo>
                  <a:lnTo>
                    <a:pt x="890" y="393"/>
                  </a:lnTo>
                  <a:lnTo>
                    <a:pt x="890" y="393"/>
                  </a:lnTo>
                  <a:lnTo>
                    <a:pt x="887" y="393"/>
                  </a:lnTo>
                  <a:lnTo>
                    <a:pt x="887" y="393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90" y="388"/>
                  </a:lnTo>
                  <a:lnTo>
                    <a:pt x="890" y="390"/>
                  </a:lnTo>
                  <a:lnTo>
                    <a:pt x="887" y="390"/>
                  </a:lnTo>
                  <a:lnTo>
                    <a:pt x="890" y="390"/>
                  </a:lnTo>
                  <a:lnTo>
                    <a:pt x="890" y="390"/>
                  </a:lnTo>
                  <a:lnTo>
                    <a:pt x="892" y="390"/>
                  </a:lnTo>
                  <a:lnTo>
                    <a:pt x="895" y="390"/>
                  </a:lnTo>
                  <a:lnTo>
                    <a:pt x="895" y="390"/>
                  </a:lnTo>
                  <a:lnTo>
                    <a:pt x="892" y="390"/>
                  </a:lnTo>
                  <a:lnTo>
                    <a:pt x="892" y="390"/>
                  </a:lnTo>
                  <a:lnTo>
                    <a:pt x="895" y="390"/>
                  </a:lnTo>
                  <a:lnTo>
                    <a:pt x="904" y="388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913" y="390"/>
                  </a:lnTo>
                  <a:lnTo>
                    <a:pt x="918" y="390"/>
                  </a:lnTo>
                  <a:lnTo>
                    <a:pt x="921" y="390"/>
                  </a:lnTo>
                  <a:lnTo>
                    <a:pt x="925" y="393"/>
                  </a:lnTo>
                  <a:lnTo>
                    <a:pt x="928" y="395"/>
                  </a:lnTo>
                  <a:lnTo>
                    <a:pt x="928" y="395"/>
                  </a:lnTo>
                  <a:lnTo>
                    <a:pt x="930" y="398"/>
                  </a:lnTo>
                  <a:lnTo>
                    <a:pt x="930" y="398"/>
                  </a:lnTo>
                  <a:lnTo>
                    <a:pt x="930" y="398"/>
                  </a:lnTo>
                  <a:lnTo>
                    <a:pt x="930" y="400"/>
                  </a:lnTo>
                  <a:lnTo>
                    <a:pt x="932" y="402"/>
                  </a:lnTo>
                  <a:lnTo>
                    <a:pt x="932" y="402"/>
                  </a:lnTo>
                  <a:lnTo>
                    <a:pt x="932" y="402"/>
                  </a:lnTo>
                  <a:lnTo>
                    <a:pt x="935" y="402"/>
                  </a:lnTo>
                  <a:lnTo>
                    <a:pt x="935" y="400"/>
                  </a:lnTo>
                  <a:lnTo>
                    <a:pt x="935" y="400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5"/>
                  </a:lnTo>
                  <a:lnTo>
                    <a:pt x="935" y="398"/>
                  </a:lnTo>
                  <a:lnTo>
                    <a:pt x="935" y="395"/>
                  </a:lnTo>
                  <a:lnTo>
                    <a:pt x="932" y="395"/>
                  </a:lnTo>
                  <a:lnTo>
                    <a:pt x="932" y="395"/>
                  </a:lnTo>
                  <a:lnTo>
                    <a:pt x="932" y="393"/>
                  </a:lnTo>
                  <a:lnTo>
                    <a:pt x="930" y="393"/>
                  </a:lnTo>
                  <a:lnTo>
                    <a:pt x="930" y="393"/>
                  </a:lnTo>
                  <a:lnTo>
                    <a:pt x="928" y="390"/>
                  </a:lnTo>
                  <a:lnTo>
                    <a:pt x="928" y="390"/>
                  </a:lnTo>
                  <a:lnTo>
                    <a:pt x="928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2" y="388"/>
                  </a:lnTo>
                  <a:lnTo>
                    <a:pt x="935" y="388"/>
                  </a:lnTo>
                  <a:lnTo>
                    <a:pt x="935" y="390"/>
                  </a:lnTo>
                  <a:lnTo>
                    <a:pt x="935" y="390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5"/>
                  </a:lnTo>
                  <a:lnTo>
                    <a:pt x="937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8"/>
                  </a:lnTo>
                  <a:lnTo>
                    <a:pt x="942" y="398"/>
                  </a:lnTo>
                  <a:lnTo>
                    <a:pt x="942" y="398"/>
                  </a:lnTo>
                  <a:lnTo>
                    <a:pt x="942" y="400"/>
                  </a:lnTo>
                  <a:lnTo>
                    <a:pt x="942" y="398"/>
                  </a:lnTo>
                  <a:lnTo>
                    <a:pt x="942" y="400"/>
                  </a:lnTo>
                  <a:lnTo>
                    <a:pt x="939" y="400"/>
                  </a:lnTo>
                  <a:lnTo>
                    <a:pt x="942" y="400"/>
                  </a:lnTo>
                  <a:lnTo>
                    <a:pt x="942" y="402"/>
                  </a:lnTo>
                  <a:lnTo>
                    <a:pt x="942" y="402"/>
                  </a:lnTo>
                  <a:lnTo>
                    <a:pt x="942" y="405"/>
                  </a:lnTo>
                  <a:lnTo>
                    <a:pt x="942" y="405"/>
                  </a:lnTo>
                  <a:lnTo>
                    <a:pt x="942" y="405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4" y="407"/>
                  </a:lnTo>
                  <a:lnTo>
                    <a:pt x="947" y="405"/>
                  </a:lnTo>
                  <a:lnTo>
                    <a:pt x="947" y="405"/>
                  </a:lnTo>
                  <a:lnTo>
                    <a:pt x="947" y="405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0"/>
                  </a:lnTo>
                  <a:lnTo>
                    <a:pt x="947" y="400"/>
                  </a:lnTo>
                  <a:lnTo>
                    <a:pt x="947" y="398"/>
                  </a:lnTo>
                  <a:lnTo>
                    <a:pt x="949" y="398"/>
                  </a:lnTo>
                  <a:lnTo>
                    <a:pt x="949" y="398"/>
                  </a:lnTo>
                  <a:lnTo>
                    <a:pt x="951" y="395"/>
                  </a:lnTo>
                  <a:lnTo>
                    <a:pt x="956" y="393"/>
                  </a:lnTo>
                  <a:lnTo>
                    <a:pt x="956" y="393"/>
                  </a:lnTo>
                  <a:lnTo>
                    <a:pt x="958" y="393"/>
                  </a:lnTo>
                  <a:lnTo>
                    <a:pt x="958" y="393"/>
                  </a:lnTo>
                  <a:lnTo>
                    <a:pt x="958" y="390"/>
                  </a:lnTo>
                  <a:lnTo>
                    <a:pt x="958" y="390"/>
                  </a:lnTo>
                  <a:lnTo>
                    <a:pt x="961" y="388"/>
                  </a:lnTo>
                  <a:lnTo>
                    <a:pt x="961" y="388"/>
                  </a:lnTo>
                  <a:lnTo>
                    <a:pt x="963" y="388"/>
                  </a:lnTo>
                  <a:lnTo>
                    <a:pt x="963" y="388"/>
                  </a:lnTo>
                  <a:lnTo>
                    <a:pt x="961" y="388"/>
                  </a:lnTo>
                  <a:lnTo>
                    <a:pt x="961" y="388"/>
                  </a:lnTo>
                  <a:lnTo>
                    <a:pt x="963" y="388"/>
                  </a:lnTo>
                  <a:lnTo>
                    <a:pt x="965" y="388"/>
                  </a:lnTo>
                  <a:lnTo>
                    <a:pt x="965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70" y="386"/>
                  </a:lnTo>
                  <a:lnTo>
                    <a:pt x="970" y="386"/>
                  </a:lnTo>
                  <a:lnTo>
                    <a:pt x="968" y="386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5" y="388"/>
                  </a:lnTo>
                  <a:lnTo>
                    <a:pt x="965" y="388"/>
                  </a:lnTo>
                  <a:lnTo>
                    <a:pt x="968" y="386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0" y="383"/>
                  </a:lnTo>
                  <a:lnTo>
                    <a:pt x="970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6"/>
                  </a:lnTo>
                  <a:lnTo>
                    <a:pt x="975" y="386"/>
                  </a:lnTo>
                  <a:lnTo>
                    <a:pt x="975" y="386"/>
                  </a:lnTo>
                  <a:lnTo>
                    <a:pt x="975" y="388"/>
                  </a:lnTo>
                  <a:lnTo>
                    <a:pt x="977" y="388"/>
                  </a:lnTo>
                  <a:lnTo>
                    <a:pt x="977" y="388"/>
                  </a:lnTo>
                  <a:lnTo>
                    <a:pt x="977" y="386"/>
                  </a:lnTo>
                  <a:lnTo>
                    <a:pt x="977" y="386"/>
                  </a:lnTo>
                  <a:lnTo>
                    <a:pt x="977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2" y="386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1"/>
                  </a:lnTo>
                  <a:lnTo>
                    <a:pt x="984" y="381"/>
                  </a:lnTo>
                  <a:lnTo>
                    <a:pt x="984" y="379"/>
                  </a:lnTo>
                  <a:lnTo>
                    <a:pt x="987" y="379"/>
                  </a:lnTo>
                  <a:lnTo>
                    <a:pt x="987" y="379"/>
                  </a:lnTo>
                  <a:lnTo>
                    <a:pt x="987" y="376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9" y="376"/>
                  </a:lnTo>
                  <a:lnTo>
                    <a:pt x="989" y="376"/>
                  </a:lnTo>
                  <a:lnTo>
                    <a:pt x="991" y="376"/>
                  </a:lnTo>
                  <a:lnTo>
                    <a:pt x="991" y="376"/>
                  </a:lnTo>
                  <a:lnTo>
                    <a:pt x="991" y="376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7" y="379"/>
                  </a:lnTo>
                  <a:lnTo>
                    <a:pt x="987" y="379"/>
                  </a:lnTo>
                  <a:lnTo>
                    <a:pt x="989" y="381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4" y="388"/>
                  </a:lnTo>
                  <a:lnTo>
                    <a:pt x="994" y="390"/>
                  </a:lnTo>
                  <a:lnTo>
                    <a:pt x="996" y="390"/>
                  </a:lnTo>
                  <a:lnTo>
                    <a:pt x="996" y="390"/>
                  </a:lnTo>
                  <a:lnTo>
                    <a:pt x="996" y="390"/>
                  </a:lnTo>
                  <a:lnTo>
                    <a:pt x="996" y="393"/>
                  </a:lnTo>
                  <a:lnTo>
                    <a:pt x="996" y="393"/>
                  </a:lnTo>
                  <a:lnTo>
                    <a:pt x="994" y="395"/>
                  </a:lnTo>
                  <a:lnTo>
                    <a:pt x="994" y="398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89" y="400"/>
                  </a:lnTo>
                  <a:lnTo>
                    <a:pt x="989" y="400"/>
                  </a:lnTo>
                  <a:lnTo>
                    <a:pt x="987" y="400"/>
                  </a:lnTo>
                  <a:lnTo>
                    <a:pt x="987" y="402"/>
                  </a:lnTo>
                  <a:lnTo>
                    <a:pt x="989" y="402"/>
                  </a:lnTo>
                  <a:lnTo>
                    <a:pt x="987" y="402"/>
                  </a:lnTo>
                  <a:lnTo>
                    <a:pt x="987" y="405"/>
                  </a:lnTo>
                  <a:lnTo>
                    <a:pt x="980" y="402"/>
                  </a:lnTo>
                  <a:lnTo>
                    <a:pt x="980" y="400"/>
                  </a:lnTo>
                  <a:lnTo>
                    <a:pt x="980" y="400"/>
                  </a:lnTo>
                  <a:lnTo>
                    <a:pt x="977" y="400"/>
                  </a:lnTo>
                  <a:lnTo>
                    <a:pt x="977" y="400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7"/>
                  </a:lnTo>
                  <a:lnTo>
                    <a:pt x="975" y="407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7"/>
                  </a:lnTo>
                  <a:lnTo>
                    <a:pt x="975" y="407"/>
                  </a:lnTo>
                  <a:lnTo>
                    <a:pt x="977" y="407"/>
                  </a:lnTo>
                  <a:lnTo>
                    <a:pt x="977" y="407"/>
                  </a:lnTo>
                  <a:lnTo>
                    <a:pt x="980" y="407"/>
                  </a:lnTo>
                  <a:lnTo>
                    <a:pt x="984" y="409"/>
                  </a:lnTo>
                  <a:lnTo>
                    <a:pt x="984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4" y="409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4" y="412"/>
                  </a:lnTo>
                  <a:lnTo>
                    <a:pt x="984" y="414"/>
                  </a:lnTo>
                  <a:lnTo>
                    <a:pt x="984" y="417"/>
                  </a:lnTo>
                  <a:lnTo>
                    <a:pt x="987" y="417"/>
                  </a:lnTo>
                  <a:lnTo>
                    <a:pt x="987" y="419"/>
                  </a:lnTo>
                  <a:lnTo>
                    <a:pt x="987" y="419"/>
                  </a:lnTo>
                  <a:lnTo>
                    <a:pt x="989" y="421"/>
                  </a:lnTo>
                  <a:lnTo>
                    <a:pt x="987" y="428"/>
                  </a:lnTo>
                  <a:lnTo>
                    <a:pt x="987" y="431"/>
                  </a:lnTo>
                  <a:lnTo>
                    <a:pt x="989" y="440"/>
                  </a:lnTo>
                  <a:lnTo>
                    <a:pt x="991" y="445"/>
                  </a:lnTo>
                  <a:lnTo>
                    <a:pt x="989" y="450"/>
                  </a:lnTo>
                  <a:lnTo>
                    <a:pt x="989" y="452"/>
                  </a:lnTo>
                  <a:lnTo>
                    <a:pt x="987" y="452"/>
                  </a:lnTo>
                  <a:lnTo>
                    <a:pt x="987" y="452"/>
                  </a:lnTo>
                  <a:lnTo>
                    <a:pt x="984" y="457"/>
                  </a:lnTo>
                  <a:lnTo>
                    <a:pt x="984" y="457"/>
                  </a:lnTo>
                  <a:lnTo>
                    <a:pt x="982" y="457"/>
                  </a:lnTo>
                  <a:lnTo>
                    <a:pt x="982" y="457"/>
                  </a:lnTo>
                  <a:lnTo>
                    <a:pt x="982" y="459"/>
                  </a:lnTo>
                  <a:lnTo>
                    <a:pt x="982" y="459"/>
                  </a:lnTo>
                  <a:lnTo>
                    <a:pt x="977" y="464"/>
                  </a:lnTo>
                  <a:lnTo>
                    <a:pt x="973" y="464"/>
                  </a:lnTo>
                  <a:lnTo>
                    <a:pt x="973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68" y="464"/>
                  </a:lnTo>
                  <a:lnTo>
                    <a:pt x="968" y="464"/>
                  </a:lnTo>
                  <a:lnTo>
                    <a:pt x="968" y="464"/>
                  </a:lnTo>
                  <a:lnTo>
                    <a:pt x="965" y="464"/>
                  </a:lnTo>
                  <a:lnTo>
                    <a:pt x="965" y="464"/>
                  </a:lnTo>
                  <a:lnTo>
                    <a:pt x="965" y="464"/>
                  </a:lnTo>
                  <a:lnTo>
                    <a:pt x="951" y="464"/>
                  </a:lnTo>
                  <a:lnTo>
                    <a:pt x="951" y="464"/>
                  </a:lnTo>
                  <a:lnTo>
                    <a:pt x="951" y="464"/>
                  </a:lnTo>
                  <a:lnTo>
                    <a:pt x="954" y="464"/>
                  </a:lnTo>
                  <a:lnTo>
                    <a:pt x="954" y="464"/>
                  </a:lnTo>
                  <a:lnTo>
                    <a:pt x="954" y="464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6" y="461"/>
                  </a:lnTo>
                  <a:lnTo>
                    <a:pt x="956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59"/>
                  </a:lnTo>
                  <a:lnTo>
                    <a:pt x="954" y="459"/>
                  </a:lnTo>
                  <a:lnTo>
                    <a:pt x="951" y="459"/>
                  </a:lnTo>
                  <a:lnTo>
                    <a:pt x="951" y="459"/>
                  </a:lnTo>
                  <a:lnTo>
                    <a:pt x="951" y="459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7" y="457"/>
                  </a:lnTo>
                  <a:lnTo>
                    <a:pt x="949" y="459"/>
                  </a:lnTo>
                  <a:lnTo>
                    <a:pt x="949" y="461"/>
                  </a:lnTo>
                  <a:lnTo>
                    <a:pt x="947" y="461"/>
                  </a:lnTo>
                  <a:lnTo>
                    <a:pt x="947" y="461"/>
                  </a:lnTo>
                  <a:lnTo>
                    <a:pt x="947" y="461"/>
                  </a:lnTo>
                  <a:lnTo>
                    <a:pt x="947" y="464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66"/>
                  </a:lnTo>
                  <a:lnTo>
                    <a:pt x="937" y="473"/>
                  </a:lnTo>
                  <a:lnTo>
                    <a:pt x="935" y="476"/>
                  </a:lnTo>
                  <a:lnTo>
                    <a:pt x="932" y="476"/>
                  </a:lnTo>
                  <a:lnTo>
                    <a:pt x="932" y="476"/>
                  </a:lnTo>
                  <a:lnTo>
                    <a:pt x="930" y="476"/>
                  </a:lnTo>
                  <a:lnTo>
                    <a:pt x="930" y="476"/>
                  </a:lnTo>
                  <a:lnTo>
                    <a:pt x="930" y="478"/>
                  </a:lnTo>
                  <a:lnTo>
                    <a:pt x="930" y="478"/>
                  </a:lnTo>
                  <a:lnTo>
                    <a:pt x="930" y="478"/>
                  </a:lnTo>
                  <a:lnTo>
                    <a:pt x="930" y="480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5" y="480"/>
                  </a:lnTo>
                  <a:lnTo>
                    <a:pt x="925" y="483"/>
                  </a:lnTo>
                  <a:lnTo>
                    <a:pt x="925" y="483"/>
                  </a:lnTo>
                  <a:lnTo>
                    <a:pt x="923" y="483"/>
                  </a:lnTo>
                  <a:lnTo>
                    <a:pt x="923" y="483"/>
                  </a:lnTo>
                  <a:lnTo>
                    <a:pt x="918" y="483"/>
                  </a:lnTo>
                  <a:lnTo>
                    <a:pt x="916" y="485"/>
                  </a:lnTo>
                  <a:lnTo>
                    <a:pt x="916" y="483"/>
                  </a:lnTo>
                  <a:lnTo>
                    <a:pt x="916" y="483"/>
                  </a:lnTo>
                  <a:lnTo>
                    <a:pt x="913" y="480"/>
                  </a:lnTo>
                  <a:lnTo>
                    <a:pt x="913" y="480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09" y="480"/>
                  </a:lnTo>
                  <a:lnTo>
                    <a:pt x="909" y="483"/>
                  </a:lnTo>
                  <a:lnTo>
                    <a:pt x="904" y="483"/>
                  </a:lnTo>
                  <a:lnTo>
                    <a:pt x="904" y="485"/>
                  </a:lnTo>
                  <a:lnTo>
                    <a:pt x="904" y="483"/>
                  </a:lnTo>
                  <a:lnTo>
                    <a:pt x="909" y="480"/>
                  </a:lnTo>
                  <a:lnTo>
                    <a:pt x="909" y="480"/>
                  </a:lnTo>
                  <a:lnTo>
                    <a:pt x="909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6"/>
                  </a:lnTo>
                  <a:lnTo>
                    <a:pt x="909" y="476"/>
                  </a:lnTo>
                  <a:lnTo>
                    <a:pt x="909" y="476"/>
                  </a:lnTo>
                  <a:lnTo>
                    <a:pt x="909" y="473"/>
                  </a:lnTo>
                  <a:lnTo>
                    <a:pt x="909" y="473"/>
                  </a:lnTo>
                  <a:lnTo>
                    <a:pt x="909" y="473"/>
                  </a:lnTo>
                  <a:lnTo>
                    <a:pt x="906" y="473"/>
                  </a:lnTo>
                  <a:lnTo>
                    <a:pt x="906" y="473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4" y="471"/>
                  </a:lnTo>
                  <a:lnTo>
                    <a:pt x="902" y="469"/>
                  </a:lnTo>
                  <a:lnTo>
                    <a:pt x="897" y="466"/>
                  </a:lnTo>
                  <a:lnTo>
                    <a:pt x="890" y="469"/>
                  </a:lnTo>
                  <a:lnTo>
                    <a:pt x="890" y="469"/>
                  </a:lnTo>
                  <a:lnTo>
                    <a:pt x="887" y="471"/>
                  </a:lnTo>
                  <a:lnTo>
                    <a:pt x="887" y="471"/>
                  </a:lnTo>
                  <a:lnTo>
                    <a:pt x="885" y="471"/>
                  </a:lnTo>
                  <a:lnTo>
                    <a:pt x="885" y="473"/>
                  </a:lnTo>
                  <a:lnTo>
                    <a:pt x="883" y="473"/>
                  </a:lnTo>
                  <a:lnTo>
                    <a:pt x="885" y="473"/>
                  </a:lnTo>
                  <a:lnTo>
                    <a:pt x="885" y="473"/>
                  </a:lnTo>
                  <a:lnTo>
                    <a:pt x="885" y="476"/>
                  </a:lnTo>
                  <a:lnTo>
                    <a:pt x="885" y="476"/>
                  </a:lnTo>
                  <a:lnTo>
                    <a:pt x="890" y="478"/>
                  </a:lnTo>
                  <a:lnTo>
                    <a:pt x="890" y="478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78"/>
                  </a:lnTo>
                  <a:lnTo>
                    <a:pt x="880" y="478"/>
                  </a:lnTo>
                  <a:lnTo>
                    <a:pt x="880" y="478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876" y="485"/>
                  </a:lnTo>
                  <a:lnTo>
                    <a:pt x="876" y="485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90"/>
                  </a:lnTo>
                  <a:lnTo>
                    <a:pt x="873" y="490"/>
                  </a:lnTo>
                  <a:lnTo>
                    <a:pt x="873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1" y="495"/>
                  </a:lnTo>
                  <a:lnTo>
                    <a:pt x="873" y="497"/>
                  </a:lnTo>
                  <a:lnTo>
                    <a:pt x="873" y="497"/>
                  </a:lnTo>
                  <a:lnTo>
                    <a:pt x="873" y="499"/>
                  </a:lnTo>
                  <a:lnTo>
                    <a:pt x="873" y="499"/>
                  </a:lnTo>
                  <a:lnTo>
                    <a:pt x="873" y="502"/>
                  </a:lnTo>
                  <a:lnTo>
                    <a:pt x="873" y="502"/>
                  </a:lnTo>
                  <a:lnTo>
                    <a:pt x="876" y="502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80" y="497"/>
                  </a:lnTo>
                  <a:lnTo>
                    <a:pt x="880" y="497"/>
                  </a:lnTo>
                  <a:lnTo>
                    <a:pt x="883" y="497"/>
                  </a:lnTo>
                  <a:lnTo>
                    <a:pt x="883" y="497"/>
                  </a:lnTo>
                  <a:lnTo>
                    <a:pt x="876" y="504"/>
                  </a:lnTo>
                  <a:lnTo>
                    <a:pt x="873" y="504"/>
                  </a:lnTo>
                  <a:lnTo>
                    <a:pt x="873" y="504"/>
                  </a:lnTo>
                  <a:lnTo>
                    <a:pt x="871" y="504"/>
                  </a:lnTo>
                  <a:lnTo>
                    <a:pt x="871" y="504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3" y="506"/>
                  </a:lnTo>
                  <a:lnTo>
                    <a:pt x="873" y="509"/>
                  </a:lnTo>
                  <a:lnTo>
                    <a:pt x="871" y="509"/>
                  </a:lnTo>
                  <a:lnTo>
                    <a:pt x="871" y="511"/>
                  </a:lnTo>
                  <a:lnTo>
                    <a:pt x="871" y="511"/>
                  </a:lnTo>
                  <a:lnTo>
                    <a:pt x="873" y="511"/>
                  </a:lnTo>
                  <a:lnTo>
                    <a:pt x="873" y="511"/>
                  </a:lnTo>
                  <a:lnTo>
                    <a:pt x="873" y="511"/>
                  </a:lnTo>
                  <a:lnTo>
                    <a:pt x="876" y="511"/>
                  </a:lnTo>
                  <a:lnTo>
                    <a:pt x="876" y="511"/>
                  </a:lnTo>
                  <a:lnTo>
                    <a:pt x="876" y="509"/>
                  </a:lnTo>
                  <a:lnTo>
                    <a:pt x="876" y="509"/>
                  </a:lnTo>
                  <a:lnTo>
                    <a:pt x="876" y="509"/>
                  </a:lnTo>
                  <a:lnTo>
                    <a:pt x="876" y="511"/>
                  </a:lnTo>
                  <a:lnTo>
                    <a:pt x="876" y="511"/>
                  </a:lnTo>
                  <a:lnTo>
                    <a:pt x="876" y="514"/>
                  </a:lnTo>
                  <a:lnTo>
                    <a:pt x="876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878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3" y="516"/>
                  </a:lnTo>
                  <a:lnTo>
                    <a:pt x="873" y="518"/>
                  </a:lnTo>
                  <a:lnTo>
                    <a:pt x="873" y="518"/>
                  </a:lnTo>
                  <a:lnTo>
                    <a:pt x="873" y="516"/>
                  </a:lnTo>
                  <a:lnTo>
                    <a:pt x="873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4"/>
                  </a:lnTo>
                  <a:lnTo>
                    <a:pt x="876" y="514"/>
                  </a:lnTo>
                  <a:lnTo>
                    <a:pt x="873" y="514"/>
                  </a:lnTo>
                  <a:lnTo>
                    <a:pt x="873" y="514"/>
                  </a:lnTo>
                  <a:lnTo>
                    <a:pt x="873" y="514"/>
                  </a:lnTo>
                  <a:lnTo>
                    <a:pt x="873" y="511"/>
                  </a:lnTo>
                  <a:lnTo>
                    <a:pt x="871" y="511"/>
                  </a:lnTo>
                  <a:lnTo>
                    <a:pt x="871" y="511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68" y="506"/>
                  </a:lnTo>
                  <a:lnTo>
                    <a:pt x="866" y="506"/>
                  </a:lnTo>
                  <a:lnTo>
                    <a:pt x="866" y="506"/>
                  </a:lnTo>
                  <a:lnTo>
                    <a:pt x="864" y="506"/>
                  </a:lnTo>
                  <a:lnTo>
                    <a:pt x="864" y="506"/>
                  </a:lnTo>
                  <a:lnTo>
                    <a:pt x="861" y="509"/>
                  </a:lnTo>
                  <a:lnTo>
                    <a:pt x="859" y="511"/>
                  </a:lnTo>
                  <a:lnTo>
                    <a:pt x="857" y="511"/>
                  </a:lnTo>
                  <a:lnTo>
                    <a:pt x="857" y="514"/>
                  </a:lnTo>
                  <a:lnTo>
                    <a:pt x="857" y="514"/>
                  </a:lnTo>
                  <a:lnTo>
                    <a:pt x="857" y="516"/>
                  </a:lnTo>
                  <a:lnTo>
                    <a:pt x="852" y="518"/>
                  </a:lnTo>
                  <a:lnTo>
                    <a:pt x="847" y="525"/>
                  </a:lnTo>
                  <a:lnTo>
                    <a:pt x="845" y="525"/>
                  </a:lnTo>
                  <a:lnTo>
                    <a:pt x="845" y="528"/>
                  </a:lnTo>
                  <a:lnTo>
                    <a:pt x="842" y="528"/>
                  </a:lnTo>
                  <a:lnTo>
                    <a:pt x="842" y="528"/>
                  </a:lnTo>
                  <a:lnTo>
                    <a:pt x="842" y="528"/>
                  </a:lnTo>
                  <a:lnTo>
                    <a:pt x="842" y="530"/>
                  </a:lnTo>
                  <a:lnTo>
                    <a:pt x="842" y="530"/>
                  </a:lnTo>
                  <a:lnTo>
                    <a:pt x="842" y="530"/>
                  </a:lnTo>
                  <a:lnTo>
                    <a:pt x="840" y="532"/>
                  </a:lnTo>
                  <a:lnTo>
                    <a:pt x="840" y="535"/>
                  </a:lnTo>
                  <a:lnTo>
                    <a:pt x="840" y="535"/>
                  </a:lnTo>
                  <a:lnTo>
                    <a:pt x="840" y="537"/>
                  </a:lnTo>
                  <a:lnTo>
                    <a:pt x="840" y="540"/>
                  </a:lnTo>
                  <a:lnTo>
                    <a:pt x="842" y="540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2" y="544"/>
                  </a:lnTo>
                  <a:lnTo>
                    <a:pt x="842" y="544"/>
                  </a:lnTo>
                  <a:lnTo>
                    <a:pt x="840" y="544"/>
                  </a:lnTo>
                  <a:lnTo>
                    <a:pt x="840" y="544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35" y="544"/>
                  </a:lnTo>
                  <a:lnTo>
                    <a:pt x="835" y="544"/>
                  </a:lnTo>
                  <a:lnTo>
                    <a:pt x="833" y="544"/>
                  </a:lnTo>
                  <a:lnTo>
                    <a:pt x="828" y="544"/>
                  </a:lnTo>
                  <a:lnTo>
                    <a:pt x="828" y="547"/>
                  </a:lnTo>
                  <a:lnTo>
                    <a:pt x="831" y="547"/>
                  </a:lnTo>
                  <a:lnTo>
                    <a:pt x="831" y="549"/>
                  </a:lnTo>
                  <a:lnTo>
                    <a:pt x="831" y="549"/>
                  </a:lnTo>
                  <a:lnTo>
                    <a:pt x="831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5" y="551"/>
                  </a:lnTo>
                  <a:lnTo>
                    <a:pt x="835" y="554"/>
                  </a:lnTo>
                  <a:lnTo>
                    <a:pt x="835" y="554"/>
                  </a:lnTo>
                  <a:lnTo>
                    <a:pt x="835" y="554"/>
                  </a:lnTo>
                  <a:lnTo>
                    <a:pt x="838" y="554"/>
                  </a:lnTo>
                  <a:lnTo>
                    <a:pt x="835" y="554"/>
                  </a:lnTo>
                  <a:lnTo>
                    <a:pt x="828" y="554"/>
                  </a:lnTo>
                  <a:lnTo>
                    <a:pt x="828" y="554"/>
                  </a:lnTo>
                  <a:lnTo>
                    <a:pt x="828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49"/>
                  </a:lnTo>
                  <a:lnTo>
                    <a:pt x="826" y="549"/>
                  </a:lnTo>
                  <a:lnTo>
                    <a:pt x="826" y="551"/>
                  </a:lnTo>
                  <a:lnTo>
                    <a:pt x="826" y="551"/>
                  </a:lnTo>
                  <a:lnTo>
                    <a:pt x="826" y="554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61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1"/>
                  </a:lnTo>
                  <a:lnTo>
                    <a:pt x="826" y="561"/>
                  </a:lnTo>
                  <a:lnTo>
                    <a:pt x="828" y="561"/>
                  </a:lnTo>
                  <a:lnTo>
                    <a:pt x="831" y="561"/>
                  </a:lnTo>
                  <a:lnTo>
                    <a:pt x="831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3"/>
                  </a:lnTo>
                  <a:lnTo>
                    <a:pt x="835" y="563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1" y="568"/>
                  </a:lnTo>
                  <a:lnTo>
                    <a:pt x="831" y="568"/>
                  </a:lnTo>
                  <a:lnTo>
                    <a:pt x="828" y="570"/>
                  </a:lnTo>
                  <a:lnTo>
                    <a:pt x="831" y="573"/>
                  </a:lnTo>
                  <a:lnTo>
                    <a:pt x="831" y="575"/>
                  </a:lnTo>
                  <a:lnTo>
                    <a:pt x="831" y="575"/>
                  </a:lnTo>
                  <a:lnTo>
                    <a:pt x="835" y="577"/>
                  </a:lnTo>
                  <a:lnTo>
                    <a:pt x="835" y="577"/>
                  </a:lnTo>
                  <a:lnTo>
                    <a:pt x="838" y="577"/>
                  </a:lnTo>
                  <a:lnTo>
                    <a:pt x="835" y="577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8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9"/>
                  </a:lnTo>
                  <a:lnTo>
                    <a:pt x="838" y="589"/>
                  </a:lnTo>
                  <a:lnTo>
                    <a:pt x="838" y="589"/>
                  </a:lnTo>
                  <a:lnTo>
                    <a:pt x="840" y="592"/>
                  </a:lnTo>
                  <a:lnTo>
                    <a:pt x="840" y="592"/>
                  </a:lnTo>
                  <a:lnTo>
                    <a:pt x="842" y="592"/>
                  </a:lnTo>
                  <a:lnTo>
                    <a:pt x="842" y="592"/>
                  </a:lnTo>
                  <a:lnTo>
                    <a:pt x="842" y="589"/>
                  </a:lnTo>
                  <a:lnTo>
                    <a:pt x="842" y="589"/>
                  </a:lnTo>
                  <a:lnTo>
                    <a:pt x="842" y="589"/>
                  </a:lnTo>
                  <a:lnTo>
                    <a:pt x="842" y="587"/>
                  </a:lnTo>
                  <a:lnTo>
                    <a:pt x="842" y="587"/>
                  </a:lnTo>
                  <a:lnTo>
                    <a:pt x="842" y="585"/>
                  </a:lnTo>
                  <a:lnTo>
                    <a:pt x="842" y="582"/>
                  </a:lnTo>
                  <a:lnTo>
                    <a:pt x="845" y="582"/>
                  </a:lnTo>
                  <a:lnTo>
                    <a:pt x="845" y="582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3"/>
                  </a:lnTo>
                  <a:lnTo>
                    <a:pt x="850" y="573"/>
                  </a:lnTo>
                  <a:lnTo>
                    <a:pt x="852" y="573"/>
                  </a:lnTo>
                  <a:lnTo>
                    <a:pt x="852" y="570"/>
                  </a:lnTo>
                  <a:lnTo>
                    <a:pt x="852" y="573"/>
                  </a:lnTo>
                  <a:lnTo>
                    <a:pt x="852" y="573"/>
                  </a:lnTo>
                  <a:lnTo>
                    <a:pt x="852" y="573"/>
                  </a:lnTo>
                  <a:lnTo>
                    <a:pt x="854" y="573"/>
                  </a:lnTo>
                  <a:lnTo>
                    <a:pt x="854" y="573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9" y="568"/>
                  </a:lnTo>
                  <a:lnTo>
                    <a:pt x="859" y="568"/>
                  </a:lnTo>
                  <a:lnTo>
                    <a:pt x="861" y="566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1"/>
                  </a:lnTo>
                  <a:lnTo>
                    <a:pt x="864" y="561"/>
                  </a:lnTo>
                  <a:lnTo>
                    <a:pt x="864" y="561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4" y="563"/>
                  </a:lnTo>
                  <a:lnTo>
                    <a:pt x="864" y="566"/>
                  </a:lnTo>
                  <a:lnTo>
                    <a:pt x="864" y="566"/>
                  </a:lnTo>
                  <a:lnTo>
                    <a:pt x="864" y="568"/>
                  </a:lnTo>
                  <a:lnTo>
                    <a:pt x="864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70"/>
                  </a:lnTo>
                  <a:lnTo>
                    <a:pt x="859" y="568"/>
                  </a:lnTo>
                  <a:lnTo>
                    <a:pt x="857" y="568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3"/>
                  </a:lnTo>
                  <a:lnTo>
                    <a:pt x="854" y="573"/>
                  </a:lnTo>
                  <a:lnTo>
                    <a:pt x="852" y="573"/>
                  </a:lnTo>
                  <a:lnTo>
                    <a:pt x="850" y="573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7"/>
                  </a:lnTo>
                  <a:lnTo>
                    <a:pt x="850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50" y="577"/>
                  </a:lnTo>
                  <a:lnTo>
                    <a:pt x="850" y="577"/>
                  </a:lnTo>
                  <a:lnTo>
                    <a:pt x="850" y="580"/>
                  </a:lnTo>
                  <a:lnTo>
                    <a:pt x="850" y="580"/>
                  </a:lnTo>
                  <a:lnTo>
                    <a:pt x="847" y="580"/>
                  </a:lnTo>
                  <a:lnTo>
                    <a:pt x="847" y="582"/>
                  </a:lnTo>
                  <a:lnTo>
                    <a:pt x="847" y="582"/>
                  </a:lnTo>
                  <a:lnTo>
                    <a:pt x="847" y="582"/>
                  </a:lnTo>
                  <a:lnTo>
                    <a:pt x="845" y="582"/>
                  </a:lnTo>
                  <a:lnTo>
                    <a:pt x="845" y="582"/>
                  </a:lnTo>
                  <a:lnTo>
                    <a:pt x="842" y="585"/>
                  </a:lnTo>
                  <a:lnTo>
                    <a:pt x="842" y="585"/>
                  </a:lnTo>
                  <a:lnTo>
                    <a:pt x="842" y="585"/>
                  </a:lnTo>
                  <a:lnTo>
                    <a:pt x="847" y="589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2" y="585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0" y="582"/>
                  </a:lnTo>
                  <a:lnTo>
                    <a:pt x="850" y="582"/>
                  </a:lnTo>
                  <a:lnTo>
                    <a:pt x="852" y="585"/>
                  </a:lnTo>
                  <a:lnTo>
                    <a:pt x="850" y="585"/>
                  </a:lnTo>
                  <a:lnTo>
                    <a:pt x="850" y="587"/>
                  </a:lnTo>
                  <a:lnTo>
                    <a:pt x="850" y="589"/>
                  </a:lnTo>
                  <a:lnTo>
                    <a:pt x="850" y="589"/>
                  </a:lnTo>
                  <a:lnTo>
                    <a:pt x="847" y="589"/>
                  </a:lnTo>
                  <a:lnTo>
                    <a:pt x="847" y="589"/>
                  </a:lnTo>
                  <a:lnTo>
                    <a:pt x="847" y="589"/>
                  </a:lnTo>
                  <a:lnTo>
                    <a:pt x="850" y="592"/>
                  </a:lnTo>
                  <a:lnTo>
                    <a:pt x="850" y="592"/>
                  </a:lnTo>
                  <a:lnTo>
                    <a:pt x="850" y="592"/>
                  </a:lnTo>
                  <a:lnTo>
                    <a:pt x="850" y="594"/>
                  </a:lnTo>
                  <a:lnTo>
                    <a:pt x="850" y="594"/>
                  </a:lnTo>
                  <a:lnTo>
                    <a:pt x="852" y="594"/>
                  </a:lnTo>
                  <a:lnTo>
                    <a:pt x="852" y="594"/>
                  </a:lnTo>
                  <a:lnTo>
                    <a:pt x="852" y="594"/>
                  </a:lnTo>
                  <a:lnTo>
                    <a:pt x="852" y="592"/>
                  </a:lnTo>
                  <a:lnTo>
                    <a:pt x="852" y="592"/>
                  </a:lnTo>
                  <a:lnTo>
                    <a:pt x="854" y="592"/>
                  </a:lnTo>
                  <a:lnTo>
                    <a:pt x="857" y="592"/>
                  </a:lnTo>
                  <a:lnTo>
                    <a:pt x="859" y="592"/>
                  </a:lnTo>
                  <a:lnTo>
                    <a:pt x="859" y="592"/>
                  </a:lnTo>
                  <a:lnTo>
                    <a:pt x="859" y="592"/>
                  </a:lnTo>
                  <a:lnTo>
                    <a:pt x="859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2" y="596"/>
                  </a:lnTo>
                  <a:lnTo>
                    <a:pt x="852" y="596"/>
                  </a:lnTo>
                  <a:lnTo>
                    <a:pt x="850" y="596"/>
                  </a:lnTo>
                  <a:lnTo>
                    <a:pt x="847" y="596"/>
                  </a:lnTo>
                  <a:lnTo>
                    <a:pt x="845" y="599"/>
                  </a:lnTo>
                  <a:lnTo>
                    <a:pt x="845" y="601"/>
                  </a:lnTo>
                  <a:lnTo>
                    <a:pt x="847" y="601"/>
                  </a:lnTo>
                  <a:lnTo>
                    <a:pt x="847" y="603"/>
                  </a:lnTo>
                  <a:lnTo>
                    <a:pt x="850" y="603"/>
                  </a:lnTo>
                  <a:lnTo>
                    <a:pt x="850" y="603"/>
                  </a:lnTo>
                  <a:lnTo>
                    <a:pt x="852" y="601"/>
                  </a:lnTo>
                  <a:lnTo>
                    <a:pt x="852" y="601"/>
                  </a:lnTo>
                  <a:lnTo>
                    <a:pt x="854" y="601"/>
                  </a:lnTo>
                  <a:lnTo>
                    <a:pt x="854" y="601"/>
                  </a:lnTo>
                  <a:lnTo>
                    <a:pt x="854" y="601"/>
                  </a:lnTo>
                  <a:lnTo>
                    <a:pt x="854" y="603"/>
                  </a:lnTo>
                  <a:lnTo>
                    <a:pt x="857" y="603"/>
                  </a:lnTo>
                  <a:lnTo>
                    <a:pt x="857" y="606"/>
                  </a:lnTo>
                  <a:lnTo>
                    <a:pt x="857" y="606"/>
                  </a:lnTo>
                  <a:lnTo>
                    <a:pt x="857" y="603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61" y="603"/>
                  </a:lnTo>
                  <a:lnTo>
                    <a:pt x="861" y="603"/>
                  </a:lnTo>
                  <a:lnTo>
                    <a:pt x="861" y="606"/>
                  </a:lnTo>
                  <a:lnTo>
                    <a:pt x="861" y="606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8" y="608"/>
                  </a:lnTo>
                  <a:lnTo>
                    <a:pt x="876" y="611"/>
                  </a:lnTo>
                  <a:lnTo>
                    <a:pt x="878" y="611"/>
                  </a:lnTo>
                  <a:lnTo>
                    <a:pt x="880" y="611"/>
                  </a:lnTo>
                  <a:lnTo>
                    <a:pt x="883" y="611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7" y="606"/>
                  </a:lnTo>
                  <a:lnTo>
                    <a:pt x="890" y="603"/>
                  </a:lnTo>
                  <a:lnTo>
                    <a:pt x="890" y="603"/>
                  </a:lnTo>
                  <a:lnTo>
                    <a:pt x="890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8"/>
                  </a:lnTo>
                  <a:lnTo>
                    <a:pt x="892" y="608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87" y="613"/>
                  </a:lnTo>
                  <a:lnTo>
                    <a:pt x="887" y="611"/>
                  </a:lnTo>
                  <a:lnTo>
                    <a:pt x="885" y="611"/>
                  </a:lnTo>
                  <a:lnTo>
                    <a:pt x="885" y="611"/>
                  </a:lnTo>
                  <a:lnTo>
                    <a:pt x="883" y="611"/>
                  </a:lnTo>
                  <a:lnTo>
                    <a:pt x="880" y="611"/>
                  </a:lnTo>
                  <a:lnTo>
                    <a:pt x="880" y="613"/>
                  </a:lnTo>
                  <a:lnTo>
                    <a:pt x="883" y="613"/>
                  </a:lnTo>
                  <a:lnTo>
                    <a:pt x="892" y="615"/>
                  </a:lnTo>
                  <a:lnTo>
                    <a:pt x="895" y="620"/>
                  </a:lnTo>
                  <a:lnTo>
                    <a:pt x="895" y="620"/>
                  </a:lnTo>
                  <a:lnTo>
                    <a:pt x="895" y="620"/>
                  </a:lnTo>
                  <a:lnTo>
                    <a:pt x="892" y="620"/>
                  </a:lnTo>
                  <a:lnTo>
                    <a:pt x="895" y="620"/>
                  </a:lnTo>
                  <a:lnTo>
                    <a:pt x="895" y="622"/>
                  </a:lnTo>
                  <a:lnTo>
                    <a:pt x="895" y="622"/>
                  </a:lnTo>
                  <a:lnTo>
                    <a:pt x="892" y="625"/>
                  </a:lnTo>
                  <a:lnTo>
                    <a:pt x="887" y="627"/>
                  </a:lnTo>
                  <a:lnTo>
                    <a:pt x="885" y="630"/>
                  </a:lnTo>
                  <a:lnTo>
                    <a:pt x="885" y="630"/>
                  </a:lnTo>
                  <a:lnTo>
                    <a:pt x="883" y="630"/>
                  </a:lnTo>
                  <a:lnTo>
                    <a:pt x="883" y="630"/>
                  </a:lnTo>
                  <a:lnTo>
                    <a:pt x="883" y="627"/>
                  </a:lnTo>
                  <a:lnTo>
                    <a:pt x="883" y="627"/>
                  </a:lnTo>
                  <a:lnTo>
                    <a:pt x="880" y="627"/>
                  </a:lnTo>
                  <a:lnTo>
                    <a:pt x="883" y="625"/>
                  </a:lnTo>
                  <a:lnTo>
                    <a:pt x="883" y="625"/>
                  </a:lnTo>
                  <a:lnTo>
                    <a:pt x="883" y="625"/>
                  </a:lnTo>
                  <a:lnTo>
                    <a:pt x="883" y="622"/>
                  </a:lnTo>
                  <a:lnTo>
                    <a:pt x="883" y="622"/>
                  </a:lnTo>
                  <a:lnTo>
                    <a:pt x="883" y="622"/>
                  </a:lnTo>
                  <a:lnTo>
                    <a:pt x="883" y="620"/>
                  </a:lnTo>
                  <a:lnTo>
                    <a:pt x="883" y="620"/>
                  </a:lnTo>
                  <a:lnTo>
                    <a:pt x="883" y="618"/>
                  </a:lnTo>
                  <a:lnTo>
                    <a:pt x="883" y="618"/>
                  </a:lnTo>
                  <a:lnTo>
                    <a:pt x="883" y="618"/>
                  </a:lnTo>
                  <a:lnTo>
                    <a:pt x="880" y="615"/>
                  </a:lnTo>
                  <a:lnTo>
                    <a:pt x="880" y="615"/>
                  </a:lnTo>
                  <a:lnTo>
                    <a:pt x="878" y="615"/>
                  </a:lnTo>
                  <a:lnTo>
                    <a:pt x="878" y="618"/>
                  </a:lnTo>
                  <a:lnTo>
                    <a:pt x="876" y="618"/>
                  </a:lnTo>
                  <a:lnTo>
                    <a:pt x="876" y="618"/>
                  </a:lnTo>
                  <a:lnTo>
                    <a:pt x="876" y="620"/>
                  </a:lnTo>
                  <a:lnTo>
                    <a:pt x="873" y="620"/>
                  </a:lnTo>
                  <a:lnTo>
                    <a:pt x="873" y="622"/>
                  </a:lnTo>
                  <a:lnTo>
                    <a:pt x="873" y="622"/>
                  </a:lnTo>
                  <a:lnTo>
                    <a:pt x="871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6" y="625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5"/>
                  </a:lnTo>
                  <a:lnTo>
                    <a:pt x="864" y="625"/>
                  </a:lnTo>
                  <a:lnTo>
                    <a:pt x="864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71" y="620"/>
                  </a:lnTo>
                  <a:lnTo>
                    <a:pt x="871" y="620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5"/>
                  </a:lnTo>
                  <a:lnTo>
                    <a:pt x="871" y="615"/>
                  </a:lnTo>
                  <a:lnTo>
                    <a:pt x="871" y="615"/>
                  </a:lnTo>
                  <a:lnTo>
                    <a:pt x="871" y="613"/>
                  </a:lnTo>
                  <a:lnTo>
                    <a:pt x="871" y="613"/>
                  </a:lnTo>
                  <a:lnTo>
                    <a:pt x="868" y="613"/>
                  </a:lnTo>
                  <a:lnTo>
                    <a:pt x="868" y="613"/>
                  </a:lnTo>
                  <a:lnTo>
                    <a:pt x="868" y="613"/>
                  </a:lnTo>
                  <a:lnTo>
                    <a:pt x="866" y="613"/>
                  </a:lnTo>
                  <a:lnTo>
                    <a:pt x="866" y="613"/>
                  </a:lnTo>
                  <a:lnTo>
                    <a:pt x="866" y="611"/>
                  </a:lnTo>
                  <a:lnTo>
                    <a:pt x="861" y="611"/>
                  </a:lnTo>
                  <a:lnTo>
                    <a:pt x="859" y="611"/>
                  </a:lnTo>
                  <a:lnTo>
                    <a:pt x="859" y="608"/>
                  </a:lnTo>
                  <a:lnTo>
                    <a:pt x="859" y="608"/>
                  </a:lnTo>
                  <a:lnTo>
                    <a:pt x="861" y="606"/>
                  </a:lnTo>
                  <a:lnTo>
                    <a:pt x="861" y="606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57" y="606"/>
                  </a:lnTo>
                  <a:lnTo>
                    <a:pt x="857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3"/>
                  </a:lnTo>
                  <a:lnTo>
                    <a:pt x="852" y="603"/>
                  </a:lnTo>
                  <a:lnTo>
                    <a:pt x="852" y="601"/>
                  </a:lnTo>
                  <a:lnTo>
                    <a:pt x="852" y="603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4" y="608"/>
                  </a:lnTo>
                  <a:lnTo>
                    <a:pt x="852" y="608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47" y="611"/>
                  </a:lnTo>
                  <a:lnTo>
                    <a:pt x="850" y="613"/>
                  </a:lnTo>
                  <a:lnTo>
                    <a:pt x="850" y="615"/>
                  </a:lnTo>
                  <a:lnTo>
                    <a:pt x="850" y="615"/>
                  </a:lnTo>
                  <a:lnTo>
                    <a:pt x="847" y="615"/>
                  </a:lnTo>
                  <a:lnTo>
                    <a:pt x="845" y="618"/>
                  </a:lnTo>
                  <a:lnTo>
                    <a:pt x="845" y="618"/>
                  </a:lnTo>
                  <a:lnTo>
                    <a:pt x="842" y="618"/>
                  </a:lnTo>
                  <a:lnTo>
                    <a:pt x="842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38" y="622"/>
                  </a:lnTo>
                  <a:lnTo>
                    <a:pt x="838" y="622"/>
                  </a:lnTo>
                  <a:lnTo>
                    <a:pt x="838" y="620"/>
                  </a:lnTo>
                  <a:lnTo>
                    <a:pt x="835" y="620"/>
                  </a:lnTo>
                  <a:lnTo>
                    <a:pt x="835" y="622"/>
                  </a:lnTo>
                  <a:lnTo>
                    <a:pt x="835" y="622"/>
                  </a:lnTo>
                  <a:lnTo>
                    <a:pt x="835" y="625"/>
                  </a:lnTo>
                  <a:lnTo>
                    <a:pt x="835" y="625"/>
                  </a:lnTo>
                  <a:lnTo>
                    <a:pt x="840" y="627"/>
                  </a:lnTo>
                  <a:lnTo>
                    <a:pt x="840" y="627"/>
                  </a:lnTo>
                  <a:lnTo>
                    <a:pt x="842" y="627"/>
                  </a:lnTo>
                  <a:lnTo>
                    <a:pt x="842" y="625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5" y="627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42" y="632"/>
                  </a:lnTo>
                  <a:lnTo>
                    <a:pt x="842" y="634"/>
                  </a:lnTo>
                  <a:lnTo>
                    <a:pt x="845" y="634"/>
                  </a:lnTo>
                  <a:lnTo>
                    <a:pt x="845" y="637"/>
                  </a:lnTo>
                  <a:lnTo>
                    <a:pt x="845" y="637"/>
                  </a:lnTo>
                  <a:lnTo>
                    <a:pt x="85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4" y="639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4"/>
                  </a:lnTo>
                  <a:lnTo>
                    <a:pt x="854" y="644"/>
                  </a:lnTo>
                  <a:lnTo>
                    <a:pt x="854" y="644"/>
                  </a:lnTo>
                  <a:lnTo>
                    <a:pt x="854" y="646"/>
                  </a:lnTo>
                  <a:lnTo>
                    <a:pt x="857" y="646"/>
                  </a:lnTo>
                  <a:lnTo>
                    <a:pt x="857" y="648"/>
                  </a:lnTo>
                  <a:lnTo>
                    <a:pt x="859" y="648"/>
                  </a:lnTo>
                  <a:lnTo>
                    <a:pt x="859" y="648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6"/>
                  </a:lnTo>
                  <a:lnTo>
                    <a:pt x="859" y="656"/>
                  </a:lnTo>
                  <a:lnTo>
                    <a:pt x="861" y="656"/>
                  </a:lnTo>
                  <a:lnTo>
                    <a:pt x="861" y="658"/>
                  </a:lnTo>
                  <a:lnTo>
                    <a:pt x="866" y="660"/>
                  </a:lnTo>
                  <a:lnTo>
                    <a:pt x="866" y="660"/>
                  </a:lnTo>
                  <a:lnTo>
                    <a:pt x="868" y="663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6" y="663"/>
                  </a:lnTo>
                  <a:lnTo>
                    <a:pt x="864" y="665"/>
                  </a:lnTo>
                  <a:lnTo>
                    <a:pt x="864" y="667"/>
                  </a:lnTo>
                  <a:lnTo>
                    <a:pt x="864" y="667"/>
                  </a:lnTo>
                  <a:lnTo>
                    <a:pt x="866" y="670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73" y="675"/>
                  </a:lnTo>
                  <a:lnTo>
                    <a:pt x="880" y="677"/>
                  </a:lnTo>
                  <a:lnTo>
                    <a:pt x="890" y="675"/>
                  </a:lnTo>
                  <a:lnTo>
                    <a:pt x="897" y="675"/>
                  </a:lnTo>
                  <a:lnTo>
                    <a:pt x="906" y="670"/>
                  </a:lnTo>
                  <a:lnTo>
                    <a:pt x="909" y="670"/>
                  </a:lnTo>
                  <a:lnTo>
                    <a:pt x="909" y="667"/>
                  </a:lnTo>
                  <a:lnTo>
                    <a:pt x="909" y="667"/>
                  </a:lnTo>
                  <a:lnTo>
                    <a:pt x="911" y="670"/>
                  </a:lnTo>
                  <a:lnTo>
                    <a:pt x="913" y="670"/>
                  </a:lnTo>
                  <a:lnTo>
                    <a:pt x="916" y="670"/>
                  </a:lnTo>
                  <a:lnTo>
                    <a:pt x="916" y="667"/>
                  </a:lnTo>
                  <a:lnTo>
                    <a:pt x="916" y="667"/>
                  </a:lnTo>
                  <a:lnTo>
                    <a:pt x="916" y="667"/>
                  </a:lnTo>
                  <a:lnTo>
                    <a:pt x="916" y="665"/>
                  </a:lnTo>
                  <a:lnTo>
                    <a:pt x="916" y="665"/>
                  </a:lnTo>
                  <a:lnTo>
                    <a:pt x="916" y="663"/>
                  </a:lnTo>
                  <a:lnTo>
                    <a:pt x="916" y="663"/>
                  </a:lnTo>
                  <a:lnTo>
                    <a:pt x="916" y="663"/>
                  </a:lnTo>
                  <a:lnTo>
                    <a:pt x="916" y="660"/>
                  </a:lnTo>
                  <a:lnTo>
                    <a:pt x="918" y="660"/>
                  </a:lnTo>
                  <a:lnTo>
                    <a:pt x="918" y="658"/>
                  </a:lnTo>
                  <a:lnTo>
                    <a:pt x="918" y="658"/>
                  </a:lnTo>
                  <a:lnTo>
                    <a:pt x="918" y="656"/>
                  </a:lnTo>
                  <a:lnTo>
                    <a:pt x="916" y="653"/>
                  </a:lnTo>
                  <a:lnTo>
                    <a:pt x="913" y="653"/>
                  </a:lnTo>
                  <a:lnTo>
                    <a:pt x="911" y="651"/>
                  </a:lnTo>
                  <a:lnTo>
                    <a:pt x="916" y="653"/>
                  </a:lnTo>
                  <a:lnTo>
                    <a:pt x="916" y="653"/>
                  </a:lnTo>
                  <a:lnTo>
                    <a:pt x="916" y="653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8" y="648"/>
                  </a:lnTo>
                  <a:lnTo>
                    <a:pt x="918" y="648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3" y="644"/>
                  </a:lnTo>
                  <a:lnTo>
                    <a:pt x="923" y="644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5" y="637"/>
                  </a:lnTo>
                  <a:lnTo>
                    <a:pt x="925" y="637"/>
                  </a:lnTo>
                  <a:lnTo>
                    <a:pt x="925" y="637"/>
                  </a:lnTo>
                  <a:lnTo>
                    <a:pt x="925" y="634"/>
                  </a:lnTo>
                  <a:lnTo>
                    <a:pt x="928" y="634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30" y="632"/>
                  </a:lnTo>
                  <a:lnTo>
                    <a:pt x="932" y="632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27"/>
                  </a:lnTo>
                  <a:lnTo>
                    <a:pt x="930" y="627"/>
                  </a:lnTo>
                  <a:lnTo>
                    <a:pt x="932" y="627"/>
                  </a:lnTo>
                  <a:lnTo>
                    <a:pt x="932" y="627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7" y="630"/>
                  </a:lnTo>
                  <a:lnTo>
                    <a:pt x="937" y="627"/>
                  </a:lnTo>
                  <a:lnTo>
                    <a:pt x="937" y="627"/>
                  </a:lnTo>
                  <a:lnTo>
                    <a:pt x="939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2"/>
                  </a:lnTo>
                  <a:lnTo>
                    <a:pt x="932" y="632"/>
                  </a:lnTo>
                  <a:lnTo>
                    <a:pt x="932" y="632"/>
                  </a:lnTo>
                  <a:lnTo>
                    <a:pt x="932" y="632"/>
                  </a:lnTo>
                  <a:lnTo>
                    <a:pt x="930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9"/>
                  </a:lnTo>
                  <a:lnTo>
                    <a:pt x="928" y="639"/>
                  </a:lnTo>
                  <a:lnTo>
                    <a:pt x="928" y="639"/>
                  </a:lnTo>
                  <a:lnTo>
                    <a:pt x="925" y="641"/>
                  </a:lnTo>
                  <a:lnTo>
                    <a:pt x="925" y="641"/>
                  </a:lnTo>
                  <a:lnTo>
                    <a:pt x="925" y="641"/>
                  </a:lnTo>
                  <a:lnTo>
                    <a:pt x="925" y="644"/>
                  </a:lnTo>
                  <a:lnTo>
                    <a:pt x="923" y="646"/>
                  </a:lnTo>
                  <a:lnTo>
                    <a:pt x="921" y="648"/>
                  </a:lnTo>
                  <a:lnTo>
                    <a:pt x="921" y="648"/>
                  </a:lnTo>
                  <a:lnTo>
                    <a:pt x="918" y="651"/>
                  </a:lnTo>
                  <a:lnTo>
                    <a:pt x="918" y="651"/>
                  </a:lnTo>
                  <a:lnTo>
                    <a:pt x="921" y="653"/>
                  </a:lnTo>
                  <a:lnTo>
                    <a:pt x="921" y="653"/>
                  </a:lnTo>
                  <a:lnTo>
                    <a:pt x="921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60"/>
                  </a:lnTo>
                  <a:lnTo>
                    <a:pt x="921" y="660"/>
                  </a:lnTo>
                  <a:lnTo>
                    <a:pt x="921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6"/>
                  </a:lnTo>
                  <a:lnTo>
                    <a:pt x="923" y="658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5" y="656"/>
                  </a:lnTo>
                  <a:lnTo>
                    <a:pt x="923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8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8"/>
                  </a:lnTo>
                  <a:lnTo>
                    <a:pt x="925" y="658"/>
                  </a:lnTo>
                  <a:lnTo>
                    <a:pt x="925" y="658"/>
                  </a:lnTo>
                  <a:lnTo>
                    <a:pt x="925" y="658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3" y="665"/>
                  </a:lnTo>
                  <a:lnTo>
                    <a:pt x="923" y="665"/>
                  </a:lnTo>
                  <a:lnTo>
                    <a:pt x="925" y="667"/>
                  </a:lnTo>
                  <a:lnTo>
                    <a:pt x="925" y="670"/>
                  </a:lnTo>
                  <a:lnTo>
                    <a:pt x="925" y="670"/>
                  </a:lnTo>
                  <a:lnTo>
                    <a:pt x="925" y="672"/>
                  </a:lnTo>
                  <a:lnTo>
                    <a:pt x="928" y="672"/>
                  </a:lnTo>
                  <a:lnTo>
                    <a:pt x="928" y="672"/>
                  </a:lnTo>
                  <a:lnTo>
                    <a:pt x="928" y="675"/>
                  </a:lnTo>
                  <a:lnTo>
                    <a:pt x="928" y="677"/>
                  </a:lnTo>
                  <a:lnTo>
                    <a:pt x="928" y="677"/>
                  </a:lnTo>
                  <a:lnTo>
                    <a:pt x="930" y="682"/>
                  </a:lnTo>
                  <a:lnTo>
                    <a:pt x="930" y="689"/>
                  </a:lnTo>
                  <a:lnTo>
                    <a:pt x="932" y="689"/>
                  </a:lnTo>
                  <a:lnTo>
                    <a:pt x="932" y="689"/>
                  </a:lnTo>
                  <a:lnTo>
                    <a:pt x="932" y="689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93"/>
                  </a:lnTo>
                  <a:lnTo>
                    <a:pt x="935" y="701"/>
                  </a:lnTo>
                  <a:lnTo>
                    <a:pt x="935" y="701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2" y="703"/>
                  </a:lnTo>
                  <a:lnTo>
                    <a:pt x="932" y="703"/>
                  </a:lnTo>
                  <a:lnTo>
                    <a:pt x="932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8"/>
                  </a:lnTo>
                  <a:lnTo>
                    <a:pt x="928" y="708"/>
                  </a:lnTo>
                  <a:lnTo>
                    <a:pt x="928" y="708"/>
                  </a:lnTo>
                  <a:lnTo>
                    <a:pt x="928" y="708"/>
                  </a:lnTo>
                  <a:lnTo>
                    <a:pt x="928" y="710"/>
                  </a:lnTo>
                  <a:lnTo>
                    <a:pt x="928" y="710"/>
                  </a:lnTo>
                  <a:lnTo>
                    <a:pt x="928" y="710"/>
                  </a:lnTo>
                  <a:lnTo>
                    <a:pt x="928" y="712"/>
                  </a:lnTo>
                  <a:lnTo>
                    <a:pt x="925" y="712"/>
                  </a:lnTo>
                  <a:lnTo>
                    <a:pt x="925" y="715"/>
                  </a:lnTo>
                  <a:lnTo>
                    <a:pt x="925" y="715"/>
                  </a:lnTo>
                  <a:lnTo>
                    <a:pt x="925" y="717"/>
                  </a:lnTo>
                  <a:lnTo>
                    <a:pt x="923" y="715"/>
                  </a:lnTo>
                  <a:lnTo>
                    <a:pt x="923" y="715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3" y="715"/>
                  </a:lnTo>
                  <a:lnTo>
                    <a:pt x="923" y="715"/>
                  </a:lnTo>
                  <a:lnTo>
                    <a:pt x="923" y="717"/>
                  </a:lnTo>
                  <a:lnTo>
                    <a:pt x="925" y="722"/>
                  </a:lnTo>
                  <a:lnTo>
                    <a:pt x="925" y="724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4"/>
                  </a:lnTo>
                  <a:lnTo>
                    <a:pt x="928" y="724"/>
                  </a:lnTo>
                  <a:lnTo>
                    <a:pt x="930" y="724"/>
                  </a:lnTo>
                  <a:lnTo>
                    <a:pt x="932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5" y="727"/>
                  </a:lnTo>
                  <a:lnTo>
                    <a:pt x="935" y="727"/>
                  </a:lnTo>
                  <a:lnTo>
                    <a:pt x="932" y="729"/>
                  </a:lnTo>
                  <a:lnTo>
                    <a:pt x="932" y="729"/>
                  </a:lnTo>
                  <a:lnTo>
                    <a:pt x="932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31"/>
                  </a:lnTo>
                  <a:lnTo>
                    <a:pt x="928" y="731"/>
                  </a:lnTo>
                  <a:lnTo>
                    <a:pt x="930" y="731"/>
                  </a:lnTo>
                  <a:lnTo>
                    <a:pt x="930" y="731"/>
                  </a:lnTo>
                  <a:lnTo>
                    <a:pt x="930" y="734"/>
                  </a:lnTo>
                  <a:lnTo>
                    <a:pt x="930" y="734"/>
                  </a:lnTo>
                  <a:lnTo>
                    <a:pt x="928" y="738"/>
                  </a:lnTo>
                  <a:lnTo>
                    <a:pt x="928" y="738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3"/>
                  </a:lnTo>
                  <a:lnTo>
                    <a:pt x="930" y="743"/>
                  </a:lnTo>
                  <a:lnTo>
                    <a:pt x="928" y="743"/>
                  </a:lnTo>
                  <a:lnTo>
                    <a:pt x="930" y="743"/>
                  </a:lnTo>
                  <a:lnTo>
                    <a:pt x="930" y="743"/>
                  </a:lnTo>
                  <a:lnTo>
                    <a:pt x="930" y="741"/>
                  </a:lnTo>
                  <a:lnTo>
                    <a:pt x="932" y="741"/>
                  </a:lnTo>
                  <a:lnTo>
                    <a:pt x="932" y="743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28" y="746"/>
                  </a:lnTo>
                  <a:lnTo>
                    <a:pt x="928" y="746"/>
                  </a:lnTo>
                  <a:lnTo>
                    <a:pt x="928" y="746"/>
                  </a:lnTo>
                  <a:lnTo>
                    <a:pt x="928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5" y="750"/>
                  </a:lnTo>
                  <a:lnTo>
                    <a:pt x="925" y="750"/>
                  </a:lnTo>
                  <a:lnTo>
                    <a:pt x="925" y="753"/>
                  </a:lnTo>
                  <a:lnTo>
                    <a:pt x="923" y="753"/>
                  </a:lnTo>
                  <a:lnTo>
                    <a:pt x="923" y="753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18" y="750"/>
                  </a:lnTo>
                  <a:lnTo>
                    <a:pt x="918" y="750"/>
                  </a:lnTo>
                  <a:lnTo>
                    <a:pt x="916" y="750"/>
                  </a:lnTo>
                  <a:lnTo>
                    <a:pt x="916" y="753"/>
                  </a:lnTo>
                  <a:lnTo>
                    <a:pt x="918" y="753"/>
                  </a:lnTo>
                  <a:lnTo>
                    <a:pt x="925" y="753"/>
                  </a:lnTo>
                  <a:lnTo>
                    <a:pt x="928" y="753"/>
                  </a:lnTo>
                  <a:lnTo>
                    <a:pt x="928" y="755"/>
                  </a:lnTo>
                  <a:lnTo>
                    <a:pt x="928" y="755"/>
                  </a:lnTo>
                  <a:lnTo>
                    <a:pt x="928" y="755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30" y="753"/>
                  </a:lnTo>
                  <a:lnTo>
                    <a:pt x="930" y="755"/>
                  </a:lnTo>
                  <a:lnTo>
                    <a:pt x="930" y="755"/>
                  </a:lnTo>
                  <a:lnTo>
                    <a:pt x="928" y="757"/>
                  </a:lnTo>
                  <a:lnTo>
                    <a:pt x="928" y="757"/>
                  </a:lnTo>
                  <a:lnTo>
                    <a:pt x="928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5" y="755"/>
                  </a:lnTo>
                  <a:lnTo>
                    <a:pt x="935" y="755"/>
                  </a:lnTo>
                  <a:lnTo>
                    <a:pt x="935" y="755"/>
                  </a:lnTo>
                  <a:lnTo>
                    <a:pt x="935" y="753"/>
                  </a:lnTo>
                  <a:lnTo>
                    <a:pt x="939" y="753"/>
                  </a:lnTo>
                  <a:lnTo>
                    <a:pt x="942" y="753"/>
                  </a:lnTo>
                  <a:lnTo>
                    <a:pt x="942" y="753"/>
                  </a:lnTo>
                  <a:lnTo>
                    <a:pt x="942" y="753"/>
                  </a:lnTo>
                  <a:lnTo>
                    <a:pt x="939" y="753"/>
                  </a:lnTo>
                  <a:lnTo>
                    <a:pt x="939" y="753"/>
                  </a:lnTo>
                  <a:lnTo>
                    <a:pt x="939" y="750"/>
                  </a:lnTo>
                  <a:lnTo>
                    <a:pt x="939" y="750"/>
                  </a:lnTo>
                  <a:lnTo>
                    <a:pt x="942" y="750"/>
                  </a:lnTo>
                  <a:lnTo>
                    <a:pt x="942" y="748"/>
                  </a:lnTo>
                  <a:lnTo>
                    <a:pt x="944" y="746"/>
                  </a:lnTo>
                  <a:lnTo>
                    <a:pt x="944" y="746"/>
                  </a:lnTo>
                  <a:lnTo>
                    <a:pt x="947" y="746"/>
                  </a:lnTo>
                  <a:lnTo>
                    <a:pt x="944" y="746"/>
                  </a:lnTo>
                  <a:lnTo>
                    <a:pt x="942" y="746"/>
                  </a:lnTo>
                  <a:lnTo>
                    <a:pt x="942" y="746"/>
                  </a:lnTo>
                  <a:lnTo>
                    <a:pt x="944" y="746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6"/>
                  </a:lnTo>
                  <a:lnTo>
                    <a:pt x="944" y="746"/>
                  </a:lnTo>
                  <a:lnTo>
                    <a:pt x="947" y="746"/>
                  </a:lnTo>
                  <a:lnTo>
                    <a:pt x="947" y="746"/>
                  </a:lnTo>
                  <a:lnTo>
                    <a:pt x="947" y="746"/>
                  </a:lnTo>
                  <a:lnTo>
                    <a:pt x="949" y="746"/>
                  </a:lnTo>
                  <a:lnTo>
                    <a:pt x="951" y="743"/>
                  </a:lnTo>
                  <a:lnTo>
                    <a:pt x="951" y="743"/>
                  </a:lnTo>
                  <a:lnTo>
                    <a:pt x="954" y="743"/>
                  </a:lnTo>
                  <a:lnTo>
                    <a:pt x="954" y="741"/>
                  </a:lnTo>
                  <a:lnTo>
                    <a:pt x="954" y="741"/>
                  </a:lnTo>
                  <a:lnTo>
                    <a:pt x="956" y="741"/>
                  </a:lnTo>
                  <a:lnTo>
                    <a:pt x="956" y="741"/>
                  </a:lnTo>
                  <a:lnTo>
                    <a:pt x="958" y="741"/>
                  </a:lnTo>
                  <a:lnTo>
                    <a:pt x="958" y="743"/>
                  </a:lnTo>
                  <a:lnTo>
                    <a:pt x="958" y="743"/>
                  </a:lnTo>
                  <a:lnTo>
                    <a:pt x="958" y="743"/>
                  </a:lnTo>
                  <a:lnTo>
                    <a:pt x="958" y="746"/>
                  </a:lnTo>
                  <a:lnTo>
                    <a:pt x="961" y="741"/>
                  </a:lnTo>
                  <a:lnTo>
                    <a:pt x="963" y="738"/>
                  </a:lnTo>
                  <a:lnTo>
                    <a:pt x="973" y="731"/>
                  </a:lnTo>
                  <a:lnTo>
                    <a:pt x="973" y="731"/>
                  </a:lnTo>
                  <a:lnTo>
                    <a:pt x="975" y="731"/>
                  </a:lnTo>
                  <a:lnTo>
                    <a:pt x="975" y="731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5" y="736"/>
                  </a:lnTo>
                  <a:lnTo>
                    <a:pt x="975" y="736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7" y="738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80" y="741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0" y="746"/>
                  </a:lnTo>
                  <a:lnTo>
                    <a:pt x="980" y="746"/>
                  </a:lnTo>
                  <a:lnTo>
                    <a:pt x="980" y="746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4" y="743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8"/>
                  </a:lnTo>
                  <a:lnTo>
                    <a:pt x="984" y="748"/>
                  </a:lnTo>
                  <a:lnTo>
                    <a:pt x="984" y="750"/>
                  </a:lnTo>
                  <a:lnTo>
                    <a:pt x="987" y="750"/>
                  </a:lnTo>
                  <a:lnTo>
                    <a:pt x="987" y="750"/>
                  </a:lnTo>
                  <a:lnTo>
                    <a:pt x="987" y="750"/>
                  </a:lnTo>
                  <a:lnTo>
                    <a:pt x="989" y="750"/>
                  </a:lnTo>
                  <a:lnTo>
                    <a:pt x="989" y="750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6"/>
                  </a:lnTo>
                  <a:lnTo>
                    <a:pt x="989" y="746"/>
                  </a:lnTo>
                  <a:lnTo>
                    <a:pt x="989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3"/>
                  </a:lnTo>
                  <a:lnTo>
                    <a:pt x="991" y="743"/>
                  </a:lnTo>
                  <a:lnTo>
                    <a:pt x="991" y="743"/>
                  </a:lnTo>
                  <a:lnTo>
                    <a:pt x="991" y="741"/>
                  </a:lnTo>
                  <a:lnTo>
                    <a:pt x="991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3"/>
                  </a:lnTo>
                  <a:lnTo>
                    <a:pt x="996" y="746"/>
                  </a:lnTo>
                  <a:lnTo>
                    <a:pt x="994" y="746"/>
                  </a:lnTo>
                  <a:lnTo>
                    <a:pt x="994" y="748"/>
                  </a:lnTo>
                  <a:lnTo>
                    <a:pt x="994" y="748"/>
                  </a:lnTo>
                  <a:lnTo>
                    <a:pt x="996" y="748"/>
                  </a:lnTo>
                  <a:lnTo>
                    <a:pt x="996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50"/>
                  </a:lnTo>
                  <a:lnTo>
                    <a:pt x="1001" y="753"/>
                  </a:lnTo>
                  <a:lnTo>
                    <a:pt x="1006" y="757"/>
                  </a:lnTo>
                  <a:lnTo>
                    <a:pt x="1008" y="764"/>
                  </a:lnTo>
                  <a:lnTo>
                    <a:pt x="1008" y="767"/>
                  </a:lnTo>
                  <a:lnTo>
                    <a:pt x="1010" y="769"/>
                  </a:lnTo>
                  <a:lnTo>
                    <a:pt x="1010" y="769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3" y="772"/>
                  </a:lnTo>
                  <a:lnTo>
                    <a:pt x="1013" y="772"/>
                  </a:lnTo>
                  <a:lnTo>
                    <a:pt x="1010" y="774"/>
                  </a:lnTo>
                  <a:lnTo>
                    <a:pt x="1010" y="774"/>
                  </a:lnTo>
                  <a:lnTo>
                    <a:pt x="1010" y="772"/>
                  </a:lnTo>
                  <a:lnTo>
                    <a:pt x="1010" y="774"/>
                  </a:lnTo>
                  <a:lnTo>
                    <a:pt x="1013" y="774"/>
                  </a:lnTo>
                  <a:lnTo>
                    <a:pt x="1017" y="776"/>
                  </a:lnTo>
                  <a:lnTo>
                    <a:pt x="1017" y="776"/>
                  </a:lnTo>
                  <a:lnTo>
                    <a:pt x="1020" y="774"/>
                  </a:lnTo>
                  <a:lnTo>
                    <a:pt x="1017" y="774"/>
                  </a:lnTo>
                  <a:lnTo>
                    <a:pt x="1017" y="774"/>
                  </a:lnTo>
                  <a:lnTo>
                    <a:pt x="1020" y="774"/>
                  </a:lnTo>
                  <a:lnTo>
                    <a:pt x="1020" y="774"/>
                  </a:lnTo>
                  <a:lnTo>
                    <a:pt x="1020" y="774"/>
                  </a:lnTo>
                  <a:lnTo>
                    <a:pt x="1022" y="772"/>
                  </a:lnTo>
                  <a:lnTo>
                    <a:pt x="1022" y="772"/>
                  </a:lnTo>
                  <a:lnTo>
                    <a:pt x="1022" y="772"/>
                  </a:lnTo>
                  <a:lnTo>
                    <a:pt x="1022" y="769"/>
                  </a:lnTo>
                  <a:lnTo>
                    <a:pt x="1022" y="769"/>
                  </a:lnTo>
                  <a:lnTo>
                    <a:pt x="1022" y="769"/>
                  </a:lnTo>
                  <a:lnTo>
                    <a:pt x="1020" y="769"/>
                  </a:lnTo>
                  <a:lnTo>
                    <a:pt x="1020" y="769"/>
                  </a:lnTo>
                  <a:lnTo>
                    <a:pt x="1020" y="769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17" y="757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3"/>
                  </a:lnTo>
                  <a:lnTo>
                    <a:pt x="1017" y="753"/>
                  </a:lnTo>
                  <a:lnTo>
                    <a:pt x="1017" y="753"/>
                  </a:lnTo>
                  <a:lnTo>
                    <a:pt x="1020" y="753"/>
                  </a:lnTo>
                  <a:lnTo>
                    <a:pt x="1017" y="753"/>
                  </a:lnTo>
                  <a:lnTo>
                    <a:pt x="1017" y="750"/>
                  </a:lnTo>
                  <a:lnTo>
                    <a:pt x="1020" y="750"/>
                  </a:lnTo>
                  <a:lnTo>
                    <a:pt x="1020" y="750"/>
                  </a:lnTo>
                  <a:lnTo>
                    <a:pt x="1020" y="750"/>
                  </a:lnTo>
                  <a:lnTo>
                    <a:pt x="1020" y="753"/>
                  </a:lnTo>
                  <a:lnTo>
                    <a:pt x="1020" y="753"/>
                  </a:lnTo>
                  <a:lnTo>
                    <a:pt x="1020" y="753"/>
                  </a:lnTo>
                  <a:lnTo>
                    <a:pt x="1017" y="753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3"/>
                  </a:lnTo>
                  <a:lnTo>
                    <a:pt x="1022" y="753"/>
                  </a:lnTo>
                  <a:lnTo>
                    <a:pt x="1022" y="753"/>
                  </a:lnTo>
                  <a:lnTo>
                    <a:pt x="1020" y="750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1"/>
                  </a:lnTo>
                  <a:lnTo>
                    <a:pt x="1020" y="741"/>
                  </a:lnTo>
                  <a:lnTo>
                    <a:pt x="1022" y="741"/>
                  </a:lnTo>
                  <a:lnTo>
                    <a:pt x="1022" y="741"/>
                  </a:lnTo>
                  <a:lnTo>
                    <a:pt x="1022" y="741"/>
                  </a:lnTo>
                  <a:lnTo>
                    <a:pt x="1022" y="743"/>
                  </a:lnTo>
                  <a:lnTo>
                    <a:pt x="1022" y="743"/>
                  </a:lnTo>
                  <a:lnTo>
                    <a:pt x="1022" y="743"/>
                  </a:lnTo>
                  <a:lnTo>
                    <a:pt x="1025" y="743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8"/>
                  </a:lnTo>
                  <a:lnTo>
                    <a:pt x="1022" y="748"/>
                  </a:lnTo>
                  <a:lnTo>
                    <a:pt x="1025" y="748"/>
                  </a:lnTo>
                  <a:lnTo>
                    <a:pt x="1025" y="746"/>
                  </a:lnTo>
                  <a:lnTo>
                    <a:pt x="1027" y="746"/>
                  </a:lnTo>
                  <a:lnTo>
                    <a:pt x="1027" y="743"/>
                  </a:lnTo>
                  <a:lnTo>
                    <a:pt x="1029" y="743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32" y="738"/>
                  </a:lnTo>
                  <a:lnTo>
                    <a:pt x="1032" y="738"/>
                  </a:lnTo>
                  <a:lnTo>
                    <a:pt x="1032" y="736"/>
                  </a:lnTo>
                  <a:lnTo>
                    <a:pt x="1032" y="734"/>
                  </a:lnTo>
                  <a:lnTo>
                    <a:pt x="1032" y="731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29" y="729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4"/>
                  </a:lnTo>
                  <a:lnTo>
                    <a:pt x="1032" y="734"/>
                  </a:lnTo>
                  <a:lnTo>
                    <a:pt x="1032" y="734"/>
                  </a:lnTo>
                  <a:lnTo>
                    <a:pt x="1034" y="736"/>
                  </a:lnTo>
                  <a:lnTo>
                    <a:pt x="1034" y="736"/>
                  </a:lnTo>
                  <a:lnTo>
                    <a:pt x="1036" y="736"/>
                  </a:lnTo>
                  <a:lnTo>
                    <a:pt x="1039" y="738"/>
                  </a:lnTo>
                  <a:lnTo>
                    <a:pt x="1041" y="738"/>
                  </a:lnTo>
                  <a:lnTo>
                    <a:pt x="1044" y="741"/>
                  </a:lnTo>
                  <a:lnTo>
                    <a:pt x="1044" y="743"/>
                  </a:lnTo>
                  <a:lnTo>
                    <a:pt x="1046" y="746"/>
                  </a:lnTo>
                  <a:lnTo>
                    <a:pt x="1044" y="746"/>
                  </a:lnTo>
                  <a:lnTo>
                    <a:pt x="1044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4" y="748"/>
                  </a:lnTo>
                  <a:lnTo>
                    <a:pt x="1044" y="748"/>
                  </a:lnTo>
                  <a:lnTo>
                    <a:pt x="1044" y="748"/>
                  </a:lnTo>
                  <a:lnTo>
                    <a:pt x="1044" y="746"/>
                  </a:lnTo>
                  <a:lnTo>
                    <a:pt x="1044" y="746"/>
                  </a:lnTo>
                  <a:lnTo>
                    <a:pt x="1044" y="743"/>
                  </a:lnTo>
                  <a:lnTo>
                    <a:pt x="1044" y="743"/>
                  </a:lnTo>
                  <a:lnTo>
                    <a:pt x="1041" y="741"/>
                  </a:lnTo>
                  <a:lnTo>
                    <a:pt x="1041" y="741"/>
                  </a:lnTo>
                  <a:lnTo>
                    <a:pt x="1034" y="738"/>
                  </a:lnTo>
                  <a:lnTo>
                    <a:pt x="1034" y="738"/>
                  </a:lnTo>
                  <a:lnTo>
                    <a:pt x="1034" y="738"/>
                  </a:lnTo>
                  <a:lnTo>
                    <a:pt x="1032" y="738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4" y="743"/>
                  </a:lnTo>
                  <a:lnTo>
                    <a:pt x="1032" y="743"/>
                  </a:lnTo>
                  <a:lnTo>
                    <a:pt x="1032" y="743"/>
                  </a:lnTo>
                  <a:lnTo>
                    <a:pt x="1032" y="746"/>
                  </a:lnTo>
                  <a:lnTo>
                    <a:pt x="1032" y="746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50"/>
                  </a:lnTo>
                  <a:lnTo>
                    <a:pt x="1029" y="750"/>
                  </a:lnTo>
                  <a:lnTo>
                    <a:pt x="1027" y="750"/>
                  </a:lnTo>
                  <a:lnTo>
                    <a:pt x="1027" y="750"/>
                  </a:lnTo>
                  <a:lnTo>
                    <a:pt x="1029" y="753"/>
                  </a:lnTo>
                  <a:lnTo>
                    <a:pt x="1029" y="753"/>
                  </a:lnTo>
                  <a:lnTo>
                    <a:pt x="1032" y="755"/>
                  </a:lnTo>
                  <a:lnTo>
                    <a:pt x="1034" y="755"/>
                  </a:lnTo>
                  <a:lnTo>
                    <a:pt x="1034" y="755"/>
                  </a:lnTo>
                  <a:lnTo>
                    <a:pt x="1034" y="757"/>
                  </a:lnTo>
                  <a:lnTo>
                    <a:pt x="1034" y="760"/>
                  </a:lnTo>
                  <a:lnTo>
                    <a:pt x="1034" y="760"/>
                  </a:lnTo>
                  <a:lnTo>
                    <a:pt x="1034" y="762"/>
                  </a:lnTo>
                  <a:lnTo>
                    <a:pt x="1036" y="764"/>
                  </a:lnTo>
                  <a:lnTo>
                    <a:pt x="1039" y="764"/>
                  </a:lnTo>
                  <a:lnTo>
                    <a:pt x="1041" y="764"/>
                  </a:lnTo>
                  <a:lnTo>
                    <a:pt x="1046" y="762"/>
                  </a:lnTo>
                  <a:lnTo>
                    <a:pt x="1051" y="760"/>
                  </a:lnTo>
                  <a:lnTo>
                    <a:pt x="1058" y="757"/>
                  </a:lnTo>
                  <a:lnTo>
                    <a:pt x="1060" y="755"/>
                  </a:lnTo>
                  <a:lnTo>
                    <a:pt x="1062" y="755"/>
                  </a:lnTo>
                  <a:lnTo>
                    <a:pt x="1062" y="755"/>
                  </a:lnTo>
                  <a:lnTo>
                    <a:pt x="1065" y="755"/>
                  </a:lnTo>
                  <a:lnTo>
                    <a:pt x="1065" y="753"/>
                  </a:lnTo>
                  <a:lnTo>
                    <a:pt x="1065" y="753"/>
                  </a:lnTo>
                  <a:lnTo>
                    <a:pt x="1065" y="753"/>
                  </a:lnTo>
                  <a:lnTo>
                    <a:pt x="1070" y="753"/>
                  </a:lnTo>
                  <a:lnTo>
                    <a:pt x="1072" y="750"/>
                  </a:lnTo>
                  <a:lnTo>
                    <a:pt x="1074" y="750"/>
                  </a:lnTo>
                  <a:lnTo>
                    <a:pt x="1074" y="748"/>
                  </a:lnTo>
                  <a:lnTo>
                    <a:pt x="1074" y="748"/>
                  </a:lnTo>
                  <a:lnTo>
                    <a:pt x="1077" y="746"/>
                  </a:lnTo>
                  <a:lnTo>
                    <a:pt x="1077" y="746"/>
                  </a:lnTo>
                  <a:lnTo>
                    <a:pt x="1077" y="743"/>
                  </a:lnTo>
                  <a:lnTo>
                    <a:pt x="1079" y="743"/>
                  </a:lnTo>
                  <a:lnTo>
                    <a:pt x="1079" y="743"/>
                  </a:lnTo>
                  <a:lnTo>
                    <a:pt x="1081" y="743"/>
                  </a:lnTo>
                  <a:lnTo>
                    <a:pt x="1081" y="741"/>
                  </a:lnTo>
                  <a:lnTo>
                    <a:pt x="1081" y="741"/>
                  </a:lnTo>
                  <a:lnTo>
                    <a:pt x="1081" y="741"/>
                  </a:lnTo>
                  <a:lnTo>
                    <a:pt x="1081" y="738"/>
                  </a:lnTo>
                  <a:lnTo>
                    <a:pt x="1081" y="738"/>
                  </a:lnTo>
                  <a:lnTo>
                    <a:pt x="1081" y="736"/>
                  </a:lnTo>
                  <a:lnTo>
                    <a:pt x="1081" y="736"/>
                  </a:lnTo>
                  <a:lnTo>
                    <a:pt x="1081" y="736"/>
                  </a:lnTo>
                  <a:lnTo>
                    <a:pt x="1084" y="734"/>
                  </a:lnTo>
                  <a:lnTo>
                    <a:pt x="1084" y="736"/>
                  </a:lnTo>
                  <a:lnTo>
                    <a:pt x="1084" y="736"/>
                  </a:lnTo>
                  <a:lnTo>
                    <a:pt x="1081" y="736"/>
                  </a:lnTo>
                  <a:lnTo>
                    <a:pt x="1081" y="738"/>
                  </a:lnTo>
                  <a:lnTo>
                    <a:pt x="1081" y="743"/>
                  </a:lnTo>
                  <a:lnTo>
                    <a:pt x="1081" y="743"/>
                  </a:lnTo>
                  <a:lnTo>
                    <a:pt x="1081" y="743"/>
                  </a:lnTo>
                  <a:lnTo>
                    <a:pt x="1079" y="746"/>
                  </a:lnTo>
                  <a:lnTo>
                    <a:pt x="1079" y="746"/>
                  </a:lnTo>
                  <a:lnTo>
                    <a:pt x="1077" y="746"/>
                  </a:lnTo>
                  <a:lnTo>
                    <a:pt x="1077" y="746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3"/>
                  </a:lnTo>
                  <a:lnTo>
                    <a:pt x="1074" y="757"/>
                  </a:lnTo>
                  <a:lnTo>
                    <a:pt x="1074" y="757"/>
                  </a:lnTo>
                  <a:lnTo>
                    <a:pt x="1074" y="760"/>
                  </a:lnTo>
                  <a:lnTo>
                    <a:pt x="1077" y="760"/>
                  </a:lnTo>
                  <a:lnTo>
                    <a:pt x="1077" y="760"/>
                  </a:lnTo>
                  <a:lnTo>
                    <a:pt x="1079" y="760"/>
                  </a:lnTo>
                  <a:lnTo>
                    <a:pt x="1079" y="760"/>
                  </a:lnTo>
                  <a:lnTo>
                    <a:pt x="1077" y="760"/>
                  </a:lnTo>
                  <a:lnTo>
                    <a:pt x="1077" y="760"/>
                  </a:lnTo>
                  <a:lnTo>
                    <a:pt x="1074" y="760"/>
                  </a:lnTo>
                  <a:lnTo>
                    <a:pt x="1072" y="762"/>
                  </a:lnTo>
                  <a:lnTo>
                    <a:pt x="1072" y="762"/>
                  </a:lnTo>
                  <a:lnTo>
                    <a:pt x="1067" y="764"/>
                  </a:lnTo>
                  <a:lnTo>
                    <a:pt x="1065" y="769"/>
                  </a:lnTo>
                  <a:lnTo>
                    <a:pt x="1065" y="772"/>
                  </a:lnTo>
                  <a:lnTo>
                    <a:pt x="1062" y="772"/>
                  </a:lnTo>
                  <a:lnTo>
                    <a:pt x="1062" y="772"/>
                  </a:lnTo>
                  <a:lnTo>
                    <a:pt x="1060" y="774"/>
                  </a:lnTo>
                  <a:lnTo>
                    <a:pt x="1058" y="781"/>
                  </a:lnTo>
                  <a:lnTo>
                    <a:pt x="1058" y="783"/>
                  </a:lnTo>
                  <a:lnTo>
                    <a:pt x="1058" y="786"/>
                  </a:lnTo>
                  <a:lnTo>
                    <a:pt x="1058" y="786"/>
                  </a:lnTo>
                  <a:lnTo>
                    <a:pt x="1058" y="788"/>
                  </a:lnTo>
                  <a:lnTo>
                    <a:pt x="1060" y="788"/>
                  </a:lnTo>
                  <a:lnTo>
                    <a:pt x="1060" y="790"/>
                  </a:lnTo>
                  <a:lnTo>
                    <a:pt x="1060" y="788"/>
                  </a:lnTo>
                  <a:lnTo>
                    <a:pt x="1062" y="788"/>
                  </a:lnTo>
                  <a:lnTo>
                    <a:pt x="1065" y="788"/>
                  </a:lnTo>
                  <a:lnTo>
                    <a:pt x="1070" y="790"/>
                  </a:lnTo>
                  <a:lnTo>
                    <a:pt x="1070" y="790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0"/>
                  </a:lnTo>
                  <a:lnTo>
                    <a:pt x="1070" y="790"/>
                  </a:lnTo>
                  <a:lnTo>
                    <a:pt x="1065" y="790"/>
                  </a:lnTo>
                  <a:lnTo>
                    <a:pt x="1062" y="790"/>
                  </a:lnTo>
                  <a:lnTo>
                    <a:pt x="1062" y="790"/>
                  </a:lnTo>
                  <a:lnTo>
                    <a:pt x="1062" y="790"/>
                  </a:lnTo>
                  <a:lnTo>
                    <a:pt x="1060" y="793"/>
                  </a:lnTo>
                  <a:lnTo>
                    <a:pt x="1060" y="793"/>
                  </a:lnTo>
                  <a:lnTo>
                    <a:pt x="1060" y="793"/>
                  </a:lnTo>
                  <a:lnTo>
                    <a:pt x="1058" y="793"/>
                  </a:lnTo>
                  <a:lnTo>
                    <a:pt x="1058" y="793"/>
                  </a:lnTo>
                  <a:lnTo>
                    <a:pt x="1058" y="793"/>
                  </a:lnTo>
                  <a:lnTo>
                    <a:pt x="1055" y="793"/>
                  </a:lnTo>
                  <a:lnTo>
                    <a:pt x="1055" y="795"/>
                  </a:lnTo>
                  <a:lnTo>
                    <a:pt x="1055" y="795"/>
                  </a:lnTo>
                  <a:lnTo>
                    <a:pt x="1055" y="798"/>
                  </a:lnTo>
                  <a:lnTo>
                    <a:pt x="1055" y="800"/>
                  </a:lnTo>
                  <a:lnTo>
                    <a:pt x="1055" y="805"/>
                  </a:lnTo>
                  <a:lnTo>
                    <a:pt x="1053" y="807"/>
                  </a:lnTo>
                  <a:lnTo>
                    <a:pt x="1053" y="809"/>
                  </a:lnTo>
                  <a:lnTo>
                    <a:pt x="1053" y="814"/>
                  </a:lnTo>
                  <a:lnTo>
                    <a:pt x="1051" y="817"/>
                  </a:lnTo>
                  <a:lnTo>
                    <a:pt x="1051" y="819"/>
                  </a:lnTo>
                  <a:lnTo>
                    <a:pt x="1051" y="819"/>
                  </a:lnTo>
                  <a:lnTo>
                    <a:pt x="1051" y="821"/>
                  </a:lnTo>
                  <a:lnTo>
                    <a:pt x="1051" y="821"/>
                  </a:lnTo>
                  <a:lnTo>
                    <a:pt x="1051" y="824"/>
                  </a:lnTo>
                  <a:lnTo>
                    <a:pt x="1051" y="824"/>
                  </a:lnTo>
                  <a:lnTo>
                    <a:pt x="1051" y="824"/>
                  </a:lnTo>
                  <a:lnTo>
                    <a:pt x="1051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5" y="828"/>
                  </a:lnTo>
                  <a:lnTo>
                    <a:pt x="1055" y="828"/>
                  </a:lnTo>
                  <a:lnTo>
                    <a:pt x="1053" y="831"/>
                  </a:lnTo>
                  <a:lnTo>
                    <a:pt x="1053" y="833"/>
                  </a:lnTo>
                  <a:lnTo>
                    <a:pt x="1053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5" y="833"/>
                  </a:lnTo>
                  <a:lnTo>
                    <a:pt x="1051" y="833"/>
                  </a:lnTo>
                  <a:lnTo>
                    <a:pt x="1051" y="833"/>
                  </a:lnTo>
                  <a:lnTo>
                    <a:pt x="1053" y="833"/>
                  </a:lnTo>
                  <a:lnTo>
                    <a:pt x="1051" y="831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48" y="828"/>
                  </a:lnTo>
                  <a:lnTo>
                    <a:pt x="1048" y="828"/>
                  </a:lnTo>
                  <a:lnTo>
                    <a:pt x="1046" y="831"/>
                  </a:lnTo>
                  <a:lnTo>
                    <a:pt x="1044" y="833"/>
                  </a:lnTo>
                  <a:lnTo>
                    <a:pt x="1041" y="833"/>
                  </a:lnTo>
                  <a:lnTo>
                    <a:pt x="1041" y="835"/>
                  </a:lnTo>
                  <a:lnTo>
                    <a:pt x="1039" y="835"/>
                  </a:lnTo>
                  <a:lnTo>
                    <a:pt x="1039" y="838"/>
                  </a:lnTo>
                  <a:lnTo>
                    <a:pt x="1036" y="838"/>
                  </a:lnTo>
                  <a:lnTo>
                    <a:pt x="1036" y="838"/>
                  </a:lnTo>
                  <a:lnTo>
                    <a:pt x="1039" y="838"/>
                  </a:lnTo>
                  <a:lnTo>
                    <a:pt x="1039" y="838"/>
                  </a:lnTo>
                  <a:lnTo>
                    <a:pt x="1039" y="840"/>
                  </a:lnTo>
                  <a:lnTo>
                    <a:pt x="1034" y="840"/>
                  </a:lnTo>
                  <a:lnTo>
                    <a:pt x="1032" y="843"/>
                  </a:lnTo>
                  <a:lnTo>
                    <a:pt x="1029" y="843"/>
                  </a:lnTo>
                  <a:lnTo>
                    <a:pt x="1029" y="843"/>
                  </a:lnTo>
                  <a:lnTo>
                    <a:pt x="1020" y="854"/>
                  </a:lnTo>
                  <a:lnTo>
                    <a:pt x="1017" y="857"/>
                  </a:lnTo>
                  <a:lnTo>
                    <a:pt x="1017" y="859"/>
                  </a:lnTo>
                  <a:lnTo>
                    <a:pt x="1017" y="859"/>
                  </a:lnTo>
                  <a:lnTo>
                    <a:pt x="1015" y="861"/>
                  </a:lnTo>
                  <a:lnTo>
                    <a:pt x="1015" y="861"/>
                  </a:lnTo>
                  <a:lnTo>
                    <a:pt x="1015" y="864"/>
                  </a:lnTo>
                  <a:lnTo>
                    <a:pt x="1015" y="866"/>
                  </a:lnTo>
                  <a:lnTo>
                    <a:pt x="1015" y="869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6"/>
                  </a:lnTo>
                  <a:lnTo>
                    <a:pt x="1017" y="873"/>
                  </a:lnTo>
                  <a:lnTo>
                    <a:pt x="1015" y="873"/>
                  </a:lnTo>
                  <a:lnTo>
                    <a:pt x="1015" y="873"/>
                  </a:lnTo>
                  <a:lnTo>
                    <a:pt x="1015" y="873"/>
                  </a:lnTo>
                  <a:lnTo>
                    <a:pt x="1013" y="873"/>
                  </a:lnTo>
                  <a:lnTo>
                    <a:pt x="1013" y="873"/>
                  </a:lnTo>
                  <a:lnTo>
                    <a:pt x="1013" y="873"/>
                  </a:lnTo>
                  <a:lnTo>
                    <a:pt x="1010" y="873"/>
                  </a:lnTo>
                  <a:lnTo>
                    <a:pt x="1010" y="873"/>
                  </a:lnTo>
                  <a:lnTo>
                    <a:pt x="1010" y="871"/>
                  </a:lnTo>
                  <a:lnTo>
                    <a:pt x="1008" y="871"/>
                  </a:lnTo>
                  <a:lnTo>
                    <a:pt x="1008" y="869"/>
                  </a:lnTo>
                  <a:lnTo>
                    <a:pt x="1008" y="869"/>
                  </a:lnTo>
                  <a:lnTo>
                    <a:pt x="1006" y="871"/>
                  </a:lnTo>
                  <a:lnTo>
                    <a:pt x="1006" y="871"/>
                  </a:lnTo>
                  <a:lnTo>
                    <a:pt x="1006" y="873"/>
                  </a:lnTo>
                  <a:lnTo>
                    <a:pt x="1006" y="873"/>
                  </a:lnTo>
                  <a:lnTo>
                    <a:pt x="1006" y="873"/>
                  </a:lnTo>
                  <a:lnTo>
                    <a:pt x="1006" y="871"/>
                  </a:lnTo>
                  <a:lnTo>
                    <a:pt x="1003" y="871"/>
                  </a:lnTo>
                  <a:lnTo>
                    <a:pt x="1006" y="871"/>
                  </a:lnTo>
                  <a:lnTo>
                    <a:pt x="1006" y="871"/>
                  </a:lnTo>
                  <a:lnTo>
                    <a:pt x="1008" y="869"/>
                  </a:lnTo>
                  <a:lnTo>
                    <a:pt x="1010" y="866"/>
                  </a:lnTo>
                  <a:lnTo>
                    <a:pt x="1010" y="866"/>
                  </a:lnTo>
                  <a:lnTo>
                    <a:pt x="1010" y="866"/>
                  </a:lnTo>
                  <a:lnTo>
                    <a:pt x="1008" y="869"/>
                  </a:lnTo>
                  <a:lnTo>
                    <a:pt x="1006" y="869"/>
                  </a:lnTo>
                  <a:lnTo>
                    <a:pt x="1003" y="871"/>
                  </a:lnTo>
                  <a:lnTo>
                    <a:pt x="1003" y="873"/>
                  </a:lnTo>
                  <a:lnTo>
                    <a:pt x="999" y="873"/>
                  </a:lnTo>
                  <a:lnTo>
                    <a:pt x="999" y="873"/>
                  </a:lnTo>
                  <a:lnTo>
                    <a:pt x="996" y="876"/>
                  </a:lnTo>
                  <a:lnTo>
                    <a:pt x="996" y="876"/>
                  </a:lnTo>
                  <a:lnTo>
                    <a:pt x="996" y="876"/>
                  </a:lnTo>
                  <a:lnTo>
                    <a:pt x="999" y="878"/>
                  </a:lnTo>
                  <a:lnTo>
                    <a:pt x="999" y="878"/>
                  </a:lnTo>
                  <a:lnTo>
                    <a:pt x="996" y="878"/>
                  </a:lnTo>
                  <a:lnTo>
                    <a:pt x="996" y="878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89" y="880"/>
                  </a:lnTo>
                  <a:lnTo>
                    <a:pt x="989" y="880"/>
                  </a:lnTo>
                  <a:lnTo>
                    <a:pt x="987" y="880"/>
                  </a:lnTo>
                  <a:lnTo>
                    <a:pt x="987" y="880"/>
                  </a:lnTo>
                  <a:lnTo>
                    <a:pt x="987" y="880"/>
                  </a:lnTo>
                  <a:lnTo>
                    <a:pt x="989" y="880"/>
                  </a:lnTo>
                  <a:lnTo>
                    <a:pt x="980" y="883"/>
                  </a:lnTo>
                  <a:lnTo>
                    <a:pt x="977" y="885"/>
                  </a:lnTo>
                  <a:lnTo>
                    <a:pt x="973" y="888"/>
                  </a:lnTo>
                  <a:lnTo>
                    <a:pt x="970" y="890"/>
                  </a:lnTo>
                  <a:lnTo>
                    <a:pt x="963" y="892"/>
                  </a:lnTo>
                  <a:lnTo>
                    <a:pt x="963" y="895"/>
                  </a:lnTo>
                  <a:lnTo>
                    <a:pt x="958" y="899"/>
                  </a:lnTo>
                  <a:lnTo>
                    <a:pt x="956" y="902"/>
                  </a:lnTo>
                  <a:lnTo>
                    <a:pt x="956" y="902"/>
                  </a:lnTo>
                  <a:lnTo>
                    <a:pt x="956" y="904"/>
                  </a:lnTo>
                  <a:lnTo>
                    <a:pt x="954" y="904"/>
                  </a:lnTo>
                  <a:lnTo>
                    <a:pt x="954" y="904"/>
                  </a:lnTo>
                  <a:lnTo>
                    <a:pt x="954" y="906"/>
                  </a:lnTo>
                  <a:lnTo>
                    <a:pt x="954" y="909"/>
                  </a:lnTo>
                  <a:lnTo>
                    <a:pt x="954" y="909"/>
                  </a:lnTo>
                  <a:lnTo>
                    <a:pt x="951" y="911"/>
                  </a:lnTo>
                  <a:lnTo>
                    <a:pt x="951" y="914"/>
                  </a:lnTo>
                  <a:lnTo>
                    <a:pt x="949" y="914"/>
                  </a:lnTo>
                  <a:lnTo>
                    <a:pt x="949" y="916"/>
                  </a:lnTo>
                  <a:lnTo>
                    <a:pt x="949" y="916"/>
                  </a:lnTo>
                  <a:lnTo>
                    <a:pt x="949" y="916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51" y="918"/>
                  </a:lnTo>
                  <a:lnTo>
                    <a:pt x="956" y="923"/>
                  </a:lnTo>
                  <a:lnTo>
                    <a:pt x="958" y="925"/>
                  </a:lnTo>
                  <a:lnTo>
                    <a:pt x="958" y="925"/>
                  </a:lnTo>
                  <a:lnTo>
                    <a:pt x="958" y="925"/>
                  </a:lnTo>
                  <a:lnTo>
                    <a:pt x="956" y="925"/>
                  </a:lnTo>
                  <a:lnTo>
                    <a:pt x="956" y="928"/>
                  </a:lnTo>
                  <a:lnTo>
                    <a:pt x="958" y="928"/>
                  </a:lnTo>
                  <a:lnTo>
                    <a:pt x="958" y="928"/>
                  </a:lnTo>
                  <a:lnTo>
                    <a:pt x="958" y="930"/>
                  </a:lnTo>
                  <a:lnTo>
                    <a:pt x="958" y="930"/>
                  </a:lnTo>
                  <a:lnTo>
                    <a:pt x="958" y="930"/>
                  </a:lnTo>
                  <a:lnTo>
                    <a:pt x="956" y="930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51" y="923"/>
                  </a:lnTo>
                  <a:lnTo>
                    <a:pt x="951" y="923"/>
                  </a:lnTo>
                  <a:lnTo>
                    <a:pt x="944" y="923"/>
                  </a:lnTo>
                  <a:lnTo>
                    <a:pt x="944" y="923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3"/>
                  </a:lnTo>
                  <a:lnTo>
                    <a:pt x="942" y="923"/>
                  </a:lnTo>
                  <a:lnTo>
                    <a:pt x="942" y="925"/>
                  </a:lnTo>
                  <a:lnTo>
                    <a:pt x="942" y="928"/>
                  </a:lnTo>
                  <a:lnTo>
                    <a:pt x="942" y="928"/>
                  </a:lnTo>
                  <a:lnTo>
                    <a:pt x="944" y="928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2" y="930"/>
                  </a:lnTo>
                  <a:lnTo>
                    <a:pt x="942" y="930"/>
                  </a:lnTo>
                  <a:lnTo>
                    <a:pt x="942" y="928"/>
                  </a:lnTo>
                  <a:lnTo>
                    <a:pt x="942" y="930"/>
                  </a:lnTo>
                  <a:lnTo>
                    <a:pt x="939" y="930"/>
                  </a:lnTo>
                  <a:lnTo>
                    <a:pt x="939" y="930"/>
                  </a:lnTo>
                  <a:lnTo>
                    <a:pt x="937" y="925"/>
                  </a:lnTo>
                  <a:lnTo>
                    <a:pt x="937" y="925"/>
                  </a:lnTo>
                  <a:lnTo>
                    <a:pt x="935" y="923"/>
                  </a:lnTo>
                  <a:lnTo>
                    <a:pt x="935" y="923"/>
                  </a:lnTo>
                  <a:lnTo>
                    <a:pt x="935" y="923"/>
                  </a:lnTo>
                  <a:lnTo>
                    <a:pt x="937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2" y="921"/>
                  </a:lnTo>
                  <a:lnTo>
                    <a:pt x="932" y="918"/>
                  </a:lnTo>
                  <a:lnTo>
                    <a:pt x="935" y="918"/>
                  </a:lnTo>
                  <a:lnTo>
                    <a:pt x="935" y="918"/>
                  </a:lnTo>
                  <a:lnTo>
                    <a:pt x="937" y="918"/>
                  </a:lnTo>
                  <a:lnTo>
                    <a:pt x="937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6"/>
                  </a:lnTo>
                  <a:lnTo>
                    <a:pt x="939" y="914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6"/>
                  </a:lnTo>
                  <a:lnTo>
                    <a:pt x="935" y="916"/>
                  </a:lnTo>
                  <a:lnTo>
                    <a:pt x="932" y="916"/>
                  </a:lnTo>
                  <a:lnTo>
                    <a:pt x="932" y="916"/>
                  </a:lnTo>
                  <a:lnTo>
                    <a:pt x="932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28" y="916"/>
                  </a:lnTo>
                  <a:lnTo>
                    <a:pt x="923" y="916"/>
                  </a:lnTo>
                  <a:lnTo>
                    <a:pt x="925" y="914"/>
                  </a:lnTo>
                  <a:lnTo>
                    <a:pt x="925" y="914"/>
                  </a:lnTo>
                  <a:lnTo>
                    <a:pt x="928" y="914"/>
                  </a:lnTo>
                  <a:lnTo>
                    <a:pt x="930" y="911"/>
                  </a:lnTo>
                  <a:lnTo>
                    <a:pt x="923" y="914"/>
                  </a:lnTo>
                  <a:lnTo>
                    <a:pt x="923" y="914"/>
                  </a:lnTo>
                  <a:lnTo>
                    <a:pt x="921" y="914"/>
                  </a:lnTo>
                  <a:lnTo>
                    <a:pt x="918" y="914"/>
                  </a:lnTo>
                  <a:lnTo>
                    <a:pt x="916" y="916"/>
                  </a:lnTo>
                  <a:lnTo>
                    <a:pt x="913" y="916"/>
                  </a:lnTo>
                  <a:lnTo>
                    <a:pt x="911" y="916"/>
                  </a:lnTo>
                  <a:lnTo>
                    <a:pt x="909" y="916"/>
                  </a:lnTo>
                  <a:lnTo>
                    <a:pt x="906" y="916"/>
                  </a:lnTo>
                  <a:lnTo>
                    <a:pt x="906" y="918"/>
                  </a:lnTo>
                  <a:lnTo>
                    <a:pt x="904" y="921"/>
                  </a:lnTo>
                  <a:lnTo>
                    <a:pt x="904" y="921"/>
                  </a:lnTo>
                  <a:lnTo>
                    <a:pt x="899" y="923"/>
                  </a:lnTo>
                  <a:lnTo>
                    <a:pt x="897" y="923"/>
                  </a:lnTo>
                  <a:lnTo>
                    <a:pt x="897" y="923"/>
                  </a:lnTo>
                  <a:lnTo>
                    <a:pt x="895" y="925"/>
                  </a:lnTo>
                  <a:lnTo>
                    <a:pt x="895" y="925"/>
                  </a:lnTo>
                  <a:lnTo>
                    <a:pt x="892" y="928"/>
                  </a:lnTo>
                  <a:lnTo>
                    <a:pt x="878" y="940"/>
                  </a:lnTo>
                  <a:lnTo>
                    <a:pt x="878" y="940"/>
                  </a:lnTo>
                  <a:lnTo>
                    <a:pt x="878" y="940"/>
                  </a:lnTo>
                  <a:lnTo>
                    <a:pt x="878" y="942"/>
                  </a:lnTo>
                  <a:lnTo>
                    <a:pt x="876" y="942"/>
                  </a:lnTo>
                  <a:lnTo>
                    <a:pt x="878" y="942"/>
                  </a:lnTo>
                  <a:lnTo>
                    <a:pt x="878" y="942"/>
                  </a:lnTo>
                  <a:lnTo>
                    <a:pt x="878" y="940"/>
                  </a:lnTo>
                  <a:lnTo>
                    <a:pt x="880" y="940"/>
                  </a:lnTo>
                  <a:lnTo>
                    <a:pt x="880" y="942"/>
                  </a:lnTo>
                  <a:lnTo>
                    <a:pt x="880" y="942"/>
                  </a:lnTo>
                  <a:lnTo>
                    <a:pt x="880" y="942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6" y="947"/>
                  </a:lnTo>
                  <a:lnTo>
                    <a:pt x="876" y="944"/>
                  </a:lnTo>
                  <a:lnTo>
                    <a:pt x="876" y="944"/>
                  </a:lnTo>
                  <a:lnTo>
                    <a:pt x="876" y="944"/>
                  </a:lnTo>
                  <a:lnTo>
                    <a:pt x="873" y="947"/>
                  </a:lnTo>
                  <a:lnTo>
                    <a:pt x="871" y="947"/>
                  </a:lnTo>
                  <a:lnTo>
                    <a:pt x="868" y="949"/>
                  </a:lnTo>
                  <a:lnTo>
                    <a:pt x="868" y="949"/>
                  </a:lnTo>
                  <a:lnTo>
                    <a:pt x="866" y="949"/>
                  </a:lnTo>
                  <a:lnTo>
                    <a:pt x="866" y="951"/>
                  </a:lnTo>
                  <a:lnTo>
                    <a:pt x="866" y="951"/>
                  </a:lnTo>
                  <a:lnTo>
                    <a:pt x="868" y="951"/>
                  </a:lnTo>
                  <a:lnTo>
                    <a:pt x="866" y="954"/>
                  </a:lnTo>
                  <a:lnTo>
                    <a:pt x="866" y="954"/>
                  </a:lnTo>
                  <a:lnTo>
                    <a:pt x="864" y="956"/>
                  </a:lnTo>
                  <a:lnTo>
                    <a:pt x="861" y="956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59" y="954"/>
                  </a:lnTo>
                  <a:lnTo>
                    <a:pt x="859" y="954"/>
                  </a:lnTo>
                  <a:lnTo>
                    <a:pt x="859" y="954"/>
                  </a:lnTo>
                  <a:lnTo>
                    <a:pt x="859" y="951"/>
                  </a:lnTo>
                  <a:lnTo>
                    <a:pt x="861" y="951"/>
                  </a:lnTo>
                  <a:lnTo>
                    <a:pt x="861" y="951"/>
                  </a:lnTo>
                  <a:lnTo>
                    <a:pt x="861" y="951"/>
                  </a:lnTo>
                  <a:lnTo>
                    <a:pt x="861" y="949"/>
                  </a:lnTo>
                  <a:lnTo>
                    <a:pt x="857" y="954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9"/>
                  </a:lnTo>
                  <a:lnTo>
                    <a:pt x="850" y="959"/>
                  </a:lnTo>
                  <a:lnTo>
                    <a:pt x="850" y="959"/>
                  </a:lnTo>
                  <a:lnTo>
                    <a:pt x="850" y="961"/>
                  </a:lnTo>
                  <a:lnTo>
                    <a:pt x="850" y="963"/>
                  </a:lnTo>
                  <a:lnTo>
                    <a:pt x="850" y="963"/>
                  </a:lnTo>
                  <a:lnTo>
                    <a:pt x="852" y="966"/>
                  </a:lnTo>
                  <a:lnTo>
                    <a:pt x="852" y="966"/>
                  </a:lnTo>
                  <a:lnTo>
                    <a:pt x="850" y="968"/>
                  </a:lnTo>
                  <a:lnTo>
                    <a:pt x="850" y="966"/>
                  </a:lnTo>
                  <a:lnTo>
                    <a:pt x="850" y="966"/>
                  </a:lnTo>
                  <a:lnTo>
                    <a:pt x="847" y="966"/>
                  </a:lnTo>
                  <a:lnTo>
                    <a:pt x="847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47" y="968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5" y="970"/>
                  </a:lnTo>
                  <a:lnTo>
                    <a:pt x="845" y="973"/>
                  </a:lnTo>
                  <a:lnTo>
                    <a:pt x="847" y="973"/>
                  </a:lnTo>
                  <a:lnTo>
                    <a:pt x="847" y="975"/>
                  </a:lnTo>
                  <a:lnTo>
                    <a:pt x="847" y="975"/>
                  </a:lnTo>
                  <a:lnTo>
                    <a:pt x="847" y="975"/>
                  </a:lnTo>
                  <a:lnTo>
                    <a:pt x="850" y="973"/>
                  </a:lnTo>
                  <a:lnTo>
                    <a:pt x="850" y="973"/>
                  </a:lnTo>
                  <a:lnTo>
                    <a:pt x="852" y="973"/>
                  </a:lnTo>
                  <a:lnTo>
                    <a:pt x="852" y="973"/>
                  </a:lnTo>
                  <a:lnTo>
                    <a:pt x="854" y="970"/>
                  </a:lnTo>
                  <a:lnTo>
                    <a:pt x="854" y="970"/>
                  </a:lnTo>
                  <a:lnTo>
                    <a:pt x="857" y="968"/>
                  </a:lnTo>
                  <a:lnTo>
                    <a:pt x="859" y="968"/>
                  </a:lnTo>
                  <a:lnTo>
                    <a:pt x="859" y="968"/>
                  </a:lnTo>
                  <a:lnTo>
                    <a:pt x="857" y="966"/>
                  </a:lnTo>
                  <a:lnTo>
                    <a:pt x="857" y="966"/>
                  </a:lnTo>
                  <a:lnTo>
                    <a:pt x="857" y="966"/>
                  </a:lnTo>
                  <a:lnTo>
                    <a:pt x="854" y="963"/>
                  </a:lnTo>
                  <a:lnTo>
                    <a:pt x="854" y="963"/>
                  </a:lnTo>
                  <a:lnTo>
                    <a:pt x="852" y="961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2" y="959"/>
                  </a:lnTo>
                  <a:lnTo>
                    <a:pt x="852" y="959"/>
                  </a:lnTo>
                  <a:lnTo>
                    <a:pt x="852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6"/>
                  </a:lnTo>
                  <a:lnTo>
                    <a:pt x="854" y="956"/>
                  </a:lnTo>
                  <a:lnTo>
                    <a:pt x="854" y="956"/>
                  </a:lnTo>
                  <a:lnTo>
                    <a:pt x="857" y="956"/>
                  </a:lnTo>
                  <a:lnTo>
                    <a:pt x="857" y="956"/>
                  </a:lnTo>
                  <a:lnTo>
                    <a:pt x="857" y="956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4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9" y="959"/>
                  </a:lnTo>
                  <a:lnTo>
                    <a:pt x="859" y="959"/>
                  </a:lnTo>
                  <a:lnTo>
                    <a:pt x="859" y="959"/>
                  </a:lnTo>
                  <a:lnTo>
                    <a:pt x="859" y="961"/>
                  </a:lnTo>
                  <a:lnTo>
                    <a:pt x="861" y="961"/>
                  </a:lnTo>
                  <a:lnTo>
                    <a:pt x="861" y="963"/>
                  </a:lnTo>
                  <a:lnTo>
                    <a:pt x="861" y="963"/>
                  </a:lnTo>
                  <a:lnTo>
                    <a:pt x="864" y="963"/>
                  </a:lnTo>
                  <a:lnTo>
                    <a:pt x="864" y="963"/>
                  </a:lnTo>
                  <a:lnTo>
                    <a:pt x="861" y="963"/>
                  </a:lnTo>
                  <a:lnTo>
                    <a:pt x="861" y="966"/>
                  </a:lnTo>
                  <a:lnTo>
                    <a:pt x="861" y="966"/>
                  </a:lnTo>
                  <a:lnTo>
                    <a:pt x="861" y="966"/>
                  </a:lnTo>
                  <a:lnTo>
                    <a:pt x="861" y="968"/>
                  </a:lnTo>
                  <a:lnTo>
                    <a:pt x="861" y="968"/>
                  </a:lnTo>
                  <a:lnTo>
                    <a:pt x="861" y="968"/>
                  </a:lnTo>
                  <a:lnTo>
                    <a:pt x="864" y="968"/>
                  </a:lnTo>
                  <a:lnTo>
                    <a:pt x="864" y="970"/>
                  </a:lnTo>
                  <a:lnTo>
                    <a:pt x="866" y="970"/>
                  </a:lnTo>
                  <a:lnTo>
                    <a:pt x="868" y="970"/>
                  </a:lnTo>
                  <a:lnTo>
                    <a:pt x="868" y="970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71" y="966"/>
                  </a:lnTo>
                  <a:lnTo>
                    <a:pt x="871" y="966"/>
                  </a:lnTo>
                  <a:lnTo>
                    <a:pt x="871" y="963"/>
                  </a:lnTo>
                  <a:lnTo>
                    <a:pt x="871" y="963"/>
                  </a:lnTo>
                  <a:lnTo>
                    <a:pt x="873" y="963"/>
                  </a:lnTo>
                  <a:lnTo>
                    <a:pt x="873" y="963"/>
                  </a:lnTo>
                  <a:lnTo>
                    <a:pt x="873" y="966"/>
                  </a:lnTo>
                  <a:lnTo>
                    <a:pt x="873" y="966"/>
                  </a:lnTo>
                  <a:lnTo>
                    <a:pt x="873" y="966"/>
                  </a:lnTo>
                  <a:lnTo>
                    <a:pt x="871" y="966"/>
                  </a:lnTo>
                  <a:lnTo>
                    <a:pt x="873" y="966"/>
                  </a:lnTo>
                  <a:lnTo>
                    <a:pt x="873" y="968"/>
                  </a:lnTo>
                  <a:lnTo>
                    <a:pt x="873" y="968"/>
                  </a:lnTo>
                  <a:lnTo>
                    <a:pt x="876" y="970"/>
                  </a:lnTo>
                  <a:lnTo>
                    <a:pt x="873" y="963"/>
                  </a:lnTo>
                  <a:lnTo>
                    <a:pt x="873" y="961"/>
                  </a:lnTo>
                  <a:lnTo>
                    <a:pt x="873" y="963"/>
                  </a:lnTo>
                  <a:lnTo>
                    <a:pt x="873" y="963"/>
                  </a:lnTo>
                  <a:lnTo>
                    <a:pt x="873" y="961"/>
                  </a:lnTo>
                  <a:lnTo>
                    <a:pt x="873" y="961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6"/>
                  </a:lnTo>
                  <a:lnTo>
                    <a:pt x="873" y="956"/>
                  </a:lnTo>
                  <a:lnTo>
                    <a:pt x="873" y="956"/>
                  </a:lnTo>
                  <a:lnTo>
                    <a:pt x="871" y="954"/>
                  </a:lnTo>
                  <a:lnTo>
                    <a:pt x="871" y="954"/>
                  </a:lnTo>
                  <a:lnTo>
                    <a:pt x="871" y="951"/>
                  </a:lnTo>
                  <a:lnTo>
                    <a:pt x="873" y="951"/>
                  </a:lnTo>
                  <a:lnTo>
                    <a:pt x="873" y="949"/>
                  </a:lnTo>
                  <a:lnTo>
                    <a:pt x="873" y="949"/>
                  </a:lnTo>
                  <a:lnTo>
                    <a:pt x="876" y="949"/>
                  </a:lnTo>
                  <a:lnTo>
                    <a:pt x="876" y="949"/>
                  </a:lnTo>
                  <a:lnTo>
                    <a:pt x="876" y="949"/>
                  </a:lnTo>
                  <a:lnTo>
                    <a:pt x="878" y="949"/>
                  </a:lnTo>
                  <a:lnTo>
                    <a:pt x="878" y="949"/>
                  </a:lnTo>
                  <a:lnTo>
                    <a:pt x="876" y="951"/>
                  </a:lnTo>
                  <a:lnTo>
                    <a:pt x="878" y="951"/>
                  </a:lnTo>
                  <a:lnTo>
                    <a:pt x="878" y="951"/>
                  </a:lnTo>
                  <a:lnTo>
                    <a:pt x="878" y="956"/>
                  </a:lnTo>
                  <a:lnTo>
                    <a:pt x="880" y="956"/>
                  </a:lnTo>
                  <a:lnTo>
                    <a:pt x="880" y="959"/>
                  </a:lnTo>
                  <a:lnTo>
                    <a:pt x="880" y="961"/>
                  </a:lnTo>
                  <a:lnTo>
                    <a:pt x="883" y="961"/>
                  </a:lnTo>
                  <a:lnTo>
                    <a:pt x="883" y="961"/>
                  </a:lnTo>
                  <a:lnTo>
                    <a:pt x="880" y="961"/>
                  </a:lnTo>
                  <a:lnTo>
                    <a:pt x="880" y="961"/>
                  </a:lnTo>
                  <a:lnTo>
                    <a:pt x="878" y="961"/>
                  </a:lnTo>
                  <a:lnTo>
                    <a:pt x="878" y="961"/>
                  </a:lnTo>
                  <a:lnTo>
                    <a:pt x="878" y="961"/>
                  </a:lnTo>
                  <a:lnTo>
                    <a:pt x="878" y="963"/>
                  </a:lnTo>
                  <a:lnTo>
                    <a:pt x="878" y="963"/>
                  </a:lnTo>
                  <a:lnTo>
                    <a:pt x="878" y="963"/>
                  </a:lnTo>
                  <a:lnTo>
                    <a:pt x="880" y="966"/>
                  </a:lnTo>
                  <a:lnTo>
                    <a:pt x="880" y="966"/>
                  </a:lnTo>
                  <a:lnTo>
                    <a:pt x="883" y="966"/>
                  </a:lnTo>
                  <a:lnTo>
                    <a:pt x="883" y="966"/>
                  </a:lnTo>
                  <a:lnTo>
                    <a:pt x="883" y="966"/>
                  </a:lnTo>
                  <a:lnTo>
                    <a:pt x="883" y="963"/>
                  </a:lnTo>
                  <a:lnTo>
                    <a:pt x="885" y="963"/>
                  </a:lnTo>
                  <a:lnTo>
                    <a:pt x="885" y="966"/>
                  </a:lnTo>
                  <a:lnTo>
                    <a:pt x="885" y="966"/>
                  </a:lnTo>
                  <a:lnTo>
                    <a:pt x="885" y="966"/>
                  </a:lnTo>
                  <a:lnTo>
                    <a:pt x="885" y="968"/>
                  </a:lnTo>
                  <a:lnTo>
                    <a:pt x="885" y="968"/>
                  </a:lnTo>
                  <a:lnTo>
                    <a:pt x="885" y="966"/>
                  </a:lnTo>
                  <a:lnTo>
                    <a:pt x="887" y="966"/>
                  </a:lnTo>
                  <a:lnTo>
                    <a:pt x="887" y="966"/>
                  </a:lnTo>
                  <a:lnTo>
                    <a:pt x="887" y="966"/>
                  </a:lnTo>
                  <a:lnTo>
                    <a:pt x="887" y="963"/>
                  </a:lnTo>
                  <a:lnTo>
                    <a:pt x="887" y="961"/>
                  </a:lnTo>
                  <a:lnTo>
                    <a:pt x="890" y="961"/>
                  </a:lnTo>
                  <a:lnTo>
                    <a:pt x="892" y="959"/>
                  </a:lnTo>
                  <a:lnTo>
                    <a:pt x="892" y="959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0" y="961"/>
                  </a:lnTo>
                  <a:lnTo>
                    <a:pt x="890" y="963"/>
                  </a:lnTo>
                  <a:lnTo>
                    <a:pt x="892" y="963"/>
                  </a:lnTo>
                  <a:lnTo>
                    <a:pt x="892" y="963"/>
                  </a:lnTo>
                  <a:lnTo>
                    <a:pt x="892" y="963"/>
                  </a:lnTo>
                  <a:lnTo>
                    <a:pt x="895" y="963"/>
                  </a:lnTo>
                  <a:lnTo>
                    <a:pt x="895" y="963"/>
                  </a:lnTo>
                  <a:lnTo>
                    <a:pt x="897" y="963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5" y="959"/>
                  </a:lnTo>
                  <a:lnTo>
                    <a:pt x="895" y="959"/>
                  </a:lnTo>
                  <a:lnTo>
                    <a:pt x="895" y="956"/>
                  </a:lnTo>
                  <a:lnTo>
                    <a:pt x="895" y="956"/>
                  </a:lnTo>
                  <a:lnTo>
                    <a:pt x="895" y="956"/>
                  </a:lnTo>
                  <a:lnTo>
                    <a:pt x="895" y="954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902" y="954"/>
                  </a:lnTo>
                  <a:lnTo>
                    <a:pt x="902" y="951"/>
                  </a:lnTo>
                  <a:lnTo>
                    <a:pt x="904" y="951"/>
                  </a:lnTo>
                  <a:lnTo>
                    <a:pt x="906" y="947"/>
                  </a:lnTo>
                  <a:lnTo>
                    <a:pt x="906" y="947"/>
                  </a:lnTo>
                  <a:lnTo>
                    <a:pt x="906" y="947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11" y="937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8" y="932"/>
                  </a:lnTo>
                  <a:lnTo>
                    <a:pt x="918" y="935"/>
                  </a:lnTo>
                  <a:lnTo>
                    <a:pt x="921" y="935"/>
                  </a:lnTo>
                  <a:lnTo>
                    <a:pt x="921" y="937"/>
                  </a:lnTo>
                  <a:lnTo>
                    <a:pt x="923" y="937"/>
                  </a:lnTo>
                  <a:lnTo>
                    <a:pt x="923" y="937"/>
                  </a:lnTo>
                  <a:lnTo>
                    <a:pt x="923" y="937"/>
                  </a:lnTo>
                  <a:lnTo>
                    <a:pt x="923" y="940"/>
                  </a:lnTo>
                  <a:lnTo>
                    <a:pt x="923" y="940"/>
                  </a:lnTo>
                  <a:lnTo>
                    <a:pt x="928" y="940"/>
                  </a:lnTo>
                  <a:lnTo>
                    <a:pt x="928" y="940"/>
                  </a:lnTo>
                  <a:lnTo>
                    <a:pt x="928" y="942"/>
                  </a:lnTo>
                  <a:lnTo>
                    <a:pt x="925" y="942"/>
                  </a:lnTo>
                  <a:lnTo>
                    <a:pt x="923" y="940"/>
                  </a:lnTo>
                  <a:lnTo>
                    <a:pt x="921" y="940"/>
                  </a:lnTo>
                  <a:lnTo>
                    <a:pt x="921" y="937"/>
                  </a:lnTo>
                  <a:lnTo>
                    <a:pt x="921" y="937"/>
                  </a:lnTo>
                  <a:lnTo>
                    <a:pt x="918" y="937"/>
                  </a:lnTo>
                  <a:lnTo>
                    <a:pt x="918" y="940"/>
                  </a:lnTo>
                  <a:lnTo>
                    <a:pt x="916" y="940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4"/>
                  </a:lnTo>
                  <a:lnTo>
                    <a:pt x="916" y="947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8" y="949"/>
                  </a:lnTo>
                  <a:lnTo>
                    <a:pt x="921" y="949"/>
                  </a:lnTo>
                  <a:lnTo>
                    <a:pt x="921" y="951"/>
                  </a:lnTo>
                  <a:lnTo>
                    <a:pt x="921" y="951"/>
                  </a:lnTo>
                  <a:lnTo>
                    <a:pt x="921" y="951"/>
                  </a:lnTo>
                  <a:lnTo>
                    <a:pt x="928" y="949"/>
                  </a:lnTo>
                  <a:lnTo>
                    <a:pt x="930" y="947"/>
                  </a:lnTo>
                  <a:lnTo>
                    <a:pt x="932" y="947"/>
                  </a:lnTo>
                  <a:lnTo>
                    <a:pt x="932" y="944"/>
                  </a:lnTo>
                  <a:lnTo>
                    <a:pt x="935" y="942"/>
                  </a:lnTo>
                  <a:lnTo>
                    <a:pt x="937" y="942"/>
                  </a:lnTo>
                  <a:lnTo>
                    <a:pt x="937" y="942"/>
                  </a:lnTo>
                  <a:lnTo>
                    <a:pt x="937" y="944"/>
                  </a:lnTo>
                  <a:lnTo>
                    <a:pt x="937" y="944"/>
                  </a:lnTo>
                  <a:lnTo>
                    <a:pt x="937" y="944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9" y="947"/>
                  </a:lnTo>
                  <a:lnTo>
                    <a:pt x="942" y="947"/>
                  </a:lnTo>
                  <a:lnTo>
                    <a:pt x="942" y="947"/>
                  </a:lnTo>
                  <a:lnTo>
                    <a:pt x="944" y="944"/>
                  </a:lnTo>
                  <a:lnTo>
                    <a:pt x="942" y="944"/>
                  </a:lnTo>
                  <a:lnTo>
                    <a:pt x="942" y="942"/>
                  </a:lnTo>
                  <a:lnTo>
                    <a:pt x="942" y="942"/>
                  </a:lnTo>
                  <a:lnTo>
                    <a:pt x="939" y="942"/>
                  </a:lnTo>
                  <a:lnTo>
                    <a:pt x="939" y="942"/>
                  </a:lnTo>
                  <a:lnTo>
                    <a:pt x="942" y="942"/>
                  </a:lnTo>
                  <a:lnTo>
                    <a:pt x="942" y="942"/>
                  </a:lnTo>
                  <a:lnTo>
                    <a:pt x="944" y="942"/>
                  </a:lnTo>
                  <a:lnTo>
                    <a:pt x="944" y="940"/>
                  </a:lnTo>
                  <a:lnTo>
                    <a:pt x="944" y="940"/>
                  </a:lnTo>
                  <a:lnTo>
                    <a:pt x="947" y="937"/>
                  </a:lnTo>
                  <a:lnTo>
                    <a:pt x="947" y="937"/>
                  </a:lnTo>
                  <a:lnTo>
                    <a:pt x="947" y="940"/>
                  </a:lnTo>
                  <a:lnTo>
                    <a:pt x="947" y="942"/>
                  </a:lnTo>
                  <a:lnTo>
                    <a:pt x="947" y="942"/>
                  </a:lnTo>
                  <a:lnTo>
                    <a:pt x="947" y="947"/>
                  </a:lnTo>
                  <a:lnTo>
                    <a:pt x="947" y="947"/>
                  </a:lnTo>
                  <a:lnTo>
                    <a:pt x="949" y="947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0"/>
                  </a:lnTo>
                  <a:lnTo>
                    <a:pt x="951" y="940"/>
                  </a:lnTo>
                  <a:lnTo>
                    <a:pt x="954" y="940"/>
                  </a:lnTo>
                  <a:lnTo>
                    <a:pt x="954" y="940"/>
                  </a:lnTo>
                  <a:lnTo>
                    <a:pt x="954" y="940"/>
                  </a:lnTo>
                  <a:lnTo>
                    <a:pt x="951" y="937"/>
                  </a:lnTo>
                  <a:lnTo>
                    <a:pt x="951" y="937"/>
                  </a:lnTo>
                  <a:lnTo>
                    <a:pt x="951" y="937"/>
                  </a:lnTo>
                  <a:lnTo>
                    <a:pt x="954" y="937"/>
                  </a:lnTo>
                  <a:lnTo>
                    <a:pt x="954" y="937"/>
                  </a:lnTo>
                  <a:lnTo>
                    <a:pt x="958" y="937"/>
                  </a:lnTo>
                  <a:lnTo>
                    <a:pt x="958" y="937"/>
                  </a:lnTo>
                  <a:lnTo>
                    <a:pt x="958" y="937"/>
                  </a:lnTo>
                  <a:lnTo>
                    <a:pt x="961" y="937"/>
                  </a:lnTo>
                  <a:lnTo>
                    <a:pt x="963" y="935"/>
                  </a:lnTo>
                  <a:lnTo>
                    <a:pt x="961" y="935"/>
                  </a:lnTo>
                  <a:lnTo>
                    <a:pt x="961" y="932"/>
                  </a:lnTo>
                  <a:lnTo>
                    <a:pt x="961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5"/>
                  </a:lnTo>
                  <a:lnTo>
                    <a:pt x="963" y="935"/>
                  </a:lnTo>
                  <a:lnTo>
                    <a:pt x="965" y="935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5" y="932"/>
                  </a:lnTo>
                  <a:lnTo>
                    <a:pt x="965" y="932"/>
                  </a:lnTo>
                  <a:lnTo>
                    <a:pt x="965" y="932"/>
                  </a:lnTo>
                  <a:lnTo>
                    <a:pt x="965" y="930"/>
                  </a:lnTo>
                  <a:lnTo>
                    <a:pt x="965" y="930"/>
                  </a:lnTo>
                  <a:lnTo>
                    <a:pt x="965" y="930"/>
                  </a:lnTo>
                  <a:lnTo>
                    <a:pt x="965" y="928"/>
                  </a:lnTo>
                  <a:lnTo>
                    <a:pt x="965" y="928"/>
                  </a:lnTo>
                  <a:lnTo>
                    <a:pt x="965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70" y="930"/>
                  </a:lnTo>
                  <a:lnTo>
                    <a:pt x="970" y="930"/>
                  </a:lnTo>
                  <a:lnTo>
                    <a:pt x="973" y="930"/>
                  </a:lnTo>
                  <a:lnTo>
                    <a:pt x="973" y="930"/>
                  </a:lnTo>
                  <a:lnTo>
                    <a:pt x="973" y="928"/>
                  </a:lnTo>
                  <a:lnTo>
                    <a:pt x="973" y="928"/>
                  </a:lnTo>
                  <a:lnTo>
                    <a:pt x="973" y="928"/>
                  </a:lnTo>
                  <a:lnTo>
                    <a:pt x="973" y="925"/>
                  </a:lnTo>
                  <a:lnTo>
                    <a:pt x="973" y="925"/>
                  </a:lnTo>
                  <a:lnTo>
                    <a:pt x="977" y="928"/>
                  </a:lnTo>
                  <a:lnTo>
                    <a:pt x="980" y="928"/>
                  </a:lnTo>
                  <a:lnTo>
                    <a:pt x="980" y="928"/>
                  </a:lnTo>
                  <a:lnTo>
                    <a:pt x="980" y="930"/>
                  </a:lnTo>
                  <a:lnTo>
                    <a:pt x="980" y="930"/>
                  </a:lnTo>
                  <a:lnTo>
                    <a:pt x="980" y="930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5"/>
                  </a:lnTo>
                  <a:lnTo>
                    <a:pt x="980" y="935"/>
                  </a:lnTo>
                  <a:lnTo>
                    <a:pt x="980" y="935"/>
                  </a:lnTo>
                  <a:lnTo>
                    <a:pt x="977" y="937"/>
                  </a:lnTo>
                  <a:lnTo>
                    <a:pt x="977" y="937"/>
                  </a:lnTo>
                  <a:lnTo>
                    <a:pt x="977" y="937"/>
                  </a:lnTo>
                  <a:lnTo>
                    <a:pt x="977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77" y="940"/>
                  </a:lnTo>
                  <a:lnTo>
                    <a:pt x="977" y="942"/>
                  </a:lnTo>
                  <a:lnTo>
                    <a:pt x="977" y="942"/>
                  </a:lnTo>
                  <a:lnTo>
                    <a:pt x="977" y="940"/>
                  </a:lnTo>
                  <a:lnTo>
                    <a:pt x="975" y="940"/>
                  </a:lnTo>
                  <a:lnTo>
                    <a:pt x="975" y="940"/>
                  </a:lnTo>
                  <a:lnTo>
                    <a:pt x="975" y="942"/>
                  </a:lnTo>
                  <a:lnTo>
                    <a:pt x="975" y="942"/>
                  </a:lnTo>
                  <a:lnTo>
                    <a:pt x="977" y="942"/>
                  </a:lnTo>
                  <a:lnTo>
                    <a:pt x="975" y="942"/>
                  </a:lnTo>
                  <a:lnTo>
                    <a:pt x="975" y="942"/>
                  </a:lnTo>
                  <a:lnTo>
                    <a:pt x="975" y="944"/>
                  </a:lnTo>
                  <a:lnTo>
                    <a:pt x="975" y="944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5"/>
                  </a:lnTo>
                  <a:lnTo>
                    <a:pt x="982" y="935"/>
                  </a:lnTo>
                  <a:lnTo>
                    <a:pt x="982" y="935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4" y="928"/>
                  </a:lnTo>
                  <a:lnTo>
                    <a:pt x="984" y="928"/>
                  </a:lnTo>
                  <a:lnTo>
                    <a:pt x="982" y="925"/>
                  </a:lnTo>
                  <a:lnTo>
                    <a:pt x="982" y="925"/>
                  </a:lnTo>
                  <a:lnTo>
                    <a:pt x="982" y="925"/>
                  </a:lnTo>
                  <a:lnTo>
                    <a:pt x="984" y="925"/>
                  </a:lnTo>
                  <a:lnTo>
                    <a:pt x="984" y="925"/>
                  </a:lnTo>
                  <a:lnTo>
                    <a:pt x="987" y="925"/>
                  </a:lnTo>
                  <a:lnTo>
                    <a:pt x="984" y="925"/>
                  </a:lnTo>
                  <a:lnTo>
                    <a:pt x="984" y="925"/>
                  </a:lnTo>
                  <a:lnTo>
                    <a:pt x="984" y="928"/>
                  </a:lnTo>
                  <a:lnTo>
                    <a:pt x="984" y="928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7" y="930"/>
                  </a:lnTo>
                  <a:lnTo>
                    <a:pt x="987" y="930"/>
                  </a:lnTo>
                  <a:lnTo>
                    <a:pt x="987" y="930"/>
                  </a:lnTo>
                  <a:lnTo>
                    <a:pt x="987" y="928"/>
                  </a:lnTo>
                  <a:lnTo>
                    <a:pt x="987" y="928"/>
                  </a:lnTo>
                  <a:lnTo>
                    <a:pt x="989" y="925"/>
                  </a:lnTo>
                  <a:lnTo>
                    <a:pt x="989" y="925"/>
                  </a:lnTo>
                  <a:lnTo>
                    <a:pt x="989" y="925"/>
                  </a:lnTo>
                  <a:lnTo>
                    <a:pt x="991" y="928"/>
                  </a:lnTo>
                  <a:lnTo>
                    <a:pt x="991" y="925"/>
                  </a:lnTo>
                  <a:lnTo>
                    <a:pt x="991" y="925"/>
                  </a:lnTo>
                  <a:lnTo>
                    <a:pt x="994" y="925"/>
                  </a:lnTo>
                  <a:lnTo>
                    <a:pt x="996" y="925"/>
                  </a:lnTo>
                  <a:lnTo>
                    <a:pt x="996" y="925"/>
                  </a:lnTo>
                  <a:lnTo>
                    <a:pt x="996" y="925"/>
                  </a:lnTo>
                  <a:lnTo>
                    <a:pt x="996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03" y="923"/>
                  </a:lnTo>
                  <a:lnTo>
                    <a:pt x="1003" y="923"/>
                  </a:lnTo>
                  <a:lnTo>
                    <a:pt x="1003" y="923"/>
                  </a:lnTo>
                  <a:lnTo>
                    <a:pt x="1003" y="925"/>
                  </a:lnTo>
                  <a:lnTo>
                    <a:pt x="1003" y="925"/>
                  </a:lnTo>
                  <a:lnTo>
                    <a:pt x="1006" y="921"/>
                  </a:lnTo>
                  <a:lnTo>
                    <a:pt x="1006" y="918"/>
                  </a:lnTo>
                  <a:lnTo>
                    <a:pt x="1008" y="918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18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3" y="923"/>
                  </a:lnTo>
                  <a:lnTo>
                    <a:pt x="1013" y="923"/>
                  </a:lnTo>
                  <a:lnTo>
                    <a:pt x="1013" y="923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0" y="918"/>
                  </a:lnTo>
                  <a:lnTo>
                    <a:pt x="1010" y="918"/>
                  </a:lnTo>
                  <a:lnTo>
                    <a:pt x="1013" y="916"/>
                  </a:lnTo>
                  <a:lnTo>
                    <a:pt x="1013" y="916"/>
                  </a:lnTo>
                  <a:lnTo>
                    <a:pt x="1013" y="916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5" y="914"/>
                  </a:lnTo>
                  <a:lnTo>
                    <a:pt x="1015" y="914"/>
                  </a:lnTo>
                  <a:lnTo>
                    <a:pt x="1015" y="911"/>
                  </a:lnTo>
                  <a:lnTo>
                    <a:pt x="1017" y="911"/>
                  </a:lnTo>
                  <a:lnTo>
                    <a:pt x="1015" y="909"/>
                  </a:lnTo>
                  <a:lnTo>
                    <a:pt x="1015" y="909"/>
                  </a:lnTo>
                  <a:lnTo>
                    <a:pt x="1015" y="909"/>
                  </a:lnTo>
                  <a:lnTo>
                    <a:pt x="1017" y="909"/>
                  </a:lnTo>
                  <a:lnTo>
                    <a:pt x="1020" y="909"/>
                  </a:lnTo>
                  <a:lnTo>
                    <a:pt x="1020" y="909"/>
                  </a:lnTo>
                  <a:lnTo>
                    <a:pt x="1020" y="909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4"/>
                  </a:lnTo>
                  <a:lnTo>
                    <a:pt x="1017" y="914"/>
                  </a:lnTo>
                  <a:lnTo>
                    <a:pt x="1015" y="914"/>
                  </a:lnTo>
                  <a:lnTo>
                    <a:pt x="1015" y="914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8"/>
                  </a:lnTo>
                  <a:lnTo>
                    <a:pt x="1015" y="918"/>
                  </a:lnTo>
                  <a:lnTo>
                    <a:pt x="1015" y="918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5" y="918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21"/>
                  </a:lnTo>
                  <a:lnTo>
                    <a:pt x="1020" y="921"/>
                  </a:lnTo>
                  <a:lnTo>
                    <a:pt x="1020" y="921"/>
                  </a:lnTo>
                  <a:lnTo>
                    <a:pt x="1022" y="921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6"/>
                  </a:lnTo>
                  <a:lnTo>
                    <a:pt x="1020" y="916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6"/>
                  </a:lnTo>
                  <a:lnTo>
                    <a:pt x="1020" y="916"/>
                  </a:lnTo>
                  <a:lnTo>
                    <a:pt x="1022" y="916"/>
                  </a:lnTo>
                  <a:lnTo>
                    <a:pt x="1022" y="916"/>
                  </a:lnTo>
                  <a:lnTo>
                    <a:pt x="1022" y="916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4"/>
                  </a:lnTo>
                  <a:lnTo>
                    <a:pt x="1025" y="914"/>
                  </a:lnTo>
                  <a:lnTo>
                    <a:pt x="1025" y="911"/>
                  </a:lnTo>
                  <a:lnTo>
                    <a:pt x="1025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9" y="911"/>
                  </a:lnTo>
                  <a:lnTo>
                    <a:pt x="1029" y="911"/>
                  </a:lnTo>
                  <a:lnTo>
                    <a:pt x="1029" y="911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32" y="909"/>
                  </a:lnTo>
                  <a:lnTo>
                    <a:pt x="1032" y="909"/>
                  </a:lnTo>
                  <a:lnTo>
                    <a:pt x="1032" y="909"/>
                  </a:lnTo>
                  <a:lnTo>
                    <a:pt x="1032" y="906"/>
                  </a:lnTo>
                  <a:lnTo>
                    <a:pt x="1032" y="906"/>
                  </a:lnTo>
                  <a:lnTo>
                    <a:pt x="1029" y="906"/>
                  </a:lnTo>
                  <a:lnTo>
                    <a:pt x="1029" y="909"/>
                  </a:lnTo>
                  <a:lnTo>
                    <a:pt x="1027" y="909"/>
                  </a:lnTo>
                  <a:lnTo>
                    <a:pt x="1027" y="911"/>
                  </a:lnTo>
                  <a:lnTo>
                    <a:pt x="1025" y="911"/>
                  </a:lnTo>
                  <a:lnTo>
                    <a:pt x="1025" y="911"/>
                  </a:lnTo>
                  <a:lnTo>
                    <a:pt x="1025" y="909"/>
                  </a:lnTo>
                  <a:lnTo>
                    <a:pt x="1025" y="909"/>
                  </a:lnTo>
                  <a:lnTo>
                    <a:pt x="1025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6"/>
                  </a:lnTo>
                  <a:lnTo>
                    <a:pt x="1022" y="906"/>
                  </a:lnTo>
                  <a:lnTo>
                    <a:pt x="1022" y="906"/>
                  </a:lnTo>
                  <a:lnTo>
                    <a:pt x="1025" y="906"/>
                  </a:lnTo>
                  <a:lnTo>
                    <a:pt x="1025" y="906"/>
                  </a:lnTo>
                  <a:lnTo>
                    <a:pt x="1025" y="906"/>
                  </a:lnTo>
                  <a:lnTo>
                    <a:pt x="1027" y="906"/>
                  </a:lnTo>
                  <a:lnTo>
                    <a:pt x="1027" y="906"/>
                  </a:lnTo>
                  <a:lnTo>
                    <a:pt x="1027" y="906"/>
                  </a:lnTo>
                  <a:lnTo>
                    <a:pt x="1029" y="904"/>
                  </a:lnTo>
                  <a:lnTo>
                    <a:pt x="1029" y="904"/>
                  </a:lnTo>
                  <a:lnTo>
                    <a:pt x="1029" y="904"/>
                  </a:lnTo>
                  <a:lnTo>
                    <a:pt x="1027" y="904"/>
                  </a:lnTo>
                  <a:lnTo>
                    <a:pt x="1027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2" y="904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899"/>
                  </a:lnTo>
                  <a:lnTo>
                    <a:pt x="1020" y="899"/>
                  </a:lnTo>
                  <a:lnTo>
                    <a:pt x="1017" y="902"/>
                  </a:lnTo>
                  <a:lnTo>
                    <a:pt x="1017" y="902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6"/>
                  </a:lnTo>
                  <a:lnTo>
                    <a:pt x="1015" y="904"/>
                  </a:lnTo>
                  <a:lnTo>
                    <a:pt x="1015" y="904"/>
                  </a:lnTo>
                  <a:lnTo>
                    <a:pt x="1015" y="902"/>
                  </a:lnTo>
                  <a:lnTo>
                    <a:pt x="1015" y="902"/>
                  </a:lnTo>
                  <a:lnTo>
                    <a:pt x="1017" y="902"/>
                  </a:lnTo>
                  <a:lnTo>
                    <a:pt x="1017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7"/>
                  </a:lnTo>
                  <a:lnTo>
                    <a:pt x="1022" y="897"/>
                  </a:lnTo>
                  <a:lnTo>
                    <a:pt x="1022" y="897"/>
                  </a:lnTo>
                  <a:lnTo>
                    <a:pt x="1022" y="895"/>
                  </a:lnTo>
                  <a:lnTo>
                    <a:pt x="1022" y="895"/>
                  </a:lnTo>
                  <a:lnTo>
                    <a:pt x="1022" y="895"/>
                  </a:lnTo>
                  <a:lnTo>
                    <a:pt x="1025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9" y="895"/>
                  </a:lnTo>
                  <a:lnTo>
                    <a:pt x="1029" y="895"/>
                  </a:lnTo>
                  <a:lnTo>
                    <a:pt x="1029" y="895"/>
                  </a:lnTo>
                  <a:lnTo>
                    <a:pt x="1032" y="895"/>
                  </a:lnTo>
                  <a:lnTo>
                    <a:pt x="1032" y="895"/>
                  </a:lnTo>
                  <a:lnTo>
                    <a:pt x="1034" y="892"/>
                  </a:lnTo>
                  <a:lnTo>
                    <a:pt x="1032" y="892"/>
                  </a:lnTo>
                  <a:lnTo>
                    <a:pt x="1032" y="892"/>
                  </a:lnTo>
                  <a:lnTo>
                    <a:pt x="1032" y="892"/>
                  </a:lnTo>
                  <a:lnTo>
                    <a:pt x="1032" y="890"/>
                  </a:lnTo>
                  <a:lnTo>
                    <a:pt x="1032" y="890"/>
                  </a:lnTo>
                  <a:lnTo>
                    <a:pt x="1034" y="890"/>
                  </a:lnTo>
                  <a:lnTo>
                    <a:pt x="1034" y="890"/>
                  </a:lnTo>
                  <a:lnTo>
                    <a:pt x="1039" y="892"/>
                  </a:lnTo>
                  <a:lnTo>
                    <a:pt x="1041" y="895"/>
                  </a:lnTo>
                  <a:lnTo>
                    <a:pt x="1041" y="895"/>
                  </a:lnTo>
                  <a:lnTo>
                    <a:pt x="1041" y="892"/>
                  </a:lnTo>
                  <a:lnTo>
                    <a:pt x="1041" y="892"/>
                  </a:lnTo>
                  <a:lnTo>
                    <a:pt x="1044" y="892"/>
                  </a:lnTo>
                  <a:lnTo>
                    <a:pt x="1044" y="892"/>
                  </a:lnTo>
                  <a:lnTo>
                    <a:pt x="1044" y="890"/>
                  </a:lnTo>
                  <a:lnTo>
                    <a:pt x="1041" y="890"/>
                  </a:lnTo>
                  <a:lnTo>
                    <a:pt x="1041" y="890"/>
                  </a:lnTo>
                  <a:lnTo>
                    <a:pt x="1041" y="890"/>
                  </a:lnTo>
                  <a:lnTo>
                    <a:pt x="1041" y="888"/>
                  </a:lnTo>
                  <a:lnTo>
                    <a:pt x="1041" y="888"/>
                  </a:lnTo>
                  <a:lnTo>
                    <a:pt x="1041" y="888"/>
                  </a:lnTo>
                  <a:lnTo>
                    <a:pt x="1039" y="888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6" y="888"/>
                  </a:lnTo>
                  <a:lnTo>
                    <a:pt x="1036" y="888"/>
                  </a:lnTo>
                  <a:lnTo>
                    <a:pt x="1036" y="888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9" y="885"/>
                  </a:lnTo>
                  <a:lnTo>
                    <a:pt x="1039" y="885"/>
                  </a:lnTo>
                  <a:lnTo>
                    <a:pt x="1039" y="883"/>
                  </a:lnTo>
                  <a:lnTo>
                    <a:pt x="1041" y="883"/>
                  </a:lnTo>
                  <a:lnTo>
                    <a:pt x="1041" y="883"/>
                  </a:lnTo>
                  <a:lnTo>
                    <a:pt x="1041" y="883"/>
                  </a:lnTo>
                  <a:lnTo>
                    <a:pt x="1044" y="883"/>
                  </a:lnTo>
                  <a:lnTo>
                    <a:pt x="1044" y="883"/>
                  </a:lnTo>
                  <a:lnTo>
                    <a:pt x="1044" y="880"/>
                  </a:lnTo>
                  <a:lnTo>
                    <a:pt x="1046" y="880"/>
                  </a:lnTo>
                  <a:lnTo>
                    <a:pt x="1046" y="883"/>
                  </a:lnTo>
                  <a:lnTo>
                    <a:pt x="1046" y="885"/>
                  </a:lnTo>
                  <a:lnTo>
                    <a:pt x="1048" y="885"/>
                  </a:lnTo>
                  <a:lnTo>
                    <a:pt x="1048" y="885"/>
                  </a:lnTo>
                  <a:lnTo>
                    <a:pt x="1051" y="885"/>
                  </a:lnTo>
                  <a:lnTo>
                    <a:pt x="1051" y="885"/>
                  </a:lnTo>
                  <a:lnTo>
                    <a:pt x="1051" y="885"/>
                  </a:lnTo>
                  <a:lnTo>
                    <a:pt x="1053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3" y="883"/>
                  </a:lnTo>
                  <a:lnTo>
                    <a:pt x="1053" y="880"/>
                  </a:lnTo>
                  <a:lnTo>
                    <a:pt x="1053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78"/>
                  </a:lnTo>
                  <a:lnTo>
                    <a:pt x="1051" y="878"/>
                  </a:lnTo>
                  <a:lnTo>
                    <a:pt x="1053" y="880"/>
                  </a:lnTo>
                  <a:lnTo>
                    <a:pt x="1053" y="878"/>
                  </a:lnTo>
                  <a:lnTo>
                    <a:pt x="1053" y="878"/>
                  </a:lnTo>
                  <a:lnTo>
                    <a:pt x="1055" y="876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8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3"/>
                  </a:lnTo>
                  <a:lnTo>
                    <a:pt x="1058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1"/>
                  </a:lnTo>
                  <a:lnTo>
                    <a:pt x="1058" y="871"/>
                  </a:lnTo>
                  <a:lnTo>
                    <a:pt x="1058" y="871"/>
                  </a:lnTo>
                  <a:lnTo>
                    <a:pt x="1058" y="871"/>
                  </a:lnTo>
                  <a:lnTo>
                    <a:pt x="1060" y="871"/>
                  </a:lnTo>
                  <a:lnTo>
                    <a:pt x="1060" y="873"/>
                  </a:lnTo>
                  <a:lnTo>
                    <a:pt x="1062" y="876"/>
                  </a:lnTo>
                  <a:lnTo>
                    <a:pt x="1062" y="876"/>
                  </a:lnTo>
                  <a:lnTo>
                    <a:pt x="1065" y="876"/>
                  </a:lnTo>
                  <a:lnTo>
                    <a:pt x="1065" y="876"/>
                  </a:lnTo>
                  <a:lnTo>
                    <a:pt x="1065" y="876"/>
                  </a:lnTo>
                  <a:lnTo>
                    <a:pt x="1067" y="873"/>
                  </a:lnTo>
                  <a:lnTo>
                    <a:pt x="1065" y="873"/>
                  </a:lnTo>
                  <a:lnTo>
                    <a:pt x="1065" y="873"/>
                  </a:lnTo>
                  <a:lnTo>
                    <a:pt x="1065" y="873"/>
                  </a:lnTo>
                  <a:lnTo>
                    <a:pt x="1065" y="871"/>
                  </a:lnTo>
                  <a:lnTo>
                    <a:pt x="1067" y="873"/>
                  </a:lnTo>
                  <a:lnTo>
                    <a:pt x="1067" y="873"/>
                  </a:lnTo>
                  <a:lnTo>
                    <a:pt x="1070" y="873"/>
                  </a:lnTo>
                  <a:lnTo>
                    <a:pt x="1070" y="871"/>
                  </a:lnTo>
                  <a:lnTo>
                    <a:pt x="1070" y="871"/>
                  </a:lnTo>
                  <a:lnTo>
                    <a:pt x="1070" y="871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4" y="869"/>
                  </a:lnTo>
                  <a:lnTo>
                    <a:pt x="1074" y="869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2" y="866"/>
                  </a:lnTo>
                  <a:lnTo>
                    <a:pt x="1072" y="864"/>
                  </a:lnTo>
                  <a:lnTo>
                    <a:pt x="1074" y="864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7" y="869"/>
                  </a:lnTo>
                  <a:lnTo>
                    <a:pt x="1077" y="871"/>
                  </a:lnTo>
                  <a:lnTo>
                    <a:pt x="1077" y="869"/>
                  </a:lnTo>
                  <a:lnTo>
                    <a:pt x="1079" y="869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4" y="864"/>
                  </a:lnTo>
                  <a:lnTo>
                    <a:pt x="1086" y="866"/>
                  </a:lnTo>
                  <a:lnTo>
                    <a:pt x="1086" y="866"/>
                  </a:lnTo>
                  <a:lnTo>
                    <a:pt x="1086" y="864"/>
                  </a:lnTo>
                  <a:lnTo>
                    <a:pt x="1084" y="861"/>
                  </a:lnTo>
                  <a:lnTo>
                    <a:pt x="1084" y="861"/>
                  </a:lnTo>
                  <a:lnTo>
                    <a:pt x="1084" y="859"/>
                  </a:lnTo>
                  <a:lnTo>
                    <a:pt x="1084" y="859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8" y="861"/>
                  </a:lnTo>
                  <a:lnTo>
                    <a:pt x="1088" y="861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7"/>
                  </a:lnTo>
                  <a:lnTo>
                    <a:pt x="1088" y="857"/>
                  </a:lnTo>
                  <a:lnTo>
                    <a:pt x="1093" y="857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1" y="852"/>
                  </a:lnTo>
                  <a:lnTo>
                    <a:pt x="1091" y="852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3" y="850"/>
                  </a:lnTo>
                  <a:lnTo>
                    <a:pt x="1093" y="850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5"/>
                  </a:lnTo>
                  <a:lnTo>
                    <a:pt x="1093" y="845"/>
                  </a:lnTo>
                  <a:lnTo>
                    <a:pt x="1093" y="845"/>
                  </a:lnTo>
                  <a:lnTo>
                    <a:pt x="1088" y="847"/>
                  </a:lnTo>
                  <a:lnTo>
                    <a:pt x="1086" y="847"/>
                  </a:lnTo>
                  <a:lnTo>
                    <a:pt x="1086" y="845"/>
                  </a:lnTo>
                  <a:lnTo>
                    <a:pt x="1086" y="845"/>
                  </a:lnTo>
                  <a:lnTo>
                    <a:pt x="1088" y="845"/>
                  </a:lnTo>
                  <a:lnTo>
                    <a:pt x="1088" y="845"/>
                  </a:lnTo>
                  <a:lnTo>
                    <a:pt x="1088" y="845"/>
                  </a:lnTo>
                  <a:lnTo>
                    <a:pt x="1093" y="840"/>
                  </a:lnTo>
                  <a:lnTo>
                    <a:pt x="1096" y="838"/>
                  </a:lnTo>
                  <a:lnTo>
                    <a:pt x="1096" y="838"/>
                  </a:lnTo>
                  <a:lnTo>
                    <a:pt x="1098" y="838"/>
                  </a:lnTo>
                  <a:lnTo>
                    <a:pt x="1098" y="838"/>
                  </a:lnTo>
                  <a:lnTo>
                    <a:pt x="1098" y="838"/>
                  </a:lnTo>
                  <a:lnTo>
                    <a:pt x="1098" y="835"/>
                  </a:lnTo>
                  <a:lnTo>
                    <a:pt x="1098" y="835"/>
                  </a:lnTo>
                  <a:lnTo>
                    <a:pt x="1100" y="835"/>
                  </a:lnTo>
                  <a:lnTo>
                    <a:pt x="1100" y="838"/>
                  </a:lnTo>
                  <a:lnTo>
                    <a:pt x="1103" y="838"/>
                  </a:lnTo>
                  <a:lnTo>
                    <a:pt x="1105" y="838"/>
                  </a:lnTo>
                  <a:lnTo>
                    <a:pt x="1105" y="838"/>
                  </a:lnTo>
                  <a:lnTo>
                    <a:pt x="1103" y="835"/>
                  </a:lnTo>
                  <a:lnTo>
                    <a:pt x="1103" y="835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5" y="833"/>
                  </a:lnTo>
                  <a:lnTo>
                    <a:pt x="1105" y="833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7" y="833"/>
                  </a:lnTo>
                  <a:lnTo>
                    <a:pt x="1107" y="833"/>
                  </a:lnTo>
                  <a:lnTo>
                    <a:pt x="1107" y="831"/>
                  </a:lnTo>
                  <a:lnTo>
                    <a:pt x="1107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2" y="831"/>
                  </a:lnTo>
                  <a:lnTo>
                    <a:pt x="1112" y="831"/>
                  </a:lnTo>
                  <a:lnTo>
                    <a:pt x="1112" y="831"/>
                  </a:lnTo>
                  <a:lnTo>
                    <a:pt x="1112" y="833"/>
                  </a:lnTo>
                  <a:lnTo>
                    <a:pt x="1112" y="833"/>
                  </a:lnTo>
                  <a:lnTo>
                    <a:pt x="1114" y="831"/>
                  </a:lnTo>
                  <a:lnTo>
                    <a:pt x="1114" y="831"/>
                  </a:lnTo>
                  <a:lnTo>
                    <a:pt x="1114" y="831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2" y="826"/>
                  </a:lnTo>
                  <a:lnTo>
                    <a:pt x="1112" y="826"/>
                  </a:lnTo>
                  <a:lnTo>
                    <a:pt x="1112" y="826"/>
                  </a:lnTo>
                  <a:lnTo>
                    <a:pt x="1114" y="826"/>
                  </a:lnTo>
                  <a:lnTo>
                    <a:pt x="1117" y="826"/>
                  </a:lnTo>
                  <a:lnTo>
                    <a:pt x="1119" y="824"/>
                  </a:lnTo>
                  <a:lnTo>
                    <a:pt x="1119" y="824"/>
                  </a:lnTo>
                  <a:lnTo>
                    <a:pt x="1117" y="821"/>
                  </a:lnTo>
                  <a:lnTo>
                    <a:pt x="1117" y="821"/>
                  </a:lnTo>
                  <a:lnTo>
                    <a:pt x="1117" y="821"/>
                  </a:lnTo>
                  <a:lnTo>
                    <a:pt x="1117" y="819"/>
                  </a:lnTo>
                  <a:lnTo>
                    <a:pt x="1117" y="819"/>
                  </a:lnTo>
                  <a:lnTo>
                    <a:pt x="1119" y="817"/>
                  </a:lnTo>
                  <a:lnTo>
                    <a:pt x="1119" y="817"/>
                  </a:lnTo>
                  <a:lnTo>
                    <a:pt x="1119" y="817"/>
                  </a:lnTo>
                  <a:lnTo>
                    <a:pt x="1122" y="819"/>
                  </a:lnTo>
                  <a:lnTo>
                    <a:pt x="1122" y="819"/>
                  </a:lnTo>
                  <a:lnTo>
                    <a:pt x="1122" y="819"/>
                  </a:lnTo>
                  <a:lnTo>
                    <a:pt x="1124" y="821"/>
                  </a:lnTo>
                  <a:lnTo>
                    <a:pt x="1124" y="821"/>
                  </a:lnTo>
                  <a:lnTo>
                    <a:pt x="1124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9" y="821"/>
                  </a:lnTo>
                  <a:lnTo>
                    <a:pt x="1129" y="819"/>
                  </a:lnTo>
                  <a:lnTo>
                    <a:pt x="1129" y="819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9" y="817"/>
                  </a:lnTo>
                  <a:lnTo>
                    <a:pt x="1126" y="817"/>
                  </a:lnTo>
                  <a:lnTo>
                    <a:pt x="1126" y="814"/>
                  </a:lnTo>
                  <a:lnTo>
                    <a:pt x="1126" y="814"/>
                  </a:lnTo>
                  <a:lnTo>
                    <a:pt x="1129" y="814"/>
                  </a:lnTo>
                  <a:lnTo>
                    <a:pt x="1129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29" y="812"/>
                  </a:lnTo>
                  <a:lnTo>
                    <a:pt x="1133" y="812"/>
                  </a:lnTo>
                  <a:lnTo>
                    <a:pt x="1136" y="812"/>
                  </a:lnTo>
                  <a:lnTo>
                    <a:pt x="1136" y="812"/>
                  </a:lnTo>
                  <a:lnTo>
                    <a:pt x="1136" y="809"/>
                  </a:lnTo>
                  <a:lnTo>
                    <a:pt x="1133" y="807"/>
                  </a:lnTo>
                  <a:lnTo>
                    <a:pt x="1136" y="807"/>
                  </a:lnTo>
                  <a:lnTo>
                    <a:pt x="1136" y="807"/>
                  </a:lnTo>
                  <a:lnTo>
                    <a:pt x="1136" y="807"/>
                  </a:lnTo>
                  <a:lnTo>
                    <a:pt x="1136" y="805"/>
                  </a:lnTo>
                  <a:lnTo>
                    <a:pt x="1136" y="805"/>
                  </a:lnTo>
                  <a:lnTo>
                    <a:pt x="1138" y="805"/>
                  </a:lnTo>
                  <a:lnTo>
                    <a:pt x="1138" y="802"/>
                  </a:lnTo>
                  <a:lnTo>
                    <a:pt x="1140" y="802"/>
                  </a:lnTo>
                  <a:lnTo>
                    <a:pt x="1143" y="805"/>
                  </a:lnTo>
                  <a:lnTo>
                    <a:pt x="1143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2"/>
                  </a:lnTo>
                  <a:lnTo>
                    <a:pt x="1145" y="802"/>
                  </a:lnTo>
                  <a:lnTo>
                    <a:pt x="1148" y="802"/>
                  </a:lnTo>
                  <a:lnTo>
                    <a:pt x="1148" y="802"/>
                  </a:lnTo>
                  <a:lnTo>
                    <a:pt x="1148" y="800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5"/>
                  </a:lnTo>
                  <a:lnTo>
                    <a:pt x="1152" y="802"/>
                  </a:lnTo>
                  <a:lnTo>
                    <a:pt x="1152" y="802"/>
                  </a:lnTo>
                  <a:lnTo>
                    <a:pt x="1152" y="800"/>
                  </a:lnTo>
                  <a:lnTo>
                    <a:pt x="1152" y="800"/>
                  </a:lnTo>
                  <a:lnTo>
                    <a:pt x="1152" y="800"/>
                  </a:lnTo>
                  <a:lnTo>
                    <a:pt x="1150" y="798"/>
                  </a:lnTo>
                  <a:lnTo>
                    <a:pt x="1150" y="798"/>
                  </a:lnTo>
                  <a:lnTo>
                    <a:pt x="1152" y="798"/>
                  </a:lnTo>
                  <a:lnTo>
                    <a:pt x="1155" y="800"/>
                  </a:lnTo>
                  <a:lnTo>
                    <a:pt x="1155" y="800"/>
                  </a:lnTo>
                  <a:lnTo>
                    <a:pt x="1155" y="798"/>
                  </a:lnTo>
                  <a:lnTo>
                    <a:pt x="1155" y="798"/>
                  </a:lnTo>
                  <a:lnTo>
                    <a:pt x="1155" y="793"/>
                  </a:lnTo>
                  <a:lnTo>
                    <a:pt x="1155" y="793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8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7" y="800"/>
                  </a:lnTo>
                  <a:lnTo>
                    <a:pt x="1159" y="800"/>
                  </a:lnTo>
                  <a:lnTo>
                    <a:pt x="1159" y="800"/>
                  </a:lnTo>
                  <a:lnTo>
                    <a:pt x="1159" y="800"/>
                  </a:lnTo>
                  <a:lnTo>
                    <a:pt x="1159" y="798"/>
                  </a:lnTo>
                  <a:lnTo>
                    <a:pt x="1159" y="798"/>
                  </a:lnTo>
                  <a:lnTo>
                    <a:pt x="1159" y="798"/>
                  </a:lnTo>
                  <a:lnTo>
                    <a:pt x="1159" y="795"/>
                  </a:lnTo>
                  <a:lnTo>
                    <a:pt x="1162" y="798"/>
                  </a:lnTo>
                  <a:lnTo>
                    <a:pt x="1162" y="798"/>
                  </a:lnTo>
                  <a:lnTo>
                    <a:pt x="1162" y="798"/>
                  </a:lnTo>
                  <a:lnTo>
                    <a:pt x="1162" y="795"/>
                  </a:lnTo>
                  <a:lnTo>
                    <a:pt x="1159" y="795"/>
                  </a:lnTo>
                  <a:lnTo>
                    <a:pt x="1159" y="793"/>
                  </a:lnTo>
                  <a:lnTo>
                    <a:pt x="1159" y="793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4" y="793"/>
                  </a:lnTo>
                  <a:lnTo>
                    <a:pt x="1164" y="793"/>
                  </a:lnTo>
                  <a:lnTo>
                    <a:pt x="1164" y="790"/>
                  </a:lnTo>
                  <a:lnTo>
                    <a:pt x="1164" y="790"/>
                  </a:lnTo>
                  <a:lnTo>
                    <a:pt x="1162" y="790"/>
                  </a:lnTo>
                  <a:lnTo>
                    <a:pt x="1164" y="790"/>
                  </a:lnTo>
                  <a:lnTo>
                    <a:pt x="1164" y="788"/>
                  </a:lnTo>
                  <a:lnTo>
                    <a:pt x="1167" y="788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8"/>
                  </a:lnTo>
                  <a:lnTo>
                    <a:pt x="1164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59" y="788"/>
                  </a:lnTo>
                  <a:lnTo>
                    <a:pt x="1159" y="788"/>
                  </a:lnTo>
                  <a:lnTo>
                    <a:pt x="1159" y="790"/>
                  </a:lnTo>
                  <a:lnTo>
                    <a:pt x="1159" y="790"/>
                  </a:lnTo>
                  <a:lnTo>
                    <a:pt x="1159" y="790"/>
                  </a:lnTo>
                  <a:lnTo>
                    <a:pt x="1157" y="790"/>
                  </a:lnTo>
                  <a:lnTo>
                    <a:pt x="1159" y="790"/>
                  </a:lnTo>
                  <a:lnTo>
                    <a:pt x="1159" y="788"/>
                  </a:lnTo>
                  <a:lnTo>
                    <a:pt x="1159" y="788"/>
                  </a:lnTo>
                  <a:lnTo>
                    <a:pt x="1157" y="788"/>
                  </a:lnTo>
                  <a:lnTo>
                    <a:pt x="1159" y="788"/>
                  </a:lnTo>
                  <a:lnTo>
                    <a:pt x="1159" y="786"/>
                  </a:lnTo>
                  <a:lnTo>
                    <a:pt x="1159" y="786"/>
                  </a:lnTo>
                  <a:lnTo>
                    <a:pt x="1162" y="786"/>
                  </a:lnTo>
                  <a:lnTo>
                    <a:pt x="1162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3"/>
                  </a:lnTo>
                  <a:lnTo>
                    <a:pt x="1164" y="783"/>
                  </a:lnTo>
                  <a:lnTo>
                    <a:pt x="1164" y="783"/>
                  </a:lnTo>
                  <a:lnTo>
                    <a:pt x="1167" y="783"/>
                  </a:lnTo>
                  <a:lnTo>
                    <a:pt x="1167" y="783"/>
                  </a:lnTo>
                  <a:lnTo>
                    <a:pt x="1169" y="783"/>
                  </a:lnTo>
                  <a:lnTo>
                    <a:pt x="1169" y="783"/>
                  </a:lnTo>
                  <a:lnTo>
                    <a:pt x="1169" y="783"/>
                  </a:lnTo>
                  <a:lnTo>
                    <a:pt x="1169" y="781"/>
                  </a:lnTo>
                  <a:lnTo>
                    <a:pt x="1169" y="781"/>
                  </a:lnTo>
                  <a:lnTo>
                    <a:pt x="1169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79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9" y="776"/>
                  </a:lnTo>
                  <a:lnTo>
                    <a:pt x="1169" y="776"/>
                  </a:lnTo>
                  <a:lnTo>
                    <a:pt x="1171" y="776"/>
                  </a:lnTo>
                  <a:lnTo>
                    <a:pt x="1171" y="776"/>
                  </a:lnTo>
                  <a:lnTo>
                    <a:pt x="1171" y="776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2"/>
                  </a:lnTo>
                  <a:lnTo>
                    <a:pt x="1171" y="772"/>
                  </a:lnTo>
                  <a:lnTo>
                    <a:pt x="1174" y="772"/>
                  </a:lnTo>
                  <a:lnTo>
                    <a:pt x="1174" y="769"/>
                  </a:lnTo>
                  <a:lnTo>
                    <a:pt x="1174" y="769"/>
                  </a:lnTo>
                  <a:lnTo>
                    <a:pt x="1171" y="769"/>
                  </a:lnTo>
                  <a:lnTo>
                    <a:pt x="1171" y="769"/>
                  </a:lnTo>
                  <a:lnTo>
                    <a:pt x="1174" y="769"/>
                  </a:lnTo>
                  <a:lnTo>
                    <a:pt x="1174" y="769"/>
                  </a:lnTo>
                  <a:lnTo>
                    <a:pt x="1176" y="769"/>
                  </a:lnTo>
                  <a:lnTo>
                    <a:pt x="1178" y="767"/>
                  </a:lnTo>
                  <a:lnTo>
                    <a:pt x="1181" y="767"/>
                  </a:lnTo>
                  <a:lnTo>
                    <a:pt x="1181" y="767"/>
                  </a:lnTo>
                  <a:lnTo>
                    <a:pt x="1183" y="767"/>
                  </a:lnTo>
                  <a:lnTo>
                    <a:pt x="1183" y="764"/>
                  </a:lnTo>
                  <a:lnTo>
                    <a:pt x="1183" y="764"/>
                  </a:lnTo>
                  <a:lnTo>
                    <a:pt x="1183" y="764"/>
                  </a:lnTo>
                  <a:lnTo>
                    <a:pt x="1185" y="764"/>
                  </a:lnTo>
                  <a:lnTo>
                    <a:pt x="1188" y="762"/>
                  </a:lnTo>
                  <a:lnTo>
                    <a:pt x="1188" y="760"/>
                  </a:lnTo>
                  <a:lnTo>
                    <a:pt x="1188" y="760"/>
                  </a:lnTo>
                  <a:lnTo>
                    <a:pt x="1188" y="757"/>
                  </a:lnTo>
                  <a:lnTo>
                    <a:pt x="1188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3" y="755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48"/>
                  </a:lnTo>
                  <a:lnTo>
                    <a:pt x="1190" y="748"/>
                  </a:lnTo>
                  <a:lnTo>
                    <a:pt x="1188" y="748"/>
                  </a:lnTo>
                  <a:lnTo>
                    <a:pt x="1188" y="746"/>
                  </a:lnTo>
                  <a:lnTo>
                    <a:pt x="1188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1" y="746"/>
                  </a:lnTo>
                  <a:lnTo>
                    <a:pt x="1181" y="743"/>
                  </a:lnTo>
                  <a:lnTo>
                    <a:pt x="1181" y="743"/>
                  </a:lnTo>
                  <a:lnTo>
                    <a:pt x="1181" y="743"/>
                  </a:lnTo>
                  <a:lnTo>
                    <a:pt x="1178" y="741"/>
                  </a:lnTo>
                  <a:lnTo>
                    <a:pt x="1178" y="741"/>
                  </a:lnTo>
                  <a:lnTo>
                    <a:pt x="1176" y="741"/>
                  </a:lnTo>
                  <a:lnTo>
                    <a:pt x="1176" y="741"/>
                  </a:lnTo>
                  <a:lnTo>
                    <a:pt x="1174" y="741"/>
                  </a:lnTo>
                  <a:lnTo>
                    <a:pt x="1174" y="741"/>
                  </a:lnTo>
                  <a:lnTo>
                    <a:pt x="1169" y="741"/>
                  </a:lnTo>
                  <a:lnTo>
                    <a:pt x="1167" y="741"/>
                  </a:lnTo>
                  <a:lnTo>
                    <a:pt x="1167" y="741"/>
                  </a:lnTo>
                  <a:lnTo>
                    <a:pt x="1167" y="743"/>
                  </a:lnTo>
                  <a:lnTo>
                    <a:pt x="1164" y="743"/>
                  </a:lnTo>
                  <a:lnTo>
                    <a:pt x="1164" y="743"/>
                  </a:lnTo>
                  <a:lnTo>
                    <a:pt x="1164" y="743"/>
                  </a:lnTo>
                  <a:lnTo>
                    <a:pt x="1164" y="741"/>
                  </a:lnTo>
                  <a:lnTo>
                    <a:pt x="1164" y="741"/>
                  </a:lnTo>
                  <a:lnTo>
                    <a:pt x="1164" y="741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6"/>
                  </a:lnTo>
                  <a:lnTo>
                    <a:pt x="1162" y="738"/>
                  </a:lnTo>
                  <a:lnTo>
                    <a:pt x="1162" y="738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7" y="734"/>
                  </a:lnTo>
                  <a:lnTo>
                    <a:pt x="1167" y="731"/>
                  </a:lnTo>
                  <a:lnTo>
                    <a:pt x="1164" y="731"/>
                  </a:lnTo>
                  <a:lnTo>
                    <a:pt x="1164" y="731"/>
                  </a:lnTo>
                  <a:lnTo>
                    <a:pt x="1164" y="729"/>
                  </a:lnTo>
                  <a:lnTo>
                    <a:pt x="1164" y="729"/>
                  </a:lnTo>
                  <a:lnTo>
                    <a:pt x="1167" y="727"/>
                  </a:lnTo>
                  <a:lnTo>
                    <a:pt x="1167" y="727"/>
                  </a:lnTo>
                  <a:lnTo>
                    <a:pt x="1169" y="724"/>
                  </a:lnTo>
                  <a:lnTo>
                    <a:pt x="1171" y="724"/>
                  </a:lnTo>
                  <a:lnTo>
                    <a:pt x="1171" y="722"/>
                  </a:lnTo>
                  <a:lnTo>
                    <a:pt x="1171" y="724"/>
                  </a:lnTo>
                  <a:lnTo>
                    <a:pt x="1171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4"/>
                  </a:lnTo>
                  <a:lnTo>
                    <a:pt x="1167" y="724"/>
                  </a:lnTo>
                  <a:lnTo>
                    <a:pt x="1167" y="724"/>
                  </a:lnTo>
                  <a:lnTo>
                    <a:pt x="1164" y="722"/>
                  </a:lnTo>
                  <a:lnTo>
                    <a:pt x="1167" y="722"/>
                  </a:lnTo>
                  <a:lnTo>
                    <a:pt x="1167" y="722"/>
                  </a:lnTo>
                  <a:lnTo>
                    <a:pt x="1167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71" y="722"/>
                  </a:lnTo>
                  <a:lnTo>
                    <a:pt x="1171" y="719"/>
                  </a:lnTo>
                  <a:lnTo>
                    <a:pt x="1171" y="719"/>
                  </a:lnTo>
                  <a:lnTo>
                    <a:pt x="1171" y="719"/>
                  </a:lnTo>
                  <a:lnTo>
                    <a:pt x="1174" y="719"/>
                  </a:lnTo>
                  <a:lnTo>
                    <a:pt x="1174" y="719"/>
                  </a:lnTo>
                  <a:lnTo>
                    <a:pt x="1176" y="719"/>
                  </a:lnTo>
                  <a:lnTo>
                    <a:pt x="1178" y="719"/>
                  </a:lnTo>
                  <a:lnTo>
                    <a:pt x="1178" y="717"/>
                  </a:lnTo>
                  <a:lnTo>
                    <a:pt x="1178" y="717"/>
                  </a:lnTo>
                  <a:lnTo>
                    <a:pt x="1178" y="717"/>
                  </a:lnTo>
                  <a:lnTo>
                    <a:pt x="1178" y="715"/>
                  </a:lnTo>
                  <a:lnTo>
                    <a:pt x="1176" y="712"/>
                  </a:lnTo>
                  <a:lnTo>
                    <a:pt x="1176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6" y="712"/>
                  </a:lnTo>
                  <a:lnTo>
                    <a:pt x="1176" y="712"/>
                  </a:lnTo>
                  <a:lnTo>
                    <a:pt x="1181" y="712"/>
                  </a:lnTo>
                  <a:lnTo>
                    <a:pt x="1183" y="710"/>
                  </a:lnTo>
                  <a:lnTo>
                    <a:pt x="1183" y="710"/>
                  </a:lnTo>
                  <a:lnTo>
                    <a:pt x="1183" y="708"/>
                  </a:lnTo>
                  <a:lnTo>
                    <a:pt x="1183" y="708"/>
                  </a:lnTo>
                  <a:lnTo>
                    <a:pt x="1181" y="708"/>
                  </a:lnTo>
                  <a:lnTo>
                    <a:pt x="1181" y="708"/>
                  </a:lnTo>
                  <a:lnTo>
                    <a:pt x="1178" y="708"/>
                  </a:lnTo>
                  <a:lnTo>
                    <a:pt x="1178" y="705"/>
                  </a:lnTo>
                  <a:lnTo>
                    <a:pt x="1181" y="705"/>
                  </a:lnTo>
                  <a:lnTo>
                    <a:pt x="1181" y="705"/>
                  </a:lnTo>
                  <a:lnTo>
                    <a:pt x="1181" y="705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5"/>
                  </a:lnTo>
                  <a:lnTo>
                    <a:pt x="1183" y="705"/>
                  </a:lnTo>
                  <a:lnTo>
                    <a:pt x="1183" y="708"/>
                  </a:lnTo>
                  <a:lnTo>
                    <a:pt x="1183" y="708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3"/>
                  </a:lnTo>
                  <a:lnTo>
                    <a:pt x="1185" y="701"/>
                  </a:lnTo>
                  <a:lnTo>
                    <a:pt x="1185" y="701"/>
                  </a:lnTo>
                  <a:lnTo>
                    <a:pt x="1185" y="698"/>
                  </a:lnTo>
                  <a:lnTo>
                    <a:pt x="1185" y="698"/>
                  </a:lnTo>
                  <a:lnTo>
                    <a:pt x="1185" y="698"/>
                  </a:lnTo>
                  <a:lnTo>
                    <a:pt x="1188" y="701"/>
                  </a:lnTo>
                  <a:lnTo>
                    <a:pt x="1190" y="701"/>
                  </a:lnTo>
                  <a:lnTo>
                    <a:pt x="1190" y="703"/>
                  </a:lnTo>
                  <a:lnTo>
                    <a:pt x="1190" y="701"/>
                  </a:lnTo>
                  <a:lnTo>
                    <a:pt x="1188" y="701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90" y="708"/>
                  </a:lnTo>
                  <a:lnTo>
                    <a:pt x="1190" y="708"/>
                  </a:lnTo>
                  <a:lnTo>
                    <a:pt x="1190" y="708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3"/>
                  </a:lnTo>
                  <a:lnTo>
                    <a:pt x="1190" y="703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5" y="705"/>
                  </a:lnTo>
                  <a:lnTo>
                    <a:pt x="1195" y="705"/>
                  </a:lnTo>
                  <a:lnTo>
                    <a:pt x="1195" y="705"/>
                  </a:lnTo>
                  <a:lnTo>
                    <a:pt x="1195" y="703"/>
                  </a:lnTo>
                  <a:lnTo>
                    <a:pt x="1197" y="703"/>
                  </a:lnTo>
                  <a:lnTo>
                    <a:pt x="1197" y="703"/>
                  </a:lnTo>
                  <a:lnTo>
                    <a:pt x="1200" y="701"/>
                  </a:lnTo>
                  <a:lnTo>
                    <a:pt x="1200" y="698"/>
                  </a:lnTo>
                  <a:lnTo>
                    <a:pt x="1200" y="698"/>
                  </a:lnTo>
                  <a:lnTo>
                    <a:pt x="1200" y="698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197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3" y="696"/>
                  </a:lnTo>
                  <a:lnTo>
                    <a:pt x="1193" y="696"/>
                  </a:lnTo>
                  <a:lnTo>
                    <a:pt x="1190" y="696"/>
                  </a:lnTo>
                  <a:lnTo>
                    <a:pt x="1190" y="696"/>
                  </a:lnTo>
                  <a:lnTo>
                    <a:pt x="1193" y="693"/>
                  </a:lnTo>
                  <a:lnTo>
                    <a:pt x="1193" y="693"/>
                  </a:lnTo>
                  <a:lnTo>
                    <a:pt x="1193" y="693"/>
                  </a:lnTo>
                  <a:lnTo>
                    <a:pt x="1197" y="691"/>
                  </a:lnTo>
                  <a:lnTo>
                    <a:pt x="1197" y="691"/>
                  </a:lnTo>
                  <a:lnTo>
                    <a:pt x="1200" y="691"/>
                  </a:lnTo>
                  <a:lnTo>
                    <a:pt x="1202" y="691"/>
                  </a:lnTo>
                  <a:lnTo>
                    <a:pt x="1202" y="691"/>
                  </a:lnTo>
                  <a:lnTo>
                    <a:pt x="1202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7" y="691"/>
                  </a:lnTo>
                  <a:lnTo>
                    <a:pt x="1209" y="689"/>
                  </a:lnTo>
                  <a:lnTo>
                    <a:pt x="1209" y="689"/>
                  </a:lnTo>
                  <a:lnTo>
                    <a:pt x="1209" y="686"/>
                  </a:lnTo>
                  <a:lnTo>
                    <a:pt x="1209" y="686"/>
                  </a:lnTo>
                  <a:lnTo>
                    <a:pt x="1209" y="684"/>
                  </a:lnTo>
                  <a:lnTo>
                    <a:pt x="1211" y="684"/>
                  </a:lnTo>
                  <a:lnTo>
                    <a:pt x="1211" y="684"/>
                  </a:lnTo>
                  <a:lnTo>
                    <a:pt x="1211" y="684"/>
                  </a:lnTo>
                  <a:lnTo>
                    <a:pt x="1211" y="682"/>
                  </a:lnTo>
                  <a:lnTo>
                    <a:pt x="1211" y="682"/>
                  </a:lnTo>
                  <a:lnTo>
                    <a:pt x="1211" y="682"/>
                  </a:lnTo>
                  <a:lnTo>
                    <a:pt x="1211" y="679"/>
                  </a:lnTo>
                  <a:lnTo>
                    <a:pt x="1211" y="679"/>
                  </a:lnTo>
                  <a:lnTo>
                    <a:pt x="1211" y="679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7" y="675"/>
                  </a:lnTo>
                  <a:lnTo>
                    <a:pt x="1207" y="675"/>
                  </a:lnTo>
                  <a:lnTo>
                    <a:pt x="1207" y="675"/>
                  </a:lnTo>
                  <a:lnTo>
                    <a:pt x="1207" y="672"/>
                  </a:lnTo>
                  <a:lnTo>
                    <a:pt x="1204" y="672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67"/>
                  </a:lnTo>
                  <a:lnTo>
                    <a:pt x="1202" y="667"/>
                  </a:lnTo>
                  <a:lnTo>
                    <a:pt x="1200" y="667"/>
                  </a:lnTo>
                  <a:lnTo>
                    <a:pt x="1200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5"/>
                  </a:lnTo>
                  <a:lnTo>
                    <a:pt x="1200" y="665"/>
                  </a:lnTo>
                  <a:lnTo>
                    <a:pt x="1202" y="665"/>
                  </a:lnTo>
                  <a:lnTo>
                    <a:pt x="1202" y="665"/>
                  </a:lnTo>
                  <a:lnTo>
                    <a:pt x="1202" y="667"/>
                  </a:lnTo>
                  <a:lnTo>
                    <a:pt x="1202" y="667"/>
                  </a:lnTo>
                  <a:lnTo>
                    <a:pt x="1202" y="670"/>
                  </a:lnTo>
                  <a:lnTo>
                    <a:pt x="1204" y="667"/>
                  </a:lnTo>
                  <a:lnTo>
                    <a:pt x="1204" y="667"/>
                  </a:lnTo>
                  <a:lnTo>
                    <a:pt x="1207" y="670"/>
                  </a:lnTo>
                  <a:lnTo>
                    <a:pt x="1207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9" y="670"/>
                  </a:lnTo>
                  <a:lnTo>
                    <a:pt x="1209" y="670"/>
                  </a:lnTo>
                  <a:lnTo>
                    <a:pt x="1209" y="670"/>
                  </a:lnTo>
                  <a:lnTo>
                    <a:pt x="1211" y="670"/>
                  </a:lnTo>
                  <a:lnTo>
                    <a:pt x="1211" y="670"/>
                  </a:lnTo>
                  <a:lnTo>
                    <a:pt x="1214" y="667"/>
                  </a:lnTo>
                  <a:lnTo>
                    <a:pt x="1214" y="667"/>
                  </a:lnTo>
                  <a:lnTo>
                    <a:pt x="1216" y="667"/>
                  </a:lnTo>
                  <a:lnTo>
                    <a:pt x="1216" y="667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9" y="663"/>
                  </a:lnTo>
                  <a:lnTo>
                    <a:pt x="1221" y="660"/>
                  </a:lnTo>
                  <a:lnTo>
                    <a:pt x="1221" y="660"/>
                  </a:lnTo>
                  <a:lnTo>
                    <a:pt x="1221" y="660"/>
                  </a:lnTo>
                  <a:lnTo>
                    <a:pt x="1219" y="658"/>
                  </a:lnTo>
                  <a:lnTo>
                    <a:pt x="1219" y="658"/>
                  </a:lnTo>
                  <a:lnTo>
                    <a:pt x="1219" y="656"/>
                  </a:lnTo>
                  <a:lnTo>
                    <a:pt x="1219" y="656"/>
                  </a:lnTo>
                  <a:lnTo>
                    <a:pt x="1219" y="656"/>
                  </a:lnTo>
                  <a:lnTo>
                    <a:pt x="1219" y="653"/>
                  </a:lnTo>
                  <a:lnTo>
                    <a:pt x="1221" y="651"/>
                  </a:lnTo>
                  <a:lnTo>
                    <a:pt x="1223" y="648"/>
                  </a:lnTo>
                  <a:lnTo>
                    <a:pt x="1223" y="648"/>
                  </a:lnTo>
                  <a:lnTo>
                    <a:pt x="1226" y="648"/>
                  </a:lnTo>
                  <a:lnTo>
                    <a:pt x="1226" y="648"/>
                  </a:lnTo>
                  <a:lnTo>
                    <a:pt x="1226" y="646"/>
                  </a:lnTo>
                  <a:lnTo>
                    <a:pt x="1226" y="644"/>
                  </a:lnTo>
                  <a:lnTo>
                    <a:pt x="1226" y="644"/>
                  </a:lnTo>
                  <a:lnTo>
                    <a:pt x="1226" y="644"/>
                  </a:lnTo>
                  <a:lnTo>
                    <a:pt x="1228" y="644"/>
                  </a:lnTo>
                  <a:lnTo>
                    <a:pt x="1228" y="644"/>
                  </a:lnTo>
                  <a:lnTo>
                    <a:pt x="1228" y="644"/>
                  </a:lnTo>
                  <a:lnTo>
                    <a:pt x="1230" y="641"/>
                  </a:lnTo>
                  <a:lnTo>
                    <a:pt x="1230" y="639"/>
                  </a:lnTo>
                  <a:lnTo>
                    <a:pt x="1230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5" y="639"/>
                  </a:lnTo>
                  <a:lnTo>
                    <a:pt x="1235" y="641"/>
                  </a:lnTo>
                  <a:lnTo>
                    <a:pt x="1237" y="639"/>
                  </a:lnTo>
                  <a:lnTo>
                    <a:pt x="1237" y="639"/>
                  </a:lnTo>
                  <a:lnTo>
                    <a:pt x="1233" y="634"/>
                  </a:lnTo>
                  <a:lnTo>
                    <a:pt x="1233" y="634"/>
                  </a:lnTo>
                  <a:lnTo>
                    <a:pt x="1233" y="632"/>
                  </a:lnTo>
                  <a:lnTo>
                    <a:pt x="1233" y="632"/>
                  </a:lnTo>
                  <a:lnTo>
                    <a:pt x="1235" y="630"/>
                  </a:lnTo>
                  <a:lnTo>
                    <a:pt x="1235" y="630"/>
                  </a:lnTo>
                  <a:lnTo>
                    <a:pt x="1235" y="627"/>
                  </a:lnTo>
                  <a:lnTo>
                    <a:pt x="1237" y="627"/>
                  </a:lnTo>
                  <a:lnTo>
                    <a:pt x="1237" y="627"/>
                  </a:lnTo>
                  <a:lnTo>
                    <a:pt x="1240" y="625"/>
                  </a:lnTo>
                  <a:lnTo>
                    <a:pt x="1240" y="622"/>
                  </a:lnTo>
                  <a:lnTo>
                    <a:pt x="1242" y="622"/>
                  </a:lnTo>
                  <a:lnTo>
                    <a:pt x="1242" y="622"/>
                  </a:lnTo>
                  <a:lnTo>
                    <a:pt x="1245" y="622"/>
                  </a:lnTo>
                  <a:lnTo>
                    <a:pt x="1247" y="622"/>
                  </a:lnTo>
                  <a:lnTo>
                    <a:pt x="1247" y="622"/>
                  </a:lnTo>
                  <a:lnTo>
                    <a:pt x="1247" y="620"/>
                  </a:lnTo>
                  <a:lnTo>
                    <a:pt x="1247" y="620"/>
                  </a:lnTo>
                  <a:lnTo>
                    <a:pt x="1249" y="620"/>
                  </a:lnTo>
                  <a:lnTo>
                    <a:pt x="1252" y="620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4" y="613"/>
                  </a:lnTo>
                  <a:lnTo>
                    <a:pt x="1254" y="613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9" y="611"/>
                  </a:lnTo>
                  <a:lnTo>
                    <a:pt x="1259" y="611"/>
                  </a:lnTo>
                  <a:lnTo>
                    <a:pt x="1263" y="606"/>
                  </a:lnTo>
                  <a:lnTo>
                    <a:pt x="1266" y="606"/>
                  </a:lnTo>
                  <a:lnTo>
                    <a:pt x="1266" y="603"/>
                  </a:lnTo>
                  <a:lnTo>
                    <a:pt x="1266" y="603"/>
                  </a:lnTo>
                  <a:lnTo>
                    <a:pt x="1268" y="603"/>
                  </a:lnTo>
                  <a:lnTo>
                    <a:pt x="1268" y="603"/>
                  </a:lnTo>
                  <a:lnTo>
                    <a:pt x="1268" y="601"/>
                  </a:lnTo>
                  <a:lnTo>
                    <a:pt x="1268" y="601"/>
                  </a:lnTo>
                  <a:lnTo>
                    <a:pt x="1268" y="599"/>
                  </a:lnTo>
                  <a:lnTo>
                    <a:pt x="1268" y="599"/>
                  </a:lnTo>
                  <a:lnTo>
                    <a:pt x="1268" y="603"/>
                  </a:lnTo>
                  <a:lnTo>
                    <a:pt x="1268" y="603"/>
                  </a:lnTo>
                  <a:lnTo>
                    <a:pt x="1271" y="606"/>
                  </a:lnTo>
                  <a:lnTo>
                    <a:pt x="1273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3"/>
                  </a:lnTo>
                  <a:lnTo>
                    <a:pt x="1275" y="603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8" y="606"/>
                  </a:lnTo>
                  <a:lnTo>
                    <a:pt x="1285" y="606"/>
                  </a:lnTo>
                  <a:lnTo>
                    <a:pt x="1287" y="606"/>
                  </a:lnTo>
                  <a:lnTo>
                    <a:pt x="1287" y="603"/>
                  </a:lnTo>
                  <a:lnTo>
                    <a:pt x="1287" y="603"/>
                  </a:lnTo>
                  <a:lnTo>
                    <a:pt x="1287" y="601"/>
                  </a:lnTo>
                  <a:lnTo>
                    <a:pt x="1287" y="599"/>
                  </a:lnTo>
                  <a:lnTo>
                    <a:pt x="1287" y="599"/>
                  </a:lnTo>
                  <a:lnTo>
                    <a:pt x="1287" y="596"/>
                  </a:lnTo>
                  <a:lnTo>
                    <a:pt x="1287" y="596"/>
                  </a:lnTo>
                  <a:lnTo>
                    <a:pt x="1290" y="596"/>
                  </a:lnTo>
                  <a:lnTo>
                    <a:pt x="1290" y="594"/>
                  </a:lnTo>
                  <a:lnTo>
                    <a:pt x="1292" y="594"/>
                  </a:lnTo>
                  <a:lnTo>
                    <a:pt x="1294" y="592"/>
                  </a:lnTo>
                  <a:lnTo>
                    <a:pt x="1301" y="589"/>
                  </a:lnTo>
                  <a:lnTo>
                    <a:pt x="1301" y="589"/>
                  </a:lnTo>
                  <a:lnTo>
                    <a:pt x="1301" y="589"/>
                  </a:lnTo>
                  <a:lnTo>
                    <a:pt x="1304" y="589"/>
                  </a:lnTo>
                  <a:lnTo>
                    <a:pt x="1306" y="589"/>
                  </a:lnTo>
                  <a:lnTo>
                    <a:pt x="1306" y="589"/>
                  </a:lnTo>
                  <a:lnTo>
                    <a:pt x="1304" y="592"/>
                  </a:lnTo>
                  <a:lnTo>
                    <a:pt x="1304" y="592"/>
                  </a:lnTo>
                  <a:lnTo>
                    <a:pt x="1294" y="596"/>
                  </a:lnTo>
                  <a:lnTo>
                    <a:pt x="1294" y="596"/>
                  </a:lnTo>
                  <a:lnTo>
                    <a:pt x="1292" y="596"/>
                  </a:lnTo>
                  <a:lnTo>
                    <a:pt x="1292" y="599"/>
                  </a:lnTo>
                  <a:lnTo>
                    <a:pt x="1292" y="601"/>
                  </a:lnTo>
                  <a:lnTo>
                    <a:pt x="1292" y="601"/>
                  </a:lnTo>
                  <a:lnTo>
                    <a:pt x="1292" y="601"/>
                  </a:lnTo>
                  <a:lnTo>
                    <a:pt x="1290" y="601"/>
                  </a:lnTo>
                  <a:lnTo>
                    <a:pt x="1290" y="601"/>
                  </a:lnTo>
                  <a:lnTo>
                    <a:pt x="1290" y="603"/>
                  </a:lnTo>
                  <a:lnTo>
                    <a:pt x="1290" y="603"/>
                  </a:lnTo>
                  <a:lnTo>
                    <a:pt x="1287" y="606"/>
                  </a:lnTo>
                  <a:lnTo>
                    <a:pt x="1287" y="606"/>
                  </a:lnTo>
                  <a:lnTo>
                    <a:pt x="1287" y="608"/>
                  </a:lnTo>
                  <a:lnTo>
                    <a:pt x="1287" y="608"/>
                  </a:lnTo>
                  <a:lnTo>
                    <a:pt x="1285" y="608"/>
                  </a:lnTo>
                  <a:lnTo>
                    <a:pt x="1285" y="608"/>
                  </a:lnTo>
                  <a:lnTo>
                    <a:pt x="1285" y="608"/>
                  </a:lnTo>
                  <a:lnTo>
                    <a:pt x="1285" y="611"/>
                  </a:lnTo>
                  <a:lnTo>
                    <a:pt x="1282" y="611"/>
                  </a:lnTo>
                  <a:lnTo>
                    <a:pt x="1282" y="611"/>
                  </a:lnTo>
                  <a:lnTo>
                    <a:pt x="1287" y="615"/>
                  </a:lnTo>
                  <a:lnTo>
                    <a:pt x="1290" y="615"/>
                  </a:lnTo>
                  <a:lnTo>
                    <a:pt x="1292" y="618"/>
                  </a:lnTo>
                  <a:lnTo>
                    <a:pt x="1297" y="620"/>
                  </a:lnTo>
                  <a:lnTo>
                    <a:pt x="1299" y="620"/>
                  </a:lnTo>
                  <a:lnTo>
                    <a:pt x="1301" y="620"/>
                  </a:lnTo>
                  <a:lnTo>
                    <a:pt x="1304" y="622"/>
                  </a:lnTo>
                  <a:lnTo>
                    <a:pt x="1304" y="625"/>
                  </a:lnTo>
                  <a:lnTo>
                    <a:pt x="1306" y="625"/>
                  </a:lnTo>
                  <a:lnTo>
                    <a:pt x="1308" y="622"/>
                  </a:lnTo>
                  <a:lnTo>
                    <a:pt x="1311" y="622"/>
                  </a:lnTo>
                  <a:lnTo>
                    <a:pt x="1311" y="622"/>
                  </a:lnTo>
                  <a:lnTo>
                    <a:pt x="1313" y="625"/>
                  </a:lnTo>
                  <a:lnTo>
                    <a:pt x="1316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1" y="627"/>
                  </a:lnTo>
                  <a:lnTo>
                    <a:pt x="1301" y="625"/>
                  </a:lnTo>
                  <a:lnTo>
                    <a:pt x="1301" y="625"/>
                  </a:lnTo>
                  <a:lnTo>
                    <a:pt x="1299" y="625"/>
                  </a:lnTo>
                  <a:lnTo>
                    <a:pt x="1297" y="625"/>
                  </a:lnTo>
                  <a:lnTo>
                    <a:pt x="1297" y="625"/>
                  </a:lnTo>
                  <a:lnTo>
                    <a:pt x="1294" y="622"/>
                  </a:lnTo>
                  <a:lnTo>
                    <a:pt x="1294" y="622"/>
                  </a:lnTo>
                  <a:lnTo>
                    <a:pt x="1292" y="622"/>
                  </a:lnTo>
                  <a:lnTo>
                    <a:pt x="1292" y="622"/>
                  </a:lnTo>
                  <a:lnTo>
                    <a:pt x="1290" y="622"/>
                  </a:lnTo>
                  <a:lnTo>
                    <a:pt x="1287" y="625"/>
                  </a:lnTo>
                  <a:lnTo>
                    <a:pt x="1287" y="625"/>
                  </a:lnTo>
                  <a:lnTo>
                    <a:pt x="1285" y="627"/>
                  </a:lnTo>
                  <a:lnTo>
                    <a:pt x="1280" y="625"/>
                  </a:lnTo>
                  <a:lnTo>
                    <a:pt x="1280" y="625"/>
                  </a:lnTo>
                  <a:lnTo>
                    <a:pt x="1278" y="625"/>
                  </a:lnTo>
                  <a:lnTo>
                    <a:pt x="1278" y="622"/>
                  </a:lnTo>
                  <a:lnTo>
                    <a:pt x="1278" y="622"/>
                  </a:lnTo>
                  <a:lnTo>
                    <a:pt x="1275" y="620"/>
                  </a:lnTo>
                  <a:lnTo>
                    <a:pt x="1275" y="620"/>
                  </a:lnTo>
                  <a:lnTo>
                    <a:pt x="1275" y="618"/>
                  </a:lnTo>
                  <a:lnTo>
                    <a:pt x="1273" y="620"/>
                  </a:lnTo>
                  <a:lnTo>
                    <a:pt x="1268" y="622"/>
                  </a:lnTo>
                  <a:lnTo>
                    <a:pt x="1263" y="627"/>
                  </a:lnTo>
                  <a:lnTo>
                    <a:pt x="1256" y="634"/>
                  </a:lnTo>
                  <a:lnTo>
                    <a:pt x="1256" y="634"/>
                  </a:lnTo>
                  <a:lnTo>
                    <a:pt x="1256" y="637"/>
                  </a:lnTo>
                  <a:lnTo>
                    <a:pt x="1249" y="637"/>
                  </a:lnTo>
                  <a:lnTo>
                    <a:pt x="1249" y="637"/>
                  </a:lnTo>
                  <a:lnTo>
                    <a:pt x="1249" y="639"/>
                  </a:lnTo>
                  <a:lnTo>
                    <a:pt x="1247" y="639"/>
                  </a:lnTo>
                  <a:lnTo>
                    <a:pt x="1247" y="639"/>
                  </a:lnTo>
                  <a:lnTo>
                    <a:pt x="1245" y="639"/>
                  </a:lnTo>
                  <a:lnTo>
                    <a:pt x="1245" y="641"/>
                  </a:lnTo>
                  <a:lnTo>
                    <a:pt x="1247" y="641"/>
                  </a:lnTo>
                  <a:lnTo>
                    <a:pt x="1247" y="644"/>
                  </a:lnTo>
                  <a:lnTo>
                    <a:pt x="1247" y="644"/>
                  </a:lnTo>
                  <a:lnTo>
                    <a:pt x="1247" y="648"/>
                  </a:lnTo>
                  <a:lnTo>
                    <a:pt x="1249" y="648"/>
                  </a:lnTo>
                  <a:lnTo>
                    <a:pt x="1249" y="651"/>
                  </a:lnTo>
                  <a:lnTo>
                    <a:pt x="1249" y="651"/>
                  </a:lnTo>
                  <a:lnTo>
                    <a:pt x="1249" y="653"/>
                  </a:lnTo>
                  <a:lnTo>
                    <a:pt x="1249" y="653"/>
                  </a:lnTo>
                  <a:lnTo>
                    <a:pt x="1249" y="658"/>
                  </a:lnTo>
                  <a:lnTo>
                    <a:pt x="1249" y="660"/>
                  </a:lnTo>
                  <a:lnTo>
                    <a:pt x="1249" y="660"/>
                  </a:lnTo>
                  <a:lnTo>
                    <a:pt x="1249" y="660"/>
                  </a:lnTo>
                  <a:lnTo>
                    <a:pt x="1247" y="660"/>
                  </a:lnTo>
                  <a:lnTo>
                    <a:pt x="1247" y="660"/>
                  </a:lnTo>
                  <a:lnTo>
                    <a:pt x="1247" y="660"/>
                  </a:lnTo>
                  <a:lnTo>
                    <a:pt x="1247" y="663"/>
                  </a:lnTo>
                  <a:lnTo>
                    <a:pt x="1247" y="663"/>
                  </a:lnTo>
                  <a:lnTo>
                    <a:pt x="1247" y="665"/>
                  </a:lnTo>
                  <a:lnTo>
                    <a:pt x="1247" y="667"/>
                  </a:lnTo>
                  <a:lnTo>
                    <a:pt x="1247" y="670"/>
                  </a:lnTo>
                  <a:lnTo>
                    <a:pt x="1245" y="672"/>
                  </a:lnTo>
                  <a:lnTo>
                    <a:pt x="1237" y="682"/>
                  </a:lnTo>
                  <a:lnTo>
                    <a:pt x="1237" y="682"/>
                  </a:lnTo>
                  <a:lnTo>
                    <a:pt x="1237" y="684"/>
                  </a:lnTo>
                  <a:lnTo>
                    <a:pt x="1237" y="684"/>
                  </a:lnTo>
                  <a:lnTo>
                    <a:pt x="1235" y="693"/>
                  </a:lnTo>
                  <a:lnTo>
                    <a:pt x="1235" y="693"/>
                  </a:lnTo>
                  <a:lnTo>
                    <a:pt x="1235" y="696"/>
                  </a:lnTo>
                  <a:lnTo>
                    <a:pt x="1233" y="696"/>
                  </a:lnTo>
                  <a:lnTo>
                    <a:pt x="1233" y="696"/>
                  </a:lnTo>
                  <a:lnTo>
                    <a:pt x="1233" y="698"/>
                  </a:lnTo>
                  <a:lnTo>
                    <a:pt x="1235" y="701"/>
                  </a:lnTo>
                  <a:lnTo>
                    <a:pt x="1237" y="703"/>
                  </a:lnTo>
                  <a:lnTo>
                    <a:pt x="1237" y="703"/>
                  </a:lnTo>
                  <a:lnTo>
                    <a:pt x="1247" y="708"/>
                  </a:lnTo>
                  <a:lnTo>
                    <a:pt x="1247" y="708"/>
                  </a:lnTo>
                  <a:lnTo>
                    <a:pt x="1247" y="705"/>
                  </a:lnTo>
                  <a:lnTo>
                    <a:pt x="1247" y="705"/>
                  </a:lnTo>
                  <a:lnTo>
                    <a:pt x="1247" y="705"/>
                  </a:lnTo>
                  <a:lnTo>
                    <a:pt x="1247" y="703"/>
                  </a:lnTo>
                  <a:lnTo>
                    <a:pt x="1247" y="703"/>
                  </a:lnTo>
                  <a:lnTo>
                    <a:pt x="1247" y="703"/>
                  </a:lnTo>
                  <a:lnTo>
                    <a:pt x="1249" y="703"/>
                  </a:lnTo>
                  <a:lnTo>
                    <a:pt x="1254" y="698"/>
                  </a:lnTo>
                  <a:lnTo>
                    <a:pt x="1256" y="698"/>
                  </a:lnTo>
                  <a:lnTo>
                    <a:pt x="1256" y="696"/>
                  </a:lnTo>
                  <a:lnTo>
                    <a:pt x="1259" y="696"/>
                  </a:lnTo>
                  <a:lnTo>
                    <a:pt x="1259" y="696"/>
                  </a:lnTo>
                  <a:lnTo>
                    <a:pt x="1261" y="696"/>
                  </a:lnTo>
                  <a:lnTo>
                    <a:pt x="1259" y="698"/>
                  </a:lnTo>
                  <a:lnTo>
                    <a:pt x="1256" y="701"/>
                  </a:lnTo>
                  <a:lnTo>
                    <a:pt x="1256" y="701"/>
                  </a:lnTo>
                  <a:lnTo>
                    <a:pt x="1256" y="703"/>
                  </a:lnTo>
                  <a:lnTo>
                    <a:pt x="1256" y="703"/>
                  </a:lnTo>
                  <a:lnTo>
                    <a:pt x="1256" y="703"/>
                  </a:lnTo>
                  <a:lnTo>
                    <a:pt x="1254" y="703"/>
                  </a:lnTo>
                  <a:lnTo>
                    <a:pt x="1254" y="703"/>
                  </a:lnTo>
                  <a:lnTo>
                    <a:pt x="1254" y="705"/>
                  </a:lnTo>
                  <a:lnTo>
                    <a:pt x="1254" y="705"/>
                  </a:lnTo>
                  <a:lnTo>
                    <a:pt x="1256" y="708"/>
                  </a:lnTo>
                  <a:lnTo>
                    <a:pt x="1256" y="708"/>
                  </a:lnTo>
                  <a:lnTo>
                    <a:pt x="1254" y="708"/>
                  </a:lnTo>
                  <a:lnTo>
                    <a:pt x="1254" y="708"/>
                  </a:lnTo>
                  <a:lnTo>
                    <a:pt x="1252" y="708"/>
                  </a:lnTo>
                  <a:lnTo>
                    <a:pt x="1252" y="708"/>
                  </a:lnTo>
                  <a:lnTo>
                    <a:pt x="1252" y="710"/>
                  </a:lnTo>
                  <a:lnTo>
                    <a:pt x="1252" y="710"/>
                  </a:lnTo>
                  <a:lnTo>
                    <a:pt x="1252" y="710"/>
                  </a:lnTo>
                  <a:lnTo>
                    <a:pt x="1249" y="710"/>
                  </a:lnTo>
                  <a:lnTo>
                    <a:pt x="1249" y="710"/>
                  </a:lnTo>
                  <a:lnTo>
                    <a:pt x="1247" y="710"/>
                  </a:lnTo>
                  <a:lnTo>
                    <a:pt x="1247" y="712"/>
                  </a:lnTo>
                  <a:lnTo>
                    <a:pt x="1247" y="712"/>
                  </a:lnTo>
                  <a:lnTo>
                    <a:pt x="1247" y="715"/>
                  </a:lnTo>
                  <a:lnTo>
                    <a:pt x="1249" y="715"/>
                  </a:lnTo>
                  <a:lnTo>
                    <a:pt x="1249" y="717"/>
                  </a:lnTo>
                  <a:lnTo>
                    <a:pt x="1249" y="717"/>
                  </a:lnTo>
                  <a:lnTo>
                    <a:pt x="1249" y="717"/>
                  </a:lnTo>
                  <a:lnTo>
                    <a:pt x="1247" y="717"/>
                  </a:lnTo>
                  <a:lnTo>
                    <a:pt x="1247" y="715"/>
                  </a:lnTo>
                  <a:lnTo>
                    <a:pt x="1247" y="715"/>
                  </a:lnTo>
                  <a:lnTo>
                    <a:pt x="1242" y="715"/>
                  </a:lnTo>
                  <a:lnTo>
                    <a:pt x="1240" y="715"/>
                  </a:lnTo>
                  <a:lnTo>
                    <a:pt x="1240" y="715"/>
                  </a:lnTo>
                  <a:lnTo>
                    <a:pt x="1240" y="717"/>
                  </a:lnTo>
                  <a:lnTo>
                    <a:pt x="1237" y="717"/>
                  </a:lnTo>
                  <a:lnTo>
                    <a:pt x="1237" y="717"/>
                  </a:lnTo>
                  <a:lnTo>
                    <a:pt x="1235" y="719"/>
                  </a:lnTo>
                  <a:lnTo>
                    <a:pt x="1233" y="719"/>
                  </a:lnTo>
                  <a:lnTo>
                    <a:pt x="1233" y="719"/>
                  </a:lnTo>
                  <a:lnTo>
                    <a:pt x="1235" y="722"/>
                  </a:lnTo>
                  <a:lnTo>
                    <a:pt x="1235" y="722"/>
                  </a:lnTo>
                  <a:lnTo>
                    <a:pt x="1237" y="722"/>
                  </a:lnTo>
                  <a:lnTo>
                    <a:pt x="1233" y="722"/>
                  </a:lnTo>
                  <a:lnTo>
                    <a:pt x="1233" y="722"/>
                  </a:lnTo>
                  <a:lnTo>
                    <a:pt x="1233" y="724"/>
                  </a:lnTo>
                  <a:lnTo>
                    <a:pt x="1230" y="724"/>
                  </a:lnTo>
                  <a:lnTo>
                    <a:pt x="1230" y="724"/>
                  </a:lnTo>
                  <a:lnTo>
                    <a:pt x="1230" y="727"/>
                  </a:lnTo>
                  <a:lnTo>
                    <a:pt x="1230" y="727"/>
                  </a:lnTo>
                  <a:lnTo>
                    <a:pt x="1233" y="729"/>
                  </a:lnTo>
                  <a:lnTo>
                    <a:pt x="1233" y="729"/>
                  </a:lnTo>
                  <a:lnTo>
                    <a:pt x="1233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3" y="729"/>
                  </a:lnTo>
                  <a:lnTo>
                    <a:pt x="1235" y="731"/>
                  </a:lnTo>
                  <a:lnTo>
                    <a:pt x="1235" y="731"/>
                  </a:lnTo>
                  <a:lnTo>
                    <a:pt x="1235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40" y="734"/>
                  </a:lnTo>
                  <a:lnTo>
                    <a:pt x="1240" y="734"/>
                  </a:lnTo>
                  <a:lnTo>
                    <a:pt x="1245" y="734"/>
                  </a:lnTo>
                  <a:lnTo>
                    <a:pt x="1245" y="731"/>
                  </a:lnTo>
                  <a:lnTo>
                    <a:pt x="1242" y="734"/>
                  </a:lnTo>
                  <a:lnTo>
                    <a:pt x="1242" y="731"/>
                  </a:lnTo>
                  <a:lnTo>
                    <a:pt x="1242" y="731"/>
                  </a:lnTo>
                  <a:lnTo>
                    <a:pt x="1242" y="731"/>
                  </a:lnTo>
                  <a:lnTo>
                    <a:pt x="1245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5" y="731"/>
                  </a:lnTo>
                  <a:lnTo>
                    <a:pt x="1247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52" y="729"/>
                  </a:lnTo>
                  <a:lnTo>
                    <a:pt x="1252" y="729"/>
                  </a:lnTo>
                  <a:lnTo>
                    <a:pt x="1254" y="729"/>
                  </a:lnTo>
                  <a:lnTo>
                    <a:pt x="1254" y="729"/>
                  </a:lnTo>
                  <a:lnTo>
                    <a:pt x="1254" y="729"/>
                  </a:lnTo>
                  <a:lnTo>
                    <a:pt x="1256" y="731"/>
                  </a:lnTo>
                  <a:lnTo>
                    <a:pt x="1256" y="731"/>
                  </a:lnTo>
                  <a:lnTo>
                    <a:pt x="1256" y="731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6" y="727"/>
                  </a:lnTo>
                  <a:lnTo>
                    <a:pt x="1256" y="727"/>
                  </a:lnTo>
                  <a:lnTo>
                    <a:pt x="1256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6" y="724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4"/>
                  </a:lnTo>
                  <a:lnTo>
                    <a:pt x="1259" y="724"/>
                  </a:lnTo>
                  <a:lnTo>
                    <a:pt x="1261" y="724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9"/>
                  </a:lnTo>
                  <a:lnTo>
                    <a:pt x="1261" y="729"/>
                  </a:lnTo>
                  <a:lnTo>
                    <a:pt x="1263" y="731"/>
                  </a:lnTo>
                  <a:lnTo>
                    <a:pt x="1263" y="729"/>
                  </a:lnTo>
                  <a:lnTo>
                    <a:pt x="1263" y="729"/>
                  </a:lnTo>
                  <a:lnTo>
                    <a:pt x="1266" y="727"/>
                  </a:lnTo>
                  <a:lnTo>
                    <a:pt x="1266" y="727"/>
                  </a:lnTo>
                  <a:lnTo>
                    <a:pt x="1263" y="724"/>
                  </a:lnTo>
                  <a:lnTo>
                    <a:pt x="1263" y="724"/>
                  </a:lnTo>
                  <a:lnTo>
                    <a:pt x="1263" y="724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7"/>
                  </a:lnTo>
                  <a:lnTo>
                    <a:pt x="1268" y="717"/>
                  </a:lnTo>
                  <a:lnTo>
                    <a:pt x="1271" y="717"/>
                  </a:lnTo>
                  <a:lnTo>
                    <a:pt x="1273" y="717"/>
                  </a:lnTo>
                  <a:lnTo>
                    <a:pt x="1273" y="717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2"/>
                  </a:lnTo>
                  <a:lnTo>
                    <a:pt x="1273" y="712"/>
                  </a:lnTo>
                  <a:lnTo>
                    <a:pt x="1273" y="712"/>
                  </a:lnTo>
                  <a:lnTo>
                    <a:pt x="1273" y="710"/>
                  </a:lnTo>
                  <a:lnTo>
                    <a:pt x="1271" y="710"/>
                  </a:lnTo>
                  <a:lnTo>
                    <a:pt x="1271" y="710"/>
                  </a:lnTo>
                  <a:lnTo>
                    <a:pt x="1271" y="710"/>
                  </a:lnTo>
                  <a:lnTo>
                    <a:pt x="1273" y="708"/>
                  </a:lnTo>
                  <a:lnTo>
                    <a:pt x="1275" y="705"/>
                  </a:lnTo>
                  <a:lnTo>
                    <a:pt x="1275" y="705"/>
                  </a:lnTo>
                  <a:lnTo>
                    <a:pt x="1275" y="708"/>
                  </a:lnTo>
                  <a:lnTo>
                    <a:pt x="1275" y="710"/>
                  </a:lnTo>
                  <a:lnTo>
                    <a:pt x="1275" y="710"/>
                  </a:lnTo>
                  <a:lnTo>
                    <a:pt x="1275" y="712"/>
                  </a:lnTo>
                  <a:lnTo>
                    <a:pt x="1275" y="712"/>
                  </a:lnTo>
                  <a:lnTo>
                    <a:pt x="1275" y="715"/>
                  </a:lnTo>
                  <a:lnTo>
                    <a:pt x="1275" y="715"/>
                  </a:lnTo>
                  <a:lnTo>
                    <a:pt x="1278" y="715"/>
                  </a:lnTo>
                  <a:lnTo>
                    <a:pt x="1278" y="712"/>
                  </a:lnTo>
                  <a:lnTo>
                    <a:pt x="1278" y="712"/>
                  </a:lnTo>
                  <a:lnTo>
                    <a:pt x="1278" y="710"/>
                  </a:lnTo>
                  <a:lnTo>
                    <a:pt x="1280" y="708"/>
                  </a:lnTo>
                  <a:lnTo>
                    <a:pt x="1280" y="708"/>
                  </a:lnTo>
                  <a:lnTo>
                    <a:pt x="1280" y="705"/>
                  </a:lnTo>
                  <a:lnTo>
                    <a:pt x="1282" y="701"/>
                  </a:lnTo>
                  <a:lnTo>
                    <a:pt x="1282" y="698"/>
                  </a:lnTo>
                  <a:lnTo>
                    <a:pt x="1285" y="698"/>
                  </a:lnTo>
                  <a:lnTo>
                    <a:pt x="1282" y="701"/>
                  </a:lnTo>
                  <a:lnTo>
                    <a:pt x="1282" y="701"/>
                  </a:lnTo>
                  <a:lnTo>
                    <a:pt x="1282" y="703"/>
                  </a:lnTo>
                  <a:lnTo>
                    <a:pt x="1282" y="703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8"/>
                  </a:lnTo>
                  <a:lnTo>
                    <a:pt x="1282" y="708"/>
                  </a:lnTo>
                  <a:lnTo>
                    <a:pt x="1282" y="708"/>
                  </a:lnTo>
                  <a:lnTo>
                    <a:pt x="1280" y="708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5"/>
                  </a:lnTo>
                  <a:lnTo>
                    <a:pt x="1280" y="715"/>
                  </a:lnTo>
                  <a:lnTo>
                    <a:pt x="1282" y="712"/>
                  </a:lnTo>
                  <a:lnTo>
                    <a:pt x="1282" y="712"/>
                  </a:lnTo>
                  <a:lnTo>
                    <a:pt x="1282" y="712"/>
                  </a:lnTo>
                  <a:lnTo>
                    <a:pt x="1285" y="712"/>
                  </a:lnTo>
                  <a:lnTo>
                    <a:pt x="1282" y="710"/>
                  </a:lnTo>
                  <a:lnTo>
                    <a:pt x="1285" y="710"/>
                  </a:lnTo>
                  <a:lnTo>
                    <a:pt x="1285" y="710"/>
                  </a:lnTo>
                  <a:lnTo>
                    <a:pt x="1285" y="708"/>
                  </a:lnTo>
                  <a:lnTo>
                    <a:pt x="1285" y="708"/>
                  </a:lnTo>
                  <a:lnTo>
                    <a:pt x="1285" y="708"/>
                  </a:lnTo>
                  <a:lnTo>
                    <a:pt x="1285" y="705"/>
                  </a:lnTo>
                  <a:lnTo>
                    <a:pt x="1285" y="705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5"/>
                  </a:lnTo>
                  <a:lnTo>
                    <a:pt x="1287" y="705"/>
                  </a:lnTo>
                  <a:lnTo>
                    <a:pt x="1287" y="705"/>
                  </a:lnTo>
                  <a:lnTo>
                    <a:pt x="1287" y="703"/>
                  </a:lnTo>
                  <a:lnTo>
                    <a:pt x="1287" y="703"/>
                  </a:lnTo>
                  <a:lnTo>
                    <a:pt x="1287" y="703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90" y="701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2" y="701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6"/>
                  </a:lnTo>
                  <a:lnTo>
                    <a:pt x="1292" y="696"/>
                  </a:lnTo>
                  <a:lnTo>
                    <a:pt x="1290" y="696"/>
                  </a:lnTo>
                  <a:lnTo>
                    <a:pt x="1290" y="693"/>
                  </a:lnTo>
                  <a:lnTo>
                    <a:pt x="1290" y="693"/>
                  </a:lnTo>
                  <a:lnTo>
                    <a:pt x="1290" y="693"/>
                  </a:lnTo>
                  <a:lnTo>
                    <a:pt x="1292" y="693"/>
                  </a:lnTo>
                  <a:lnTo>
                    <a:pt x="1292" y="693"/>
                  </a:lnTo>
                  <a:lnTo>
                    <a:pt x="1292" y="696"/>
                  </a:lnTo>
                  <a:lnTo>
                    <a:pt x="1294" y="696"/>
                  </a:lnTo>
                  <a:lnTo>
                    <a:pt x="1294" y="698"/>
                  </a:lnTo>
                  <a:lnTo>
                    <a:pt x="1297" y="698"/>
                  </a:lnTo>
                  <a:lnTo>
                    <a:pt x="1297" y="698"/>
                  </a:lnTo>
                  <a:lnTo>
                    <a:pt x="1297" y="698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9" y="701"/>
                  </a:lnTo>
                  <a:lnTo>
                    <a:pt x="1299" y="701"/>
                  </a:lnTo>
                  <a:lnTo>
                    <a:pt x="1299" y="701"/>
                  </a:lnTo>
                  <a:lnTo>
                    <a:pt x="1299" y="698"/>
                  </a:lnTo>
                  <a:lnTo>
                    <a:pt x="1297" y="693"/>
                  </a:lnTo>
                  <a:lnTo>
                    <a:pt x="1297" y="693"/>
                  </a:lnTo>
                  <a:lnTo>
                    <a:pt x="1294" y="691"/>
                  </a:lnTo>
                  <a:lnTo>
                    <a:pt x="1294" y="691"/>
                  </a:lnTo>
                  <a:lnTo>
                    <a:pt x="1294" y="691"/>
                  </a:lnTo>
                  <a:lnTo>
                    <a:pt x="1294" y="689"/>
                  </a:lnTo>
                  <a:lnTo>
                    <a:pt x="1294" y="689"/>
                  </a:lnTo>
                  <a:lnTo>
                    <a:pt x="1297" y="691"/>
                  </a:lnTo>
                  <a:lnTo>
                    <a:pt x="1297" y="691"/>
                  </a:lnTo>
                  <a:lnTo>
                    <a:pt x="1297" y="691"/>
                  </a:lnTo>
                  <a:lnTo>
                    <a:pt x="1297" y="689"/>
                  </a:lnTo>
                  <a:lnTo>
                    <a:pt x="1297" y="686"/>
                  </a:lnTo>
                  <a:lnTo>
                    <a:pt x="1297" y="684"/>
                  </a:lnTo>
                  <a:lnTo>
                    <a:pt x="1297" y="684"/>
                  </a:lnTo>
                  <a:lnTo>
                    <a:pt x="1299" y="684"/>
                  </a:lnTo>
                  <a:lnTo>
                    <a:pt x="1299" y="684"/>
                  </a:lnTo>
                  <a:lnTo>
                    <a:pt x="1301" y="686"/>
                  </a:lnTo>
                  <a:lnTo>
                    <a:pt x="1301" y="686"/>
                  </a:lnTo>
                  <a:lnTo>
                    <a:pt x="1301" y="689"/>
                  </a:lnTo>
                  <a:lnTo>
                    <a:pt x="1301" y="691"/>
                  </a:lnTo>
                  <a:lnTo>
                    <a:pt x="1299" y="691"/>
                  </a:lnTo>
                  <a:lnTo>
                    <a:pt x="1299" y="691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8"/>
                  </a:lnTo>
                  <a:lnTo>
                    <a:pt x="1304" y="698"/>
                  </a:lnTo>
                  <a:lnTo>
                    <a:pt x="1304" y="698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1" y="693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89"/>
                  </a:lnTo>
                  <a:lnTo>
                    <a:pt x="1301" y="686"/>
                  </a:lnTo>
                  <a:lnTo>
                    <a:pt x="1304" y="686"/>
                  </a:lnTo>
                  <a:lnTo>
                    <a:pt x="1304" y="686"/>
                  </a:lnTo>
                  <a:lnTo>
                    <a:pt x="1304" y="684"/>
                  </a:lnTo>
                  <a:lnTo>
                    <a:pt x="1304" y="684"/>
                  </a:lnTo>
                  <a:lnTo>
                    <a:pt x="1304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8" y="679"/>
                  </a:lnTo>
                  <a:lnTo>
                    <a:pt x="1306" y="679"/>
                  </a:lnTo>
                  <a:lnTo>
                    <a:pt x="1306" y="679"/>
                  </a:lnTo>
                  <a:lnTo>
                    <a:pt x="1306" y="677"/>
                  </a:lnTo>
                  <a:lnTo>
                    <a:pt x="1306" y="677"/>
                  </a:lnTo>
                  <a:lnTo>
                    <a:pt x="1306" y="675"/>
                  </a:lnTo>
                  <a:lnTo>
                    <a:pt x="1306" y="675"/>
                  </a:lnTo>
                  <a:lnTo>
                    <a:pt x="1306" y="672"/>
                  </a:lnTo>
                  <a:lnTo>
                    <a:pt x="1306" y="672"/>
                  </a:lnTo>
                  <a:lnTo>
                    <a:pt x="1308" y="672"/>
                  </a:lnTo>
                  <a:lnTo>
                    <a:pt x="1308" y="672"/>
                  </a:lnTo>
                  <a:lnTo>
                    <a:pt x="1308" y="675"/>
                  </a:lnTo>
                  <a:lnTo>
                    <a:pt x="1308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08" y="679"/>
                  </a:lnTo>
                  <a:lnTo>
                    <a:pt x="1308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4"/>
                  </a:lnTo>
                  <a:lnTo>
                    <a:pt x="1311" y="684"/>
                  </a:lnTo>
                  <a:lnTo>
                    <a:pt x="1311" y="686"/>
                  </a:lnTo>
                  <a:lnTo>
                    <a:pt x="1311" y="686"/>
                  </a:lnTo>
                  <a:lnTo>
                    <a:pt x="1311" y="686"/>
                  </a:lnTo>
                  <a:lnTo>
                    <a:pt x="1313" y="686"/>
                  </a:lnTo>
                  <a:lnTo>
                    <a:pt x="1313" y="686"/>
                  </a:lnTo>
                  <a:lnTo>
                    <a:pt x="1313" y="684"/>
                  </a:lnTo>
                  <a:lnTo>
                    <a:pt x="1313" y="684"/>
                  </a:lnTo>
                  <a:lnTo>
                    <a:pt x="1313" y="684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79"/>
                  </a:lnTo>
                  <a:lnTo>
                    <a:pt x="1313" y="679"/>
                  </a:lnTo>
                  <a:lnTo>
                    <a:pt x="1313" y="679"/>
                  </a:lnTo>
                  <a:lnTo>
                    <a:pt x="1316" y="677"/>
                  </a:lnTo>
                  <a:lnTo>
                    <a:pt x="1316" y="677"/>
                  </a:lnTo>
                  <a:lnTo>
                    <a:pt x="1318" y="677"/>
                  </a:lnTo>
                  <a:lnTo>
                    <a:pt x="1318" y="677"/>
                  </a:lnTo>
                  <a:lnTo>
                    <a:pt x="1318" y="677"/>
                  </a:lnTo>
                  <a:lnTo>
                    <a:pt x="1316" y="679"/>
                  </a:lnTo>
                  <a:lnTo>
                    <a:pt x="1316" y="679"/>
                  </a:lnTo>
                  <a:lnTo>
                    <a:pt x="1316" y="682"/>
                  </a:lnTo>
                  <a:lnTo>
                    <a:pt x="1318" y="682"/>
                  </a:lnTo>
                  <a:lnTo>
                    <a:pt x="1318" y="679"/>
                  </a:lnTo>
                  <a:lnTo>
                    <a:pt x="1318" y="682"/>
                  </a:lnTo>
                  <a:lnTo>
                    <a:pt x="1320" y="682"/>
                  </a:lnTo>
                  <a:lnTo>
                    <a:pt x="1320" y="682"/>
                  </a:lnTo>
                  <a:lnTo>
                    <a:pt x="1323" y="682"/>
                  </a:lnTo>
                  <a:lnTo>
                    <a:pt x="1323" y="682"/>
                  </a:lnTo>
                  <a:lnTo>
                    <a:pt x="1323" y="682"/>
                  </a:lnTo>
                  <a:lnTo>
                    <a:pt x="1325" y="682"/>
                  </a:lnTo>
                  <a:lnTo>
                    <a:pt x="1325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4"/>
                  </a:lnTo>
                  <a:lnTo>
                    <a:pt x="1330" y="684"/>
                  </a:lnTo>
                  <a:lnTo>
                    <a:pt x="1332" y="682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7"/>
                  </a:lnTo>
                  <a:lnTo>
                    <a:pt x="1332" y="677"/>
                  </a:lnTo>
                  <a:lnTo>
                    <a:pt x="1334" y="677"/>
                  </a:lnTo>
                  <a:lnTo>
                    <a:pt x="1334" y="677"/>
                  </a:lnTo>
                  <a:lnTo>
                    <a:pt x="1334" y="679"/>
                  </a:lnTo>
                  <a:lnTo>
                    <a:pt x="1337" y="682"/>
                  </a:lnTo>
                  <a:lnTo>
                    <a:pt x="1337" y="679"/>
                  </a:lnTo>
                  <a:lnTo>
                    <a:pt x="1337" y="679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5"/>
                  </a:lnTo>
                  <a:lnTo>
                    <a:pt x="1337" y="675"/>
                  </a:lnTo>
                  <a:lnTo>
                    <a:pt x="1337" y="672"/>
                  </a:lnTo>
                  <a:lnTo>
                    <a:pt x="1337" y="670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70"/>
                  </a:lnTo>
                  <a:lnTo>
                    <a:pt x="1339" y="670"/>
                  </a:lnTo>
                  <a:lnTo>
                    <a:pt x="1342" y="670"/>
                  </a:lnTo>
                  <a:lnTo>
                    <a:pt x="1344" y="670"/>
                  </a:lnTo>
                  <a:lnTo>
                    <a:pt x="1344" y="667"/>
                  </a:lnTo>
                  <a:lnTo>
                    <a:pt x="1344" y="665"/>
                  </a:lnTo>
                  <a:lnTo>
                    <a:pt x="1344" y="665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5"/>
                  </a:lnTo>
                  <a:lnTo>
                    <a:pt x="1342" y="667"/>
                  </a:lnTo>
                  <a:lnTo>
                    <a:pt x="1342" y="667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3"/>
                  </a:lnTo>
                  <a:lnTo>
                    <a:pt x="1339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39" y="663"/>
                  </a:lnTo>
                  <a:lnTo>
                    <a:pt x="1339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7"/>
                  </a:lnTo>
                  <a:lnTo>
                    <a:pt x="1334" y="667"/>
                  </a:lnTo>
                  <a:lnTo>
                    <a:pt x="1334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9" y="663"/>
                  </a:lnTo>
                  <a:lnTo>
                    <a:pt x="1339" y="660"/>
                  </a:lnTo>
                  <a:lnTo>
                    <a:pt x="1339" y="660"/>
                  </a:lnTo>
                  <a:lnTo>
                    <a:pt x="1342" y="660"/>
                  </a:lnTo>
                  <a:lnTo>
                    <a:pt x="1342" y="658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3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4" y="656"/>
                  </a:lnTo>
                  <a:lnTo>
                    <a:pt x="1344" y="656"/>
                  </a:lnTo>
                  <a:lnTo>
                    <a:pt x="1344" y="653"/>
                  </a:lnTo>
                  <a:lnTo>
                    <a:pt x="1342" y="653"/>
                  </a:lnTo>
                  <a:lnTo>
                    <a:pt x="1342" y="653"/>
                  </a:lnTo>
                  <a:lnTo>
                    <a:pt x="1342" y="653"/>
                  </a:lnTo>
                  <a:lnTo>
                    <a:pt x="1344" y="653"/>
                  </a:lnTo>
                  <a:lnTo>
                    <a:pt x="1344" y="653"/>
                  </a:lnTo>
                  <a:lnTo>
                    <a:pt x="1344" y="651"/>
                  </a:lnTo>
                  <a:lnTo>
                    <a:pt x="1344" y="651"/>
                  </a:lnTo>
                  <a:lnTo>
                    <a:pt x="1346" y="653"/>
                  </a:lnTo>
                  <a:lnTo>
                    <a:pt x="1346" y="653"/>
                  </a:lnTo>
                  <a:lnTo>
                    <a:pt x="1346" y="653"/>
                  </a:lnTo>
                  <a:lnTo>
                    <a:pt x="1346" y="651"/>
                  </a:lnTo>
                  <a:lnTo>
                    <a:pt x="1346" y="651"/>
                  </a:lnTo>
                  <a:lnTo>
                    <a:pt x="1349" y="651"/>
                  </a:lnTo>
                  <a:lnTo>
                    <a:pt x="1349" y="651"/>
                  </a:lnTo>
                  <a:lnTo>
                    <a:pt x="1349" y="648"/>
                  </a:lnTo>
                  <a:lnTo>
                    <a:pt x="1349" y="648"/>
                  </a:lnTo>
                  <a:lnTo>
                    <a:pt x="1349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9" y="646"/>
                  </a:lnTo>
                  <a:lnTo>
                    <a:pt x="1349" y="646"/>
                  </a:lnTo>
                  <a:lnTo>
                    <a:pt x="1349" y="646"/>
                  </a:lnTo>
                  <a:lnTo>
                    <a:pt x="1346" y="646"/>
                  </a:lnTo>
                  <a:lnTo>
                    <a:pt x="1346" y="646"/>
                  </a:lnTo>
                  <a:lnTo>
                    <a:pt x="1346" y="646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4" y="644"/>
                  </a:lnTo>
                  <a:lnTo>
                    <a:pt x="1344" y="644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2" y="641"/>
                  </a:lnTo>
                  <a:lnTo>
                    <a:pt x="1342" y="641"/>
                  </a:lnTo>
                  <a:lnTo>
                    <a:pt x="1342" y="644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39" y="644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9" y="651"/>
                  </a:lnTo>
                  <a:lnTo>
                    <a:pt x="1339" y="651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6"/>
                  </a:lnTo>
                  <a:lnTo>
                    <a:pt x="1337" y="646"/>
                  </a:lnTo>
                  <a:lnTo>
                    <a:pt x="1334" y="648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2" y="646"/>
                  </a:lnTo>
                  <a:lnTo>
                    <a:pt x="1332" y="646"/>
                  </a:lnTo>
                  <a:lnTo>
                    <a:pt x="1330" y="648"/>
                  </a:lnTo>
                  <a:lnTo>
                    <a:pt x="1327" y="648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48"/>
                  </a:lnTo>
                  <a:lnTo>
                    <a:pt x="1327" y="648"/>
                  </a:lnTo>
                  <a:lnTo>
                    <a:pt x="1330" y="646"/>
                  </a:lnTo>
                  <a:lnTo>
                    <a:pt x="1330" y="644"/>
                  </a:lnTo>
                  <a:lnTo>
                    <a:pt x="1332" y="644"/>
                  </a:lnTo>
                  <a:lnTo>
                    <a:pt x="1332" y="641"/>
                  </a:lnTo>
                  <a:lnTo>
                    <a:pt x="1332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7" y="646"/>
                  </a:lnTo>
                  <a:lnTo>
                    <a:pt x="1337" y="644"/>
                  </a:lnTo>
                  <a:lnTo>
                    <a:pt x="1339" y="641"/>
                  </a:lnTo>
                  <a:lnTo>
                    <a:pt x="1339" y="641"/>
                  </a:lnTo>
                  <a:lnTo>
                    <a:pt x="1339" y="641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7" y="634"/>
                  </a:lnTo>
                  <a:lnTo>
                    <a:pt x="1337" y="632"/>
                  </a:lnTo>
                  <a:lnTo>
                    <a:pt x="1337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7" y="632"/>
                  </a:lnTo>
                  <a:lnTo>
                    <a:pt x="1337" y="634"/>
                  </a:lnTo>
                  <a:lnTo>
                    <a:pt x="1334" y="634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2" y="639"/>
                  </a:lnTo>
                  <a:lnTo>
                    <a:pt x="1332" y="637"/>
                  </a:lnTo>
                  <a:lnTo>
                    <a:pt x="1332" y="637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0" y="632"/>
                  </a:lnTo>
                  <a:lnTo>
                    <a:pt x="1330" y="632"/>
                  </a:lnTo>
                  <a:lnTo>
                    <a:pt x="1330" y="632"/>
                  </a:lnTo>
                  <a:lnTo>
                    <a:pt x="1330" y="634"/>
                  </a:lnTo>
                  <a:lnTo>
                    <a:pt x="1330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5" y="639"/>
                  </a:lnTo>
                  <a:lnTo>
                    <a:pt x="1325" y="639"/>
                  </a:lnTo>
                  <a:lnTo>
                    <a:pt x="1325" y="637"/>
                  </a:lnTo>
                  <a:lnTo>
                    <a:pt x="1325" y="637"/>
                  </a:lnTo>
                  <a:lnTo>
                    <a:pt x="1325" y="637"/>
                  </a:lnTo>
                  <a:lnTo>
                    <a:pt x="1325" y="634"/>
                  </a:lnTo>
                  <a:lnTo>
                    <a:pt x="1325" y="634"/>
                  </a:lnTo>
                  <a:lnTo>
                    <a:pt x="1327" y="634"/>
                  </a:lnTo>
                  <a:lnTo>
                    <a:pt x="1327" y="632"/>
                  </a:lnTo>
                  <a:lnTo>
                    <a:pt x="1327" y="632"/>
                  </a:lnTo>
                  <a:lnTo>
                    <a:pt x="1330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5" y="632"/>
                  </a:lnTo>
                  <a:lnTo>
                    <a:pt x="1325" y="632"/>
                  </a:lnTo>
                  <a:lnTo>
                    <a:pt x="1327" y="627"/>
                  </a:lnTo>
                  <a:lnTo>
                    <a:pt x="1330" y="627"/>
                  </a:lnTo>
                  <a:lnTo>
                    <a:pt x="1332" y="627"/>
                  </a:lnTo>
                  <a:lnTo>
                    <a:pt x="1332" y="627"/>
                  </a:lnTo>
                  <a:lnTo>
                    <a:pt x="1334" y="630"/>
                  </a:lnTo>
                  <a:lnTo>
                    <a:pt x="1334" y="630"/>
                  </a:lnTo>
                  <a:lnTo>
                    <a:pt x="1334" y="630"/>
                  </a:lnTo>
                  <a:lnTo>
                    <a:pt x="1334" y="627"/>
                  </a:lnTo>
                  <a:lnTo>
                    <a:pt x="1332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5"/>
                  </a:lnTo>
                  <a:lnTo>
                    <a:pt x="1334" y="625"/>
                  </a:lnTo>
                  <a:lnTo>
                    <a:pt x="1334" y="625"/>
                  </a:lnTo>
                  <a:lnTo>
                    <a:pt x="1334" y="622"/>
                  </a:lnTo>
                  <a:lnTo>
                    <a:pt x="1337" y="622"/>
                  </a:lnTo>
                  <a:lnTo>
                    <a:pt x="1337" y="622"/>
                  </a:lnTo>
                  <a:lnTo>
                    <a:pt x="1337" y="622"/>
                  </a:lnTo>
                  <a:lnTo>
                    <a:pt x="1334" y="620"/>
                  </a:lnTo>
                  <a:lnTo>
                    <a:pt x="1334" y="620"/>
                  </a:lnTo>
                  <a:lnTo>
                    <a:pt x="1334" y="620"/>
                  </a:lnTo>
                  <a:lnTo>
                    <a:pt x="1337" y="620"/>
                  </a:lnTo>
                  <a:lnTo>
                    <a:pt x="1337" y="620"/>
                  </a:lnTo>
                  <a:lnTo>
                    <a:pt x="1337" y="620"/>
                  </a:lnTo>
                  <a:lnTo>
                    <a:pt x="1337" y="618"/>
                  </a:lnTo>
                  <a:lnTo>
                    <a:pt x="1337" y="618"/>
                  </a:lnTo>
                  <a:lnTo>
                    <a:pt x="1339" y="615"/>
                  </a:lnTo>
                  <a:lnTo>
                    <a:pt x="1339" y="615"/>
                  </a:lnTo>
                  <a:lnTo>
                    <a:pt x="1339" y="615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37" y="613"/>
                  </a:lnTo>
                  <a:lnTo>
                    <a:pt x="1334" y="613"/>
                  </a:lnTo>
                  <a:lnTo>
                    <a:pt x="1334" y="615"/>
                  </a:lnTo>
                  <a:lnTo>
                    <a:pt x="1332" y="618"/>
                  </a:lnTo>
                  <a:lnTo>
                    <a:pt x="1332" y="618"/>
                  </a:lnTo>
                  <a:lnTo>
                    <a:pt x="1330" y="618"/>
                  </a:lnTo>
                  <a:lnTo>
                    <a:pt x="1330" y="618"/>
                  </a:lnTo>
                  <a:lnTo>
                    <a:pt x="1332" y="618"/>
                  </a:lnTo>
                  <a:lnTo>
                    <a:pt x="1332" y="618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3"/>
                  </a:lnTo>
                  <a:lnTo>
                    <a:pt x="1332" y="613"/>
                  </a:lnTo>
                  <a:lnTo>
                    <a:pt x="1334" y="613"/>
                  </a:lnTo>
                  <a:lnTo>
                    <a:pt x="1334" y="613"/>
                  </a:lnTo>
                  <a:lnTo>
                    <a:pt x="1337" y="611"/>
                  </a:lnTo>
                  <a:lnTo>
                    <a:pt x="1337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4" y="615"/>
                  </a:lnTo>
                  <a:lnTo>
                    <a:pt x="1344" y="613"/>
                  </a:lnTo>
                  <a:lnTo>
                    <a:pt x="1344" y="611"/>
                  </a:lnTo>
                  <a:lnTo>
                    <a:pt x="1346" y="606"/>
                  </a:lnTo>
                  <a:lnTo>
                    <a:pt x="1346" y="606"/>
                  </a:lnTo>
                  <a:lnTo>
                    <a:pt x="1346" y="606"/>
                  </a:lnTo>
                  <a:lnTo>
                    <a:pt x="1346" y="603"/>
                  </a:lnTo>
                  <a:lnTo>
                    <a:pt x="1349" y="601"/>
                  </a:lnTo>
                  <a:lnTo>
                    <a:pt x="1349" y="601"/>
                  </a:lnTo>
                  <a:lnTo>
                    <a:pt x="1349" y="599"/>
                  </a:lnTo>
                  <a:lnTo>
                    <a:pt x="1351" y="599"/>
                  </a:lnTo>
                  <a:lnTo>
                    <a:pt x="1351" y="599"/>
                  </a:lnTo>
                  <a:lnTo>
                    <a:pt x="1351" y="601"/>
                  </a:lnTo>
                  <a:lnTo>
                    <a:pt x="1349" y="603"/>
                  </a:lnTo>
                  <a:lnTo>
                    <a:pt x="1349" y="603"/>
                  </a:lnTo>
                  <a:lnTo>
                    <a:pt x="1351" y="603"/>
                  </a:lnTo>
                  <a:lnTo>
                    <a:pt x="1351" y="601"/>
                  </a:lnTo>
                  <a:lnTo>
                    <a:pt x="1351" y="603"/>
                  </a:lnTo>
                  <a:lnTo>
                    <a:pt x="1351" y="603"/>
                  </a:lnTo>
                  <a:lnTo>
                    <a:pt x="1349" y="603"/>
                  </a:lnTo>
                  <a:lnTo>
                    <a:pt x="1349" y="606"/>
                  </a:lnTo>
                  <a:lnTo>
                    <a:pt x="1349" y="606"/>
                  </a:lnTo>
                  <a:lnTo>
                    <a:pt x="1349" y="608"/>
                  </a:lnTo>
                  <a:lnTo>
                    <a:pt x="1346" y="608"/>
                  </a:lnTo>
                  <a:lnTo>
                    <a:pt x="1346" y="608"/>
                  </a:lnTo>
                  <a:lnTo>
                    <a:pt x="1346" y="611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5"/>
                  </a:lnTo>
                  <a:lnTo>
                    <a:pt x="1344" y="615"/>
                  </a:lnTo>
                  <a:lnTo>
                    <a:pt x="1344" y="615"/>
                  </a:lnTo>
                  <a:lnTo>
                    <a:pt x="1344" y="615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20"/>
                  </a:lnTo>
                  <a:lnTo>
                    <a:pt x="1342" y="620"/>
                  </a:lnTo>
                  <a:lnTo>
                    <a:pt x="1344" y="620"/>
                  </a:lnTo>
                  <a:lnTo>
                    <a:pt x="1344" y="620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5"/>
                  </a:lnTo>
                  <a:lnTo>
                    <a:pt x="1346" y="625"/>
                  </a:lnTo>
                  <a:lnTo>
                    <a:pt x="1349" y="625"/>
                  </a:lnTo>
                  <a:lnTo>
                    <a:pt x="1349" y="627"/>
                  </a:lnTo>
                  <a:lnTo>
                    <a:pt x="1351" y="627"/>
                  </a:lnTo>
                  <a:lnTo>
                    <a:pt x="1351" y="627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49" y="625"/>
                  </a:lnTo>
                  <a:lnTo>
                    <a:pt x="1351" y="622"/>
                  </a:lnTo>
                  <a:lnTo>
                    <a:pt x="1351" y="622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3" y="618"/>
                  </a:lnTo>
                  <a:lnTo>
                    <a:pt x="1353" y="620"/>
                  </a:lnTo>
                  <a:lnTo>
                    <a:pt x="1353" y="620"/>
                  </a:lnTo>
                  <a:lnTo>
                    <a:pt x="1351" y="620"/>
                  </a:lnTo>
                  <a:lnTo>
                    <a:pt x="1351" y="622"/>
                  </a:lnTo>
                  <a:lnTo>
                    <a:pt x="1351" y="622"/>
                  </a:lnTo>
                  <a:lnTo>
                    <a:pt x="1353" y="622"/>
                  </a:lnTo>
                  <a:lnTo>
                    <a:pt x="1353" y="622"/>
                  </a:lnTo>
                  <a:lnTo>
                    <a:pt x="1353" y="622"/>
                  </a:lnTo>
                  <a:lnTo>
                    <a:pt x="1353" y="625"/>
                  </a:lnTo>
                  <a:lnTo>
                    <a:pt x="1353" y="625"/>
                  </a:lnTo>
                  <a:lnTo>
                    <a:pt x="1356" y="625"/>
                  </a:lnTo>
                  <a:lnTo>
                    <a:pt x="1356" y="622"/>
                  </a:lnTo>
                  <a:lnTo>
                    <a:pt x="1356" y="622"/>
                  </a:lnTo>
                  <a:lnTo>
                    <a:pt x="1356" y="620"/>
                  </a:lnTo>
                  <a:lnTo>
                    <a:pt x="1356" y="620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3" y="618"/>
                  </a:lnTo>
                  <a:lnTo>
                    <a:pt x="1353" y="618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3"/>
                  </a:lnTo>
                  <a:lnTo>
                    <a:pt x="1356" y="613"/>
                  </a:lnTo>
                  <a:lnTo>
                    <a:pt x="1356" y="613"/>
                  </a:lnTo>
                  <a:lnTo>
                    <a:pt x="1356" y="611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8" y="606"/>
                  </a:lnTo>
                  <a:lnTo>
                    <a:pt x="1356" y="606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6" y="613"/>
                  </a:lnTo>
                  <a:lnTo>
                    <a:pt x="1358" y="613"/>
                  </a:lnTo>
                  <a:lnTo>
                    <a:pt x="1358" y="615"/>
                  </a:lnTo>
                  <a:lnTo>
                    <a:pt x="1358" y="615"/>
                  </a:lnTo>
                  <a:lnTo>
                    <a:pt x="1358" y="615"/>
                  </a:lnTo>
                  <a:lnTo>
                    <a:pt x="1358" y="620"/>
                  </a:lnTo>
                  <a:lnTo>
                    <a:pt x="1358" y="620"/>
                  </a:lnTo>
                  <a:lnTo>
                    <a:pt x="1358" y="620"/>
                  </a:lnTo>
                  <a:lnTo>
                    <a:pt x="1358" y="618"/>
                  </a:lnTo>
                  <a:lnTo>
                    <a:pt x="1358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8"/>
                  </a:lnTo>
                  <a:lnTo>
                    <a:pt x="1360" y="618"/>
                  </a:lnTo>
                  <a:lnTo>
                    <a:pt x="1360" y="618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3" y="615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3" y="620"/>
                  </a:lnTo>
                  <a:lnTo>
                    <a:pt x="1363" y="620"/>
                  </a:lnTo>
                  <a:lnTo>
                    <a:pt x="1363" y="622"/>
                  </a:lnTo>
                  <a:lnTo>
                    <a:pt x="1363" y="620"/>
                  </a:lnTo>
                  <a:lnTo>
                    <a:pt x="1365" y="620"/>
                  </a:lnTo>
                  <a:lnTo>
                    <a:pt x="1363" y="620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8" y="613"/>
                  </a:lnTo>
                  <a:lnTo>
                    <a:pt x="1368" y="613"/>
                  </a:lnTo>
                  <a:lnTo>
                    <a:pt x="1368" y="613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70" y="613"/>
                  </a:lnTo>
                  <a:lnTo>
                    <a:pt x="1370" y="613"/>
                  </a:lnTo>
                  <a:lnTo>
                    <a:pt x="1370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5"/>
                  </a:lnTo>
                  <a:lnTo>
                    <a:pt x="1370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8"/>
                  </a:lnTo>
                  <a:lnTo>
                    <a:pt x="1375" y="618"/>
                  </a:lnTo>
                  <a:lnTo>
                    <a:pt x="1375" y="618"/>
                  </a:lnTo>
                  <a:lnTo>
                    <a:pt x="1375" y="615"/>
                  </a:lnTo>
                  <a:lnTo>
                    <a:pt x="1377" y="615"/>
                  </a:lnTo>
                  <a:lnTo>
                    <a:pt x="1377" y="615"/>
                  </a:lnTo>
                  <a:lnTo>
                    <a:pt x="1377" y="613"/>
                  </a:lnTo>
                  <a:lnTo>
                    <a:pt x="1377" y="611"/>
                  </a:lnTo>
                  <a:lnTo>
                    <a:pt x="1379" y="608"/>
                  </a:lnTo>
                  <a:lnTo>
                    <a:pt x="1382" y="608"/>
                  </a:lnTo>
                  <a:lnTo>
                    <a:pt x="1382" y="606"/>
                  </a:lnTo>
                  <a:lnTo>
                    <a:pt x="1384" y="606"/>
                  </a:lnTo>
                  <a:lnTo>
                    <a:pt x="1384" y="603"/>
                  </a:lnTo>
                  <a:lnTo>
                    <a:pt x="1386" y="603"/>
                  </a:lnTo>
                  <a:lnTo>
                    <a:pt x="1389" y="603"/>
                  </a:lnTo>
                  <a:lnTo>
                    <a:pt x="1389" y="603"/>
                  </a:lnTo>
                  <a:lnTo>
                    <a:pt x="1391" y="603"/>
                  </a:lnTo>
                  <a:lnTo>
                    <a:pt x="1391" y="603"/>
                  </a:lnTo>
                  <a:lnTo>
                    <a:pt x="1394" y="603"/>
                  </a:lnTo>
                  <a:lnTo>
                    <a:pt x="1394" y="606"/>
                  </a:lnTo>
                  <a:lnTo>
                    <a:pt x="1394" y="606"/>
                  </a:lnTo>
                  <a:lnTo>
                    <a:pt x="1384" y="608"/>
                  </a:lnTo>
                  <a:lnTo>
                    <a:pt x="1382" y="608"/>
                  </a:lnTo>
                  <a:lnTo>
                    <a:pt x="1382" y="608"/>
                  </a:lnTo>
                  <a:lnTo>
                    <a:pt x="1384" y="608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2" y="611"/>
                  </a:lnTo>
                  <a:lnTo>
                    <a:pt x="1382" y="611"/>
                  </a:lnTo>
                  <a:lnTo>
                    <a:pt x="1382" y="611"/>
                  </a:lnTo>
                  <a:lnTo>
                    <a:pt x="1382" y="613"/>
                  </a:lnTo>
                  <a:lnTo>
                    <a:pt x="1382" y="613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84" y="615"/>
                  </a:lnTo>
                  <a:lnTo>
                    <a:pt x="1384" y="615"/>
                  </a:lnTo>
                  <a:lnTo>
                    <a:pt x="1384" y="615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79" y="615"/>
                  </a:lnTo>
                  <a:lnTo>
                    <a:pt x="1379" y="615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20"/>
                  </a:lnTo>
                  <a:lnTo>
                    <a:pt x="1382" y="620"/>
                  </a:lnTo>
                  <a:lnTo>
                    <a:pt x="1382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6" y="622"/>
                  </a:lnTo>
                  <a:lnTo>
                    <a:pt x="1386" y="620"/>
                  </a:lnTo>
                  <a:lnTo>
                    <a:pt x="1386" y="622"/>
                  </a:lnTo>
                  <a:lnTo>
                    <a:pt x="1386" y="622"/>
                  </a:lnTo>
                  <a:lnTo>
                    <a:pt x="1389" y="622"/>
                  </a:lnTo>
                  <a:lnTo>
                    <a:pt x="1391" y="620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4" y="622"/>
                  </a:lnTo>
                  <a:lnTo>
                    <a:pt x="1394" y="620"/>
                  </a:lnTo>
                  <a:lnTo>
                    <a:pt x="1396" y="618"/>
                  </a:lnTo>
                  <a:lnTo>
                    <a:pt x="1396" y="618"/>
                  </a:lnTo>
                  <a:lnTo>
                    <a:pt x="1401" y="620"/>
                  </a:lnTo>
                  <a:lnTo>
                    <a:pt x="1396" y="620"/>
                  </a:lnTo>
                  <a:lnTo>
                    <a:pt x="1396" y="620"/>
                  </a:lnTo>
                  <a:lnTo>
                    <a:pt x="1396" y="620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4" y="625"/>
                  </a:lnTo>
                  <a:lnTo>
                    <a:pt x="1391" y="625"/>
                  </a:lnTo>
                  <a:lnTo>
                    <a:pt x="1391" y="625"/>
                  </a:lnTo>
                  <a:lnTo>
                    <a:pt x="1391" y="625"/>
                  </a:lnTo>
                  <a:lnTo>
                    <a:pt x="1389" y="625"/>
                  </a:lnTo>
                  <a:lnTo>
                    <a:pt x="1389" y="625"/>
                  </a:lnTo>
                  <a:lnTo>
                    <a:pt x="1386" y="627"/>
                  </a:lnTo>
                  <a:lnTo>
                    <a:pt x="1389" y="625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4" y="627"/>
                  </a:lnTo>
                  <a:lnTo>
                    <a:pt x="1384" y="630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2"/>
                  </a:lnTo>
                  <a:lnTo>
                    <a:pt x="1386" y="630"/>
                  </a:lnTo>
                  <a:lnTo>
                    <a:pt x="1389" y="630"/>
                  </a:lnTo>
                  <a:lnTo>
                    <a:pt x="1389" y="632"/>
                  </a:lnTo>
                  <a:lnTo>
                    <a:pt x="1389" y="632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4" y="627"/>
                  </a:lnTo>
                  <a:lnTo>
                    <a:pt x="1394" y="625"/>
                  </a:lnTo>
                  <a:lnTo>
                    <a:pt x="1396" y="625"/>
                  </a:lnTo>
                  <a:lnTo>
                    <a:pt x="1394" y="625"/>
                  </a:lnTo>
                  <a:lnTo>
                    <a:pt x="1394" y="625"/>
                  </a:lnTo>
                  <a:lnTo>
                    <a:pt x="1394" y="627"/>
                  </a:lnTo>
                  <a:lnTo>
                    <a:pt x="1394" y="627"/>
                  </a:lnTo>
                  <a:lnTo>
                    <a:pt x="1394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5"/>
                  </a:lnTo>
                  <a:lnTo>
                    <a:pt x="1398" y="625"/>
                  </a:lnTo>
                  <a:lnTo>
                    <a:pt x="1398" y="625"/>
                  </a:lnTo>
                  <a:lnTo>
                    <a:pt x="1398" y="625"/>
                  </a:lnTo>
                  <a:lnTo>
                    <a:pt x="1398" y="627"/>
                  </a:lnTo>
                  <a:lnTo>
                    <a:pt x="1398" y="627"/>
                  </a:lnTo>
                  <a:lnTo>
                    <a:pt x="1398" y="627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3" y="622"/>
                  </a:lnTo>
                  <a:lnTo>
                    <a:pt x="1403" y="622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398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8" y="634"/>
                  </a:lnTo>
                  <a:lnTo>
                    <a:pt x="1398" y="632"/>
                  </a:lnTo>
                  <a:lnTo>
                    <a:pt x="1403" y="630"/>
                  </a:lnTo>
                  <a:lnTo>
                    <a:pt x="1403" y="630"/>
                  </a:lnTo>
                  <a:lnTo>
                    <a:pt x="1403" y="630"/>
                  </a:lnTo>
                  <a:lnTo>
                    <a:pt x="1405" y="630"/>
                  </a:lnTo>
                  <a:lnTo>
                    <a:pt x="1405" y="627"/>
                  </a:lnTo>
                  <a:lnTo>
                    <a:pt x="1405" y="627"/>
                  </a:lnTo>
                  <a:lnTo>
                    <a:pt x="1405" y="630"/>
                  </a:lnTo>
                  <a:lnTo>
                    <a:pt x="1405" y="630"/>
                  </a:lnTo>
                  <a:lnTo>
                    <a:pt x="1405" y="630"/>
                  </a:lnTo>
                  <a:lnTo>
                    <a:pt x="1405" y="632"/>
                  </a:lnTo>
                  <a:lnTo>
                    <a:pt x="1403" y="632"/>
                  </a:lnTo>
                  <a:lnTo>
                    <a:pt x="1403" y="632"/>
                  </a:lnTo>
                  <a:lnTo>
                    <a:pt x="1405" y="632"/>
                  </a:lnTo>
                  <a:lnTo>
                    <a:pt x="1405" y="632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27"/>
                  </a:lnTo>
                  <a:lnTo>
                    <a:pt x="1408" y="627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10" y="630"/>
                  </a:lnTo>
                  <a:lnTo>
                    <a:pt x="1410" y="630"/>
                  </a:lnTo>
                  <a:lnTo>
                    <a:pt x="1410" y="632"/>
                  </a:lnTo>
                  <a:lnTo>
                    <a:pt x="1408" y="632"/>
                  </a:lnTo>
                  <a:lnTo>
                    <a:pt x="1408" y="632"/>
                  </a:lnTo>
                  <a:lnTo>
                    <a:pt x="1408" y="632"/>
                  </a:lnTo>
                  <a:lnTo>
                    <a:pt x="1413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2"/>
                  </a:lnTo>
                  <a:lnTo>
                    <a:pt x="1415" y="632"/>
                  </a:lnTo>
                  <a:lnTo>
                    <a:pt x="1413" y="632"/>
                  </a:lnTo>
                  <a:lnTo>
                    <a:pt x="1413" y="637"/>
                  </a:lnTo>
                  <a:lnTo>
                    <a:pt x="1410" y="639"/>
                  </a:lnTo>
                  <a:lnTo>
                    <a:pt x="1410" y="641"/>
                  </a:lnTo>
                  <a:lnTo>
                    <a:pt x="1408" y="641"/>
                  </a:lnTo>
                  <a:lnTo>
                    <a:pt x="1408" y="641"/>
                  </a:lnTo>
                  <a:lnTo>
                    <a:pt x="1408" y="641"/>
                  </a:lnTo>
                  <a:lnTo>
                    <a:pt x="1410" y="641"/>
                  </a:lnTo>
                  <a:lnTo>
                    <a:pt x="1413" y="641"/>
                  </a:lnTo>
                  <a:lnTo>
                    <a:pt x="1415" y="641"/>
                  </a:lnTo>
                  <a:lnTo>
                    <a:pt x="1417" y="641"/>
                  </a:lnTo>
                  <a:lnTo>
                    <a:pt x="1417" y="641"/>
                  </a:lnTo>
                  <a:lnTo>
                    <a:pt x="1420" y="641"/>
                  </a:lnTo>
                  <a:lnTo>
                    <a:pt x="1420" y="641"/>
                  </a:lnTo>
                  <a:lnTo>
                    <a:pt x="1420" y="644"/>
                  </a:lnTo>
                  <a:lnTo>
                    <a:pt x="1420" y="644"/>
                  </a:lnTo>
                  <a:lnTo>
                    <a:pt x="1422" y="644"/>
                  </a:lnTo>
                  <a:lnTo>
                    <a:pt x="1422" y="644"/>
                  </a:lnTo>
                  <a:lnTo>
                    <a:pt x="1422" y="646"/>
                  </a:lnTo>
                  <a:lnTo>
                    <a:pt x="1422" y="646"/>
                  </a:lnTo>
                  <a:lnTo>
                    <a:pt x="1424" y="646"/>
                  </a:lnTo>
                  <a:lnTo>
                    <a:pt x="1424" y="646"/>
                  </a:lnTo>
                  <a:lnTo>
                    <a:pt x="1424" y="646"/>
                  </a:lnTo>
                  <a:lnTo>
                    <a:pt x="1427" y="646"/>
                  </a:lnTo>
                  <a:lnTo>
                    <a:pt x="1427" y="646"/>
                  </a:lnTo>
                  <a:lnTo>
                    <a:pt x="1429" y="646"/>
                  </a:lnTo>
                  <a:lnTo>
                    <a:pt x="1431" y="641"/>
                  </a:lnTo>
                  <a:lnTo>
                    <a:pt x="1431" y="641"/>
                  </a:lnTo>
                  <a:lnTo>
                    <a:pt x="1431" y="641"/>
                  </a:lnTo>
                  <a:lnTo>
                    <a:pt x="1431" y="639"/>
                  </a:lnTo>
                  <a:lnTo>
                    <a:pt x="1434" y="637"/>
                  </a:lnTo>
                  <a:lnTo>
                    <a:pt x="1434" y="634"/>
                  </a:lnTo>
                  <a:lnTo>
                    <a:pt x="1434" y="634"/>
                  </a:lnTo>
                  <a:lnTo>
                    <a:pt x="1434" y="634"/>
                  </a:lnTo>
                  <a:lnTo>
                    <a:pt x="1436" y="632"/>
                  </a:lnTo>
                  <a:lnTo>
                    <a:pt x="1436" y="632"/>
                  </a:lnTo>
                  <a:lnTo>
                    <a:pt x="1436" y="632"/>
                  </a:lnTo>
                  <a:lnTo>
                    <a:pt x="1436" y="630"/>
                  </a:lnTo>
                  <a:lnTo>
                    <a:pt x="1439" y="630"/>
                  </a:lnTo>
                  <a:lnTo>
                    <a:pt x="1439" y="627"/>
                  </a:lnTo>
                  <a:lnTo>
                    <a:pt x="1439" y="627"/>
                  </a:lnTo>
                  <a:lnTo>
                    <a:pt x="1439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39" y="630"/>
                  </a:lnTo>
                  <a:lnTo>
                    <a:pt x="1439" y="630"/>
                  </a:lnTo>
                  <a:lnTo>
                    <a:pt x="1439" y="630"/>
                  </a:lnTo>
                  <a:lnTo>
                    <a:pt x="1439" y="632"/>
                  </a:lnTo>
                  <a:lnTo>
                    <a:pt x="1439" y="632"/>
                  </a:lnTo>
                  <a:lnTo>
                    <a:pt x="1439" y="632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9"/>
                  </a:lnTo>
                  <a:lnTo>
                    <a:pt x="1439" y="639"/>
                  </a:lnTo>
                  <a:lnTo>
                    <a:pt x="1439" y="637"/>
                  </a:lnTo>
                  <a:lnTo>
                    <a:pt x="1441" y="637"/>
                  </a:lnTo>
                  <a:lnTo>
                    <a:pt x="1441" y="637"/>
                  </a:lnTo>
                  <a:lnTo>
                    <a:pt x="1441" y="637"/>
                  </a:lnTo>
                  <a:lnTo>
                    <a:pt x="1441" y="639"/>
                  </a:lnTo>
                  <a:lnTo>
                    <a:pt x="1439" y="639"/>
                  </a:lnTo>
                  <a:lnTo>
                    <a:pt x="1439" y="641"/>
                  </a:lnTo>
                  <a:lnTo>
                    <a:pt x="1441" y="641"/>
                  </a:lnTo>
                  <a:lnTo>
                    <a:pt x="1441" y="641"/>
                  </a:lnTo>
                  <a:lnTo>
                    <a:pt x="1439" y="641"/>
                  </a:lnTo>
                  <a:lnTo>
                    <a:pt x="1439" y="641"/>
                  </a:lnTo>
                  <a:lnTo>
                    <a:pt x="1439" y="641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6"/>
                  </a:lnTo>
                  <a:lnTo>
                    <a:pt x="1439" y="646"/>
                  </a:lnTo>
                  <a:lnTo>
                    <a:pt x="1439" y="646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6" y="648"/>
                  </a:lnTo>
                  <a:lnTo>
                    <a:pt x="1446" y="651"/>
                  </a:lnTo>
                  <a:lnTo>
                    <a:pt x="1448" y="651"/>
                  </a:lnTo>
                  <a:lnTo>
                    <a:pt x="1448" y="653"/>
                  </a:lnTo>
                  <a:lnTo>
                    <a:pt x="1448" y="651"/>
                  </a:lnTo>
                  <a:lnTo>
                    <a:pt x="1446" y="651"/>
                  </a:lnTo>
                  <a:lnTo>
                    <a:pt x="1446" y="651"/>
                  </a:lnTo>
                  <a:lnTo>
                    <a:pt x="1446" y="651"/>
                  </a:lnTo>
                  <a:lnTo>
                    <a:pt x="1446" y="653"/>
                  </a:lnTo>
                  <a:lnTo>
                    <a:pt x="1448" y="653"/>
                  </a:lnTo>
                  <a:lnTo>
                    <a:pt x="1450" y="653"/>
                  </a:lnTo>
                  <a:lnTo>
                    <a:pt x="1450" y="653"/>
                  </a:lnTo>
                  <a:lnTo>
                    <a:pt x="1450" y="653"/>
                  </a:lnTo>
                  <a:lnTo>
                    <a:pt x="1453" y="651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5" y="653"/>
                  </a:lnTo>
                  <a:lnTo>
                    <a:pt x="1455" y="653"/>
                  </a:lnTo>
                  <a:lnTo>
                    <a:pt x="1455" y="651"/>
                  </a:lnTo>
                  <a:lnTo>
                    <a:pt x="1460" y="653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67" y="658"/>
                  </a:lnTo>
                  <a:lnTo>
                    <a:pt x="1467" y="658"/>
                  </a:lnTo>
                  <a:lnTo>
                    <a:pt x="1467" y="660"/>
                  </a:lnTo>
                  <a:lnTo>
                    <a:pt x="1467" y="660"/>
                  </a:lnTo>
                  <a:lnTo>
                    <a:pt x="1465" y="660"/>
                  </a:lnTo>
                  <a:lnTo>
                    <a:pt x="1460" y="663"/>
                  </a:lnTo>
                  <a:lnTo>
                    <a:pt x="1465" y="660"/>
                  </a:lnTo>
                  <a:lnTo>
                    <a:pt x="1467" y="660"/>
                  </a:lnTo>
                  <a:lnTo>
                    <a:pt x="1472" y="663"/>
                  </a:lnTo>
                  <a:lnTo>
                    <a:pt x="1472" y="663"/>
                  </a:lnTo>
                  <a:lnTo>
                    <a:pt x="1476" y="660"/>
                  </a:lnTo>
                  <a:lnTo>
                    <a:pt x="1479" y="658"/>
                  </a:lnTo>
                  <a:lnTo>
                    <a:pt x="1483" y="656"/>
                  </a:lnTo>
                  <a:lnTo>
                    <a:pt x="1491" y="656"/>
                  </a:lnTo>
                  <a:lnTo>
                    <a:pt x="1498" y="651"/>
                  </a:lnTo>
                  <a:lnTo>
                    <a:pt x="1502" y="651"/>
                  </a:lnTo>
                  <a:lnTo>
                    <a:pt x="1507" y="651"/>
                  </a:lnTo>
                  <a:lnTo>
                    <a:pt x="1512" y="651"/>
                  </a:lnTo>
                  <a:lnTo>
                    <a:pt x="1517" y="651"/>
                  </a:lnTo>
                  <a:lnTo>
                    <a:pt x="1521" y="651"/>
                  </a:lnTo>
                  <a:lnTo>
                    <a:pt x="1524" y="651"/>
                  </a:lnTo>
                  <a:lnTo>
                    <a:pt x="1528" y="651"/>
                  </a:lnTo>
                  <a:lnTo>
                    <a:pt x="1531" y="651"/>
                  </a:lnTo>
                  <a:lnTo>
                    <a:pt x="1536" y="653"/>
                  </a:lnTo>
                  <a:lnTo>
                    <a:pt x="1538" y="653"/>
                  </a:lnTo>
                  <a:lnTo>
                    <a:pt x="1538" y="653"/>
                  </a:lnTo>
                  <a:lnTo>
                    <a:pt x="1543" y="648"/>
                  </a:lnTo>
                  <a:lnTo>
                    <a:pt x="1545" y="648"/>
                  </a:lnTo>
                  <a:lnTo>
                    <a:pt x="1545" y="648"/>
                  </a:lnTo>
                  <a:lnTo>
                    <a:pt x="1545" y="646"/>
                  </a:lnTo>
                  <a:lnTo>
                    <a:pt x="1545" y="646"/>
                  </a:lnTo>
                  <a:lnTo>
                    <a:pt x="1543" y="646"/>
                  </a:lnTo>
                  <a:lnTo>
                    <a:pt x="1543" y="646"/>
                  </a:lnTo>
                  <a:lnTo>
                    <a:pt x="1543" y="646"/>
                  </a:lnTo>
                  <a:lnTo>
                    <a:pt x="1543" y="644"/>
                  </a:lnTo>
                  <a:lnTo>
                    <a:pt x="1540" y="644"/>
                  </a:lnTo>
                  <a:lnTo>
                    <a:pt x="1540" y="641"/>
                  </a:lnTo>
                  <a:lnTo>
                    <a:pt x="1543" y="641"/>
                  </a:lnTo>
                  <a:lnTo>
                    <a:pt x="1545" y="641"/>
                  </a:lnTo>
                  <a:lnTo>
                    <a:pt x="1545" y="641"/>
                  </a:lnTo>
                  <a:lnTo>
                    <a:pt x="1545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6"/>
                  </a:lnTo>
                  <a:lnTo>
                    <a:pt x="1547" y="646"/>
                  </a:lnTo>
                  <a:lnTo>
                    <a:pt x="1547" y="646"/>
                  </a:lnTo>
                  <a:lnTo>
                    <a:pt x="1550" y="648"/>
                  </a:lnTo>
                  <a:lnTo>
                    <a:pt x="1550" y="648"/>
                  </a:lnTo>
                  <a:lnTo>
                    <a:pt x="1550" y="651"/>
                  </a:lnTo>
                  <a:lnTo>
                    <a:pt x="1550" y="651"/>
                  </a:lnTo>
                  <a:lnTo>
                    <a:pt x="1550" y="651"/>
                  </a:lnTo>
                  <a:lnTo>
                    <a:pt x="1550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3"/>
                  </a:lnTo>
                  <a:lnTo>
                    <a:pt x="1545" y="653"/>
                  </a:lnTo>
                  <a:lnTo>
                    <a:pt x="1545" y="653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8"/>
                  </a:lnTo>
                  <a:lnTo>
                    <a:pt x="1547" y="658"/>
                  </a:lnTo>
                  <a:lnTo>
                    <a:pt x="1550" y="658"/>
                  </a:lnTo>
                  <a:lnTo>
                    <a:pt x="1554" y="658"/>
                  </a:lnTo>
                  <a:lnTo>
                    <a:pt x="1559" y="660"/>
                  </a:lnTo>
                  <a:lnTo>
                    <a:pt x="1564" y="660"/>
                  </a:lnTo>
                  <a:lnTo>
                    <a:pt x="1566" y="663"/>
                  </a:lnTo>
                  <a:lnTo>
                    <a:pt x="1569" y="663"/>
                  </a:lnTo>
                  <a:lnTo>
                    <a:pt x="1571" y="663"/>
                  </a:lnTo>
                  <a:lnTo>
                    <a:pt x="1576" y="660"/>
                  </a:lnTo>
                  <a:lnTo>
                    <a:pt x="1580" y="660"/>
                  </a:lnTo>
                  <a:lnTo>
                    <a:pt x="1583" y="660"/>
                  </a:lnTo>
                  <a:lnTo>
                    <a:pt x="1585" y="658"/>
                  </a:lnTo>
                  <a:lnTo>
                    <a:pt x="1588" y="656"/>
                  </a:lnTo>
                  <a:lnTo>
                    <a:pt x="1590" y="653"/>
                  </a:lnTo>
                  <a:lnTo>
                    <a:pt x="1592" y="651"/>
                  </a:lnTo>
                  <a:lnTo>
                    <a:pt x="1595" y="648"/>
                  </a:lnTo>
                  <a:lnTo>
                    <a:pt x="1595" y="646"/>
                  </a:lnTo>
                  <a:lnTo>
                    <a:pt x="1595" y="644"/>
                  </a:lnTo>
                  <a:lnTo>
                    <a:pt x="1597" y="641"/>
                  </a:lnTo>
                  <a:lnTo>
                    <a:pt x="1597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7" y="639"/>
                  </a:lnTo>
                  <a:lnTo>
                    <a:pt x="1599" y="637"/>
                  </a:lnTo>
                  <a:lnTo>
                    <a:pt x="1599" y="637"/>
                  </a:lnTo>
                  <a:lnTo>
                    <a:pt x="1599" y="634"/>
                  </a:lnTo>
                  <a:lnTo>
                    <a:pt x="1599" y="634"/>
                  </a:lnTo>
                  <a:lnTo>
                    <a:pt x="1599" y="634"/>
                  </a:lnTo>
                  <a:lnTo>
                    <a:pt x="1602" y="637"/>
                  </a:lnTo>
                  <a:lnTo>
                    <a:pt x="1602" y="637"/>
                  </a:lnTo>
                  <a:lnTo>
                    <a:pt x="1604" y="637"/>
                  </a:lnTo>
                  <a:lnTo>
                    <a:pt x="1604" y="637"/>
                  </a:lnTo>
                  <a:lnTo>
                    <a:pt x="1604" y="639"/>
                  </a:lnTo>
                  <a:lnTo>
                    <a:pt x="1604" y="639"/>
                  </a:lnTo>
                  <a:lnTo>
                    <a:pt x="1606" y="639"/>
                  </a:lnTo>
                  <a:lnTo>
                    <a:pt x="1606" y="639"/>
                  </a:lnTo>
                  <a:lnTo>
                    <a:pt x="1609" y="644"/>
                  </a:lnTo>
                  <a:lnTo>
                    <a:pt x="1611" y="644"/>
                  </a:lnTo>
                  <a:lnTo>
                    <a:pt x="1616" y="644"/>
                  </a:lnTo>
                  <a:lnTo>
                    <a:pt x="1616" y="644"/>
                  </a:lnTo>
                  <a:lnTo>
                    <a:pt x="1618" y="644"/>
                  </a:lnTo>
                  <a:lnTo>
                    <a:pt x="1621" y="644"/>
                  </a:lnTo>
                  <a:lnTo>
                    <a:pt x="1621" y="644"/>
                  </a:lnTo>
                  <a:lnTo>
                    <a:pt x="1621" y="644"/>
                  </a:lnTo>
                  <a:lnTo>
                    <a:pt x="1621" y="646"/>
                  </a:lnTo>
                  <a:lnTo>
                    <a:pt x="1621" y="646"/>
                  </a:lnTo>
                  <a:lnTo>
                    <a:pt x="1618" y="644"/>
                  </a:lnTo>
                  <a:lnTo>
                    <a:pt x="1616" y="644"/>
                  </a:lnTo>
                  <a:lnTo>
                    <a:pt x="1616" y="644"/>
                  </a:lnTo>
                  <a:lnTo>
                    <a:pt x="1611" y="644"/>
                  </a:lnTo>
                  <a:lnTo>
                    <a:pt x="1609" y="646"/>
                  </a:lnTo>
                  <a:lnTo>
                    <a:pt x="1609" y="646"/>
                  </a:lnTo>
                  <a:lnTo>
                    <a:pt x="1609" y="646"/>
                  </a:lnTo>
                  <a:lnTo>
                    <a:pt x="1611" y="648"/>
                  </a:lnTo>
                  <a:lnTo>
                    <a:pt x="1611" y="648"/>
                  </a:lnTo>
                  <a:lnTo>
                    <a:pt x="1611" y="648"/>
                  </a:lnTo>
                  <a:lnTo>
                    <a:pt x="1609" y="651"/>
                  </a:lnTo>
                  <a:lnTo>
                    <a:pt x="1609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3"/>
                  </a:lnTo>
                  <a:lnTo>
                    <a:pt x="1611" y="653"/>
                  </a:lnTo>
                  <a:lnTo>
                    <a:pt x="1611" y="656"/>
                  </a:lnTo>
                  <a:lnTo>
                    <a:pt x="1611" y="656"/>
                  </a:lnTo>
                  <a:lnTo>
                    <a:pt x="1614" y="658"/>
                  </a:lnTo>
                  <a:lnTo>
                    <a:pt x="1614" y="658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611" y="660"/>
                  </a:lnTo>
                  <a:lnTo>
                    <a:pt x="1611" y="660"/>
                  </a:lnTo>
                  <a:lnTo>
                    <a:pt x="1611" y="658"/>
                  </a:lnTo>
                  <a:lnTo>
                    <a:pt x="1611" y="658"/>
                  </a:lnTo>
                  <a:lnTo>
                    <a:pt x="1614" y="658"/>
                  </a:lnTo>
                  <a:lnTo>
                    <a:pt x="1611" y="658"/>
                  </a:lnTo>
                  <a:lnTo>
                    <a:pt x="1611" y="656"/>
                  </a:lnTo>
                  <a:lnTo>
                    <a:pt x="1611" y="653"/>
                  </a:lnTo>
                  <a:lnTo>
                    <a:pt x="1611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1"/>
                  </a:lnTo>
                  <a:lnTo>
                    <a:pt x="1609" y="651"/>
                  </a:lnTo>
                  <a:lnTo>
                    <a:pt x="1609" y="648"/>
                  </a:lnTo>
                  <a:lnTo>
                    <a:pt x="1609" y="648"/>
                  </a:lnTo>
                  <a:lnTo>
                    <a:pt x="1609" y="646"/>
                  </a:lnTo>
                  <a:lnTo>
                    <a:pt x="1609" y="644"/>
                  </a:lnTo>
                  <a:lnTo>
                    <a:pt x="1606" y="641"/>
                  </a:lnTo>
                  <a:lnTo>
                    <a:pt x="1604" y="639"/>
                  </a:lnTo>
                  <a:lnTo>
                    <a:pt x="1602" y="639"/>
                  </a:lnTo>
                  <a:lnTo>
                    <a:pt x="1602" y="637"/>
                  </a:lnTo>
                  <a:lnTo>
                    <a:pt x="1602" y="639"/>
                  </a:lnTo>
                  <a:lnTo>
                    <a:pt x="1602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4"/>
                  </a:lnTo>
                  <a:lnTo>
                    <a:pt x="1599" y="644"/>
                  </a:lnTo>
                  <a:lnTo>
                    <a:pt x="1599" y="644"/>
                  </a:lnTo>
                  <a:lnTo>
                    <a:pt x="1599" y="646"/>
                  </a:lnTo>
                  <a:lnTo>
                    <a:pt x="1599" y="648"/>
                  </a:lnTo>
                  <a:lnTo>
                    <a:pt x="1602" y="651"/>
                  </a:lnTo>
                  <a:lnTo>
                    <a:pt x="1602" y="651"/>
                  </a:lnTo>
                  <a:lnTo>
                    <a:pt x="1602" y="651"/>
                  </a:lnTo>
                  <a:lnTo>
                    <a:pt x="1602" y="653"/>
                  </a:lnTo>
                  <a:lnTo>
                    <a:pt x="1604" y="653"/>
                  </a:lnTo>
                  <a:lnTo>
                    <a:pt x="1604" y="656"/>
                  </a:lnTo>
                  <a:lnTo>
                    <a:pt x="1604" y="656"/>
                  </a:lnTo>
                  <a:lnTo>
                    <a:pt x="1604" y="660"/>
                  </a:lnTo>
                  <a:lnTo>
                    <a:pt x="1602" y="660"/>
                  </a:lnTo>
                  <a:lnTo>
                    <a:pt x="1604" y="660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599" y="663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7" y="665"/>
                  </a:lnTo>
                  <a:lnTo>
                    <a:pt x="1597" y="667"/>
                  </a:lnTo>
                  <a:lnTo>
                    <a:pt x="1604" y="670"/>
                  </a:lnTo>
                  <a:lnTo>
                    <a:pt x="1606" y="670"/>
                  </a:lnTo>
                  <a:lnTo>
                    <a:pt x="1606" y="670"/>
                  </a:lnTo>
                  <a:lnTo>
                    <a:pt x="1609" y="672"/>
                  </a:lnTo>
                  <a:lnTo>
                    <a:pt x="1609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09" y="672"/>
                  </a:lnTo>
                  <a:lnTo>
                    <a:pt x="1609" y="672"/>
                  </a:lnTo>
                  <a:lnTo>
                    <a:pt x="1611" y="672"/>
                  </a:lnTo>
                  <a:lnTo>
                    <a:pt x="1611" y="675"/>
                  </a:lnTo>
                  <a:lnTo>
                    <a:pt x="1614" y="675"/>
                  </a:lnTo>
                  <a:lnTo>
                    <a:pt x="1614" y="675"/>
                  </a:lnTo>
                  <a:lnTo>
                    <a:pt x="1614" y="675"/>
                  </a:lnTo>
                  <a:lnTo>
                    <a:pt x="1616" y="675"/>
                  </a:lnTo>
                  <a:lnTo>
                    <a:pt x="1616" y="675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5"/>
                  </a:lnTo>
                  <a:lnTo>
                    <a:pt x="1616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21" y="675"/>
                  </a:lnTo>
                  <a:lnTo>
                    <a:pt x="1621" y="675"/>
                  </a:lnTo>
                  <a:lnTo>
                    <a:pt x="1621" y="677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25" y="677"/>
                  </a:lnTo>
                  <a:lnTo>
                    <a:pt x="1630" y="679"/>
                  </a:lnTo>
                  <a:lnTo>
                    <a:pt x="1632" y="679"/>
                  </a:lnTo>
                  <a:lnTo>
                    <a:pt x="1632" y="679"/>
                  </a:lnTo>
                  <a:lnTo>
                    <a:pt x="1635" y="679"/>
                  </a:lnTo>
                  <a:lnTo>
                    <a:pt x="1635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40" y="679"/>
                  </a:lnTo>
                  <a:lnTo>
                    <a:pt x="1640" y="679"/>
                  </a:lnTo>
                  <a:lnTo>
                    <a:pt x="1640" y="679"/>
                  </a:lnTo>
                  <a:lnTo>
                    <a:pt x="1642" y="677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0" y="684"/>
                  </a:lnTo>
                  <a:lnTo>
                    <a:pt x="1640" y="684"/>
                  </a:lnTo>
                  <a:lnTo>
                    <a:pt x="1644" y="682"/>
                  </a:lnTo>
                  <a:lnTo>
                    <a:pt x="1647" y="682"/>
                  </a:lnTo>
                  <a:lnTo>
                    <a:pt x="1647" y="684"/>
                  </a:lnTo>
                  <a:lnTo>
                    <a:pt x="1647" y="684"/>
                  </a:lnTo>
                  <a:lnTo>
                    <a:pt x="1644" y="684"/>
                  </a:lnTo>
                  <a:lnTo>
                    <a:pt x="1647" y="684"/>
                  </a:lnTo>
                  <a:lnTo>
                    <a:pt x="1647" y="684"/>
                  </a:lnTo>
                  <a:lnTo>
                    <a:pt x="1649" y="684"/>
                  </a:lnTo>
                  <a:lnTo>
                    <a:pt x="1649" y="684"/>
                  </a:lnTo>
                  <a:lnTo>
                    <a:pt x="1651" y="684"/>
                  </a:lnTo>
                  <a:lnTo>
                    <a:pt x="1654" y="686"/>
                  </a:lnTo>
                  <a:lnTo>
                    <a:pt x="1661" y="691"/>
                  </a:lnTo>
                  <a:lnTo>
                    <a:pt x="1663" y="691"/>
                  </a:lnTo>
                  <a:lnTo>
                    <a:pt x="1663" y="693"/>
                  </a:lnTo>
                  <a:lnTo>
                    <a:pt x="1663" y="696"/>
                  </a:lnTo>
                  <a:lnTo>
                    <a:pt x="1663" y="696"/>
                  </a:lnTo>
                  <a:lnTo>
                    <a:pt x="1663" y="696"/>
                  </a:lnTo>
                  <a:lnTo>
                    <a:pt x="1663" y="698"/>
                  </a:lnTo>
                  <a:lnTo>
                    <a:pt x="1663" y="698"/>
                  </a:lnTo>
                  <a:lnTo>
                    <a:pt x="1666" y="698"/>
                  </a:lnTo>
                  <a:lnTo>
                    <a:pt x="1666" y="698"/>
                  </a:lnTo>
                  <a:lnTo>
                    <a:pt x="1666" y="698"/>
                  </a:lnTo>
                  <a:lnTo>
                    <a:pt x="1673" y="703"/>
                  </a:lnTo>
                  <a:lnTo>
                    <a:pt x="1673" y="703"/>
                  </a:lnTo>
                  <a:lnTo>
                    <a:pt x="1673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7" y="703"/>
                  </a:lnTo>
                  <a:lnTo>
                    <a:pt x="1677" y="703"/>
                  </a:lnTo>
                  <a:lnTo>
                    <a:pt x="1677" y="703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77" y="705"/>
                  </a:lnTo>
                  <a:lnTo>
                    <a:pt x="1677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7" y="705"/>
                  </a:lnTo>
                  <a:lnTo>
                    <a:pt x="1677" y="708"/>
                  </a:lnTo>
                  <a:lnTo>
                    <a:pt x="1680" y="708"/>
                  </a:lnTo>
                  <a:lnTo>
                    <a:pt x="1682" y="708"/>
                  </a:lnTo>
                  <a:lnTo>
                    <a:pt x="1685" y="710"/>
                  </a:lnTo>
                  <a:lnTo>
                    <a:pt x="1687" y="710"/>
                  </a:lnTo>
                  <a:lnTo>
                    <a:pt x="1687" y="710"/>
                  </a:lnTo>
                  <a:lnTo>
                    <a:pt x="1687" y="710"/>
                  </a:lnTo>
                  <a:lnTo>
                    <a:pt x="1687" y="712"/>
                  </a:lnTo>
                  <a:lnTo>
                    <a:pt x="1689" y="712"/>
                  </a:lnTo>
                  <a:lnTo>
                    <a:pt x="1692" y="712"/>
                  </a:lnTo>
                  <a:lnTo>
                    <a:pt x="1694" y="715"/>
                  </a:lnTo>
                  <a:lnTo>
                    <a:pt x="1694" y="715"/>
                  </a:lnTo>
                  <a:lnTo>
                    <a:pt x="1696" y="715"/>
                  </a:lnTo>
                  <a:lnTo>
                    <a:pt x="1696" y="715"/>
                  </a:lnTo>
                  <a:lnTo>
                    <a:pt x="1696" y="712"/>
                  </a:lnTo>
                  <a:lnTo>
                    <a:pt x="1699" y="712"/>
                  </a:lnTo>
                  <a:lnTo>
                    <a:pt x="1699" y="712"/>
                  </a:lnTo>
                  <a:lnTo>
                    <a:pt x="1699" y="712"/>
                  </a:lnTo>
                  <a:lnTo>
                    <a:pt x="1701" y="712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2"/>
                  </a:lnTo>
                  <a:lnTo>
                    <a:pt x="1703" y="712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7"/>
                  </a:lnTo>
                  <a:lnTo>
                    <a:pt x="1703" y="717"/>
                  </a:lnTo>
                  <a:lnTo>
                    <a:pt x="1703" y="717"/>
                  </a:lnTo>
                  <a:lnTo>
                    <a:pt x="1706" y="715"/>
                  </a:lnTo>
                  <a:lnTo>
                    <a:pt x="1706" y="715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11" y="717"/>
                  </a:lnTo>
                  <a:lnTo>
                    <a:pt x="1711" y="717"/>
                  </a:lnTo>
                  <a:lnTo>
                    <a:pt x="1708" y="717"/>
                  </a:lnTo>
                  <a:lnTo>
                    <a:pt x="1708" y="719"/>
                  </a:lnTo>
                  <a:lnTo>
                    <a:pt x="1708" y="719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19"/>
                  </a:lnTo>
                  <a:lnTo>
                    <a:pt x="1711" y="719"/>
                  </a:lnTo>
                  <a:lnTo>
                    <a:pt x="1713" y="719"/>
                  </a:lnTo>
                  <a:lnTo>
                    <a:pt x="1713" y="719"/>
                  </a:lnTo>
                  <a:lnTo>
                    <a:pt x="1713" y="719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08" y="715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5"/>
                  </a:lnTo>
                  <a:lnTo>
                    <a:pt x="1713" y="715"/>
                  </a:lnTo>
                  <a:lnTo>
                    <a:pt x="1715" y="715"/>
                  </a:lnTo>
                  <a:lnTo>
                    <a:pt x="1715" y="712"/>
                  </a:lnTo>
                  <a:lnTo>
                    <a:pt x="1718" y="715"/>
                  </a:lnTo>
                  <a:lnTo>
                    <a:pt x="1718" y="715"/>
                  </a:lnTo>
                  <a:lnTo>
                    <a:pt x="1718" y="712"/>
                  </a:lnTo>
                  <a:lnTo>
                    <a:pt x="1718" y="712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3" y="710"/>
                  </a:lnTo>
                  <a:lnTo>
                    <a:pt x="1713" y="712"/>
                  </a:lnTo>
                  <a:lnTo>
                    <a:pt x="1715" y="712"/>
                  </a:lnTo>
                  <a:lnTo>
                    <a:pt x="1715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1" y="712"/>
                  </a:lnTo>
                  <a:lnTo>
                    <a:pt x="1713" y="710"/>
                  </a:lnTo>
                  <a:lnTo>
                    <a:pt x="1713" y="710"/>
                  </a:lnTo>
                  <a:lnTo>
                    <a:pt x="1713" y="710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5" y="710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8" y="708"/>
                  </a:lnTo>
                  <a:lnTo>
                    <a:pt x="1720" y="710"/>
                  </a:lnTo>
                  <a:lnTo>
                    <a:pt x="1720" y="710"/>
                  </a:lnTo>
                  <a:lnTo>
                    <a:pt x="1720" y="710"/>
                  </a:lnTo>
                  <a:lnTo>
                    <a:pt x="1720" y="712"/>
                  </a:lnTo>
                  <a:lnTo>
                    <a:pt x="1720" y="712"/>
                  </a:lnTo>
                  <a:lnTo>
                    <a:pt x="1722" y="712"/>
                  </a:lnTo>
                  <a:lnTo>
                    <a:pt x="1725" y="712"/>
                  </a:lnTo>
                  <a:lnTo>
                    <a:pt x="1725" y="710"/>
                  </a:lnTo>
                  <a:lnTo>
                    <a:pt x="1727" y="710"/>
                  </a:lnTo>
                  <a:lnTo>
                    <a:pt x="1727" y="710"/>
                  </a:lnTo>
                  <a:lnTo>
                    <a:pt x="1727" y="708"/>
                  </a:lnTo>
                  <a:lnTo>
                    <a:pt x="1727" y="705"/>
                  </a:lnTo>
                  <a:lnTo>
                    <a:pt x="1727" y="705"/>
                  </a:lnTo>
                  <a:lnTo>
                    <a:pt x="1725" y="703"/>
                  </a:lnTo>
                  <a:lnTo>
                    <a:pt x="1725" y="703"/>
                  </a:lnTo>
                  <a:lnTo>
                    <a:pt x="1725" y="703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698"/>
                  </a:lnTo>
                  <a:lnTo>
                    <a:pt x="1725" y="698"/>
                  </a:lnTo>
                  <a:lnTo>
                    <a:pt x="1722" y="698"/>
                  </a:lnTo>
                  <a:lnTo>
                    <a:pt x="1722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18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3"/>
                  </a:lnTo>
                  <a:lnTo>
                    <a:pt x="1715" y="693"/>
                  </a:lnTo>
                  <a:lnTo>
                    <a:pt x="1715" y="691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3" y="693"/>
                  </a:lnTo>
                  <a:lnTo>
                    <a:pt x="1713" y="693"/>
                  </a:lnTo>
                  <a:lnTo>
                    <a:pt x="1713" y="696"/>
                  </a:lnTo>
                  <a:lnTo>
                    <a:pt x="1713" y="696"/>
                  </a:lnTo>
                  <a:lnTo>
                    <a:pt x="1715" y="696"/>
                  </a:lnTo>
                  <a:lnTo>
                    <a:pt x="1715" y="696"/>
                  </a:lnTo>
                  <a:lnTo>
                    <a:pt x="1715" y="696"/>
                  </a:lnTo>
                  <a:lnTo>
                    <a:pt x="1713" y="696"/>
                  </a:lnTo>
                  <a:lnTo>
                    <a:pt x="1713" y="696"/>
                  </a:lnTo>
                  <a:lnTo>
                    <a:pt x="1711" y="696"/>
                  </a:lnTo>
                  <a:lnTo>
                    <a:pt x="1711" y="698"/>
                  </a:lnTo>
                  <a:lnTo>
                    <a:pt x="1711" y="698"/>
                  </a:lnTo>
                  <a:lnTo>
                    <a:pt x="1711" y="698"/>
                  </a:lnTo>
                  <a:lnTo>
                    <a:pt x="1708" y="698"/>
                  </a:lnTo>
                  <a:lnTo>
                    <a:pt x="1708" y="696"/>
                  </a:lnTo>
                  <a:lnTo>
                    <a:pt x="1711" y="696"/>
                  </a:lnTo>
                  <a:lnTo>
                    <a:pt x="1711" y="696"/>
                  </a:lnTo>
                  <a:lnTo>
                    <a:pt x="1713" y="693"/>
                  </a:lnTo>
                  <a:lnTo>
                    <a:pt x="1713" y="693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89"/>
                  </a:lnTo>
                  <a:lnTo>
                    <a:pt x="1711" y="689"/>
                  </a:lnTo>
                  <a:lnTo>
                    <a:pt x="1708" y="689"/>
                  </a:lnTo>
                  <a:lnTo>
                    <a:pt x="1708" y="689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11" y="691"/>
                  </a:lnTo>
                  <a:lnTo>
                    <a:pt x="1711" y="693"/>
                  </a:lnTo>
                  <a:lnTo>
                    <a:pt x="1711" y="693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3" y="689"/>
                  </a:lnTo>
                  <a:lnTo>
                    <a:pt x="1703" y="689"/>
                  </a:lnTo>
                  <a:lnTo>
                    <a:pt x="1703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3" y="686"/>
                  </a:lnTo>
                  <a:lnTo>
                    <a:pt x="1703" y="686"/>
                  </a:lnTo>
                  <a:lnTo>
                    <a:pt x="1701" y="686"/>
                  </a:lnTo>
                  <a:lnTo>
                    <a:pt x="1703" y="686"/>
                  </a:lnTo>
                  <a:lnTo>
                    <a:pt x="1703" y="686"/>
                  </a:lnTo>
                  <a:lnTo>
                    <a:pt x="1706" y="686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6"/>
                  </a:lnTo>
                  <a:lnTo>
                    <a:pt x="1706" y="686"/>
                  </a:lnTo>
                  <a:lnTo>
                    <a:pt x="1708" y="686"/>
                  </a:lnTo>
                  <a:lnTo>
                    <a:pt x="1708" y="686"/>
                  </a:lnTo>
                  <a:lnTo>
                    <a:pt x="1706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699" y="684"/>
                  </a:lnTo>
                  <a:lnTo>
                    <a:pt x="1699" y="684"/>
                  </a:lnTo>
                  <a:lnTo>
                    <a:pt x="1699" y="684"/>
                  </a:lnTo>
                  <a:lnTo>
                    <a:pt x="1696" y="684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4" y="684"/>
                  </a:lnTo>
                  <a:lnTo>
                    <a:pt x="1692" y="684"/>
                  </a:lnTo>
                  <a:lnTo>
                    <a:pt x="1689" y="684"/>
                  </a:lnTo>
                  <a:lnTo>
                    <a:pt x="1689" y="686"/>
                  </a:lnTo>
                  <a:lnTo>
                    <a:pt x="1689" y="689"/>
                  </a:lnTo>
                  <a:lnTo>
                    <a:pt x="1689" y="689"/>
                  </a:lnTo>
                  <a:lnTo>
                    <a:pt x="1689" y="689"/>
                  </a:lnTo>
                  <a:lnTo>
                    <a:pt x="1687" y="689"/>
                  </a:lnTo>
                  <a:lnTo>
                    <a:pt x="1687" y="689"/>
                  </a:lnTo>
                  <a:lnTo>
                    <a:pt x="1687" y="686"/>
                  </a:lnTo>
                  <a:lnTo>
                    <a:pt x="1689" y="686"/>
                  </a:lnTo>
                  <a:lnTo>
                    <a:pt x="1689" y="686"/>
                  </a:lnTo>
                  <a:lnTo>
                    <a:pt x="1689" y="684"/>
                  </a:lnTo>
                  <a:lnTo>
                    <a:pt x="1689" y="684"/>
                  </a:lnTo>
                  <a:lnTo>
                    <a:pt x="1692" y="682"/>
                  </a:lnTo>
                  <a:lnTo>
                    <a:pt x="1692" y="682"/>
                  </a:lnTo>
                  <a:lnTo>
                    <a:pt x="1692" y="679"/>
                  </a:lnTo>
                  <a:lnTo>
                    <a:pt x="1692" y="679"/>
                  </a:lnTo>
                  <a:lnTo>
                    <a:pt x="1689" y="679"/>
                  </a:lnTo>
                  <a:lnTo>
                    <a:pt x="1689" y="677"/>
                  </a:lnTo>
                  <a:lnTo>
                    <a:pt x="1687" y="677"/>
                  </a:lnTo>
                  <a:lnTo>
                    <a:pt x="1687" y="677"/>
                  </a:lnTo>
                  <a:lnTo>
                    <a:pt x="1687" y="677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9" y="677"/>
                  </a:lnTo>
                  <a:lnTo>
                    <a:pt x="1692" y="677"/>
                  </a:lnTo>
                  <a:lnTo>
                    <a:pt x="1692" y="679"/>
                  </a:lnTo>
                  <a:lnTo>
                    <a:pt x="1694" y="679"/>
                  </a:lnTo>
                  <a:lnTo>
                    <a:pt x="1694" y="679"/>
                  </a:lnTo>
                  <a:lnTo>
                    <a:pt x="1696" y="679"/>
                  </a:lnTo>
                  <a:lnTo>
                    <a:pt x="1696" y="679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701" y="682"/>
                  </a:lnTo>
                  <a:lnTo>
                    <a:pt x="1701" y="682"/>
                  </a:lnTo>
                  <a:lnTo>
                    <a:pt x="1701" y="682"/>
                  </a:lnTo>
                  <a:lnTo>
                    <a:pt x="1696" y="675"/>
                  </a:lnTo>
                  <a:lnTo>
                    <a:pt x="1699" y="675"/>
                  </a:lnTo>
                  <a:lnTo>
                    <a:pt x="1699" y="675"/>
                  </a:lnTo>
                  <a:lnTo>
                    <a:pt x="1701" y="677"/>
                  </a:lnTo>
                  <a:lnTo>
                    <a:pt x="1703" y="679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6" y="679"/>
                  </a:lnTo>
                  <a:lnTo>
                    <a:pt x="1706" y="682"/>
                  </a:lnTo>
                  <a:lnTo>
                    <a:pt x="1706" y="684"/>
                  </a:lnTo>
                  <a:lnTo>
                    <a:pt x="1708" y="684"/>
                  </a:lnTo>
                  <a:lnTo>
                    <a:pt x="1708" y="684"/>
                  </a:lnTo>
                  <a:lnTo>
                    <a:pt x="1711" y="684"/>
                  </a:lnTo>
                  <a:lnTo>
                    <a:pt x="1713" y="682"/>
                  </a:lnTo>
                  <a:lnTo>
                    <a:pt x="1713" y="682"/>
                  </a:lnTo>
                  <a:lnTo>
                    <a:pt x="1713" y="684"/>
                  </a:lnTo>
                  <a:lnTo>
                    <a:pt x="1713" y="684"/>
                  </a:lnTo>
                  <a:lnTo>
                    <a:pt x="1711" y="684"/>
                  </a:lnTo>
                  <a:lnTo>
                    <a:pt x="1711" y="684"/>
                  </a:lnTo>
                  <a:lnTo>
                    <a:pt x="1715" y="686"/>
                  </a:lnTo>
                  <a:lnTo>
                    <a:pt x="1715" y="686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2"/>
                  </a:lnTo>
                  <a:lnTo>
                    <a:pt x="1718" y="682"/>
                  </a:lnTo>
                  <a:lnTo>
                    <a:pt x="1718" y="679"/>
                  </a:lnTo>
                  <a:lnTo>
                    <a:pt x="1718" y="679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15" y="677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15" y="675"/>
                  </a:lnTo>
                  <a:lnTo>
                    <a:pt x="1715" y="675"/>
                  </a:lnTo>
                  <a:lnTo>
                    <a:pt x="1713" y="677"/>
                  </a:lnTo>
                  <a:lnTo>
                    <a:pt x="1713" y="677"/>
                  </a:lnTo>
                  <a:lnTo>
                    <a:pt x="1715" y="675"/>
                  </a:lnTo>
                  <a:lnTo>
                    <a:pt x="1715" y="675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20" y="677"/>
                  </a:lnTo>
                  <a:lnTo>
                    <a:pt x="1720" y="677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2" y="677"/>
                  </a:lnTo>
                  <a:lnTo>
                    <a:pt x="1722" y="675"/>
                  </a:lnTo>
                  <a:lnTo>
                    <a:pt x="1722" y="675"/>
                  </a:lnTo>
                  <a:lnTo>
                    <a:pt x="1720" y="675"/>
                  </a:lnTo>
                  <a:lnTo>
                    <a:pt x="1720" y="675"/>
                  </a:lnTo>
                  <a:lnTo>
                    <a:pt x="1722" y="675"/>
                  </a:lnTo>
                  <a:lnTo>
                    <a:pt x="1727" y="675"/>
                  </a:lnTo>
                  <a:lnTo>
                    <a:pt x="1727" y="675"/>
                  </a:lnTo>
                  <a:lnTo>
                    <a:pt x="1727" y="675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0" y="682"/>
                  </a:lnTo>
                  <a:lnTo>
                    <a:pt x="1720" y="682"/>
                  </a:lnTo>
                  <a:lnTo>
                    <a:pt x="1720" y="682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9"/>
                  </a:lnTo>
                  <a:lnTo>
                    <a:pt x="1725" y="689"/>
                  </a:lnTo>
                  <a:lnTo>
                    <a:pt x="1725" y="689"/>
                  </a:lnTo>
                  <a:lnTo>
                    <a:pt x="1727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3"/>
                  </a:lnTo>
                  <a:lnTo>
                    <a:pt x="1729" y="693"/>
                  </a:lnTo>
                  <a:lnTo>
                    <a:pt x="1729" y="693"/>
                  </a:lnTo>
                  <a:lnTo>
                    <a:pt x="1729" y="696"/>
                  </a:lnTo>
                  <a:lnTo>
                    <a:pt x="1729" y="696"/>
                  </a:lnTo>
                  <a:lnTo>
                    <a:pt x="1732" y="696"/>
                  </a:lnTo>
                  <a:lnTo>
                    <a:pt x="1732" y="698"/>
                  </a:lnTo>
                  <a:lnTo>
                    <a:pt x="1732" y="698"/>
                  </a:lnTo>
                  <a:lnTo>
                    <a:pt x="1732" y="698"/>
                  </a:lnTo>
                  <a:lnTo>
                    <a:pt x="1732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32" y="701"/>
                  </a:lnTo>
                  <a:lnTo>
                    <a:pt x="1732" y="701"/>
                  </a:lnTo>
                  <a:lnTo>
                    <a:pt x="1732" y="703"/>
                  </a:lnTo>
                  <a:lnTo>
                    <a:pt x="1732" y="705"/>
                  </a:lnTo>
                  <a:lnTo>
                    <a:pt x="1732" y="705"/>
                  </a:lnTo>
                  <a:lnTo>
                    <a:pt x="1732" y="705"/>
                  </a:lnTo>
                  <a:lnTo>
                    <a:pt x="1739" y="703"/>
                  </a:lnTo>
                  <a:lnTo>
                    <a:pt x="1739" y="701"/>
                  </a:lnTo>
                  <a:lnTo>
                    <a:pt x="1739" y="701"/>
                  </a:lnTo>
                  <a:lnTo>
                    <a:pt x="1741" y="701"/>
                  </a:lnTo>
                  <a:lnTo>
                    <a:pt x="1741" y="701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1"/>
                  </a:lnTo>
                  <a:lnTo>
                    <a:pt x="1744" y="701"/>
                  </a:lnTo>
                  <a:lnTo>
                    <a:pt x="1744" y="698"/>
                  </a:lnTo>
                  <a:lnTo>
                    <a:pt x="1744" y="698"/>
                  </a:lnTo>
                  <a:lnTo>
                    <a:pt x="1741" y="698"/>
                  </a:lnTo>
                  <a:lnTo>
                    <a:pt x="1741" y="696"/>
                  </a:lnTo>
                  <a:lnTo>
                    <a:pt x="1741" y="696"/>
                  </a:lnTo>
                  <a:lnTo>
                    <a:pt x="1744" y="696"/>
                  </a:lnTo>
                  <a:lnTo>
                    <a:pt x="1744" y="698"/>
                  </a:lnTo>
                  <a:lnTo>
                    <a:pt x="1744" y="698"/>
                  </a:lnTo>
                  <a:lnTo>
                    <a:pt x="1746" y="701"/>
                  </a:lnTo>
                  <a:lnTo>
                    <a:pt x="1746" y="701"/>
                  </a:lnTo>
                  <a:lnTo>
                    <a:pt x="1746" y="703"/>
                  </a:lnTo>
                  <a:lnTo>
                    <a:pt x="1748" y="705"/>
                  </a:lnTo>
                  <a:lnTo>
                    <a:pt x="1751" y="708"/>
                  </a:lnTo>
                  <a:lnTo>
                    <a:pt x="1751" y="708"/>
                  </a:lnTo>
                  <a:lnTo>
                    <a:pt x="1755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1"/>
                  </a:lnTo>
                  <a:lnTo>
                    <a:pt x="1758" y="701"/>
                  </a:lnTo>
                  <a:lnTo>
                    <a:pt x="1755" y="696"/>
                  </a:lnTo>
                  <a:lnTo>
                    <a:pt x="1753" y="693"/>
                  </a:lnTo>
                  <a:lnTo>
                    <a:pt x="1753" y="693"/>
                  </a:lnTo>
                  <a:lnTo>
                    <a:pt x="1753" y="693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1" y="691"/>
                  </a:lnTo>
                  <a:lnTo>
                    <a:pt x="1751" y="689"/>
                  </a:lnTo>
                  <a:lnTo>
                    <a:pt x="1748" y="686"/>
                  </a:lnTo>
                  <a:lnTo>
                    <a:pt x="1748" y="686"/>
                  </a:lnTo>
                  <a:lnTo>
                    <a:pt x="1748" y="686"/>
                  </a:lnTo>
                  <a:lnTo>
                    <a:pt x="1748" y="684"/>
                  </a:lnTo>
                  <a:lnTo>
                    <a:pt x="1748" y="684"/>
                  </a:lnTo>
                  <a:lnTo>
                    <a:pt x="1748" y="684"/>
                  </a:lnTo>
                  <a:lnTo>
                    <a:pt x="1746" y="679"/>
                  </a:lnTo>
                  <a:lnTo>
                    <a:pt x="1746" y="679"/>
                  </a:lnTo>
                  <a:lnTo>
                    <a:pt x="1746" y="679"/>
                  </a:lnTo>
                  <a:lnTo>
                    <a:pt x="1746" y="677"/>
                  </a:lnTo>
                  <a:lnTo>
                    <a:pt x="1741" y="675"/>
                  </a:lnTo>
                  <a:lnTo>
                    <a:pt x="1741" y="672"/>
                  </a:lnTo>
                  <a:lnTo>
                    <a:pt x="1741" y="672"/>
                  </a:lnTo>
                  <a:lnTo>
                    <a:pt x="1741" y="670"/>
                  </a:lnTo>
                  <a:lnTo>
                    <a:pt x="1741" y="670"/>
                  </a:lnTo>
                  <a:lnTo>
                    <a:pt x="1739" y="670"/>
                  </a:lnTo>
                  <a:lnTo>
                    <a:pt x="1739" y="670"/>
                  </a:lnTo>
                  <a:lnTo>
                    <a:pt x="1739" y="670"/>
                  </a:lnTo>
                  <a:lnTo>
                    <a:pt x="1737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3"/>
                  </a:lnTo>
                  <a:lnTo>
                    <a:pt x="1737" y="663"/>
                  </a:lnTo>
                  <a:lnTo>
                    <a:pt x="1737" y="663"/>
                  </a:lnTo>
                  <a:lnTo>
                    <a:pt x="1737" y="660"/>
                  </a:lnTo>
                  <a:lnTo>
                    <a:pt x="1737" y="660"/>
                  </a:lnTo>
                  <a:lnTo>
                    <a:pt x="1734" y="660"/>
                  </a:lnTo>
                  <a:lnTo>
                    <a:pt x="1734" y="658"/>
                  </a:lnTo>
                  <a:lnTo>
                    <a:pt x="1734" y="658"/>
                  </a:lnTo>
                  <a:lnTo>
                    <a:pt x="1732" y="658"/>
                  </a:lnTo>
                  <a:lnTo>
                    <a:pt x="1732" y="656"/>
                  </a:lnTo>
                  <a:lnTo>
                    <a:pt x="1732" y="656"/>
                  </a:lnTo>
                  <a:lnTo>
                    <a:pt x="1729" y="653"/>
                  </a:lnTo>
                  <a:lnTo>
                    <a:pt x="1727" y="653"/>
                  </a:lnTo>
                  <a:lnTo>
                    <a:pt x="1729" y="653"/>
                  </a:lnTo>
                  <a:lnTo>
                    <a:pt x="1729" y="653"/>
                  </a:lnTo>
                  <a:lnTo>
                    <a:pt x="1732" y="653"/>
                  </a:lnTo>
                  <a:lnTo>
                    <a:pt x="1734" y="656"/>
                  </a:lnTo>
                  <a:lnTo>
                    <a:pt x="1734" y="656"/>
                  </a:lnTo>
                  <a:lnTo>
                    <a:pt x="1734" y="658"/>
                  </a:lnTo>
                  <a:lnTo>
                    <a:pt x="1734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60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29" y="648"/>
                  </a:lnTo>
                  <a:lnTo>
                    <a:pt x="1729" y="648"/>
                  </a:lnTo>
                  <a:lnTo>
                    <a:pt x="1727" y="648"/>
                  </a:lnTo>
                  <a:lnTo>
                    <a:pt x="1727" y="648"/>
                  </a:lnTo>
                  <a:lnTo>
                    <a:pt x="1727" y="648"/>
                  </a:lnTo>
                  <a:lnTo>
                    <a:pt x="1729" y="648"/>
                  </a:lnTo>
                  <a:lnTo>
                    <a:pt x="1729" y="648"/>
                  </a:lnTo>
                  <a:lnTo>
                    <a:pt x="1732" y="648"/>
                  </a:lnTo>
                  <a:lnTo>
                    <a:pt x="1732" y="646"/>
                  </a:lnTo>
                  <a:lnTo>
                    <a:pt x="1729" y="644"/>
                  </a:lnTo>
                  <a:lnTo>
                    <a:pt x="1729" y="639"/>
                  </a:lnTo>
                  <a:lnTo>
                    <a:pt x="1729" y="637"/>
                  </a:lnTo>
                  <a:lnTo>
                    <a:pt x="1732" y="639"/>
                  </a:lnTo>
                  <a:lnTo>
                    <a:pt x="1732" y="641"/>
                  </a:lnTo>
                  <a:lnTo>
                    <a:pt x="1732" y="646"/>
                  </a:lnTo>
                  <a:lnTo>
                    <a:pt x="1732" y="648"/>
                  </a:lnTo>
                  <a:lnTo>
                    <a:pt x="1734" y="651"/>
                  </a:lnTo>
                  <a:lnTo>
                    <a:pt x="1737" y="653"/>
                  </a:lnTo>
                  <a:lnTo>
                    <a:pt x="1737" y="653"/>
                  </a:lnTo>
                  <a:lnTo>
                    <a:pt x="1739" y="656"/>
                  </a:lnTo>
                  <a:lnTo>
                    <a:pt x="1739" y="658"/>
                  </a:lnTo>
                  <a:lnTo>
                    <a:pt x="1739" y="658"/>
                  </a:lnTo>
                  <a:lnTo>
                    <a:pt x="1741" y="660"/>
                  </a:lnTo>
                  <a:lnTo>
                    <a:pt x="1741" y="660"/>
                  </a:lnTo>
                  <a:lnTo>
                    <a:pt x="1741" y="663"/>
                  </a:lnTo>
                  <a:lnTo>
                    <a:pt x="1741" y="663"/>
                  </a:lnTo>
                  <a:lnTo>
                    <a:pt x="1744" y="663"/>
                  </a:lnTo>
                  <a:lnTo>
                    <a:pt x="1744" y="663"/>
                  </a:lnTo>
                  <a:lnTo>
                    <a:pt x="1744" y="665"/>
                  </a:lnTo>
                  <a:lnTo>
                    <a:pt x="1744" y="667"/>
                  </a:lnTo>
                  <a:lnTo>
                    <a:pt x="1746" y="667"/>
                  </a:lnTo>
                  <a:lnTo>
                    <a:pt x="1746" y="667"/>
                  </a:lnTo>
                  <a:lnTo>
                    <a:pt x="1746" y="670"/>
                  </a:lnTo>
                  <a:lnTo>
                    <a:pt x="1746" y="672"/>
                  </a:lnTo>
                  <a:lnTo>
                    <a:pt x="1746" y="672"/>
                  </a:lnTo>
                  <a:lnTo>
                    <a:pt x="1746" y="672"/>
                  </a:lnTo>
                  <a:lnTo>
                    <a:pt x="1748" y="675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2"/>
                  </a:lnTo>
                  <a:lnTo>
                    <a:pt x="1751" y="672"/>
                  </a:lnTo>
                  <a:lnTo>
                    <a:pt x="1751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5"/>
                  </a:lnTo>
                  <a:lnTo>
                    <a:pt x="1755" y="675"/>
                  </a:lnTo>
                  <a:lnTo>
                    <a:pt x="1755" y="677"/>
                  </a:lnTo>
                  <a:lnTo>
                    <a:pt x="1755" y="679"/>
                  </a:lnTo>
                  <a:lnTo>
                    <a:pt x="1755" y="679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5" y="679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3" y="679"/>
                  </a:lnTo>
                  <a:lnTo>
                    <a:pt x="1755" y="682"/>
                  </a:lnTo>
                  <a:lnTo>
                    <a:pt x="1755" y="684"/>
                  </a:lnTo>
                  <a:lnTo>
                    <a:pt x="1758" y="686"/>
                  </a:lnTo>
                  <a:lnTo>
                    <a:pt x="1760" y="686"/>
                  </a:lnTo>
                  <a:lnTo>
                    <a:pt x="1760" y="686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5" y="691"/>
                  </a:lnTo>
                  <a:lnTo>
                    <a:pt x="1765" y="693"/>
                  </a:lnTo>
                  <a:lnTo>
                    <a:pt x="1765" y="693"/>
                  </a:lnTo>
                  <a:lnTo>
                    <a:pt x="1765" y="696"/>
                  </a:lnTo>
                  <a:lnTo>
                    <a:pt x="1767" y="696"/>
                  </a:lnTo>
                  <a:lnTo>
                    <a:pt x="1767" y="696"/>
                  </a:lnTo>
                  <a:lnTo>
                    <a:pt x="1767" y="696"/>
                  </a:lnTo>
                  <a:lnTo>
                    <a:pt x="1770" y="693"/>
                  </a:lnTo>
                  <a:lnTo>
                    <a:pt x="1770" y="693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4" y="696"/>
                  </a:lnTo>
                  <a:lnTo>
                    <a:pt x="1774" y="696"/>
                  </a:lnTo>
                  <a:lnTo>
                    <a:pt x="1774" y="696"/>
                  </a:lnTo>
                  <a:lnTo>
                    <a:pt x="1777" y="696"/>
                  </a:lnTo>
                  <a:lnTo>
                    <a:pt x="1777" y="696"/>
                  </a:lnTo>
                  <a:lnTo>
                    <a:pt x="1784" y="701"/>
                  </a:lnTo>
                  <a:lnTo>
                    <a:pt x="1786" y="701"/>
                  </a:lnTo>
                  <a:lnTo>
                    <a:pt x="1786" y="701"/>
                  </a:lnTo>
                  <a:lnTo>
                    <a:pt x="1786" y="701"/>
                  </a:lnTo>
                  <a:lnTo>
                    <a:pt x="1789" y="701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6"/>
                  </a:lnTo>
                  <a:lnTo>
                    <a:pt x="1786" y="696"/>
                  </a:lnTo>
                  <a:lnTo>
                    <a:pt x="1786" y="696"/>
                  </a:lnTo>
                  <a:lnTo>
                    <a:pt x="1786" y="693"/>
                  </a:lnTo>
                  <a:lnTo>
                    <a:pt x="1786" y="693"/>
                  </a:lnTo>
                  <a:lnTo>
                    <a:pt x="1786" y="691"/>
                  </a:lnTo>
                  <a:lnTo>
                    <a:pt x="1789" y="691"/>
                  </a:lnTo>
                  <a:lnTo>
                    <a:pt x="1789" y="689"/>
                  </a:lnTo>
                  <a:lnTo>
                    <a:pt x="1786" y="689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9" y="686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2"/>
                  </a:lnTo>
                  <a:lnTo>
                    <a:pt x="1786" y="682"/>
                  </a:lnTo>
                  <a:lnTo>
                    <a:pt x="1789" y="682"/>
                  </a:lnTo>
                  <a:lnTo>
                    <a:pt x="1789" y="679"/>
                  </a:lnTo>
                  <a:lnTo>
                    <a:pt x="1789" y="679"/>
                  </a:lnTo>
                  <a:lnTo>
                    <a:pt x="1793" y="679"/>
                  </a:lnTo>
                  <a:lnTo>
                    <a:pt x="1793" y="679"/>
                  </a:lnTo>
                  <a:lnTo>
                    <a:pt x="1791" y="679"/>
                  </a:lnTo>
                  <a:lnTo>
                    <a:pt x="1789" y="682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9"/>
                  </a:lnTo>
                  <a:lnTo>
                    <a:pt x="1789" y="689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3"/>
                  </a:lnTo>
                  <a:lnTo>
                    <a:pt x="1791" y="693"/>
                  </a:lnTo>
                  <a:lnTo>
                    <a:pt x="1789" y="693"/>
                  </a:lnTo>
                  <a:lnTo>
                    <a:pt x="1789" y="693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701"/>
                  </a:lnTo>
                  <a:lnTo>
                    <a:pt x="1789" y="701"/>
                  </a:lnTo>
                  <a:lnTo>
                    <a:pt x="1791" y="701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3" y="703"/>
                  </a:lnTo>
                  <a:lnTo>
                    <a:pt x="1791" y="705"/>
                  </a:lnTo>
                  <a:lnTo>
                    <a:pt x="1791" y="705"/>
                  </a:lnTo>
                  <a:lnTo>
                    <a:pt x="1791" y="705"/>
                  </a:lnTo>
                  <a:lnTo>
                    <a:pt x="1793" y="705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10"/>
                  </a:lnTo>
                  <a:lnTo>
                    <a:pt x="1796" y="710"/>
                  </a:lnTo>
                  <a:lnTo>
                    <a:pt x="1796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800" y="710"/>
                  </a:lnTo>
                  <a:lnTo>
                    <a:pt x="1800" y="710"/>
                  </a:lnTo>
                  <a:lnTo>
                    <a:pt x="1800" y="708"/>
                  </a:lnTo>
                  <a:lnTo>
                    <a:pt x="1800" y="708"/>
                  </a:lnTo>
                  <a:lnTo>
                    <a:pt x="1800" y="705"/>
                  </a:lnTo>
                  <a:lnTo>
                    <a:pt x="1800" y="703"/>
                  </a:lnTo>
                  <a:lnTo>
                    <a:pt x="1800" y="701"/>
                  </a:lnTo>
                  <a:lnTo>
                    <a:pt x="1800" y="701"/>
                  </a:lnTo>
                  <a:lnTo>
                    <a:pt x="1800" y="701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3"/>
                  </a:lnTo>
                  <a:lnTo>
                    <a:pt x="1803" y="703"/>
                  </a:lnTo>
                  <a:lnTo>
                    <a:pt x="1803" y="705"/>
                  </a:lnTo>
                  <a:lnTo>
                    <a:pt x="1803" y="705"/>
                  </a:lnTo>
                  <a:lnTo>
                    <a:pt x="1803" y="708"/>
                  </a:lnTo>
                  <a:lnTo>
                    <a:pt x="1805" y="705"/>
                  </a:lnTo>
                  <a:lnTo>
                    <a:pt x="1805" y="708"/>
                  </a:lnTo>
                  <a:lnTo>
                    <a:pt x="1805" y="708"/>
                  </a:lnTo>
                  <a:lnTo>
                    <a:pt x="1805" y="708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0" y="712"/>
                  </a:lnTo>
                  <a:lnTo>
                    <a:pt x="1803" y="712"/>
                  </a:lnTo>
                  <a:lnTo>
                    <a:pt x="1803" y="712"/>
                  </a:lnTo>
                  <a:lnTo>
                    <a:pt x="1803" y="715"/>
                  </a:lnTo>
                  <a:lnTo>
                    <a:pt x="1803" y="715"/>
                  </a:lnTo>
                  <a:lnTo>
                    <a:pt x="1803" y="715"/>
                  </a:lnTo>
                  <a:lnTo>
                    <a:pt x="1805" y="717"/>
                  </a:lnTo>
                  <a:lnTo>
                    <a:pt x="1808" y="719"/>
                  </a:lnTo>
                  <a:lnTo>
                    <a:pt x="1810" y="719"/>
                  </a:lnTo>
                  <a:lnTo>
                    <a:pt x="1810" y="719"/>
                  </a:lnTo>
                  <a:lnTo>
                    <a:pt x="1810" y="717"/>
                  </a:lnTo>
                  <a:lnTo>
                    <a:pt x="1810" y="717"/>
                  </a:lnTo>
                  <a:lnTo>
                    <a:pt x="1810" y="715"/>
                  </a:lnTo>
                  <a:lnTo>
                    <a:pt x="1810" y="712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2"/>
                  </a:lnTo>
                  <a:lnTo>
                    <a:pt x="1810" y="712"/>
                  </a:lnTo>
                  <a:lnTo>
                    <a:pt x="1810" y="712"/>
                  </a:lnTo>
                  <a:lnTo>
                    <a:pt x="1810" y="710"/>
                  </a:lnTo>
                  <a:lnTo>
                    <a:pt x="1810" y="710"/>
                  </a:lnTo>
                  <a:lnTo>
                    <a:pt x="1822" y="708"/>
                  </a:lnTo>
                  <a:lnTo>
                    <a:pt x="1822" y="710"/>
                  </a:lnTo>
                  <a:lnTo>
                    <a:pt x="1824" y="710"/>
                  </a:lnTo>
                  <a:lnTo>
                    <a:pt x="1824" y="710"/>
                  </a:lnTo>
                  <a:lnTo>
                    <a:pt x="1824" y="710"/>
                  </a:lnTo>
                  <a:lnTo>
                    <a:pt x="1822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7" y="710"/>
                  </a:lnTo>
                  <a:lnTo>
                    <a:pt x="1815" y="710"/>
                  </a:lnTo>
                  <a:lnTo>
                    <a:pt x="1815" y="710"/>
                  </a:lnTo>
                  <a:lnTo>
                    <a:pt x="1812" y="710"/>
                  </a:lnTo>
                  <a:lnTo>
                    <a:pt x="1812" y="710"/>
                  </a:lnTo>
                  <a:lnTo>
                    <a:pt x="1810" y="710"/>
                  </a:lnTo>
                  <a:lnTo>
                    <a:pt x="1810" y="712"/>
                  </a:lnTo>
                  <a:lnTo>
                    <a:pt x="1812" y="717"/>
                  </a:lnTo>
                  <a:lnTo>
                    <a:pt x="1815" y="719"/>
                  </a:lnTo>
                  <a:lnTo>
                    <a:pt x="1815" y="719"/>
                  </a:lnTo>
                  <a:lnTo>
                    <a:pt x="1815" y="722"/>
                  </a:lnTo>
                  <a:lnTo>
                    <a:pt x="1817" y="722"/>
                  </a:lnTo>
                  <a:lnTo>
                    <a:pt x="1819" y="722"/>
                  </a:lnTo>
                  <a:lnTo>
                    <a:pt x="1819" y="722"/>
                  </a:lnTo>
                  <a:lnTo>
                    <a:pt x="1822" y="722"/>
                  </a:lnTo>
                  <a:lnTo>
                    <a:pt x="1824" y="724"/>
                  </a:lnTo>
                  <a:lnTo>
                    <a:pt x="1826" y="724"/>
                  </a:lnTo>
                  <a:lnTo>
                    <a:pt x="1826" y="724"/>
                  </a:lnTo>
                  <a:lnTo>
                    <a:pt x="1826" y="724"/>
                  </a:lnTo>
                  <a:lnTo>
                    <a:pt x="1829" y="724"/>
                  </a:lnTo>
                  <a:lnTo>
                    <a:pt x="1829" y="724"/>
                  </a:lnTo>
                  <a:lnTo>
                    <a:pt x="1829" y="724"/>
                  </a:lnTo>
                  <a:lnTo>
                    <a:pt x="1829" y="727"/>
                  </a:lnTo>
                  <a:lnTo>
                    <a:pt x="1831" y="727"/>
                  </a:lnTo>
                  <a:lnTo>
                    <a:pt x="1831" y="729"/>
                  </a:lnTo>
                  <a:lnTo>
                    <a:pt x="1834" y="729"/>
                  </a:lnTo>
                  <a:lnTo>
                    <a:pt x="1836" y="729"/>
                  </a:lnTo>
                  <a:lnTo>
                    <a:pt x="1836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1" y="729"/>
                  </a:lnTo>
                  <a:lnTo>
                    <a:pt x="1831" y="727"/>
                  </a:lnTo>
                  <a:lnTo>
                    <a:pt x="1831" y="727"/>
                  </a:lnTo>
                  <a:lnTo>
                    <a:pt x="1829" y="727"/>
                  </a:lnTo>
                  <a:lnTo>
                    <a:pt x="1829" y="727"/>
                  </a:lnTo>
                  <a:lnTo>
                    <a:pt x="1826" y="727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7" y="724"/>
                  </a:lnTo>
                  <a:lnTo>
                    <a:pt x="1815" y="724"/>
                  </a:lnTo>
                  <a:lnTo>
                    <a:pt x="1815" y="724"/>
                  </a:lnTo>
                  <a:lnTo>
                    <a:pt x="1815" y="724"/>
                  </a:lnTo>
                  <a:lnTo>
                    <a:pt x="1815" y="722"/>
                  </a:lnTo>
                  <a:lnTo>
                    <a:pt x="1815" y="722"/>
                  </a:lnTo>
                  <a:lnTo>
                    <a:pt x="1815" y="722"/>
                  </a:lnTo>
                  <a:lnTo>
                    <a:pt x="1815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9"/>
                  </a:lnTo>
                  <a:lnTo>
                    <a:pt x="1812" y="729"/>
                  </a:lnTo>
                  <a:lnTo>
                    <a:pt x="1812" y="729"/>
                  </a:lnTo>
                  <a:lnTo>
                    <a:pt x="1815" y="731"/>
                  </a:lnTo>
                  <a:lnTo>
                    <a:pt x="1815" y="731"/>
                  </a:lnTo>
                  <a:lnTo>
                    <a:pt x="1817" y="731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22" y="729"/>
                  </a:lnTo>
                  <a:lnTo>
                    <a:pt x="1824" y="727"/>
                  </a:lnTo>
                  <a:lnTo>
                    <a:pt x="1824" y="727"/>
                  </a:lnTo>
                  <a:lnTo>
                    <a:pt x="1824" y="729"/>
                  </a:lnTo>
                  <a:lnTo>
                    <a:pt x="1822" y="729"/>
                  </a:lnTo>
                  <a:lnTo>
                    <a:pt x="1819" y="731"/>
                  </a:lnTo>
                  <a:lnTo>
                    <a:pt x="1819" y="731"/>
                  </a:lnTo>
                  <a:lnTo>
                    <a:pt x="1819" y="734"/>
                  </a:lnTo>
                  <a:lnTo>
                    <a:pt x="1819" y="734"/>
                  </a:lnTo>
                  <a:lnTo>
                    <a:pt x="1819" y="736"/>
                  </a:lnTo>
                  <a:lnTo>
                    <a:pt x="1819" y="736"/>
                  </a:lnTo>
                  <a:lnTo>
                    <a:pt x="1822" y="738"/>
                  </a:lnTo>
                  <a:lnTo>
                    <a:pt x="1822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8"/>
                  </a:lnTo>
                  <a:lnTo>
                    <a:pt x="1826" y="738"/>
                  </a:lnTo>
                  <a:lnTo>
                    <a:pt x="1826" y="738"/>
                  </a:lnTo>
                  <a:lnTo>
                    <a:pt x="1824" y="738"/>
                  </a:lnTo>
                  <a:lnTo>
                    <a:pt x="1824" y="741"/>
                  </a:lnTo>
                  <a:lnTo>
                    <a:pt x="1824" y="741"/>
                  </a:lnTo>
                  <a:lnTo>
                    <a:pt x="1824" y="741"/>
                  </a:lnTo>
                  <a:lnTo>
                    <a:pt x="1826" y="743"/>
                  </a:lnTo>
                  <a:lnTo>
                    <a:pt x="1826" y="743"/>
                  </a:lnTo>
                  <a:lnTo>
                    <a:pt x="1829" y="741"/>
                  </a:lnTo>
                  <a:lnTo>
                    <a:pt x="1831" y="741"/>
                  </a:lnTo>
                  <a:lnTo>
                    <a:pt x="1831" y="743"/>
                  </a:lnTo>
                  <a:lnTo>
                    <a:pt x="1831" y="743"/>
                  </a:lnTo>
                  <a:lnTo>
                    <a:pt x="1831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41"/>
                  </a:lnTo>
                  <a:lnTo>
                    <a:pt x="1836" y="741"/>
                  </a:lnTo>
                  <a:lnTo>
                    <a:pt x="1836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4" y="743"/>
                  </a:lnTo>
                  <a:lnTo>
                    <a:pt x="1834" y="743"/>
                  </a:lnTo>
                  <a:lnTo>
                    <a:pt x="1831" y="746"/>
                  </a:lnTo>
                  <a:lnTo>
                    <a:pt x="1826" y="746"/>
                  </a:lnTo>
                  <a:lnTo>
                    <a:pt x="1824" y="746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50"/>
                  </a:lnTo>
                  <a:lnTo>
                    <a:pt x="1826" y="750"/>
                  </a:lnTo>
                  <a:lnTo>
                    <a:pt x="1824" y="750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6" y="753"/>
                  </a:lnTo>
                  <a:lnTo>
                    <a:pt x="1826" y="753"/>
                  </a:lnTo>
                  <a:lnTo>
                    <a:pt x="1826" y="753"/>
                  </a:lnTo>
                  <a:lnTo>
                    <a:pt x="1829" y="755"/>
                  </a:lnTo>
                  <a:lnTo>
                    <a:pt x="1829" y="755"/>
                  </a:lnTo>
                  <a:lnTo>
                    <a:pt x="1829" y="755"/>
                  </a:lnTo>
                  <a:lnTo>
                    <a:pt x="1831" y="755"/>
                  </a:lnTo>
                  <a:lnTo>
                    <a:pt x="1834" y="755"/>
                  </a:lnTo>
                  <a:lnTo>
                    <a:pt x="1834" y="755"/>
                  </a:lnTo>
                  <a:lnTo>
                    <a:pt x="1834" y="755"/>
                  </a:lnTo>
                  <a:lnTo>
                    <a:pt x="1834" y="753"/>
                  </a:lnTo>
                  <a:lnTo>
                    <a:pt x="1834" y="750"/>
                  </a:lnTo>
                  <a:lnTo>
                    <a:pt x="1834" y="750"/>
                  </a:lnTo>
                  <a:lnTo>
                    <a:pt x="1834" y="750"/>
                  </a:lnTo>
                  <a:lnTo>
                    <a:pt x="1836" y="750"/>
                  </a:lnTo>
                  <a:lnTo>
                    <a:pt x="1836" y="750"/>
                  </a:lnTo>
                  <a:lnTo>
                    <a:pt x="1836" y="753"/>
                  </a:lnTo>
                  <a:lnTo>
                    <a:pt x="1836" y="753"/>
                  </a:lnTo>
                  <a:lnTo>
                    <a:pt x="1836" y="753"/>
                  </a:lnTo>
                  <a:lnTo>
                    <a:pt x="1836" y="750"/>
                  </a:lnTo>
                  <a:lnTo>
                    <a:pt x="1836" y="753"/>
                  </a:lnTo>
                  <a:lnTo>
                    <a:pt x="1836" y="750"/>
                  </a:lnTo>
                  <a:lnTo>
                    <a:pt x="1838" y="750"/>
                  </a:lnTo>
                  <a:lnTo>
                    <a:pt x="1838" y="750"/>
                  </a:lnTo>
                  <a:lnTo>
                    <a:pt x="1838" y="750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3" y="755"/>
                  </a:lnTo>
                  <a:lnTo>
                    <a:pt x="1843" y="755"/>
                  </a:lnTo>
                  <a:lnTo>
                    <a:pt x="1845" y="755"/>
                  </a:lnTo>
                  <a:lnTo>
                    <a:pt x="1845" y="755"/>
                  </a:lnTo>
                  <a:lnTo>
                    <a:pt x="1845" y="755"/>
                  </a:lnTo>
                  <a:lnTo>
                    <a:pt x="1848" y="755"/>
                  </a:lnTo>
                  <a:lnTo>
                    <a:pt x="1848" y="755"/>
                  </a:lnTo>
                  <a:lnTo>
                    <a:pt x="1848" y="755"/>
                  </a:lnTo>
                  <a:lnTo>
                    <a:pt x="1848" y="753"/>
                  </a:lnTo>
                  <a:lnTo>
                    <a:pt x="1848" y="753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3"/>
                  </a:lnTo>
                  <a:lnTo>
                    <a:pt x="1850" y="753"/>
                  </a:lnTo>
                  <a:lnTo>
                    <a:pt x="1850" y="753"/>
                  </a:lnTo>
                  <a:lnTo>
                    <a:pt x="1852" y="755"/>
                  </a:lnTo>
                  <a:lnTo>
                    <a:pt x="1852" y="757"/>
                  </a:lnTo>
                  <a:lnTo>
                    <a:pt x="1852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48" y="760"/>
                  </a:lnTo>
                  <a:lnTo>
                    <a:pt x="1848" y="760"/>
                  </a:lnTo>
                  <a:lnTo>
                    <a:pt x="1850" y="760"/>
                  </a:lnTo>
                  <a:lnTo>
                    <a:pt x="1850" y="760"/>
                  </a:lnTo>
                  <a:lnTo>
                    <a:pt x="1850" y="760"/>
                  </a:lnTo>
                  <a:lnTo>
                    <a:pt x="1850" y="762"/>
                  </a:lnTo>
                  <a:lnTo>
                    <a:pt x="1850" y="762"/>
                  </a:lnTo>
                  <a:lnTo>
                    <a:pt x="1850" y="762"/>
                  </a:lnTo>
                  <a:lnTo>
                    <a:pt x="1852" y="762"/>
                  </a:lnTo>
                  <a:lnTo>
                    <a:pt x="1852" y="762"/>
                  </a:lnTo>
                  <a:lnTo>
                    <a:pt x="1855" y="762"/>
                  </a:lnTo>
                  <a:lnTo>
                    <a:pt x="1855" y="764"/>
                  </a:lnTo>
                  <a:lnTo>
                    <a:pt x="1855" y="764"/>
                  </a:lnTo>
                  <a:lnTo>
                    <a:pt x="1855" y="764"/>
                  </a:lnTo>
                  <a:lnTo>
                    <a:pt x="1860" y="767"/>
                  </a:lnTo>
                  <a:lnTo>
                    <a:pt x="1864" y="767"/>
                  </a:lnTo>
                  <a:lnTo>
                    <a:pt x="1864" y="767"/>
                  </a:lnTo>
                  <a:lnTo>
                    <a:pt x="1864" y="767"/>
                  </a:lnTo>
                  <a:lnTo>
                    <a:pt x="1864" y="764"/>
                  </a:lnTo>
                  <a:lnTo>
                    <a:pt x="1864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9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7"/>
                  </a:lnTo>
                  <a:lnTo>
                    <a:pt x="1867" y="767"/>
                  </a:lnTo>
                  <a:lnTo>
                    <a:pt x="1867" y="767"/>
                  </a:lnTo>
                  <a:lnTo>
                    <a:pt x="1864" y="769"/>
                  </a:lnTo>
                  <a:lnTo>
                    <a:pt x="1867" y="769"/>
                  </a:lnTo>
                  <a:lnTo>
                    <a:pt x="1867" y="769"/>
                  </a:lnTo>
                  <a:lnTo>
                    <a:pt x="1867" y="769"/>
                  </a:lnTo>
                  <a:lnTo>
                    <a:pt x="1867" y="772"/>
                  </a:lnTo>
                  <a:lnTo>
                    <a:pt x="1867" y="772"/>
                  </a:lnTo>
                  <a:lnTo>
                    <a:pt x="1867" y="772"/>
                  </a:lnTo>
                  <a:lnTo>
                    <a:pt x="1864" y="772"/>
                  </a:lnTo>
                  <a:lnTo>
                    <a:pt x="1867" y="774"/>
                  </a:lnTo>
                  <a:lnTo>
                    <a:pt x="1867" y="774"/>
                  </a:lnTo>
                  <a:lnTo>
                    <a:pt x="1867" y="774"/>
                  </a:lnTo>
                  <a:lnTo>
                    <a:pt x="1869" y="776"/>
                  </a:lnTo>
                  <a:lnTo>
                    <a:pt x="1869" y="774"/>
                  </a:lnTo>
                  <a:lnTo>
                    <a:pt x="1871" y="774"/>
                  </a:lnTo>
                  <a:lnTo>
                    <a:pt x="1871" y="772"/>
                  </a:lnTo>
                  <a:lnTo>
                    <a:pt x="1874" y="772"/>
                  </a:lnTo>
                  <a:lnTo>
                    <a:pt x="1874" y="774"/>
                  </a:lnTo>
                  <a:lnTo>
                    <a:pt x="1874" y="776"/>
                  </a:lnTo>
                  <a:lnTo>
                    <a:pt x="1874" y="776"/>
                  </a:lnTo>
                  <a:lnTo>
                    <a:pt x="1874" y="779"/>
                  </a:lnTo>
                  <a:lnTo>
                    <a:pt x="1874" y="779"/>
                  </a:lnTo>
                  <a:lnTo>
                    <a:pt x="1874" y="779"/>
                  </a:lnTo>
                  <a:lnTo>
                    <a:pt x="1876" y="779"/>
                  </a:lnTo>
                  <a:lnTo>
                    <a:pt x="1876" y="779"/>
                  </a:lnTo>
                  <a:lnTo>
                    <a:pt x="1878" y="779"/>
                  </a:lnTo>
                  <a:lnTo>
                    <a:pt x="1878" y="781"/>
                  </a:lnTo>
                  <a:lnTo>
                    <a:pt x="1881" y="781"/>
                  </a:lnTo>
                  <a:lnTo>
                    <a:pt x="1881" y="781"/>
                  </a:lnTo>
                  <a:lnTo>
                    <a:pt x="1883" y="786"/>
                  </a:lnTo>
                  <a:lnTo>
                    <a:pt x="1883" y="783"/>
                  </a:lnTo>
                  <a:lnTo>
                    <a:pt x="1883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90" y="786"/>
                  </a:lnTo>
                  <a:lnTo>
                    <a:pt x="1890" y="788"/>
                  </a:lnTo>
                  <a:lnTo>
                    <a:pt x="1893" y="790"/>
                  </a:lnTo>
                  <a:lnTo>
                    <a:pt x="1895" y="790"/>
                  </a:lnTo>
                  <a:lnTo>
                    <a:pt x="1900" y="788"/>
                  </a:lnTo>
                  <a:lnTo>
                    <a:pt x="1902" y="788"/>
                  </a:lnTo>
                  <a:lnTo>
                    <a:pt x="1905" y="788"/>
                  </a:lnTo>
                  <a:lnTo>
                    <a:pt x="1905" y="788"/>
                  </a:lnTo>
                  <a:lnTo>
                    <a:pt x="1905" y="786"/>
                  </a:lnTo>
                  <a:lnTo>
                    <a:pt x="1907" y="786"/>
                  </a:lnTo>
                  <a:lnTo>
                    <a:pt x="1907" y="786"/>
                  </a:lnTo>
                  <a:lnTo>
                    <a:pt x="1907" y="786"/>
                  </a:lnTo>
                  <a:lnTo>
                    <a:pt x="1907" y="788"/>
                  </a:lnTo>
                  <a:lnTo>
                    <a:pt x="1905" y="788"/>
                  </a:lnTo>
                  <a:lnTo>
                    <a:pt x="1905" y="790"/>
                  </a:lnTo>
                  <a:lnTo>
                    <a:pt x="1905" y="790"/>
                  </a:lnTo>
                  <a:lnTo>
                    <a:pt x="1900" y="790"/>
                  </a:lnTo>
                  <a:lnTo>
                    <a:pt x="1897" y="790"/>
                  </a:lnTo>
                  <a:lnTo>
                    <a:pt x="1895" y="793"/>
                  </a:lnTo>
                  <a:lnTo>
                    <a:pt x="1893" y="795"/>
                  </a:lnTo>
                  <a:lnTo>
                    <a:pt x="1893" y="795"/>
                  </a:lnTo>
                  <a:lnTo>
                    <a:pt x="1895" y="800"/>
                  </a:lnTo>
                  <a:lnTo>
                    <a:pt x="1897" y="802"/>
                  </a:lnTo>
                  <a:lnTo>
                    <a:pt x="1897" y="805"/>
                  </a:lnTo>
                  <a:lnTo>
                    <a:pt x="1897" y="805"/>
                  </a:lnTo>
                  <a:lnTo>
                    <a:pt x="1897" y="805"/>
                  </a:lnTo>
                  <a:lnTo>
                    <a:pt x="1897" y="807"/>
                  </a:lnTo>
                  <a:lnTo>
                    <a:pt x="1897" y="807"/>
                  </a:lnTo>
                  <a:lnTo>
                    <a:pt x="1895" y="807"/>
                  </a:lnTo>
                  <a:lnTo>
                    <a:pt x="1895" y="807"/>
                  </a:lnTo>
                  <a:lnTo>
                    <a:pt x="1895" y="809"/>
                  </a:lnTo>
                  <a:lnTo>
                    <a:pt x="1895" y="809"/>
                  </a:lnTo>
                  <a:lnTo>
                    <a:pt x="1895" y="809"/>
                  </a:lnTo>
                  <a:lnTo>
                    <a:pt x="1895" y="812"/>
                  </a:lnTo>
                  <a:lnTo>
                    <a:pt x="1895" y="812"/>
                  </a:lnTo>
                  <a:lnTo>
                    <a:pt x="1895" y="814"/>
                  </a:lnTo>
                  <a:lnTo>
                    <a:pt x="1895" y="814"/>
                  </a:lnTo>
                  <a:lnTo>
                    <a:pt x="1897" y="814"/>
                  </a:lnTo>
                  <a:lnTo>
                    <a:pt x="1897" y="817"/>
                  </a:lnTo>
                  <a:lnTo>
                    <a:pt x="1897" y="817"/>
                  </a:lnTo>
                  <a:lnTo>
                    <a:pt x="1897" y="817"/>
                  </a:lnTo>
                  <a:lnTo>
                    <a:pt x="1895" y="817"/>
                  </a:lnTo>
                  <a:lnTo>
                    <a:pt x="1893" y="817"/>
                  </a:lnTo>
                  <a:lnTo>
                    <a:pt x="1893" y="819"/>
                  </a:lnTo>
                  <a:lnTo>
                    <a:pt x="1893" y="819"/>
                  </a:lnTo>
                  <a:lnTo>
                    <a:pt x="1895" y="821"/>
                  </a:lnTo>
                  <a:lnTo>
                    <a:pt x="1895" y="821"/>
                  </a:lnTo>
                  <a:lnTo>
                    <a:pt x="1895" y="821"/>
                  </a:lnTo>
                  <a:lnTo>
                    <a:pt x="1893" y="821"/>
                  </a:lnTo>
                  <a:lnTo>
                    <a:pt x="1893" y="821"/>
                  </a:lnTo>
                  <a:lnTo>
                    <a:pt x="1890" y="821"/>
                  </a:lnTo>
                  <a:lnTo>
                    <a:pt x="1893" y="821"/>
                  </a:lnTo>
                  <a:lnTo>
                    <a:pt x="1893" y="824"/>
                  </a:lnTo>
                  <a:lnTo>
                    <a:pt x="1893" y="824"/>
                  </a:lnTo>
                  <a:lnTo>
                    <a:pt x="1895" y="824"/>
                  </a:lnTo>
                  <a:lnTo>
                    <a:pt x="1897" y="828"/>
                  </a:lnTo>
                  <a:lnTo>
                    <a:pt x="1897" y="831"/>
                  </a:lnTo>
                  <a:lnTo>
                    <a:pt x="1900" y="831"/>
                  </a:lnTo>
                  <a:lnTo>
                    <a:pt x="1905" y="833"/>
                  </a:lnTo>
                  <a:lnTo>
                    <a:pt x="1907" y="833"/>
                  </a:lnTo>
                  <a:lnTo>
                    <a:pt x="1907" y="833"/>
                  </a:lnTo>
                  <a:lnTo>
                    <a:pt x="1907" y="833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28"/>
                  </a:lnTo>
                  <a:lnTo>
                    <a:pt x="1907" y="828"/>
                  </a:lnTo>
                  <a:lnTo>
                    <a:pt x="1905" y="828"/>
                  </a:lnTo>
                  <a:lnTo>
                    <a:pt x="1905" y="828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2" y="824"/>
                  </a:lnTo>
                  <a:lnTo>
                    <a:pt x="1902" y="824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4"/>
                  </a:lnTo>
                  <a:lnTo>
                    <a:pt x="1907" y="821"/>
                  </a:lnTo>
                  <a:lnTo>
                    <a:pt x="1907" y="819"/>
                  </a:lnTo>
                  <a:lnTo>
                    <a:pt x="1905" y="819"/>
                  </a:lnTo>
                  <a:lnTo>
                    <a:pt x="1907" y="819"/>
                  </a:lnTo>
                  <a:lnTo>
                    <a:pt x="1907" y="819"/>
                  </a:lnTo>
                  <a:lnTo>
                    <a:pt x="1907" y="817"/>
                  </a:lnTo>
                  <a:lnTo>
                    <a:pt x="1907" y="817"/>
                  </a:lnTo>
                  <a:lnTo>
                    <a:pt x="1907" y="814"/>
                  </a:lnTo>
                  <a:lnTo>
                    <a:pt x="1907" y="814"/>
                  </a:lnTo>
                  <a:lnTo>
                    <a:pt x="1907" y="812"/>
                  </a:lnTo>
                  <a:lnTo>
                    <a:pt x="1907" y="812"/>
                  </a:lnTo>
                  <a:lnTo>
                    <a:pt x="1905" y="812"/>
                  </a:lnTo>
                  <a:lnTo>
                    <a:pt x="1902" y="812"/>
                  </a:lnTo>
                  <a:lnTo>
                    <a:pt x="1900" y="812"/>
                  </a:lnTo>
                  <a:lnTo>
                    <a:pt x="1902" y="812"/>
                  </a:lnTo>
                  <a:lnTo>
                    <a:pt x="1902" y="812"/>
                  </a:lnTo>
                  <a:lnTo>
                    <a:pt x="1902" y="812"/>
                  </a:lnTo>
                  <a:lnTo>
                    <a:pt x="1902" y="809"/>
                  </a:lnTo>
                  <a:lnTo>
                    <a:pt x="1902" y="809"/>
                  </a:lnTo>
                  <a:lnTo>
                    <a:pt x="1902" y="809"/>
                  </a:lnTo>
                  <a:lnTo>
                    <a:pt x="1905" y="809"/>
                  </a:lnTo>
                  <a:lnTo>
                    <a:pt x="1905" y="809"/>
                  </a:lnTo>
                  <a:lnTo>
                    <a:pt x="1905" y="809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2"/>
                  </a:lnTo>
                  <a:lnTo>
                    <a:pt x="1909" y="802"/>
                  </a:lnTo>
                  <a:lnTo>
                    <a:pt x="1912" y="800"/>
                  </a:lnTo>
                  <a:lnTo>
                    <a:pt x="1912" y="800"/>
                  </a:lnTo>
                  <a:lnTo>
                    <a:pt x="1912" y="800"/>
                  </a:lnTo>
                  <a:lnTo>
                    <a:pt x="1914" y="798"/>
                  </a:lnTo>
                  <a:lnTo>
                    <a:pt x="1914" y="798"/>
                  </a:lnTo>
                  <a:lnTo>
                    <a:pt x="1914" y="798"/>
                  </a:lnTo>
                  <a:lnTo>
                    <a:pt x="1916" y="800"/>
                  </a:lnTo>
                  <a:lnTo>
                    <a:pt x="1916" y="800"/>
                  </a:lnTo>
                  <a:lnTo>
                    <a:pt x="1916" y="798"/>
                  </a:lnTo>
                  <a:lnTo>
                    <a:pt x="1919" y="798"/>
                  </a:lnTo>
                  <a:lnTo>
                    <a:pt x="1919" y="798"/>
                  </a:lnTo>
                  <a:lnTo>
                    <a:pt x="1921" y="795"/>
                  </a:lnTo>
                  <a:lnTo>
                    <a:pt x="1921" y="793"/>
                  </a:lnTo>
                  <a:lnTo>
                    <a:pt x="1921" y="793"/>
                  </a:lnTo>
                  <a:lnTo>
                    <a:pt x="1921" y="793"/>
                  </a:lnTo>
                  <a:lnTo>
                    <a:pt x="1921" y="790"/>
                  </a:lnTo>
                  <a:lnTo>
                    <a:pt x="1923" y="790"/>
                  </a:lnTo>
                  <a:lnTo>
                    <a:pt x="1923" y="788"/>
                  </a:lnTo>
                  <a:lnTo>
                    <a:pt x="1923" y="788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1" y="793"/>
                  </a:lnTo>
                  <a:lnTo>
                    <a:pt x="1921" y="795"/>
                  </a:lnTo>
                  <a:lnTo>
                    <a:pt x="1921" y="798"/>
                  </a:lnTo>
                  <a:lnTo>
                    <a:pt x="1921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800"/>
                  </a:lnTo>
                  <a:lnTo>
                    <a:pt x="1923" y="800"/>
                  </a:lnTo>
                  <a:lnTo>
                    <a:pt x="1926" y="800"/>
                  </a:lnTo>
                  <a:lnTo>
                    <a:pt x="1928" y="800"/>
                  </a:lnTo>
                  <a:lnTo>
                    <a:pt x="1931" y="802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3" y="805"/>
                  </a:lnTo>
                  <a:lnTo>
                    <a:pt x="1933" y="802"/>
                  </a:lnTo>
                  <a:lnTo>
                    <a:pt x="1933" y="802"/>
                  </a:lnTo>
                  <a:lnTo>
                    <a:pt x="1933" y="802"/>
                  </a:lnTo>
                  <a:lnTo>
                    <a:pt x="1933" y="805"/>
                  </a:lnTo>
                  <a:lnTo>
                    <a:pt x="1933" y="805"/>
                  </a:lnTo>
                  <a:lnTo>
                    <a:pt x="1933" y="805"/>
                  </a:lnTo>
                  <a:lnTo>
                    <a:pt x="1935" y="807"/>
                  </a:lnTo>
                  <a:lnTo>
                    <a:pt x="1935" y="807"/>
                  </a:lnTo>
                  <a:lnTo>
                    <a:pt x="1935" y="807"/>
                  </a:lnTo>
                  <a:lnTo>
                    <a:pt x="1935" y="809"/>
                  </a:lnTo>
                  <a:lnTo>
                    <a:pt x="1938" y="809"/>
                  </a:lnTo>
                  <a:lnTo>
                    <a:pt x="1935" y="809"/>
                  </a:lnTo>
                  <a:lnTo>
                    <a:pt x="1935" y="809"/>
                  </a:lnTo>
                  <a:lnTo>
                    <a:pt x="1938" y="812"/>
                  </a:lnTo>
                  <a:lnTo>
                    <a:pt x="1938" y="812"/>
                  </a:lnTo>
                  <a:lnTo>
                    <a:pt x="1938" y="814"/>
                  </a:lnTo>
                  <a:lnTo>
                    <a:pt x="1940" y="817"/>
                  </a:lnTo>
                  <a:lnTo>
                    <a:pt x="1940" y="819"/>
                  </a:lnTo>
                  <a:lnTo>
                    <a:pt x="1942" y="824"/>
                  </a:lnTo>
                  <a:lnTo>
                    <a:pt x="1945" y="828"/>
                  </a:lnTo>
                  <a:lnTo>
                    <a:pt x="1945" y="831"/>
                  </a:lnTo>
                  <a:lnTo>
                    <a:pt x="1947" y="831"/>
                  </a:lnTo>
                  <a:lnTo>
                    <a:pt x="1949" y="828"/>
                  </a:lnTo>
                  <a:lnTo>
                    <a:pt x="1949" y="828"/>
                  </a:lnTo>
                  <a:lnTo>
                    <a:pt x="1952" y="826"/>
                  </a:lnTo>
                  <a:lnTo>
                    <a:pt x="1952" y="826"/>
                  </a:lnTo>
                  <a:lnTo>
                    <a:pt x="1952" y="826"/>
                  </a:lnTo>
                  <a:lnTo>
                    <a:pt x="1952" y="828"/>
                  </a:lnTo>
                  <a:lnTo>
                    <a:pt x="1952" y="828"/>
                  </a:lnTo>
                  <a:lnTo>
                    <a:pt x="1954" y="828"/>
                  </a:lnTo>
                  <a:lnTo>
                    <a:pt x="1954" y="828"/>
                  </a:lnTo>
                  <a:lnTo>
                    <a:pt x="1954" y="828"/>
                  </a:lnTo>
                  <a:lnTo>
                    <a:pt x="1945" y="833"/>
                  </a:lnTo>
                  <a:lnTo>
                    <a:pt x="1945" y="833"/>
                  </a:lnTo>
                  <a:lnTo>
                    <a:pt x="1945" y="833"/>
                  </a:lnTo>
                  <a:lnTo>
                    <a:pt x="1942" y="833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40"/>
                  </a:lnTo>
                  <a:lnTo>
                    <a:pt x="1942" y="840"/>
                  </a:lnTo>
                  <a:lnTo>
                    <a:pt x="1942" y="843"/>
                  </a:lnTo>
                  <a:lnTo>
                    <a:pt x="1942" y="843"/>
                  </a:lnTo>
                  <a:lnTo>
                    <a:pt x="1945" y="845"/>
                  </a:lnTo>
                  <a:lnTo>
                    <a:pt x="1945" y="845"/>
                  </a:lnTo>
                  <a:lnTo>
                    <a:pt x="1945" y="845"/>
                  </a:lnTo>
                  <a:lnTo>
                    <a:pt x="1947" y="845"/>
                  </a:lnTo>
                  <a:lnTo>
                    <a:pt x="1949" y="843"/>
                  </a:lnTo>
                  <a:lnTo>
                    <a:pt x="1949" y="843"/>
                  </a:lnTo>
                  <a:lnTo>
                    <a:pt x="1949" y="840"/>
                  </a:lnTo>
                  <a:lnTo>
                    <a:pt x="1949" y="840"/>
                  </a:lnTo>
                  <a:lnTo>
                    <a:pt x="1949" y="840"/>
                  </a:lnTo>
                  <a:lnTo>
                    <a:pt x="1952" y="840"/>
                  </a:lnTo>
                  <a:lnTo>
                    <a:pt x="1952" y="840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4" y="843"/>
                  </a:lnTo>
                  <a:lnTo>
                    <a:pt x="1954" y="838"/>
                  </a:lnTo>
                  <a:lnTo>
                    <a:pt x="1954" y="835"/>
                  </a:lnTo>
                  <a:lnTo>
                    <a:pt x="1957" y="833"/>
                  </a:lnTo>
                  <a:lnTo>
                    <a:pt x="1957" y="833"/>
                  </a:lnTo>
                  <a:lnTo>
                    <a:pt x="1957" y="828"/>
                  </a:lnTo>
                  <a:lnTo>
                    <a:pt x="1957" y="828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9" y="824"/>
                  </a:lnTo>
                  <a:lnTo>
                    <a:pt x="1959" y="826"/>
                  </a:lnTo>
                  <a:lnTo>
                    <a:pt x="1957" y="833"/>
                  </a:lnTo>
                  <a:lnTo>
                    <a:pt x="1954" y="835"/>
                  </a:lnTo>
                  <a:lnTo>
                    <a:pt x="1954" y="838"/>
                  </a:lnTo>
                  <a:lnTo>
                    <a:pt x="1954" y="840"/>
                  </a:lnTo>
                  <a:lnTo>
                    <a:pt x="1954" y="840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49" y="843"/>
                  </a:lnTo>
                  <a:lnTo>
                    <a:pt x="1949" y="843"/>
                  </a:lnTo>
                  <a:lnTo>
                    <a:pt x="1949" y="845"/>
                  </a:lnTo>
                  <a:lnTo>
                    <a:pt x="1947" y="845"/>
                  </a:lnTo>
                  <a:lnTo>
                    <a:pt x="1947" y="845"/>
                  </a:lnTo>
                  <a:lnTo>
                    <a:pt x="1947" y="847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9" y="850"/>
                  </a:lnTo>
                  <a:lnTo>
                    <a:pt x="1949" y="852"/>
                  </a:lnTo>
                  <a:lnTo>
                    <a:pt x="1949" y="852"/>
                  </a:lnTo>
                  <a:lnTo>
                    <a:pt x="1952" y="852"/>
                  </a:lnTo>
                  <a:lnTo>
                    <a:pt x="1952" y="854"/>
                  </a:lnTo>
                  <a:lnTo>
                    <a:pt x="1949" y="854"/>
                  </a:lnTo>
                  <a:lnTo>
                    <a:pt x="1949" y="854"/>
                  </a:lnTo>
                  <a:lnTo>
                    <a:pt x="1952" y="854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9"/>
                  </a:lnTo>
                  <a:lnTo>
                    <a:pt x="1954" y="859"/>
                  </a:lnTo>
                  <a:lnTo>
                    <a:pt x="1957" y="861"/>
                  </a:lnTo>
                  <a:lnTo>
                    <a:pt x="1957" y="861"/>
                  </a:lnTo>
                  <a:lnTo>
                    <a:pt x="1959" y="859"/>
                  </a:lnTo>
                  <a:lnTo>
                    <a:pt x="1959" y="859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57" y="852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9" y="852"/>
                  </a:lnTo>
                  <a:lnTo>
                    <a:pt x="1959" y="852"/>
                  </a:lnTo>
                  <a:lnTo>
                    <a:pt x="1959" y="852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61" y="854"/>
                  </a:lnTo>
                  <a:lnTo>
                    <a:pt x="1961" y="857"/>
                  </a:lnTo>
                  <a:lnTo>
                    <a:pt x="1961" y="857"/>
                  </a:lnTo>
                  <a:lnTo>
                    <a:pt x="1961" y="857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4" y="859"/>
                  </a:lnTo>
                  <a:lnTo>
                    <a:pt x="1964" y="854"/>
                  </a:lnTo>
                  <a:lnTo>
                    <a:pt x="1964" y="854"/>
                  </a:lnTo>
                  <a:lnTo>
                    <a:pt x="1964" y="852"/>
                  </a:lnTo>
                  <a:lnTo>
                    <a:pt x="1964" y="852"/>
                  </a:lnTo>
                  <a:lnTo>
                    <a:pt x="1964" y="852"/>
                  </a:lnTo>
                  <a:lnTo>
                    <a:pt x="1964" y="854"/>
                  </a:lnTo>
                  <a:lnTo>
                    <a:pt x="1964" y="857"/>
                  </a:lnTo>
                  <a:lnTo>
                    <a:pt x="1964" y="857"/>
                  </a:lnTo>
                  <a:lnTo>
                    <a:pt x="1966" y="857"/>
                  </a:lnTo>
                  <a:lnTo>
                    <a:pt x="1966" y="852"/>
                  </a:lnTo>
                  <a:lnTo>
                    <a:pt x="1968" y="850"/>
                  </a:lnTo>
                  <a:lnTo>
                    <a:pt x="1968" y="847"/>
                  </a:lnTo>
                  <a:lnTo>
                    <a:pt x="1971" y="847"/>
                  </a:lnTo>
                  <a:lnTo>
                    <a:pt x="1971" y="845"/>
                  </a:lnTo>
                  <a:lnTo>
                    <a:pt x="1971" y="845"/>
                  </a:lnTo>
                  <a:lnTo>
                    <a:pt x="1971" y="843"/>
                  </a:lnTo>
                  <a:lnTo>
                    <a:pt x="1971" y="843"/>
                  </a:lnTo>
                  <a:lnTo>
                    <a:pt x="1971" y="840"/>
                  </a:lnTo>
                  <a:lnTo>
                    <a:pt x="1971" y="840"/>
                  </a:lnTo>
                  <a:lnTo>
                    <a:pt x="1971" y="840"/>
                  </a:lnTo>
                  <a:lnTo>
                    <a:pt x="1971" y="838"/>
                  </a:lnTo>
                  <a:lnTo>
                    <a:pt x="1971" y="838"/>
                  </a:lnTo>
                  <a:lnTo>
                    <a:pt x="1971" y="835"/>
                  </a:lnTo>
                  <a:lnTo>
                    <a:pt x="1971" y="835"/>
                  </a:lnTo>
                  <a:lnTo>
                    <a:pt x="1971" y="833"/>
                  </a:lnTo>
                  <a:lnTo>
                    <a:pt x="1971" y="833"/>
                  </a:lnTo>
                  <a:lnTo>
                    <a:pt x="1971" y="831"/>
                  </a:lnTo>
                  <a:lnTo>
                    <a:pt x="1971" y="831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6"/>
                  </a:lnTo>
                  <a:lnTo>
                    <a:pt x="1971" y="826"/>
                  </a:lnTo>
                  <a:lnTo>
                    <a:pt x="1973" y="826"/>
                  </a:lnTo>
                  <a:lnTo>
                    <a:pt x="1973" y="826"/>
                  </a:lnTo>
                  <a:lnTo>
                    <a:pt x="1973" y="824"/>
                  </a:lnTo>
                  <a:lnTo>
                    <a:pt x="1973" y="824"/>
                  </a:lnTo>
                  <a:lnTo>
                    <a:pt x="1973" y="821"/>
                  </a:lnTo>
                  <a:lnTo>
                    <a:pt x="1971" y="819"/>
                  </a:lnTo>
                  <a:close/>
                  <a:moveTo>
                    <a:pt x="1942" y="857"/>
                  </a:moveTo>
                  <a:lnTo>
                    <a:pt x="1940" y="857"/>
                  </a:lnTo>
                  <a:lnTo>
                    <a:pt x="1940" y="857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2"/>
                  </a:lnTo>
                  <a:lnTo>
                    <a:pt x="1938" y="852"/>
                  </a:lnTo>
                  <a:lnTo>
                    <a:pt x="1938" y="857"/>
                  </a:lnTo>
                  <a:lnTo>
                    <a:pt x="1935" y="854"/>
                  </a:lnTo>
                  <a:lnTo>
                    <a:pt x="1935" y="857"/>
                  </a:lnTo>
                  <a:lnTo>
                    <a:pt x="1935" y="857"/>
                  </a:lnTo>
                  <a:lnTo>
                    <a:pt x="1933" y="857"/>
                  </a:lnTo>
                  <a:lnTo>
                    <a:pt x="1933" y="859"/>
                  </a:lnTo>
                  <a:lnTo>
                    <a:pt x="1933" y="859"/>
                  </a:lnTo>
                  <a:lnTo>
                    <a:pt x="1933" y="859"/>
                  </a:lnTo>
                  <a:lnTo>
                    <a:pt x="1935" y="859"/>
                  </a:lnTo>
                  <a:lnTo>
                    <a:pt x="1935" y="859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40" y="861"/>
                  </a:lnTo>
                  <a:lnTo>
                    <a:pt x="1940" y="861"/>
                  </a:lnTo>
                  <a:lnTo>
                    <a:pt x="1940" y="859"/>
                  </a:lnTo>
                  <a:lnTo>
                    <a:pt x="1940" y="859"/>
                  </a:lnTo>
                  <a:lnTo>
                    <a:pt x="1942" y="859"/>
                  </a:lnTo>
                  <a:lnTo>
                    <a:pt x="1942" y="859"/>
                  </a:lnTo>
                  <a:lnTo>
                    <a:pt x="1942" y="857"/>
                  </a:lnTo>
                  <a:lnTo>
                    <a:pt x="1942" y="857"/>
                  </a:lnTo>
                  <a:lnTo>
                    <a:pt x="1942" y="857"/>
                  </a:lnTo>
                  <a:lnTo>
                    <a:pt x="1942" y="857"/>
                  </a:lnTo>
                  <a:close/>
                  <a:moveTo>
                    <a:pt x="1935" y="854"/>
                  </a:moveTo>
                  <a:lnTo>
                    <a:pt x="1935" y="852"/>
                  </a:lnTo>
                  <a:lnTo>
                    <a:pt x="1935" y="850"/>
                  </a:lnTo>
                  <a:lnTo>
                    <a:pt x="1935" y="850"/>
                  </a:lnTo>
                  <a:lnTo>
                    <a:pt x="1935" y="850"/>
                  </a:lnTo>
                  <a:lnTo>
                    <a:pt x="1933" y="850"/>
                  </a:lnTo>
                  <a:lnTo>
                    <a:pt x="1933" y="850"/>
                  </a:lnTo>
                  <a:lnTo>
                    <a:pt x="1933" y="847"/>
                  </a:lnTo>
                  <a:lnTo>
                    <a:pt x="1933" y="847"/>
                  </a:lnTo>
                  <a:lnTo>
                    <a:pt x="1933" y="847"/>
                  </a:lnTo>
                  <a:lnTo>
                    <a:pt x="1933" y="845"/>
                  </a:lnTo>
                  <a:lnTo>
                    <a:pt x="1933" y="845"/>
                  </a:lnTo>
                  <a:lnTo>
                    <a:pt x="1931" y="845"/>
                  </a:lnTo>
                  <a:lnTo>
                    <a:pt x="1931" y="843"/>
                  </a:lnTo>
                  <a:lnTo>
                    <a:pt x="1931" y="843"/>
                  </a:lnTo>
                  <a:lnTo>
                    <a:pt x="1928" y="843"/>
                  </a:lnTo>
                  <a:lnTo>
                    <a:pt x="1926" y="840"/>
                  </a:lnTo>
                  <a:lnTo>
                    <a:pt x="1926" y="840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5"/>
                  </a:lnTo>
                  <a:lnTo>
                    <a:pt x="1923" y="845"/>
                  </a:lnTo>
                  <a:lnTo>
                    <a:pt x="1926" y="845"/>
                  </a:lnTo>
                  <a:lnTo>
                    <a:pt x="1926" y="845"/>
                  </a:lnTo>
                  <a:lnTo>
                    <a:pt x="1926" y="845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8" y="847"/>
                  </a:lnTo>
                  <a:lnTo>
                    <a:pt x="1928" y="850"/>
                  </a:lnTo>
                  <a:lnTo>
                    <a:pt x="1928" y="850"/>
                  </a:lnTo>
                  <a:lnTo>
                    <a:pt x="1926" y="850"/>
                  </a:lnTo>
                  <a:lnTo>
                    <a:pt x="1926" y="850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4"/>
                  </a:lnTo>
                  <a:lnTo>
                    <a:pt x="1926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4"/>
                  </a:lnTo>
                  <a:lnTo>
                    <a:pt x="1928" y="854"/>
                  </a:lnTo>
                  <a:lnTo>
                    <a:pt x="1931" y="854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31" y="852"/>
                  </a:lnTo>
                  <a:lnTo>
                    <a:pt x="1931" y="852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3" y="854"/>
                  </a:lnTo>
                  <a:lnTo>
                    <a:pt x="1933" y="854"/>
                  </a:lnTo>
                  <a:lnTo>
                    <a:pt x="1935" y="854"/>
                  </a:lnTo>
                  <a:close/>
                  <a:moveTo>
                    <a:pt x="1247" y="708"/>
                  </a:moveTo>
                  <a:lnTo>
                    <a:pt x="1247" y="708"/>
                  </a:lnTo>
                  <a:lnTo>
                    <a:pt x="1247" y="708"/>
                  </a:lnTo>
                  <a:lnTo>
                    <a:pt x="1247" y="708"/>
                  </a:lnTo>
                  <a:close/>
                  <a:moveTo>
                    <a:pt x="859" y="940"/>
                  </a:moveTo>
                  <a:lnTo>
                    <a:pt x="859" y="940"/>
                  </a:lnTo>
                  <a:lnTo>
                    <a:pt x="859" y="940"/>
                  </a:lnTo>
                  <a:lnTo>
                    <a:pt x="859" y="940"/>
                  </a:lnTo>
                  <a:lnTo>
                    <a:pt x="859" y="940"/>
                  </a:lnTo>
                  <a:lnTo>
                    <a:pt x="859" y="937"/>
                  </a:lnTo>
                  <a:lnTo>
                    <a:pt x="859" y="937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9" y="940"/>
                  </a:lnTo>
                  <a:close/>
                  <a:moveTo>
                    <a:pt x="937" y="914"/>
                  </a:moveTo>
                  <a:lnTo>
                    <a:pt x="937" y="914"/>
                  </a:lnTo>
                  <a:lnTo>
                    <a:pt x="937" y="914"/>
                  </a:lnTo>
                  <a:lnTo>
                    <a:pt x="939" y="914"/>
                  </a:lnTo>
                  <a:lnTo>
                    <a:pt x="939" y="911"/>
                  </a:lnTo>
                  <a:lnTo>
                    <a:pt x="937" y="911"/>
                  </a:lnTo>
                  <a:lnTo>
                    <a:pt x="937" y="911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4"/>
                  </a:lnTo>
                  <a:close/>
                  <a:moveTo>
                    <a:pt x="942" y="914"/>
                  </a:moveTo>
                  <a:lnTo>
                    <a:pt x="942" y="914"/>
                  </a:lnTo>
                  <a:lnTo>
                    <a:pt x="942" y="914"/>
                  </a:lnTo>
                  <a:lnTo>
                    <a:pt x="942" y="911"/>
                  </a:lnTo>
                  <a:lnTo>
                    <a:pt x="939" y="911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42" y="914"/>
                  </a:lnTo>
                  <a:close/>
                  <a:moveTo>
                    <a:pt x="949" y="760"/>
                  </a:moveTo>
                  <a:lnTo>
                    <a:pt x="949" y="760"/>
                  </a:lnTo>
                  <a:lnTo>
                    <a:pt x="951" y="760"/>
                  </a:lnTo>
                  <a:lnTo>
                    <a:pt x="954" y="760"/>
                  </a:lnTo>
                  <a:lnTo>
                    <a:pt x="954" y="760"/>
                  </a:lnTo>
                  <a:lnTo>
                    <a:pt x="954" y="757"/>
                  </a:lnTo>
                  <a:lnTo>
                    <a:pt x="956" y="755"/>
                  </a:lnTo>
                  <a:lnTo>
                    <a:pt x="956" y="755"/>
                  </a:lnTo>
                  <a:lnTo>
                    <a:pt x="958" y="755"/>
                  </a:lnTo>
                  <a:lnTo>
                    <a:pt x="958" y="755"/>
                  </a:lnTo>
                  <a:lnTo>
                    <a:pt x="958" y="753"/>
                  </a:lnTo>
                  <a:lnTo>
                    <a:pt x="961" y="748"/>
                  </a:lnTo>
                  <a:lnTo>
                    <a:pt x="961" y="748"/>
                  </a:lnTo>
                  <a:lnTo>
                    <a:pt x="961" y="746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56" y="750"/>
                  </a:lnTo>
                  <a:lnTo>
                    <a:pt x="954" y="750"/>
                  </a:lnTo>
                  <a:lnTo>
                    <a:pt x="954" y="750"/>
                  </a:lnTo>
                  <a:lnTo>
                    <a:pt x="951" y="750"/>
                  </a:lnTo>
                  <a:lnTo>
                    <a:pt x="951" y="750"/>
                  </a:lnTo>
                  <a:lnTo>
                    <a:pt x="949" y="753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7" y="753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60"/>
                  </a:lnTo>
                  <a:lnTo>
                    <a:pt x="949" y="760"/>
                  </a:lnTo>
                  <a:close/>
                  <a:moveTo>
                    <a:pt x="970" y="755"/>
                  </a:moveTo>
                  <a:lnTo>
                    <a:pt x="970" y="755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0"/>
                  </a:lnTo>
                  <a:lnTo>
                    <a:pt x="970" y="750"/>
                  </a:lnTo>
                  <a:lnTo>
                    <a:pt x="970" y="753"/>
                  </a:lnTo>
                  <a:lnTo>
                    <a:pt x="970" y="755"/>
                  </a:lnTo>
                  <a:lnTo>
                    <a:pt x="970" y="755"/>
                  </a:lnTo>
                  <a:lnTo>
                    <a:pt x="970" y="755"/>
                  </a:lnTo>
                  <a:lnTo>
                    <a:pt x="970" y="755"/>
                  </a:lnTo>
                  <a:close/>
                  <a:moveTo>
                    <a:pt x="975" y="757"/>
                  </a:moveTo>
                  <a:lnTo>
                    <a:pt x="975" y="757"/>
                  </a:lnTo>
                  <a:lnTo>
                    <a:pt x="975" y="757"/>
                  </a:lnTo>
                  <a:lnTo>
                    <a:pt x="975" y="757"/>
                  </a:lnTo>
                  <a:lnTo>
                    <a:pt x="975" y="757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3"/>
                  </a:lnTo>
                  <a:lnTo>
                    <a:pt x="975" y="753"/>
                  </a:lnTo>
                  <a:lnTo>
                    <a:pt x="973" y="753"/>
                  </a:lnTo>
                  <a:lnTo>
                    <a:pt x="973" y="753"/>
                  </a:lnTo>
                  <a:lnTo>
                    <a:pt x="973" y="755"/>
                  </a:lnTo>
                  <a:lnTo>
                    <a:pt x="973" y="755"/>
                  </a:lnTo>
                  <a:lnTo>
                    <a:pt x="973" y="755"/>
                  </a:lnTo>
                  <a:lnTo>
                    <a:pt x="975" y="755"/>
                  </a:lnTo>
                  <a:lnTo>
                    <a:pt x="975" y="757"/>
                  </a:lnTo>
                  <a:close/>
                  <a:moveTo>
                    <a:pt x="864" y="949"/>
                  </a:moveTo>
                  <a:lnTo>
                    <a:pt x="864" y="949"/>
                  </a:lnTo>
                  <a:lnTo>
                    <a:pt x="864" y="949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close/>
                  <a:moveTo>
                    <a:pt x="939" y="918"/>
                  </a:moveTo>
                  <a:lnTo>
                    <a:pt x="937" y="921"/>
                  </a:lnTo>
                  <a:lnTo>
                    <a:pt x="937" y="918"/>
                  </a:lnTo>
                  <a:lnTo>
                    <a:pt x="937" y="918"/>
                  </a:lnTo>
                  <a:lnTo>
                    <a:pt x="937" y="921"/>
                  </a:lnTo>
                  <a:lnTo>
                    <a:pt x="939" y="918"/>
                  </a:lnTo>
                  <a:lnTo>
                    <a:pt x="942" y="921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close/>
                  <a:moveTo>
                    <a:pt x="1923" y="838"/>
                  </a:moveTo>
                  <a:lnTo>
                    <a:pt x="1923" y="838"/>
                  </a:lnTo>
                  <a:lnTo>
                    <a:pt x="1926" y="835"/>
                  </a:lnTo>
                  <a:lnTo>
                    <a:pt x="1926" y="833"/>
                  </a:lnTo>
                  <a:lnTo>
                    <a:pt x="1923" y="833"/>
                  </a:lnTo>
                  <a:lnTo>
                    <a:pt x="1923" y="831"/>
                  </a:lnTo>
                  <a:lnTo>
                    <a:pt x="1921" y="831"/>
                  </a:lnTo>
                  <a:lnTo>
                    <a:pt x="1921" y="831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21" y="826"/>
                  </a:lnTo>
                  <a:lnTo>
                    <a:pt x="1921" y="826"/>
                  </a:lnTo>
                  <a:lnTo>
                    <a:pt x="1923" y="826"/>
                  </a:lnTo>
                  <a:lnTo>
                    <a:pt x="1923" y="824"/>
                  </a:lnTo>
                  <a:lnTo>
                    <a:pt x="1923" y="828"/>
                  </a:lnTo>
                  <a:lnTo>
                    <a:pt x="1923" y="828"/>
                  </a:lnTo>
                  <a:lnTo>
                    <a:pt x="1923" y="831"/>
                  </a:lnTo>
                  <a:lnTo>
                    <a:pt x="1923" y="831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1"/>
                  </a:lnTo>
                  <a:lnTo>
                    <a:pt x="1928" y="831"/>
                  </a:lnTo>
                  <a:lnTo>
                    <a:pt x="1928" y="828"/>
                  </a:lnTo>
                  <a:lnTo>
                    <a:pt x="1928" y="826"/>
                  </a:lnTo>
                  <a:lnTo>
                    <a:pt x="1926" y="826"/>
                  </a:lnTo>
                  <a:lnTo>
                    <a:pt x="1923" y="821"/>
                  </a:lnTo>
                  <a:lnTo>
                    <a:pt x="1923" y="819"/>
                  </a:lnTo>
                  <a:lnTo>
                    <a:pt x="1923" y="817"/>
                  </a:lnTo>
                  <a:lnTo>
                    <a:pt x="1923" y="817"/>
                  </a:lnTo>
                  <a:lnTo>
                    <a:pt x="1923" y="819"/>
                  </a:lnTo>
                  <a:lnTo>
                    <a:pt x="1926" y="821"/>
                  </a:lnTo>
                  <a:lnTo>
                    <a:pt x="1926" y="821"/>
                  </a:lnTo>
                  <a:lnTo>
                    <a:pt x="1926" y="824"/>
                  </a:lnTo>
                  <a:lnTo>
                    <a:pt x="1928" y="824"/>
                  </a:lnTo>
                  <a:lnTo>
                    <a:pt x="1928" y="826"/>
                  </a:lnTo>
                  <a:lnTo>
                    <a:pt x="1928" y="826"/>
                  </a:lnTo>
                  <a:lnTo>
                    <a:pt x="1931" y="828"/>
                  </a:lnTo>
                  <a:lnTo>
                    <a:pt x="1931" y="828"/>
                  </a:lnTo>
                  <a:lnTo>
                    <a:pt x="1928" y="831"/>
                  </a:lnTo>
                  <a:lnTo>
                    <a:pt x="1928" y="831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5"/>
                  </a:lnTo>
                  <a:lnTo>
                    <a:pt x="1928" y="835"/>
                  </a:lnTo>
                  <a:lnTo>
                    <a:pt x="1928" y="835"/>
                  </a:lnTo>
                  <a:lnTo>
                    <a:pt x="1926" y="838"/>
                  </a:lnTo>
                  <a:lnTo>
                    <a:pt x="1926" y="838"/>
                  </a:lnTo>
                  <a:lnTo>
                    <a:pt x="1926" y="838"/>
                  </a:lnTo>
                  <a:lnTo>
                    <a:pt x="1928" y="840"/>
                  </a:lnTo>
                  <a:lnTo>
                    <a:pt x="1928" y="840"/>
                  </a:lnTo>
                  <a:lnTo>
                    <a:pt x="1928" y="840"/>
                  </a:lnTo>
                  <a:lnTo>
                    <a:pt x="1931" y="840"/>
                  </a:lnTo>
                  <a:lnTo>
                    <a:pt x="1931" y="838"/>
                  </a:lnTo>
                  <a:lnTo>
                    <a:pt x="1933" y="838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1" y="833"/>
                  </a:lnTo>
                  <a:lnTo>
                    <a:pt x="1931" y="833"/>
                  </a:lnTo>
                  <a:lnTo>
                    <a:pt x="1931" y="831"/>
                  </a:lnTo>
                  <a:lnTo>
                    <a:pt x="1931" y="831"/>
                  </a:lnTo>
                  <a:lnTo>
                    <a:pt x="1933" y="831"/>
                  </a:lnTo>
                  <a:lnTo>
                    <a:pt x="1931" y="828"/>
                  </a:lnTo>
                  <a:lnTo>
                    <a:pt x="1933" y="828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3" y="838"/>
                  </a:lnTo>
                  <a:lnTo>
                    <a:pt x="1933" y="840"/>
                  </a:lnTo>
                  <a:lnTo>
                    <a:pt x="1933" y="840"/>
                  </a:lnTo>
                  <a:lnTo>
                    <a:pt x="1935" y="840"/>
                  </a:lnTo>
                  <a:lnTo>
                    <a:pt x="1938" y="843"/>
                  </a:lnTo>
                  <a:lnTo>
                    <a:pt x="1938" y="840"/>
                  </a:lnTo>
                  <a:lnTo>
                    <a:pt x="1938" y="840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40" y="838"/>
                  </a:lnTo>
                  <a:lnTo>
                    <a:pt x="1940" y="838"/>
                  </a:lnTo>
                  <a:lnTo>
                    <a:pt x="1940" y="835"/>
                  </a:lnTo>
                  <a:lnTo>
                    <a:pt x="1940" y="835"/>
                  </a:lnTo>
                  <a:lnTo>
                    <a:pt x="1940" y="833"/>
                  </a:lnTo>
                  <a:lnTo>
                    <a:pt x="1940" y="831"/>
                  </a:lnTo>
                  <a:lnTo>
                    <a:pt x="1940" y="831"/>
                  </a:lnTo>
                  <a:lnTo>
                    <a:pt x="1940" y="831"/>
                  </a:lnTo>
                  <a:lnTo>
                    <a:pt x="1940" y="828"/>
                  </a:lnTo>
                  <a:lnTo>
                    <a:pt x="1938" y="828"/>
                  </a:lnTo>
                  <a:lnTo>
                    <a:pt x="1938" y="828"/>
                  </a:lnTo>
                  <a:lnTo>
                    <a:pt x="1938" y="828"/>
                  </a:lnTo>
                  <a:lnTo>
                    <a:pt x="1938" y="826"/>
                  </a:lnTo>
                  <a:lnTo>
                    <a:pt x="1938" y="826"/>
                  </a:lnTo>
                  <a:lnTo>
                    <a:pt x="1938" y="826"/>
                  </a:lnTo>
                  <a:lnTo>
                    <a:pt x="1940" y="826"/>
                  </a:lnTo>
                  <a:lnTo>
                    <a:pt x="1940" y="828"/>
                  </a:lnTo>
                  <a:lnTo>
                    <a:pt x="1940" y="828"/>
                  </a:lnTo>
                  <a:lnTo>
                    <a:pt x="1940" y="826"/>
                  </a:lnTo>
                  <a:lnTo>
                    <a:pt x="1940" y="826"/>
                  </a:lnTo>
                  <a:lnTo>
                    <a:pt x="1940" y="826"/>
                  </a:lnTo>
                  <a:lnTo>
                    <a:pt x="1940" y="824"/>
                  </a:lnTo>
                  <a:lnTo>
                    <a:pt x="1938" y="824"/>
                  </a:lnTo>
                  <a:lnTo>
                    <a:pt x="1938" y="824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19"/>
                  </a:lnTo>
                  <a:lnTo>
                    <a:pt x="1935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4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09"/>
                  </a:lnTo>
                  <a:lnTo>
                    <a:pt x="1933" y="809"/>
                  </a:lnTo>
                  <a:lnTo>
                    <a:pt x="1931" y="807"/>
                  </a:lnTo>
                  <a:lnTo>
                    <a:pt x="1931" y="807"/>
                  </a:lnTo>
                  <a:lnTo>
                    <a:pt x="1931" y="805"/>
                  </a:lnTo>
                  <a:lnTo>
                    <a:pt x="1923" y="800"/>
                  </a:lnTo>
                  <a:lnTo>
                    <a:pt x="1921" y="800"/>
                  </a:lnTo>
                  <a:lnTo>
                    <a:pt x="1921" y="798"/>
                  </a:lnTo>
                  <a:lnTo>
                    <a:pt x="1919" y="798"/>
                  </a:lnTo>
                  <a:lnTo>
                    <a:pt x="1919" y="800"/>
                  </a:lnTo>
                  <a:lnTo>
                    <a:pt x="1916" y="800"/>
                  </a:lnTo>
                  <a:lnTo>
                    <a:pt x="1916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5"/>
                  </a:lnTo>
                  <a:lnTo>
                    <a:pt x="1912" y="805"/>
                  </a:lnTo>
                  <a:lnTo>
                    <a:pt x="1909" y="805"/>
                  </a:lnTo>
                  <a:lnTo>
                    <a:pt x="1912" y="805"/>
                  </a:lnTo>
                  <a:lnTo>
                    <a:pt x="1912" y="807"/>
                  </a:lnTo>
                  <a:lnTo>
                    <a:pt x="1912" y="807"/>
                  </a:lnTo>
                  <a:lnTo>
                    <a:pt x="1914" y="807"/>
                  </a:lnTo>
                  <a:lnTo>
                    <a:pt x="1916" y="807"/>
                  </a:lnTo>
                  <a:lnTo>
                    <a:pt x="1916" y="807"/>
                  </a:lnTo>
                  <a:lnTo>
                    <a:pt x="1916" y="807"/>
                  </a:lnTo>
                  <a:lnTo>
                    <a:pt x="1909" y="809"/>
                  </a:lnTo>
                  <a:lnTo>
                    <a:pt x="1909" y="809"/>
                  </a:lnTo>
                  <a:lnTo>
                    <a:pt x="1909" y="812"/>
                  </a:lnTo>
                  <a:lnTo>
                    <a:pt x="1909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4" y="812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6" y="812"/>
                  </a:lnTo>
                  <a:lnTo>
                    <a:pt x="1916" y="812"/>
                  </a:lnTo>
                  <a:lnTo>
                    <a:pt x="1914" y="812"/>
                  </a:lnTo>
                  <a:lnTo>
                    <a:pt x="1912" y="814"/>
                  </a:lnTo>
                  <a:lnTo>
                    <a:pt x="1912" y="814"/>
                  </a:lnTo>
                  <a:lnTo>
                    <a:pt x="1909" y="814"/>
                  </a:lnTo>
                  <a:lnTo>
                    <a:pt x="1909" y="817"/>
                  </a:lnTo>
                  <a:lnTo>
                    <a:pt x="1909" y="819"/>
                  </a:lnTo>
                  <a:lnTo>
                    <a:pt x="1912" y="819"/>
                  </a:lnTo>
                  <a:lnTo>
                    <a:pt x="1912" y="817"/>
                  </a:lnTo>
                  <a:lnTo>
                    <a:pt x="1912" y="817"/>
                  </a:lnTo>
                  <a:lnTo>
                    <a:pt x="1914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2" y="817"/>
                  </a:lnTo>
                  <a:lnTo>
                    <a:pt x="1912" y="817"/>
                  </a:lnTo>
                  <a:lnTo>
                    <a:pt x="1914" y="819"/>
                  </a:lnTo>
                  <a:lnTo>
                    <a:pt x="1914" y="819"/>
                  </a:lnTo>
                  <a:lnTo>
                    <a:pt x="1914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21"/>
                  </a:lnTo>
                  <a:lnTo>
                    <a:pt x="1912" y="821"/>
                  </a:lnTo>
                  <a:lnTo>
                    <a:pt x="1912" y="821"/>
                  </a:lnTo>
                  <a:lnTo>
                    <a:pt x="1912" y="824"/>
                  </a:lnTo>
                  <a:lnTo>
                    <a:pt x="1914" y="824"/>
                  </a:lnTo>
                  <a:lnTo>
                    <a:pt x="1914" y="824"/>
                  </a:lnTo>
                  <a:lnTo>
                    <a:pt x="1916" y="824"/>
                  </a:lnTo>
                  <a:lnTo>
                    <a:pt x="1916" y="826"/>
                  </a:lnTo>
                  <a:lnTo>
                    <a:pt x="1916" y="826"/>
                  </a:lnTo>
                  <a:lnTo>
                    <a:pt x="1914" y="826"/>
                  </a:lnTo>
                  <a:lnTo>
                    <a:pt x="1914" y="826"/>
                  </a:lnTo>
                  <a:lnTo>
                    <a:pt x="1914" y="826"/>
                  </a:lnTo>
                  <a:lnTo>
                    <a:pt x="1914" y="828"/>
                  </a:lnTo>
                  <a:lnTo>
                    <a:pt x="1914" y="828"/>
                  </a:lnTo>
                  <a:lnTo>
                    <a:pt x="1912" y="833"/>
                  </a:lnTo>
                  <a:lnTo>
                    <a:pt x="1912" y="833"/>
                  </a:lnTo>
                  <a:lnTo>
                    <a:pt x="1912" y="833"/>
                  </a:lnTo>
                  <a:lnTo>
                    <a:pt x="1914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9" y="838"/>
                  </a:lnTo>
                  <a:lnTo>
                    <a:pt x="1919" y="838"/>
                  </a:lnTo>
                  <a:lnTo>
                    <a:pt x="1921" y="838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38"/>
                  </a:lnTo>
                  <a:close/>
                  <a:moveTo>
                    <a:pt x="873" y="942"/>
                  </a:moveTo>
                  <a:lnTo>
                    <a:pt x="873" y="942"/>
                  </a:lnTo>
                  <a:lnTo>
                    <a:pt x="873" y="942"/>
                  </a:lnTo>
                  <a:lnTo>
                    <a:pt x="871" y="942"/>
                  </a:lnTo>
                  <a:lnTo>
                    <a:pt x="868" y="944"/>
                  </a:lnTo>
                  <a:lnTo>
                    <a:pt x="866" y="944"/>
                  </a:lnTo>
                  <a:lnTo>
                    <a:pt x="866" y="947"/>
                  </a:lnTo>
                  <a:lnTo>
                    <a:pt x="866" y="944"/>
                  </a:lnTo>
                  <a:lnTo>
                    <a:pt x="873" y="942"/>
                  </a:lnTo>
                  <a:lnTo>
                    <a:pt x="873" y="942"/>
                  </a:lnTo>
                  <a:close/>
                  <a:moveTo>
                    <a:pt x="1850" y="838"/>
                  </a:moveTo>
                  <a:lnTo>
                    <a:pt x="1852" y="838"/>
                  </a:lnTo>
                  <a:lnTo>
                    <a:pt x="1852" y="838"/>
                  </a:lnTo>
                  <a:lnTo>
                    <a:pt x="1852" y="835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5" y="835"/>
                  </a:lnTo>
                  <a:lnTo>
                    <a:pt x="1855" y="833"/>
                  </a:lnTo>
                  <a:lnTo>
                    <a:pt x="1855" y="833"/>
                  </a:lnTo>
                  <a:lnTo>
                    <a:pt x="1857" y="831"/>
                  </a:lnTo>
                  <a:lnTo>
                    <a:pt x="1857" y="831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31"/>
                  </a:lnTo>
                  <a:lnTo>
                    <a:pt x="1857" y="831"/>
                  </a:lnTo>
                  <a:lnTo>
                    <a:pt x="1855" y="831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1"/>
                  </a:lnTo>
                  <a:lnTo>
                    <a:pt x="1852" y="831"/>
                  </a:lnTo>
                  <a:lnTo>
                    <a:pt x="1850" y="831"/>
                  </a:lnTo>
                  <a:lnTo>
                    <a:pt x="1850" y="831"/>
                  </a:lnTo>
                  <a:lnTo>
                    <a:pt x="1850" y="831"/>
                  </a:lnTo>
                  <a:lnTo>
                    <a:pt x="1848" y="831"/>
                  </a:lnTo>
                  <a:lnTo>
                    <a:pt x="1848" y="831"/>
                  </a:lnTo>
                  <a:lnTo>
                    <a:pt x="1848" y="833"/>
                  </a:lnTo>
                  <a:lnTo>
                    <a:pt x="1848" y="833"/>
                  </a:lnTo>
                  <a:lnTo>
                    <a:pt x="1848" y="831"/>
                  </a:lnTo>
                  <a:lnTo>
                    <a:pt x="1848" y="831"/>
                  </a:lnTo>
                  <a:lnTo>
                    <a:pt x="1845" y="831"/>
                  </a:lnTo>
                  <a:lnTo>
                    <a:pt x="1845" y="833"/>
                  </a:lnTo>
                  <a:lnTo>
                    <a:pt x="1848" y="833"/>
                  </a:lnTo>
                  <a:lnTo>
                    <a:pt x="1848" y="833"/>
                  </a:lnTo>
                  <a:lnTo>
                    <a:pt x="1845" y="833"/>
                  </a:lnTo>
                  <a:lnTo>
                    <a:pt x="1845" y="833"/>
                  </a:lnTo>
                  <a:lnTo>
                    <a:pt x="1845" y="835"/>
                  </a:lnTo>
                  <a:lnTo>
                    <a:pt x="1848" y="838"/>
                  </a:lnTo>
                  <a:lnTo>
                    <a:pt x="1850" y="838"/>
                  </a:lnTo>
                  <a:close/>
                  <a:moveTo>
                    <a:pt x="1855" y="828"/>
                  </a:moveTo>
                  <a:lnTo>
                    <a:pt x="1855" y="828"/>
                  </a:lnTo>
                  <a:lnTo>
                    <a:pt x="1855" y="828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28"/>
                  </a:lnTo>
                  <a:lnTo>
                    <a:pt x="1860" y="828"/>
                  </a:lnTo>
                  <a:lnTo>
                    <a:pt x="1860" y="826"/>
                  </a:lnTo>
                  <a:lnTo>
                    <a:pt x="1860" y="826"/>
                  </a:lnTo>
                  <a:lnTo>
                    <a:pt x="1857" y="826"/>
                  </a:lnTo>
                  <a:lnTo>
                    <a:pt x="1857" y="826"/>
                  </a:lnTo>
                  <a:lnTo>
                    <a:pt x="1857" y="826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55" y="824"/>
                  </a:lnTo>
                  <a:lnTo>
                    <a:pt x="1855" y="824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7" y="826"/>
                  </a:lnTo>
                  <a:lnTo>
                    <a:pt x="1855" y="828"/>
                  </a:lnTo>
                  <a:lnTo>
                    <a:pt x="1855" y="828"/>
                  </a:lnTo>
                  <a:close/>
                  <a:moveTo>
                    <a:pt x="1855" y="852"/>
                  </a:moveTo>
                  <a:lnTo>
                    <a:pt x="1855" y="852"/>
                  </a:lnTo>
                  <a:lnTo>
                    <a:pt x="1855" y="852"/>
                  </a:lnTo>
                  <a:lnTo>
                    <a:pt x="1855" y="852"/>
                  </a:lnTo>
                  <a:lnTo>
                    <a:pt x="1857" y="854"/>
                  </a:lnTo>
                  <a:lnTo>
                    <a:pt x="1857" y="854"/>
                  </a:lnTo>
                  <a:lnTo>
                    <a:pt x="1857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0"/>
                  </a:lnTo>
                  <a:lnTo>
                    <a:pt x="1860" y="850"/>
                  </a:lnTo>
                  <a:lnTo>
                    <a:pt x="1860" y="850"/>
                  </a:lnTo>
                  <a:lnTo>
                    <a:pt x="1860" y="847"/>
                  </a:lnTo>
                  <a:lnTo>
                    <a:pt x="1857" y="847"/>
                  </a:lnTo>
                  <a:lnTo>
                    <a:pt x="1855" y="847"/>
                  </a:lnTo>
                  <a:lnTo>
                    <a:pt x="1855" y="847"/>
                  </a:lnTo>
                  <a:lnTo>
                    <a:pt x="1855" y="850"/>
                  </a:lnTo>
                  <a:lnTo>
                    <a:pt x="1855" y="850"/>
                  </a:lnTo>
                  <a:lnTo>
                    <a:pt x="1855" y="852"/>
                  </a:lnTo>
                  <a:close/>
                  <a:moveTo>
                    <a:pt x="1845" y="824"/>
                  </a:moveTo>
                  <a:lnTo>
                    <a:pt x="1845" y="824"/>
                  </a:lnTo>
                  <a:lnTo>
                    <a:pt x="1848" y="821"/>
                  </a:lnTo>
                  <a:lnTo>
                    <a:pt x="1848" y="821"/>
                  </a:lnTo>
                  <a:lnTo>
                    <a:pt x="1848" y="819"/>
                  </a:lnTo>
                  <a:lnTo>
                    <a:pt x="1848" y="819"/>
                  </a:lnTo>
                  <a:lnTo>
                    <a:pt x="1850" y="819"/>
                  </a:lnTo>
                  <a:lnTo>
                    <a:pt x="1850" y="819"/>
                  </a:lnTo>
                  <a:lnTo>
                    <a:pt x="1850" y="819"/>
                  </a:lnTo>
                  <a:lnTo>
                    <a:pt x="1852" y="819"/>
                  </a:lnTo>
                  <a:lnTo>
                    <a:pt x="1852" y="819"/>
                  </a:lnTo>
                  <a:lnTo>
                    <a:pt x="1852" y="819"/>
                  </a:lnTo>
                  <a:lnTo>
                    <a:pt x="1852" y="817"/>
                  </a:lnTo>
                  <a:lnTo>
                    <a:pt x="1852" y="817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2"/>
                  </a:lnTo>
                  <a:lnTo>
                    <a:pt x="1852" y="809"/>
                  </a:lnTo>
                  <a:lnTo>
                    <a:pt x="1852" y="809"/>
                  </a:lnTo>
                  <a:lnTo>
                    <a:pt x="1850" y="809"/>
                  </a:lnTo>
                  <a:lnTo>
                    <a:pt x="1850" y="809"/>
                  </a:lnTo>
                  <a:lnTo>
                    <a:pt x="1848" y="809"/>
                  </a:lnTo>
                  <a:lnTo>
                    <a:pt x="1848" y="809"/>
                  </a:lnTo>
                  <a:lnTo>
                    <a:pt x="1848" y="812"/>
                  </a:lnTo>
                  <a:lnTo>
                    <a:pt x="1848" y="812"/>
                  </a:lnTo>
                  <a:lnTo>
                    <a:pt x="1845" y="812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3" y="814"/>
                  </a:lnTo>
                  <a:lnTo>
                    <a:pt x="1841" y="814"/>
                  </a:lnTo>
                  <a:lnTo>
                    <a:pt x="1841" y="814"/>
                  </a:lnTo>
                  <a:lnTo>
                    <a:pt x="1843" y="817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5" y="817"/>
                  </a:lnTo>
                  <a:lnTo>
                    <a:pt x="1845" y="817"/>
                  </a:lnTo>
                  <a:lnTo>
                    <a:pt x="1843" y="817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38" y="824"/>
                  </a:lnTo>
                  <a:lnTo>
                    <a:pt x="1838" y="826"/>
                  </a:lnTo>
                  <a:lnTo>
                    <a:pt x="1841" y="828"/>
                  </a:lnTo>
                  <a:lnTo>
                    <a:pt x="1841" y="828"/>
                  </a:lnTo>
                  <a:lnTo>
                    <a:pt x="1841" y="828"/>
                  </a:lnTo>
                  <a:lnTo>
                    <a:pt x="1843" y="828"/>
                  </a:lnTo>
                  <a:lnTo>
                    <a:pt x="1843" y="828"/>
                  </a:lnTo>
                  <a:lnTo>
                    <a:pt x="1843" y="828"/>
                  </a:lnTo>
                  <a:lnTo>
                    <a:pt x="1843" y="826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43" y="826"/>
                  </a:lnTo>
                  <a:lnTo>
                    <a:pt x="1843" y="824"/>
                  </a:lnTo>
                  <a:lnTo>
                    <a:pt x="1843" y="824"/>
                  </a:lnTo>
                  <a:lnTo>
                    <a:pt x="1845" y="824"/>
                  </a:lnTo>
                  <a:close/>
                  <a:moveTo>
                    <a:pt x="1855" y="850"/>
                  </a:moveTo>
                  <a:lnTo>
                    <a:pt x="1855" y="850"/>
                  </a:lnTo>
                  <a:lnTo>
                    <a:pt x="1852" y="847"/>
                  </a:lnTo>
                  <a:lnTo>
                    <a:pt x="1852" y="847"/>
                  </a:lnTo>
                  <a:lnTo>
                    <a:pt x="1852" y="847"/>
                  </a:lnTo>
                  <a:lnTo>
                    <a:pt x="1850" y="847"/>
                  </a:lnTo>
                  <a:lnTo>
                    <a:pt x="1850" y="847"/>
                  </a:lnTo>
                  <a:lnTo>
                    <a:pt x="1848" y="847"/>
                  </a:lnTo>
                  <a:lnTo>
                    <a:pt x="1848" y="847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50" y="850"/>
                  </a:lnTo>
                  <a:lnTo>
                    <a:pt x="1850" y="850"/>
                  </a:lnTo>
                  <a:lnTo>
                    <a:pt x="1850" y="850"/>
                  </a:lnTo>
                  <a:lnTo>
                    <a:pt x="1848" y="852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50" y="854"/>
                  </a:lnTo>
                  <a:lnTo>
                    <a:pt x="1850" y="852"/>
                  </a:lnTo>
                  <a:lnTo>
                    <a:pt x="1850" y="852"/>
                  </a:lnTo>
                  <a:lnTo>
                    <a:pt x="1852" y="854"/>
                  </a:lnTo>
                  <a:lnTo>
                    <a:pt x="1852" y="854"/>
                  </a:lnTo>
                  <a:lnTo>
                    <a:pt x="1852" y="852"/>
                  </a:lnTo>
                  <a:lnTo>
                    <a:pt x="1852" y="852"/>
                  </a:lnTo>
                  <a:lnTo>
                    <a:pt x="1852" y="850"/>
                  </a:lnTo>
                  <a:lnTo>
                    <a:pt x="1855" y="850"/>
                  </a:lnTo>
                  <a:close/>
                  <a:moveTo>
                    <a:pt x="1867" y="776"/>
                  </a:move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4" y="776"/>
                  </a:lnTo>
                  <a:lnTo>
                    <a:pt x="1864" y="776"/>
                  </a:lnTo>
                  <a:lnTo>
                    <a:pt x="1864" y="776"/>
                  </a:lnTo>
                  <a:lnTo>
                    <a:pt x="1864" y="774"/>
                  </a:lnTo>
                  <a:lnTo>
                    <a:pt x="1864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2"/>
                  </a:lnTo>
                  <a:lnTo>
                    <a:pt x="1860" y="772"/>
                  </a:lnTo>
                  <a:lnTo>
                    <a:pt x="1860" y="772"/>
                  </a:lnTo>
                  <a:lnTo>
                    <a:pt x="1860" y="772"/>
                  </a:lnTo>
                  <a:lnTo>
                    <a:pt x="1857" y="772"/>
                  </a:lnTo>
                  <a:lnTo>
                    <a:pt x="1857" y="769"/>
                  </a:lnTo>
                  <a:lnTo>
                    <a:pt x="1857" y="769"/>
                  </a:lnTo>
                  <a:lnTo>
                    <a:pt x="1855" y="767"/>
                  </a:lnTo>
                  <a:lnTo>
                    <a:pt x="1852" y="767"/>
                  </a:lnTo>
                  <a:lnTo>
                    <a:pt x="1852" y="769"/>
                  </a:lnTo>
                  <a:lnTo>
                    <a:pt x="1852" y="769"/>
                  </a:lnTo>
                  <a:lnTo>
                    <a:pt x="1850" y="767"/>
                  </a:lnTo>
                  <a:lnTo>
                    <a:pt x="1850" y="769"/>
                  </a:lnTo>
                  <a:lnTo>
                    <a:pt x="1850" y="769"/>
                  </a:lnTo>
                  <a:lnTo>
                    <a:pt x="1850" y="769"/>
                  </a:lnTo>
                  <a:lnTo>
                    <a:pt x="1852" y="772"/>
                  </a:lnTo>
                  <a:lnTo>
                    <a:pt x="1852" y="772"/>
                  </a:lnTo>
                  <a:lnTo>
                    <a:pt x="1852" y="772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5" y="776"/>
                  </a:lnTo>
                  <a:lnTo>
                    <a:pt x="1855" y="776"/>
                  </a:lnTo>
                  <a:lnTo>
                    <a:pt x="1855" y="779"/>
                  </a:lnTo>
                  <a:lnTo>
                    <a:pt x="1855" y="779"/>
                  </a:lnTo>
                  <a:lnTo>
                    <a:pt x="1855" y="779"/>
                  </a:lnTo>
                  <a:lnTo>
                    <a:pt x="1852" y="781"/>
                  </a:lnTo>
                  <a:lnTo>
                    <a:pt x="1855" y="781"/>
                  </a:lnTo>
                  <a:lnTo>
                    <a:pt x="1855" y="783"/>
                  </a:lnTo>
                  <a:lnTo>
                    <a:pt x="1855" y="786"/>
                  </a:lnTo>
                  <a:lnTo>
                    <a:pt x="1857" y="786"/>
                  </a:lnTo>
                  <a:lnTo>
                    <a:pt x="1860" y="786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0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79"/>
                  </a:lnTo>
                  <a:lnTo>
                    <a:pt x="1867" y="779"/>
                  </a:lnTo>
                  <a:lnTo>
                    <a:pt x="1867" y="779"/>
                  </a:lnTo>
                  <a:lnTo>
                    <a:pt x="1867" y="779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close/>
                  <a:moveTo>
                    <a:pt x="1836" y="828"/>
                  </a:moveTo>
                  <a:lnTo>
                    <a:pt x="1836" y="828"/>
                  </a:lnTo>
                  <a:lnTo>
                    <a:pt x="1836" y="828"/>
                  </a:lnTo>
                  <a:lnTo>
                    <a:pt x="1836" y="831"/>
                  </a:lnTo>
                  <a:lnTo>
                    <a:pt x="1836" y="831"/>
                  </a:lnTo>
                  <a:lnTo>
                    <a:pt x="1836" y="831"/>
                  </a:lnTo>
                  <a:lnTo>
                    <a:pt x="1836" y="833"/>
                  </a:lnTo>
                  <a:lnTo>
                    <a:pt x="1838" y="833"/>
                  </a:lnTo>
                  <a:lnTo>
                    <a:pt x="1838" y="831"/>
                  </a:lnTo>
                  <a:lnTo>
                    <a:pt x="1838" y="828"/>
                  </a:lnTo>
                  <a:lnTo>
                    <a:pt x="1836" y="828"/>
                  </a:lnTo>
                  <a:close/>
                  <a:moveTo>
                    <a:pt x="1919" y="838"/>
                  </a:moveTo>
                  <a:lnTo>
                    <a:pt x="1912" y="835"/>
                  </a:lnTo>
                  <a:lnTo>
                    <a:pt x="1912" y="835"/>
                  </a:lnTo>
                  <a:lnTo>
                    <a:pt x="1912" y="835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40"/>
                  </a:lnTo>
                  <a:lnTo>
                    <a:pt x="1914" y="840"/>
                  </a:lnTo>
                  <a:lnTo>
                    <a:pt x="1914" y="843"/>
                  </a:lnTo>
                  <a:lnTo>
                    <a:pt x="1916" y="847"/>
                  </a:lnTo>
                  <a:lnTo>
                    <a:pt x="1919" y="850"/>
                  </a:lnTo>
                  <a:lnTo>
                    <a:pt x="1919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47"/>
                  </a:lnTo>
                  <a:lnTo>
                    <a:pt x="1921" y="847"/>
                  </a:lnTo>
                  <a:lnTo>
                    <a:pt x="1919" y="847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21" y="845"/>
                  </a:lnTo>
                  <a:lnTo>
                    <a:pt x="1921" y="843"/>
                  </a:lnTo>
                  <a:lnTo>
                    <a:pt x="1919" y="840"/>
                  </a:lnTo>
                  <a:lnTo>
                    <a:pt x="1919" y="840"/>
                  </a:lnTo>
                  <a:lnTo>
                    <a:pt x="1921" y="840"/>
                  </a:lnTo>
                  <a:lnTo>
                    <a:pt x="1921" y="840"/>
                  </a:lnTo>
                  <a:lnTo>
                    <a:pt x="1921" y="843"/>
                  </a:lnTo>
                  <a:lnTo>
                    <a:pt x="1921" y="843"/>
                  </a:lnTo>
                  <a:lnTo>
                    <a:pt x="1921" y="840"/>
                  </a:lnTo>
                  <a:lnTo>
                    <a:pt x="1919" y="838"/>
                  </a:lnTo>
                  <a:close/>
                  <a:moveTo>
                    <a:pt x="1860" y="854"/>
                  </a:moveTo>
                  <a:lnTo>
                    <a:pt x="1860" y="854"/>
                  </a:lnTo>
                  <a:lnTo>
                    <a:pt x="1860" y="854"/>
                  </a:lnTo>
                  <a:lnTo>
                    <a:pt x="1857" y="854"/>
                  </a:lnTo>
                  <a:lnTo>
                    <a:pt x="1855" y="854"/>
                  </a:lnTo>
                  <a:lnTo>
                    <a:pt x="1855" y="854"/>
                  </a:lnTo>
                  <a:lnTo>
                    <a:pt x="1855" y="854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4"/>
                  </a:lnTo>
                  <a:lnTo>
                    <a:pt x="1855" y="864"/>
                  </a:lnTo>
                  <a:lnTo>
                    <a:pt x="1857" y="864"/>
                  </a:lnTo>
                  <a:lnTo>
                    <a:pt x="1857" y="866"/>
                  </a:lnTo>
                  <a:lnTo>
                    <a:pt x="1857" y="866"/>
                  </a:lnTo>
                  <a:lnTo>
                    <a:pt x="1857" y="864"/>
                  </a:lnTo>
                  <a:lnTo>
                    <a:pt x="1857" y="864"/>
                  </a:lnTo>
                  <a:lnTo>
                    <a:pt x="1857" y="861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60" y="859"/>
                  </a:lnTo>
                  <a:lnTo>
                    <a:pt x="1860" y="859"/>
                  </a:lnTo>
                  <a:lnTo>
                    <a:pt x="1860" y="859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4"/>
                  </a:lnTo>
                  <a:lnTo>
                    <a:pt x="1860" y="854"/>
                  </a:lnTo>
                  <a:lnTo>
                    <a:pt x="1860" y="854"/>
                  </a:lnTo>
                  <a:close/>
                  <a:moveTo>
                    <a:pt x="1897" y="880"/>
                  </a:moveTo>
                  <a:lnTo>
                    <a:pt x="1897" y="880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3" y="876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7" y="880"/>
                  </a:lnTo>
                  <a:lnTo>
                    <a:pt x="1897" y="880"/>
                  </a:lnTo>
                  <a:lnTo>
                    <a:pt x="1897" y="883"/>
                  </a:lnTo>
                  <a:lnTo>
                    <a:pt x="1897" y="883"/>
                  </a:lnTo>
                  <a:lnTo>
                    <a:pt x="1900" y="883"/>
                  </a:lnTo>
                  <a:lnTo>
                    <a:pt x="1900" y="880"/>
                  </a:lnTo>
                  <a:lnTo>
                    <a:pt x="1897" y="880"/>
                  </a:lnTo>
                  <a:close/>
                  <a:moveTo>
                    <a:pt x="1921" y="878"/>
                  </a:moveTo>
                  <a:lnTo>
                    <a:pt x="1921" y="878"/>
                  </a:lnTo>
                  <a:lnTo>
                    <a:pt x="1921" y="876"/>
                  </a:lnTo>
                  <a:lnTo>
                    <a:pt x="1919" y="876"/>
                  </a:lnTo>
                  <a:lnTo>
                    <a:pt x="1919" y="876"/>
                  </a:lnTo>
                  <a:lnTo>
                    <a:pt x="1919" y="876"/>
                  </a:lnTo>
                  <a:lnTo>
                    <a:pt x="1919" y="873"/>
                  </a:lnTo>
                  <a:lnTo>
                    <a:pt x="1919" y="873"/>
                  </a:lnTo>
                  <a:lnTo>
                    <a:pt x="1919" y="873"/>
                  </a:lnTo>
                  <a:lnTo>
                    <a:pt x="1921" y="873"/>
                  </a:lnTo>
                  <a:lnTo>
                    <a:pt x="1921" y="873"/>
                  </a:lnTo>
                  <a:lnTo>
                    <a:pt x="1921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69"/>
                  </a:lnTo>
                  <a:lnTo>
                    <a:pt x="1919" y="869"/>
                  </a:lnTo>
                  <a:lnTo>
                    <a:pt x="1916" y="869"/>
                  </a:lnTo>
                  <a:lnTo>
                    <a:pt x="1916" y="869"/>
                  </a:lnTo>
                  <a:lnTo>
                    <a:pt x="1916" y="869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4" y="864"/>
                  </a:lnTo>
                  <a:lnTo>
                    <a:pt x="1914" y="861"/>
                  </a:lnTo>
                  <a:lnTo>
                    <a:pt x="1914" y="861"/>
                  </a:lnTo>
                  <a:lnTo>
                    <a:pt x="1916" y="861"/>
                  </a:lnTo>
                  <a:lnTo>
                    <a:pt x="1916" y="861"/>
                  </a:lnTo>
                  <a:lnTo>
                    <a:pt x="1914" y="859"/>
                  </a:lnTo>
                  <a:lnTo>
                    <a:pt x="1914" y="859"/>
                  </a:lnTo>
                  <a:lnTo>
                    <a:pt x="1916" y="859"/>
                  </a:lnTo>
                  <a:lnTo>
                    <a:pt x="1914" y="859"/>
                  </a:lnTo>
                  <a:lnTo>
                    <a:pt x="1914" y="861"/>
                  </a:lnTo>
                  <a:lnTo>
                    <a:pt x="1912" y="861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7" y="864"/>
                  </a:lnTo>
                  <a:lnTo>
                    <a:pt x="1907" y="864"/>
                  </a:lnTo>
                  <a:lnTo>
                    <a:pt x="1909" y="861"/>
                  </a:lnTo>
                  <a:lnTo>
                    <a:pt x="1909" y="861"/>
                  </a:lnTo>
                  <a:lnTo>
                    <a:pt x="1912" y="861"/>
                  </a:lnTo>
                  <a:lnTo>
                    <a:pt x="1912" y="859"/>
                  </a:lnTo>
                  <a:lnTo>
                    <a:pt x="1912" y="859"/>
                  </a:lnTo>
                  <a:lnTo>
                    <a:pt x="1912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12" y="859"/>
                  </a:lnTo>
                  <a:lnTo>
                    <a:pt x="1912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2"/>
                  </a:lnTo>
                  <a:lnTo>
                    <a:pt x="1912" y="852"/>
                  </a:lnTo>
                  <a:lnTo>
                    <a:pt x="1912" y="850"/>
                  </a:lnTo>
                  <a:lnTo>
                    <a:pt x="1912" y="850"/>
                  </a:lnTo>
                  <a:lnTo>
                    <a:pt x="1912" y="847"/>
                  </a:lnTo>
                  <a:lnTo>
                    <a:pt x="1912" y="847"/>
                  </a:lnTo>
                  <a:lnTo>
                    <a:pt x="1909" y="847"/>
                  </a:lnTo>
                  <a:lnTo>
                    <a:pt x="1909" y="845"/>
                  </a:lnTo>
                  <a:lnTo>
                    <a:pt x="1909" y="845"/>
                  </a:lnTo>
                  <a:lnTo>
                    <a:pt x="1909" y="847"/>
                  </a:lnTo>
                  <a:lnTo>
                    <a:pt x="1907" y="847"/>
                  </a:lnTo>
                  <a:lnTo>
                    <a:pt x="1907" y="850"/>
                  </a:lnTo>
                  <a:lnTo>
                    <a:pt x="1907" y="852"/>
                  </a:lnTo>
                  <a:lnTo>
                    <a:pt x="1905" y="850"/>
                  </a:lnTo>
                  <a:lnTo>
                    <a:pt x="1905" y="850"/>
                  </a:lnTo>
                  <a:lnTo>
                    <a:pt x="1905" y="852"/>
                  </a:lnTo>
                  <a:lnTo>
                    <a:pt x="1905" y="852"/>
                  </a:lnTo>
                  <a:lnTo>
                    <a:pt x="1905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5" y="850"/>
                  </a:lnTo>
                  <a:lnTo>
                    <a:pt x="1905" y="850"/>
                  </a:lnTo>
                  <a:lnTo>
                    <a:pt x="1907" y="847"/>
                  </a:lnTo>
                  <a:lnTo>
                    <a:pt x="1907" y="847"/>
                  </a:lnTo>
                  <a:lnTo>
                    <a:pt x="1907" y="847"/>
                  </a:lnTo>
                  <a:lnTo>
                    <a:pt x="1907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0" y="843"/>
                  </a:lnTo>
                  <a:lnTo>
                    <a:pt x="1900" y="840"/>
                  </a:lnTo>
                  <a:lnTo>
                    <a:pt x="1897" y="840"/>
                  </a:lnTo>
                  <a:lnTo>
                    <a:pt x="1897" y="843"/>
                  </a:lnTo>
                  <a:lnTo>
                    <a:pt x="1897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5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3" y="843"/>
                  </a:lnTo>
                  <a:lnTo>
                    <a:pt x="1893" y="843"/>
                  </a:lnTo>
                  <a:lnTo>
                    <a:pt x="1893" y="845"/>
                  </a:lnTo>
                  <a:lnTo>
                    <a:pt x="1893" y="845"/>
                  </a:lnTo>
                  <a:lnTo>
                    <a:pt x="1890" y="843"/>
                  </a:lnTo>
                  <a:lnTo>
                    <a:pt x="1890" y="843"/>
                  </a:lnTo>
                  <a:lnTo>
                    <a:pt x="1893" y="843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7" y="840"/>
                  </a:lnTo>
                  <a:lnTo>
                    <a:pt x="1897" y="840"/>
                  </a:lnTo>
                  <a:lnTo>
                    <a:pt x="1897" y="840"/>
                  </a:lnTo>
                  <a:lnTo>
                    <a:pt x="1897" y="838"/>
                  </a:lnTo>
                  <a:lnTo>
                    <a:pt x="1895" y="838"/>
                  </a:lnTo>
                  <a:lnTo>
                    <a:pt x="1893" y="838"/>
                  </a:lnTo>
                  <a:lnTo>
                    <a:pt x="1893" y="838"/>
                  </a:lnTo>
                  <a:lnTo>
                    <a:pt x="1893" y="838"/>
                  </a:lnTo>
                  <a:lnTo>
                    <a:pt x="1893" y="835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6" y="843"/>
                  </a:lnTo>
                  <a:lnTo>
                    <a:pt x="1886" y="843"/>
                  </a:lnTo>
                  <a:lnTo>
                    <a:pt x="1886" y="845"/>
                  </a:lnTo>
                  <a:lnTo>
                    <a:pt x="1886" y="845"/>
                  </a:lnTo>
                  <a:lnTo>
                    <a:pt x="1886" y="843"/>
                  </a:lnTo>
                  <a:lnTo>
                    <a:pt x="1886" y="843"/>
                  </a:lnTo>
                  <a:lnTo>
                    <a:pt x="1883" y="843"/>
                  </a:lnTo>
                  <a:lnTo>
                    <a:pt x="1883" y="843"/>
                  </a:lnTo>
                  <a:lnTo>
                    <a:pt x="1883" y="843"/>
                  </a:lnTo>
                  <a:lnTo>
                    <a:pt x="1886" y="840"/>
                  </a:lnTo>
                  <a:lnTo>
                    <a:pt x="1886" y="838"/>
                  </a:lnTo>
                  <a:lnTo>
                    <a:pt x="1888" y="835"/>
                  </a:lnTo>
                  <a:lnTo>
                    <a:pt x="1888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1"/>
                  </a:lnTo>
                  <a:lnTo>
                    <a:pt x="1888" y="833"/>
                  </a:lnTo>
                  <a:lnTo>
                    <a:pt x="1890" y="835"/>
                  </a:lnTo>
                  <a:lnTo>
                    <a:pt x="1890" y="835"/>
                  </a:lnTo>
                  <a:lnTo>
                    <a:pt x="1893" y="835"/>
                  </a:lnTo>
                  <a:lnTo>
                    <a:pt x="1895" y="835"/>
                  </a:lnTo>
                  <a:lnTo>
                    <a:pt x="1897" y="835"/>
                  </a:lnTo>
                  <a:lnTo>
                    <a:pt x="1897" y="838"/>
                  </a:lnTo>
                  <a:lnTo>
                    <a:pt x="1900" y="838"/>
                  </a:lnTo>
                  <a:lnTo>
                    <a:pt x="1902" y="838"/>
                  </a:lnTo>
                  <a:lnTo>
                    <a:pt x="1902" y="835"/>
                  </a:lnTo>
                  <a:lnTo>
                    <a:pt x="1900" y="835"/>
                  </a:lnTo>
                  <a:lnTo>
                    <a:pt x="1900" y="835"/>
                  </a:lnTo>
                  <a:lnTo>
                    <a:pt x="1897" y="833"/>
                  </a:lnTo>
                  <a:lnTo>
                    <a:pt x="1897" y="833"/>
                  </a:lnTo>
                  <a:lnTo>
                    <a:pt x="1895" y="833"/>
                  </a:lnTo>
                  <a:lnTo>
                    <a:pt x="1895" y="833"/>
                  </a:lnTo>
                  <a:lnTo>
                    <a:pt x="1893" y="831"/>
                  </a:lnTo>
                  <a:lnTo>
                    <a:pt x="1893" y="831"/>
                  </a:lnTo>
                  <a:lnTo>
                    <a:pt x="1893" y="831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88" y="828"/>
                  </a:lnTo>
                  <a:lnTo>
                    <a:pt x="1888" y="831"/>
                  </a:lnTo>
                  <a:lnTo>
                    <a:pt x="1888" y="831"/>
                  </a:lnTo>
                  <a:lnTo>
                    <a:pt x="1888" y="831"/>
                  </a:lnTo>
                  <a:lnTo>
                    <a:pt x="1888" y="828"/>
                  </a:lnTo>
                  <a:lnTo>
                    <a:pt x="1888" y="828"/>
                  </a:lnTo>
                  <a:lnTo>
                    <a:pt x="1888" y="828"/>
                  </a:lnTo>
                  <a:lnTo>
                    <a:pt x="1888" y="826"/>
                  </a:lnTo>
                  <a:lnTo>
                    <a:pt x="1886" y="826"/>
                  </a:lnTo>
                  <a:lnTo>
                    <a:pt x="1886" y="826"/>
                  </a:lnTo>
                  <a:lnTo>
                    <a:pt x="1886" y="824"/>
                  </a:lnTo>
                  <a:lnTo>
                    <a:pt x="1886" y="824"/>
                  </a:lnTo>
                  <a:lnTo>
                    <a:pt x="1886" y="824"/>
                  </a:lnTo>
                  <a:lnTo>
                    <a:pt x="1886" y="821"/>
                  </a:lnTo>
                  <a:lnTo>
                    <a:pt x="1883" y="819"/>
                  </a:lnTo>
                  <a:lnTo>
                    <a:pt x="1881" y="819"/>
                  </a:lnTo>
                  <a:lnTo>
                    <a:pt x="1881" y="819"/>
                  </a:lnTo>
                  <a:lnTo>
                    <a:pt x="1881" y="819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6" y="817"/>
                  </a:lnTo>
                  <a:lnTo>
                    <a:pt x="1876" y="814"/>
                  </a:lnTo>
                  <a:lnTo>
                    <a:pt x="1874" y="814"/>
                  </a:lnTo>
                  <a:lnTo>
                    <a:pt x="1874" y="814"/>
                  </a:lnTo>
                  <a:lnTo>
                    <a:pt x="1874" y="814"/>
                  </a:lnTo>
                  <a:lnTo>
                    <a:pt x="1871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09"/>
                  </a:lnTo>
                  <a:lnTo>
                    <a:pt x="1864" y="809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2" y="812"/>
                  </a:lnTo>
                  <a:lnTo>
                    <a:pt x="1862" y="812"/>
                  </a:lnTo>
                  <a:lnTo>
                    <a:pt x="1862" y="812"/>
                  </a:lnTo>
                  <a:lnTo>
                    <a:pt x="1860" y="812"/>
                  </a:lnTo>
                  <a:lnTo>
                    <a:pt x="1860" y="812"/>
                  </a:lnTo>
                  <a:lnTo>
                    <a:pt x="1860" y="812"/>
                  </a:lnTo>
                  <a:lnTo>
                    <a:pt x="1857" y="809"/>
                  </a:lnTo>
                  <a:lnTo>
                    <a:pt x="1857" y="809"/>
                  </a:lnTo>
                  <a:lnTo>
                    <a:pt x="1857" y="809"/>
                  </a:lnTo>
                  <a:lnTo>
                    <a:pt x="1860" y="809"/>
                  </a:lnTo>
                  <a:lnTo>
                    <a:pt x="1860" y="809"/>
                  </a:lnTo>
                  <a:lnTo>
                    <a:pt x="1860" y="807"/>
                  </a:lnTo>
                  <a:lnTo>
                    <a:pt x="1860" y="807"/>
                  </a:lnTo>
                  <a:lnTo>
                    <a:pt x="1860" y="807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0"/>
                  </a:lnTo>
                  <a:lnTo>
                    <a:pt x="1855" y="800"/>
                  </a:lnTo>
                  <a:lnTo>
                    <a:pt x="1855" y="800"/>
                  </a:lnTo>
                  <a:lnTo>
                    <a:pt x="1852" y="800"/>
                  </a:lnTo>
                  <a:lnTo>
                    <a:pt x="1852" y="800"/>
                  </a:lnTo>
                  <a:lnTo>
                    <a:pt x="1852" y="798"/>
                  </a:lnTo>
                  <a:lnTo>
                    <a:pt x="1852" y="798"/>
                  </a:lnTo>
                  <a:lnTo>
                    <a:pt x="1850" y="798"/>
                  </a:lnTo>
                  <a:lnTo>
                    <a:pt x="1850" y="800"/>
                  </a:lnTo>
                  <a:lnTo>
                    <a:pt x="1848" y="800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50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0"/>
                  </a:lnTo>
                  <a:lnTo>
                    <a:pt x="1848" y="800"/>
                  </a:lnTo>
                  <a:lnTo>
                    <a:pt x="1848" y="800"/>
                  </a:lnTo>
                  <a:lnTo>
                    <a:pt x="1845" y="800"/>
                  </a:lnTo>
                  <a:lnTo>
                    <a:pt x="1843" y="800"/>
                  </a:lnTo>
                  <a:lnTo>
                    <a:pt x="1838" y="800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41" y="805"/>
                  </a:lnTo>
                  <a:lnTo>
                    <a:pt x="1841" y="805"/>
                  </a:lnTo>
                  <a:lnTo>
                    <a:pt x="1838" y="805"/>
                  </a:lnTo>
                  <a:lnTo>
                    <a:pt x="1838" y="805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3" y="809"/>
                  </a:lnTo>
                  <a:lnTo>
                    <a:pt x="1843" y="809"/>
                  </a:lnTo>
                  <a:lnTo>
                    <a:pt x="1843" y="809"/>
                  </a:lnTo>
                  <a:lnTo>
                    <a:pt x="1845" y="809"/>
                  </a:lnTo>
                  <a:lnTo>
                    <a:pt x="1845" y="809"/>
                  </a:lnTo>
                  <a:lnTo>
                    <a:pt x="1848" y="809"/>
                  </a:lnTo>
                  <a:lnTo>
                    <a:pt x="1850" y="809"/>
                  </a:lnTo>
                  <a:lnTo>
                    <a:pt x="1850" y="809"/>
                  </a:lnTo>
                  <a:lnTo>
                    <a:pt x="1852" y="809"/>
                  </a:lnTo>
                  <a:lnTo>
                    <a:pt x="1852" y="812"/>
                  </a:lnTo>
                  <a:lnTo>
                    <a:pt x="1852" y="814"/>
                  </a:lnTo>
                  <a:lnTo>
                    <a:pt x="1855" y="814"/>
                  </a:lnTo>
                  <a:lnTo>
                    <a:pt x="1855" y="817"/>
                  </a:lnTo>
                  <a:lnTo>
                    <a:pt x="1855" y="819"/>
                  </a:lnTo>
                  <a:lnTo>
                    <a:pt x="1857" y="819"/>
                  </a:lnTo>
                  <a:lnTo>
                    <a:pt x="1857" y="819"/>
                  </a:lnTo>
                  <a:lnTo>
                    <a:pt x="1857" y="819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2" y="824"/>
                  </a:lnTo>
                  <a:lnTo>
                    <a:pt x="1862" y="824"/>
                  </a:lnTo>
                  <a:lnTo>
                    <a:pt x="1862" y="826"/>
                  </a:lnTo>
                  <a:lnTo>
                    <a:pt x="1862" y="826"/>
                  </a:lnTo>
                  <a:lnTo>
                    <a:pt x="1862" y="826"/>
                  </a:lnTo>
                  <a:lnTo>
                    <a:pt x="1862" y="828"/>
                  </a:lnTo>
                  <a:lnTo>
                    <a:pt x="1862" y="828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3"/>
                  </a:lnTo>
                  <a:lnTo>
                    <a:pt x="1860" y="833"/>
                  </a:lnTo>
                  <a:lnTo>
                    <a:pt x="1860" y="833"/>
                  </a:lnTo>
                  <a:lnTo>
                    <a:pt x="1857" y="831"/>
                  </a:lnTo>
                  <a:lnTo>
                    <a:pt x="1857" y="833"/>
                  </a:lnTo>
                  <a:lnTo>
                    <a:pt x="1857" y="833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40"/>
                  </a:lnTo>
                  <a:lnTo>
                    <a:pt x="1857" y="840"/>
                  </a:lnTo>
                  <a:lnTo>
                    <a:pt x="1860" y="840"/>
                  </a:lnTo>
                  <a:lnTo>
                    <a:pt x="1862" y="843"/>
                  </a:lnTo>
                  <a:lnTo>
                    <a:pt x="1864" y="840"/>
                  </a:lnTo>
                  <a:lnTo>
                    <a:pt x="1869" y="838"/>
                  </a:lnTo>
                  <a:lnTo>
                    <a:pt x="1869" y="838"/>
                  </a:lnTo>
                  <a:lnTo>
                    <a:pt x="1871" y="835"/>
                  </a:lnTo>
                  <a:lnTo>
                    <a:pt x="1871" y="835"/>
                  </a:lnTo>
                  <a:lnTo>
                    <a:pt x="1871" y="835"/>
                  </a:lnTo>
                  <a:lnTo>
                    <a:pt x="1874" y="835"/>
                  </a:lnTo>
                  <a:lnTo>
                    <a:pt x="1874" y="835"/>
                  </a:lnTo>
                  <a:lnTo>
                    <a:pt x="1874" y="835"/>
                  </a:lnTo>
                  <a:lnTo>
                    <a:pt x="1871" y="835"/>
                  </a:lnTo>
                  <a:lnTo>
                    <a:pt x="1871" y="838"/>
                  </a:lnTo>
                  <a:lnTo>
                    <a:pt x="1871" y="838"/>
                  </a:lnTo>
                  <a:lnTo>
                    <a:pt x="1869" y="838"/>
                  </a:lnTo>
                  <a:lnTo>
                    <a:pt x="1869" y="840"/>
                  </a:lnTo>
                  <a:lnTo>
                    <a:pt x="1869" y="840"/>
                  </a:lnTo>
                  <a:lnTo>
                    <a:pt x="1869" y="840"/>
                  </a:lnTo>
                  <a:lnTo>
                    <a:pt x="1869" y="843"/>
                  </a:lnTo>
                  <a:lnTo>
                    <a:pt x="1869" y="843"/>
                  </a:lnTo>
                  <a:lnTo>
                    <a:pt x="1869" y="845"/>
                  </a:lnTo>
                  <a:lnTo>
                    <a:pt x="1869" y="845"/>
                  </a:lnTo>
                  <a:lnTo>
                    <a:pt x="1869" y="845"/>
                  </a:lnTo>
                  <a:lnTo>
                    <a:pt x="1869" y="847"/>
                  </a:lnTo>
                  <a:lnTo>
                    <a:pt x="1871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1" y="847"/>
                  </a:lnTo>
                  <a:lnTo>
                    <a:pt x="1871" y="850"/>
                  </a:lnTo>
                  <a:lnTo>
                    <a:pt x="1871" y="847"/>
                  </a:lnTo>
                  <a:lnTo>
                    <a:pt x="1874" y="847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6" y="850"/>
                  </a:lnTo>
                  <a:lnTo>
                    <a:pt x="1878" y="850"/>
                  </a:lnTo>
                  <a:lnTo>
                    <a:pt x="1881" y="850"/>
                  </a:lnTo>
                  <a:lnTo>
                    <a:pt x="1878" y="850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1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9"/>
                  </a:lnTo>
                  <a:lnTo>
                    <a:pt x="1869" y="859"/>
                  </a:lnTo>
                  <a:lnTo>
                    <a:pt x="1871" y="859"/>
                  </a:lnTo>
                  <a:lnTo>
                    <a:pt x="1871" y="859"/>
                  </a:lnTo>
                  <a:lnTo>
                    <a:pt x="1871" y="857"/>
                  </a:lnTo>
                  <a:lnTo>
                    <a:pt x="1871" y="857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4" y="859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8" y="857"/>
                  </a:lnTo>
                  <a:lnTo>
                    <a:pt x="1878" y="854"/>
                  </a:lnTo>
                  <a:lnTo>
                    <a:pt x="1878" y="854"/>
                  </a:lnTo>
                  <a:lnTo>
                    <a:pt x="1881" y="854"/>
                  </a:lnTo>
                  <a:lnTo>
                    <a:pt x="1881" y="857"/>
                  </a:lnTo>
                  <a:lnTo>
                    <a:pt x="1881" y="857"/>
                  </a:lnTo>
                  <a:lnTo>
                    <a:pt x="1878" y="859"/>
                  </a:lnTo>
                  <a:lnTo>
                    <a:pt x="1876" y="859"/>
                  </a:lnTo>
                  <a:lnTo>
                    <a:pt x="1876" y="859"/>
                  </a:lnTo>
                  <a:lnTo>
                    <a:pt x="1876" y="861"/>
                  </a:lnTo>
                  <a:lnTo>
                    <a:pt x="1881" y="859"/>
                  </a:lnTo>
                  <a:lnTo>
                    <a:pt x="1881" y="859"/>
                  </a:lnTo>
                  <a:lnTo>
                    <a:pt x="1881" y="859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8" y="859"/>
                  </a:lnTo>
                  <a:lnTo>
                    <a:pt x="1888" y="861"/>
                  </a:lnTo>
                  <a:lnTo>
                    <a:pt x="1890" y="861"/>
                  </a:lnTo>
                  <a:lnTo>
                    <a:pt x="1890" y="859"/>
                  </a:lnTo>
                  <a:lnTo>
                    <a:pt x="1893" y="859"/>
                  </a:lnTo>
                  <a:lnTo>
                    <a:pt x="1890" y="859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88" y="854"/>
                  </a:lnTo>
                  <a:lnTo>
                    <a:pt x="1888" y="854"/>
                  </a:lnTo>
                  <a:lnTo>
                    <a:pt x="1890" y="854"/>
                  </a:lnTo>
                  <a:lnTo>
                    <a:pt x="1890" y="854"/>
                  </a:lnTo>
                  <a:lnTo>
                    <a:pt x="1890" y="857"/>
                  </a:lnTo>
                  <a:lnTo>
                    <a:pt x="1893" y="857"/>
                  </a:lnTo>
                  <a:lnTo>
                    <a:pt x="1893" y="857"/>
                  </a:lnTo>
                  <a:lnTo>
                    <a:pt x="1893" y="859"/>
                  </a:lnTo>
                  <a:lnTo>
                    <a:pt x="1893" y="859"/>
                  </a:lnTo>
                  <a:lnTo>
                    <a:pt x="1893" y="861"/>
                  </a:lnTo>
                  <a:lnTo>
                    <a:pt x="1893" y="864"/>
                  </a:lnTo>
                  <a:lnTo>
                    <a:pt x="1893" y="864"/>
                  </a:lnTo>
                  <a:lnTo>
                    <a:pt x="1893" y="864"/>
                  </a:lnTo>
                  <a:lnTo>
                    <a:pt x="1893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5" y="864"/>
                  </a:lnTo>
                  <a:lnTo>
                    <a:pt x="1895" y="866"/>
                  </a:lnTo>
                  <a:lnTo>
                    <a:pt x="1895" y="866"/>
                  </a:lnTo>
                  <a:lnTo>
                    <a:pt x="1895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9"/>
                  </a:lnTo>
                  <a:lnTo>
                    <a:pt x="1897" y="869"/>
                  </a:lnTo>
                  <a:lnTo>
                    <a:pt x="1897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7" y="871"/>
                  </a:lnTo>
                  <a:lnTo>
                    <a:pt x="1897" y="871"/>
                  </a:lnTo>
                  <a:lnTo>
                    <a:pt x="1900" y="871"/>
                  </a:lnTo>
                  <a:lnTo>
                    <a:pt x="1900" y="869"/>
                  </a:lnTo>
                  <a:lnTo>
                    <a:pt x="1900" y="866"/>
                  </a:lnTo>
                  <a:lnTo>
                    <a:pt x="1900" y="866"/>
                  </a:lnTo>
                  <a:lnTo>
                    <a:pt x="1900" y="869"/>
                  </a:lnTo>
                  <a:lnTo>
                    <a:pt x="1900" y="869"/>
                  </a:lnTo>
                  <a:lnTo>
                    <a:pt x="1900" y="869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6"/>
                  </a:lnTo>
                  <a:lnTo>
                    <a:pt x="1902" y="864"/>
                  </a:lnTo>
                  <a:lnTo>
                    <a:pt x="1902" y="864"/>
                  </a:lnTo>
                  <a:lnTo>
                    <a:pt x="1902" y="866"/>
                  </a:lnTo>
                  <a:lnTo>
                    <a:pt x="1902" y="866"/>
                  </a:lnTo>
                  <a:lnTo>
                    <a:pt x="1902" y="866"/>
                  </a:lnTo>
                  <a:lnTo>
                    <a:pt x="1902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2" y="869"/>
                  </a:lnTo>
                  <a:lnTo>
                    <a:pt x="1905" y="869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7" y="871"/>
                  </a:lnTo>
                  <a:lnTo>
                    <a:pt x="1907" y="871"/>
                  </a:lnTo>
                  <a:lnTo>
                    <a:pt x="1907" y="871"/>
                  </a:lnTo>
                  <a:lnTo>
                    <a:pt x="1909" y="871"/>
                  </a:lnTo>
                  <a:lnTo>
                    <a:pt x="1907" y="871"/>
                  </a:lnTo>
                  <a:lnTo>
                    <a:pt x="1907" y="873"/>
                  </a:lnTo>
                  <a:lnTo>
                    <a:pt x="1907" y="873"/>
                  </a:lnTo>
                  <a:lnTo>
                    <a:pt x="1907" y="873"/>
                  </a:lnTo>
                  <a:lnTo>
                    <a:pt x="1909" y="873"/>
                  </a:lnTo>
                  <a:lnTo>
                    <a:pt x="1909" y="873"/>
                  </a:lnTo>
                  <a:lnTo>
                    <a:pt x="1909" y="873"/>
                  </a:lnTo>
                  <a:lnTo>
                    <a:pt x="1907" y="876"/>
                  </a:lnTo>
                  <a:lnTo>
                    <a:pt x="1907" y="876"/>
                  </a:lnTo>
                  <a:lnTo>
                    <a:pt x="1907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3"/>
                  </a:lnTo>
                  <a:lnTo>
                    <a:pt x="1912" y="873"/>
                  </a:lnTo>
                  <a:lnTo>
                    <a:pt x="1912" y="873"/>
                  </a:lnTo>
                  <a:lnTo>
                    <a:pt x="1912" y="876"/>
                  </a:lnTo>
                  <a:lnTo>
                    <a:pt x="1912" y="876"/>
                  </a:lnTo>
                  <a:lnTo>
                    <a:pt x="1912" y="876"/>
                  </a:lnTo>
                  <a:lnTo>
                    <a:pt x="1909" y="876"/>
                  </a:lnTo>
                  <a:lnTo>
                    <a:pt x="1909" y="878"/>
                  </a:lnTo>
                  <a:lnTo>
                    <a:pt x="1909" y="878"/>
                  </a:lnTo>
                  <a:lnTo>
                    <a:pt x="1909" y="878"/>
                  </a:lnTo>
                  <a:lnTo>
                    <a:pt x="1912" y="880"/>
                  </a:lnTo>
                  <a:lnTo>
                    <a:pt x="1912" y="880"/>
                  </a:lnTo>
                  <a:lnTo>
                    <a:pt x="1912" y="878"/>
                  </a:lnTo>
                  <a:lnTo>
                    <a:pt x="1914" y="878"/>
                  </a:lnTo>
                  <a:lnTo>
                    <a:pt x="1916" y="880"/>
                  </a:lnTo>
                  <a:lnTo>
                    <a:pt x="1916" y="880"/>
                  </a:lnTo>
                  <a:lnTo>
                    <a:pt x="1916" y="878"/>
                  </a:lnTo>
                  <a:lnTo>
                    <a:pt x="1916" y="878"/>
                  </a:lnTo>
                  <a:lnTo>
                    <a:pt x="1916" y="878"/>
                  </a:lnTo>
                  <a:lnTo>
                    <a:pt x="1919" y="878"/>
                  </a:lnTo>
                  <a:lnTo>
                    <a:pt x="1919" y="878"/>
                  </a:lnTo>
                  <a:lnTo>
                    <a:pt x="1921" y="878"/>
                  </a:lnTo>
                  <a:lnTo>
                    <a:pt x="1921" y="878"/>
                  </a:lnTo>
                  <a:lnTo>
                    <a:pt x="1921" y="878"/>
                  </a:lnTo>
                  <a:close/>
                  <a:moveTo>
                    <a:pt x="1883" y="861"/>
                  </a:move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4"/>
                  </a:lnTo>
                  <a:lnTo>
                    <a:pt x="1883" y="864"/>
                  </a:lnTo>
                  <a:lnTo>
                    <a:pt x="1886" y="864"/>
                  </a:lnTo>
                  <a:lnTo>
                    <a:pt x="1886" y="866"/>
                  </a:lnTo>
                  <a:lnTo>
                    <a:pt x="1886" y="864"/>
                  </a:lnTo>
                  <a:lnTo>
                    <a:pt x="1886" y="866"/>
                  </a:lnTo>
                  <a:lnTo>
                    <a:pt x="1888" y="866"/>
                  </a:lnTo>
                  <a:lnTo>
                    <a:pt x="1888" y="866"/>
                  </a:lnTo>
                  <a:lnTo>
                    <a:pt x="1886" y="866"/>
                  </a:lnTo>
                  <a:lnTo>
                    <a:pt x="1886" y="866"/>
                  </a:lnTo>
                  <a:lnTo>
                    <a:pt x="1886" y="866"/>
                  </a:lnTo>
                  <a:lnTo>
                    <a:pt x="1886" y="869"/>
                  </a:lnTo>
                  <a:lnTo>
                    <a:pt x="1886" y="869"/>
                  </a:lnTo>
                  <a:lnTo>
                    <a:pt x="1886" y="869"/>
                  </a:lnTo>
                  <a:lnTo>
                    <a:pt x="1888" y="869"/>
                  </a:lnTo>
                  <a:lnTo>
                    <a:pt x="1888" y="869"/>
                  </a:lnTo>
                  <a:lnTo>
                    <a:pt x="1888" y="869"/>
                  </a:lnTo>
                  <a:lnTo>
                    <a:pt x="1890" y="869"/>
                  </a:lnTo>
                  <a:lnTo>
                    <a:pt x="1890" y="869"/>
                  </a:lnTo>
                  <a:lnTo>
                    <a:pt x="1890" y="871"/>
                  </a:lnTo>
                  <a:lnTo>
                    <a:pt x="1893" y="866"/>
                  </a:lnTo>
                  <a:lnTo>
                    <a:pt x="1893" y="866"/>
                  </a:lnTo>
                  <a:lnTo>
                    <a:pt x="1888" y="861"/>
                  </a:lnTo>
                  <a:lnTo>
                    <a:pt x="1888" y="861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3" y="859"/>
                  </a:lnTo>
                  <a:lnTo>
                    <a:pt x="1883" y="859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close/>
                  <a:moveTo>
                    <a:pt x="1897" y="885"/>
                  </a:moveTo>
                  <a:lnTo>
                    <a:pt x="1897" y="885"/>
                  </a:lnTo>
                  <a:lnTo>
                    <a:pt x="1895" y="885"/>
                  </a:lnTo>
                  <a:lnTo>
                    <a:pt x="1895" y="885"/>
                  </a:lnTo>
                  <a:lnTo>
                    <a:pt x="1895" y="885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0" y="880"/>
                  </a:lnTo>
                  <a:lnTo>
                    <a:pt x="1890" y="880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3"/>
                  </a:lnTo>
                  <a:lnTo>
                    <a:pt x="1886" y="873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3"/>
                  </a:lnTo>
                  <a:lnTo>
                    <a:pt x="1883" y="871"/>
                  </a:lnTo>
                  <a:lnTo>
                    <a:pt x="1883" y="871"/>
                  </a:lnTo>
                  <a:lnTo>
                    <a:pt x="1881" y="871"/>
                  </a:lnTo>
                  <a:lnTo>
                    <a:pt x="1881" y="871"/>
                  </a:lnTo>
                  <a:lnTo>
                    <a:pt x="1881" y="871"/>
                  </a:lnTo>
                  <a:lnTo>
                    <a:pt x="1878" y="871"/>
                  </a:lnTo>
                  <a:lnTo>
                    <a:pt x="1881" y="871"/>
                  </a:lnTo>
                  <a:lnTo>
                    <a:pt x="1881" y="869"/>
                  </a:lnTo>
                  <a:lnTo>
                    <a:pt x="1881" y="869"/>
                  </a:lnTo>
                  <a:lnTo>
                    <a:pt x="1878" y="869"/>
                  </a:lnTo>
                  <a:lnTo>
                    <a:pt x="1878" y="866"/>
                  </a:lnTo>
                  <a:lnTo>
                    <a:pt x="1878" y="866"/>
                  </a:lnTo>
                  <a:lnTo>
                    <a:pt x="1881" y="869"/>
                  </a:lnTo>
                  <a:lnTo>
                    <a:pt x="1883" y="869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78" y="864"/>
                  </a:lnTo>
                  <a:lnTo>
                    <a:pt x="1878" y="864"/>
                  </a:lnTo>
                  <a:lnTo>
                    <a:pt x="1876" y="864"/>
                  </a:lnTo>
                  <a:lnTo>
                    <a:pt x="1876" y="861"/>
                  </a:lnTo>
                  <a:lnTo>
                    <a:pt x="1876" y="861"/>
                  </a:lnTo>
                  <a:lnTo>
                    <a:pt x="1876" y="861"/>
                  </a:lnTo>
                  <a:lnTo>
                    <a:pt x="1874" y="861"/>
                  </a:lnTo>
                  <a:lnTo>
                    <a:pt x="1874" y="861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1" y="859"/>
                  </a:lnTo>
                  <a:lnTo>
                    <a:pt x="1871" y="861"/>
                  </a:lnTo>
                  <a:lnTo>
                    <a:pt x="1871" y="861"/>
                  </a:lnTo>
                  <a:lnTo>
                    <a:pt x="1871" y="861"/>
                  </a:lnTo>
                  <a:lnTo>
                    <a:pt x="1874" y="864"/>
                  </a:lnTo>
                  <a:lnTo>
                    <a:pt x="1871" y="864"/>
                  </a:lnTo>
                  <a:lnTo>
                    <a:pt x="1871" y="864"/>
                  </a:lnTo>
                  <a:lnTo>
                    <a:pt x="1871" y="864"/>
                  </a:lnTo>
                  <a:lnTo>
                    <a:pt x="1874" y="864"/>
                  </a:lnTo>
                  <a:lnTo>
                    <a:pt x="1874" y="864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1" y="866"/>
                  </a:lnTo>
                  <a:lnTo>
                    <a:pt x="1871" y="866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6" y="866"/>
                  </a:lnTo>
                  <a:lnTo>
                    <a:pt x="1876" y="869"/>
                  </a:lnTo>
                  <a:lnTo>
                    <a:pt x="1874" y="869"/>
                  </a:lnTo>
                  <a:lnTo>
                    <a:pt x="1874" y="869"/>
                  </a:lnTo>
                  <a:lnTo>
                    <a:pt x="1874" y="869"/>
                  </a:lnTo>
                  <a:lnTo>
                    <a:pt x="1874" y="871"/>
                  </a:lnTo>
                  <a:lnTo>
                    <a:pt x="1874" y="871"/>
                  </a:lnTo>
                  <a:lnTo>
                    <a:pt x="1874" y="871"/>
                  </a:lnTo>
                  <a:lnTo>
                    <a:pt x="1876" y="873"/>
                  </a:lnTo>
                  <a:lnTo>
                    <a:pt x="1878" y="873"/>
                  </a:lnTo>
                  <a:lnTo>
                    <a:pt x="1876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8"/>
                  </a:lnTo>
                  <a:lnTo>
                    <a:pt x="1878" y="878"/>
                  </a:lnTo>
                  <a:lnTo>
                    <a:pt x="1878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3" y="878"/>
                  </a:lnTo>
                  <a:lnTo>
                    <a:pt x="1883" y="878"/>
                  </a:lnTo>
                  <a:lnTo>
                    <a:pt x="1883" y="878"/>
                  </a:lnTo>
                  <a:lnTo>
                    <a:pt x="1883" y="880"/>
                  </a:lnTo>
                  <a:lnTo>
                    <a:pt x="1883" y="880"/>
                  </a:lnTo>
                  <a:lnTo>
                    <a:pt x="1883" y="880"/>
                  </a:lnTo>
                  <a:lnTo>
                    <a:pt x="1886" y="880"/>
                  </a:lnTo>
                  <a:lnTo>
                    <a:pt x="1886" y="883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93" y="885"/>
                  </a:lnTo>
                  <a:lnTo>
                    <a:pt x="1893" y="885"/>
                  </a:lnTo>
                  <a:lnTo>
                    <a:pt x="1890" y="885"/>
                  </a:lnTo>
                  <a:lnTo>
                    <a:pt x="1890" y="885"/>
                  </a:lnTo>
                  <a:lnTo>
                    <a:pt x="1893" y="888"/>
                  </a:lnTo>
                  <a:lnTo>
                    <a:pt x="1893" y="888"/>
                  </a:lnTo>
                  <a:lnTo>
                    <a:pt x="1893" y="888"/>
                  </a:lnTo>
                  <a:lnTo>
                    <a:pt x="1895" y="888"/>
                  </a:lnTo>
                  <a:lnTo>
                    <a:pt x="1895" y="888"/>
                  </a:lnTo>
                  <a:lnTo>
                    <a:pt x="1895" y="888"/>
                  </a:lnTo>
                  <a:lnTo>
                    <a:pt x="1897" y="888"/>
                  </a:lnTo>
                  <a:lnTo>
                    <a:pt x="1897" y="888"/>
                  </a:lnTo>
                  <a:lnTo>
                    <a:pt x="1900" y="888"/>
                  </a:lnTo>
                  <a:lnTo>
                    <a:pt x="1897" y="885"/>
                  </a:lnTo>
                  <a:lnTo>
                    <a:pt x="1897" y="885"/>
                  </a:lnTo>
                  <a:close/>
                  <a:moveTo>
                    <a:pt x="1862" y="850"/>
                  </a:moveTo>
                  <a:lnTo>
                    <a:pt x="1862" y="850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5"/>
                  </a:lnTo>
                  <a:lnTo>
                    <a:pt x="1864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0" y="845"/>
                  </a:lnTo>
                  <a:lnTo>
                    <a:pt x="1857" y="845"/>
                  </a:lnTo>
                  <a:lnTo>
                    <a:pt x="1857" y="845"/>
                  </a:lnTo>
                  <a:lnTo>
                    <a:pt x="1857" y="847"/>
                  </a:lnTo>
                  <a:lnTo>
                    <a:pt x="1860" y="847"/>
                  </a:lnTo>
                  <a:lnTo>
                    <a:pt x="1860" y="847"/>
                  </a:lnTo>
                  <a:lnTo>
                    <a:pt x="1862" y="850"/>
                  </a:lnTo>
                  <a:lnTo>
                    <a:pt x="1862" y="850"/>
                  </a:lnTo>
                  <a:lnTo>
                    <a:pt x="1862" y="850"/>
                  </a:lnTo>
                  <a:close/>
                  <a:moveTo>
                    <a:pt x="1869" y="859"/>
                  </a:moveTo>
                  <a:lnTo>
                    <a:pt x="1869" y="859"/>
                  </a:lnTo>
                  <a:lnTo>
                    <a:pt x="1869" y="859"/>
                  </a:lnTo>
                  <a:lnTo>
                    <a:pt x="1867" y="859"/>
                  </a:lnTo>
                  <a:lnTo>
                    <a:pt x="1867" y="861"/>
                  </a:lnTo>
                  <a:lnTo>
                    <a:pt x="1867" y="859"/>
                  </a:lnTo>
                  <a:lnTo>
                    <a:pt x="1867" y="859"/>
                  </a:lnTo>
                  <a:lnTo>
                    <a:pt x="1867" y="857"/>
                  </a:lnTo>
                  <a:lnTo>
                    <a:pt x="1867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9"/>
                  </a:lnTo>
                  <a:lnTo>
                    <a:pt x="1864" y="859"/>
                  </a:lnTo>
                  <a:lnTo>
                    <a:pt x="1862" y="859"/>
                  </a:lnTo>
                  <a:lnTo>
                    <a:pt x="1862" y="859"/>
                  </a:lnTo>
                  <a:lnTo>
                    <a:pt x="1862" y="859"/>
                  </a:lnTo>
                  <a:lnTo>
                    <a:pt x="1862" y="861"/>
                  </a:lnTo>
                  <a:lnTo>
                    <a:pt x="1864" y="861"/>
                  </a:lnTo>
                  <a:lnTo>
                    <a:pt x="1864" y="861"/>
                  </a:lnTo>
                  <a:lnTo>
                    <a:pt x="1864" y="861"/>
                  </a:lnTo>
                  <a:lnTo>
                    <a:pt x="1862" y="861"/>
                  </a:lnTo>
                  <a:lnTo>
                    <a:pt x="1862" y="861"/>
                  </a:lnTo>
                  <a:lnTo>
                    <a:pt x="1862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6"/>
                  </a:lnTo>
                  <a:lnTo>
                    <a:pt x="1864" y="866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9" y="864"/>
                  </a:lnTo>
                  <a:lnTo>
                    <a:pt x="1869" y="864"/>
                  </a:lnTo>
                  <a:lnTo>
                    <a:pt x="1869" y="864"/>
                  </a:lnTo>
                  <a:lnTo>
                    <a:pt x="1869" y="861"/>
                  </a:lnTo>
                  <a:lnTo>
                    <a:pt x="1869" y="861"/>
                  </a:lnTo>
                  <a:lnTo>
                    <a:pt x="1869" y="861"/>
                  </a:lnTo>
                  <a:lnTo>
                    <a:pt x="1869" y="859"/>
                  </a:lnTo>
                  <a:lnTo>
                    <a:pt x="1869" y="859"/>
                  </a:lnTo>
                  <a:close/>
                  <a:moveTo>
                    <a:pt x="1278" y="613"/>
                  </a:moveTo>
                  <a:lnTo>
                    <a:pt x="1280" y="613"/>
                  </a:lnTo>
                  <a:lnTo>
                    <a:pt x="1280" y="611"/>
                  </a:lnTo>
                  <a:lnTo>
                    <a:pt x="1280" y="611"/>
                  </a:lnTo>
                  <a:lnTo>
                    <a:pt x="1280" y="611"/>
                  </a:lnTo>
                  <a:lnTo>
                    <a:pt x="1278" y="611"/>
                  </a:lnTo>
                  <a:lnTo>
                    <a:pt x="1278" y="611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close/>
                  <a:moveTo>
                    <a:pt x="902" y="272"/>
                  </a:moveTo>
                  <a:lnTo>
                    <a:pt x="902" y="272"/>
                  </a:lnTo>
                  <a:lnTo>
                    <a:pt x="904" y="272"/>
                  </a:lnTo>
                  <a:lnTo>
                    <a:pt x="904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3" y="270"/>
                  </a:lnTo>
                  <a:lnTo>
                    <a:pt x="913" y="270"/>
                  </a:lnTo>
                  <a:lnTo>
                    <a:pt x="911" y="270"/>
                  </a:lnTo>
                  <a:lnTo>
                    <a:pt x="897" y="275"/>
                  </a:lnTo>
                  <a:lnTo>
                    <a:pt x="899" y="275"/>
                  </a:lnTo>
                  <a:lnTo>
                    <a:pt x="902" y="272"/>
                  </a:lnTo>
                  <a:close/>
                  <a:moveTo>
                    <a:pt x="897" y="275"/>
                  </a:moveTo>
                  <a:lnTo>
                    <a:pt x="897" y="275"/>
                  </a:lnTo>
                  <a:lnTo>
                    <a:pt x="897" y="275"/>
                  </a:lnTo>
                  <a:lnTo>
                    <a:pt x="897" y="275"/>
                  </a:lnTo>
                  <a:close/>
                  <a:moveTo>
                    <a:pt x="897" y="275"/>
                  </a:moveTo>
                  <a:lnTo>
                    <a:pt x="897" y="275"/>
                  </a:lnTo>
                  <a:lnTo>
                    <a:pt x="895" y="275"/>
                  </a:lnTo>
                  <a:lnTo>
                    <a:pt x="897" y="275"/>
                  </a:lnTo>
                  <a:lnTo>
                    <a:pt x="897" y="275"/>
                  </a:lnTo>
                  <a:close/>
                  <a:moveTo>
                    <a:pt x="895" y="275"/>
                  </a:moveTo>
                  <a:lnTo>
                    <a:pt x="895" y="275"/>
                  </a:lnTo>
                  <a:lnTo>
                    <a:pt x="895" y="275"/>
                  </a:lnTo>
                  <a:lnTo>
                    <a:pt x="895" y="275"/>
                  </a:lnTo>
                  <a:lnTo>
                    <a:pt x="895" y="275"/>
                  </a:lnTo>
                  <a:close/>
                  <a:moveTo>
                    <a:pt x="890" y="277"/>
                  </a:moveTo>
                  <a:lnTo>
                    <a:pt x="890" y="277"/>
                  </a:lnTo>
                  <a:lnTo>
                    <a:pt x="890" y="277"/>
                  </a:lnTo>
                  <a:lnTo>
                    <a:pt x="890" y="277"/>
                  </a:lnTo>
                  <a:lnTo>
                    <a:pt x="892" y="275"/>
                  </a:lnTo>
                  <a:lnTo>
                    <a:pt x="892" y="275"/>
                  </a:lnTo>
                  <a:lnTo>
                    <a:pt x="895" y="275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90" y="277"/>
                  </a:lnTo>
                  <a:close/>
                  <a:moveTo>
                    <a:pt x="876" y="284"/>
                  </a:move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6" y="282"/>
                  </a:lnTo>
                  <a:lnTo>
                    <a:pt x="876" y="282"/>
                  </a:lnTo>
                  <a:lnTo>
                    <a:pt x="876" y="284"/>
                  </a:lnTo>
                  <a:lnTo>
                    <a:pt x="876" y="284"/>
                  </a:lnTo>
                  <a:lnTo>
                    <a:pt x="876" y="284"/>
                  </a:lnTo>
                  <a:close/>
                  <a:moveTo>
                    <a:pt x="880" y="282"/>
                  </a:moveTo>
                  <a:lnTo>
                    <a:pt x="883" y="279"/>
                  </a:lnTo>
                  <a:lnTo>
                    <a:pt x="883" y="279"/>
                  </a:lnTo>
                  <a:lnTo>
                    <a:pt x="885" y="279"/>
                  </a:lnTo>
                  <a:lnTo>
                    <a:pt x="885" y="279"/>
                  </a:lnTo>
                  <a:lnTo>
                    <a:pt x="883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0" y="282"/>
                  </a:lnTo>
                  <a:lnTo>
                    <a:pt x="880" y="282"/>
                  </a:lnTo>
                  <a:lnTo>
                    <a:pt x="880" y="282"/>
                  </a:lnTo>
                  <a:lnTo>
                    <a:pt x="880" y="282"/>
                  </a:lnTo>
                  <a:close/>
                  <a:moveTo>
                    <a:pt x="975" y="97"/>
                  </a:moveTo>
                  <a:lnTo>
                    <a:pt x="975" y="95"/>
                  </a:lnTo>
                  <a:lnTo>
                    <a:pt x="975" y="92"/>
                  </a:lnTo>
                  <a:lnTo>
                    <a:pt x="975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5" y="90"/>
                  </a:lnTo>
                  <a:lnTo>
                    <a:pt x="975" y="92"/>
                  </a:lnTo>
                  <a:lnTo>
                    <a:pt x="975" y="95"/>
                  </a:lnTo>
                  <a:lnTo>
                    <a:pt x="975" y="97"/>
                  </a:lnTo>
                  <a:lnTo>
                    <a:pt x="975" y="99"/>
                  </a:lnTo>
                  <a:lnTo>
                    <a:pt x="975" y="99"/>
                  </a:lnTo>
                  <a:lnTo>
                    <a:pt x="975" y="102"/>
                  </a:lnTo>
                  <a:lnTo>
                    <a:pt x="975" y="97"/>
                  </a:lnTo>
                  <a:lnTo>
                    <a:pt x="975" y="97"/>
                  </a:lnTo>
                  <a:close/>
                  <a:moveTo>
                    <a:pt x="977" y="746"/>
                  </a:moveTo>
                  <a:lnTo>
                    <a:pt x="977" y="748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close/>
                  <a:moveTo>
                    <a:pt x="1427" y="73"/>
                  </a:moveTo>
                  <a:lnTo>
                    <a:pt x="1427" y="73"/>
                  </a:lnTo>
                  <a:lnTo>
                    <a:pt x="1427" y="73"/>
                  </a:lnTo>
                  <a:lnTo>
                    <a:pt x="1429" y="73"/>
                  </a:lnTo>
                  <a:lnTo>
                    <a:pt x="1431" y="73"/>
                  </a:lnTo>
                  <a:lnTo>
                    <a:pt x="1434" y="76"/>
                  </a:lnTo>
                  <a:lnTo>
                    <a:pt x="1434" y="78"/>
                  </a:lnTo>
                  <a:lnTo>
                    <a:pt x="1436" y="78"/>
                  </a:lnTo>
                  <a:lnTo>
                    <a:pt x="1436" y="78"/>
                  </a:lnTo>
                  <a:lnTo>
                    <a:pt x="1434" y="76"/>
                  </a:lnTo>
                  <a:lnTo>
                    <a:pt x="1434" y="76"/>
                  </a:lnTo>
                  <a:lnTo>
                    <a:pt x="1431" y="73"/>
                  </a:lnTo>
                  <a:lnTo>
                    <a:pt x="1424" y="71"/>
                  </a:lnTo>
                  <a:lnTo>
                    <a:pt x="1424" y="71"/>
                  </a:lnTo>
                  <a:lnTo>
                    <a:pt x="1424" y="73"/>
                  </a:lnTo>
                  <a:lnTo>
                    <a:pt x="1427" y="73"/>
                  </a:lnTo>
                  <a:close/>
                  <a:moveTo>
                    <a:pt x="1008" y="54"/>
                  </a:moveTo>
                  <a:lnTo>
                    <a:pt x="1015" y="57"/>
                  </a:lnTo>
                  <a:lnTo>
                    <a:pt x="1008" y="54"/>
                  </a:lnTo>
                  <a:lnTo>
                    <a:pt x="1006" y="54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6" y="54"/>
                  </a:lnTo>
                  <a:lnTo>
                    <a:pt x="1008" y="54"/>
                  </a:lnTo>
                  <a:close/>
                  <a:moveTo>
                    <a:pt x="989" y="73"/>
                  </a:moveTo>
                  <a:lnTo>
                    <a:pt x="989" y="71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89" y="69"/>
                  </a:lnTo>
                  <a:lnTo>
                    <a:pt x="989" y="71"/>
                  </a:lnTo>
                  <a:lnTo>
                    <a:pt x="989" y="71"/>
                  </a:lnTo>
                  <a:lnTo>
                    <a:pt x="987" y="73"/>
                  </a:lnTo>
                  <a:lnTo>
                    <a:pt x="984" y="76"/>
                  </a:lnTo>
                  <a:lnTo>
                    <a:pt x="987" y="73"/>
                  </a:lnTo>
                  <a:lnTo>
                    <a:pt x="989" y="73"/>
                  </a:lnTo>
                  <a:close/>
                  <a:moveTo>
                    <a:pt x="994" y="66"/>
                  </a:moveTo>
                  <a:lnTo>
                    <a:pt x="994" y="64"/>
                  </a:lnTo>
                  <a:lnTo>
                    <a:pt x="996" y="61"/>
                  </a:lnTo>
                  <a:lnTo>
                    <a:pt x="1001" y="59"/>
                  </a:lnTo>
                  <a:lnTo>
                    <a:pt x="999" y="59"/>
                  </a:lnTo>
                  <a:lnTo>
                    <a:pt x="994" y="64"/>
                  </a:lnTo>
                  <a:lnTo>
                    <a:pt x="994" y="64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994" y="66"/>
                  </a:lnTo>
                  <a:close/>
                  <a:moveTo>
                    <a:pt x="980" y="83"/>
                  </a:moveTo>
                  <a:lnTo>
                    <a:pt x="980" y="83"/>
                  </a:lnTo>
                  <a:lnTo>
                    <a:pt x="984" y="78"/>
                  </a:lnTo>
                  <a:lnTo>
                    <a:pt x="984" y="76"/>
                  </a:lnTo>
                  <a:lnTo>
                    <a:pt x="980" y="80"/>
                  </a:lnTo>
                  <a:lnTo>
                    <a:pt x="980" y="83"/>
                  </a:lnTo>
                  <a:lnTo>
                    <a:pt x="980" y="83"/>
                  </a:lnTo>
                  <a:lnTo>
                    <a:pt x="977" y="90"/>
                  </a:lnTo>
                  <a:lnTo>
                    <a:pt x="977" y="88"/>
                  </a:lnTo>
                  <a:lnTo>
                    <a:pt x="980" y="83"/>
                  </a:lnTo>
                  <a:close/>
                  <a:moveTo>
                    <a:pt x="861" y="289"/>
                  </a:moveTo>
                  <a:lnTo>
                    <a:pt x="864" y="289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8" y="286"/>
                  </a:lnTo>
                  <a:lnTo>
                    <a:pt x="871" y="284"/>
                  </a:lnTo>
                  <a:lnTo>
                    <a:pt x="873" y="284"/>
                  </a:lnTo>
                  <a:lnTo>
                    <a:pt x="873" y="284"/>
                  </a:lnTo>
                  <a:lnTo>
                    <a:pt x="873" y="284"/>
                  </a:lnTo>
                  <a:lnTo>
                    <a:pt x="876" y="284"/>
                  </a:lnTo>
                  <a:lnTo>
                    <a:pt x="873" y="284"/>
                  </a:lnTo>
                  <a:lnTo>
                    <a:pt x="871" y="284"/>
                  </a:lnTo>
                  <a:lnTo>
                    <a:pt x="859" y="289"/>
                  </a:lnTo>
                  <a:lnTo>
                    <a:pt x="859" y="289"/>
                  </a:lnTo>
                  <a:lnTo>
                    <a:pt x="859" y="291"/>
                  </a:lnTo>
                  <a:lnTo>
                    <a:pt x="859" y="289"/>
                  </a:lnTo>
                  <a:lnTo>
                    <a:pt x="861" y="289"/>
                  </a:lnTo>
                  <a:close/>
                  <a:moveTo>
                    <a:pt x="1268" y="50"/>
                  </a:moveTo>
                  <a:lnTo>
                    <a:pt x="1271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5" y="52"/>
                  </a:lnTo>
                  <a:lnTo>
                    <a:pt x="1275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8" y="50"/>
                  </a:lnTo>
                  <a:close/>
                  <a:moveTo>
                    <a:pt x="835" y="530"/>
                  </a:moveTo>
                  <a:lnTo>
                    <a:pt x="835" y="530"/>
                  </a:lnTo>
                  <a:lnTo>
                    <a:pt x="835" y="530"/>
                  </a:lnTo>
                  <a:lnTo>
                    <a:pt x="835" y="530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0"/>
                  </a:lnTo>
                  <a:lnTo>
                    <a:pt x="835" y="530"/>
                  </a:lnTo>
                  <a:lnTo>
                    <a:pt x="835" y="530"/>
                  </a:lnTo>
                  <a:close/>
                  <a:moveTo>
                    <a:pt x="833" y="540"/>
                  </a:moveTo>
                  <a:lnTo>
                    <a:pt x="833" y="540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0"/>
                  </a:lnTo>
                  <a:lnTo>
                    <a:pt x="833" y="537"/>
                  </a:lnTo>
                  <a:lnTo>
                    <a:pt x="833" y="535"/>
                  </a:lnTo>
                  <a:lnTo>
                    <a:pt x="835" y="535"/>
                  </a:lnTo>
                  <a:lnTo>
                    <a:pt x="833" y="535"/>
                  </a:lnTo>
                  <a:lnTo>
                    <a:pt x="833" y="537"/>
                  </a:lnTo>
                  <a:lnTo>
                    <a:pt x="833" y="540"/>
                  </a:lnTo>
                  <a:close/>
                  <a:moveTo>
                    <a:pt x="866" y="502"/>
                  </a:moveTo>
                  <a:lnTo>
                    <a:pt x="866" y="502"/>
                  </a:lnTo>
                  <a:lnTo>
                    <a:pt x="866" y="502"/>
                  </a:lnTo>
                  <a:lnTo>
                    <a:pt x="868" y="502"/>
                  </a:lnTo>
                  <a:lnTo>
                    <a:pt x="866" y="502"/>
                  </a:lnTo>
                  <a:close/>
                  <a:moveTo>
                    <a:pt x="991" y="878"/>
                  </a:move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close/>
                  <a:moveTo>
                    <a:pt x="984" y="762"/>
                  </a:moveTo>
                  <a:lnTo>
                    <a:pt x="984" y="762"/>
                  </a:lnTo>
                  <a:lnTo>
                    <a:pt x="984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2"/>
                  </a:lnTo>
                  <a:lnTo>
                    <a:pt x="984" y="762"/>
                  </a:lnTo>
                  <a:close/>
                  <a:moveTo>
                    <a:pt x="994" y="876"/>
                  </a:moveTo>
                  <a:lnTo>
                    <a:pt x="994" y="876"/>
                  </a:lnTo>
                  <a:lnTo>
                    <a:pt x="994" y="876"/>
                  </a:lnTo>
                  <a:lnTo>
                    <a:pt x="994" y="876"/>
                  </a:lnTo>
                  <a:lnTo>
                    <a:pt x="994" y="876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4" y="876"/>
                  </a:lnTo>
                  <a:close/>
                  <a:moveTo>
                    <a:pt x="871" y="502"/>
                  </a:moveTo>
                  <a:lnTo>
                    <a:pt x="871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71" y="504"/>
                  </a:lnTo>
                  <a:lnTo>
                    <a:pt x="871" y="504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close/>
                  <a:moveTo>
                    <a:pt x="871" y="502"/>
                  </a:move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close/>
                  <a:moveTo>
                    <a:pt x="871" y="506"/>
                  </a:move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close/>
                  <a:moveTo>
                    <a:pt x="1070" y="890"/>
                  </a:moveTo>
                  <a:lnTo>
                    <a:pt x="1070" y="890"/>
                  </a:lnTo>
                  <a:lnTo>
                    <a:pt x="1070" y="888"/>
                  </a:lnTo>
                  <a:lnTo>
                    <a:pt x="1067" y="888"/>
                  </a:lnTo>
                  <a:lnTo>
                    <a:pt x="1065" y="888"/>
                  </a:lnTo>
                  <a:lnTo>
                    <a:pt x="1062" y="888"/>
                  </a:lnTo>
                  <a:lnTo>
                    <a:pt x="1062" y="888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2"/>
                  </a:lnTo>
                  <a:lnTo>
                    <a:pt x="1060" y="892"/>
                  </a:lnTo>
                  <a:lnTo>
                    <a:pt x="1062" y="892"/>
                  </a:lnTo>
                  <a:lnTo>
                    <a:pt x="1065" y="890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0"/>
                  </a:lnTo>
                  <a:lnTo>
                    <a:pt x="1065" y="890"/>
                  </a:lnTo>
                  <a:lnTo>
                    <a:pt x="1070" y="890"/>
                  </a:lnTo>
                  <a:lnTo>
                    <a:pt x="1070" y="890"/>
                  </a:lnTo>
                  <a:lnTo>
                    <a:pt x="1070" y="892"/>
                  </a:lnTo>
                  <a:lnTo>
                    <a:pt x="1070" y="892"/>
                  </a:lnTo>
                  <a:lnTo>
                    <a:pt x="1072" y="892"/>
                  </a:lnTo>
                  <a:lnTo>
                    <a:pt x="1070" y="890"/>
                  </a:lnTo>
                  <a:lnTo>
                    <a:pt x="1070" y="890"/>
                  </a:lnTo>
                  <a:close/>
                  <a:moveTo>
                    <a:pt x="883" y="478"/>
                  </a:move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close/>
                  <a:moveTo>
                    <a:pt x="942" y="452"/>
                  </a:move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7" y="454"/>
                  </a:lnTo>
                  <a:lnTo>
                    <a:pt x="939" y="454"/>
                  </a:lnTo>
                  <a:lnTo>
                    <a:pt x="939" y="454"/>
                  </a:lnTo>
                  <a:lnTo>
                    <a:pt x="939" y="457"/>
                  </a:lnTo>
                  <a:lnTo>
                    <a:pt x="939" y="457"/>
                  </a:lnTo>
                  <a:lnTo>
                    <a:pt x="942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close/>
                  <a:moveTo>
                    <a:pt x="883" y="473"/>
                  </a:move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3"/>
                  </a:lnTo>
                  <a:close/>
                  <a:moveTo>
                    <a:pt x="868" y="506"/>
                  </a:move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close/>
                  <a:moveTo>
                    <a:pt x="847" y="296"/>
                  </a:moveTo>
                  <a:lnTo>
                    <a:pt x="847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2" y="293"/>
                  </a:lnTo>
                  <a:lnTo>
                    <a:pt x="852" y="293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47" y="296"/>
                  </a:lnTo>
                  <a:lnTo>
                    <a:pt x="845" y="296"/>
                  </a:lnTo>
                  <a:lnTo>
                    <a:pt x="847" y="296"/>
                  </a:lnTo>
                  <a:lnTo>
                    <a:pt x="847" y="296"/>
                  </a:lnTo>
                  <a:close/>
                  <a:moveTo>
                    <a:pt x="833" y="305"/>
                  </a:moveTo>
                  <a:lnTo>
                    <a:pt x="833" y="303"/>
                  </a:lnTo>
                  <a:lnTo>
                    <a:pt x="835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5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5"/>
                  </a:lnTo>
                  <a:close/>
                  <a:moveTo>
                    <a:pt x="1219" y="767"/>
                  </a:moveTo>
                  <a:lnTo>
                    <a:pt x="1219" y="767"/>
                  </a:lnTo>
                  <a:lnTo>
                    <a:pt x="1219" y="767"/>
                  </a:lnTo>
                  <a:lnTo>
                    <a:pt x="1216" y="767"/>
                  </a:lnTo>
                  <a:lnTo>
                    <a:pt x="1216" y="769"/>
                  </a:lnTo>
                  <a:lnTo>
                    <a:pt x="1216" y="769"/>
                  </a:lnTo>
                  <a:lnTo>
                    <a:pt x="1214" y="769"/>
                  </a:lnTo>
                  <a:lnTo>
                    <a:pt x="1214" y="769"/>
                  </a:lnTo>
                  <a:lnTo>
                    <a:pt x="1214" y="772"/>
                  </a:lnTo>
                  <a:lnTo>
                    <a:pt x="1214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1" y="774"/>
                  </a:lnTo>
                  <a:lnTo>
                    <a:pt x="1211" y="774"/>
                  </a:lnTo>
                  <a:lnTo>
                    <a:pt x="1211" y="774"/>
                  </a:lnTo>
                  <a:lnTo>
                    <a:pt x="1216" y="776"/>
                  </a:lnTo>
                  <a:lnTo>
                    <a:pt x="1216" y="776"/>
                  </a:lnTo>
                  <a:lnTo>
                    <a:pt x="1216" y="776"/>
                  </a:lnTo>
                  <a:lnTo>
                    <a:pt x="1219" y="774"/>
                  </a:lnTo>
                  <a:lnTo>
                    <a:pt x="1221" y="772"/>
                  </a:lnTo>
                  <a:lnTo>
                    <a:pt x="1221" y="772"/>
                  </a:lnTo>
                  <a:lnTo>
                    <a:pt x="1221" y="769"/>
                  </a:lnTo>
                  <a:lnTo>
                    <a:pt x="1221" y="769"/>
                  </a:lnTo>
                  <a:lnTo>
                    <a:pt x="1221" y="769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19" y="767"/>
                  </a:lnTo>
                  <a:close/>
                  <a:moveTo>
                    <a:pt x="1869" y="798"/>
                  </a:moveTo>
                  <a:lnTo>
                    <a:pt x="1869" y="800"/>
                  </a:lnTo>
                  <a:lnTo>
                    <a:pt x="1869" y="800"/>
                  </a:lnTo>
                  <a:lnTo>
                    <a:pt x="1869" y="800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69" y="805"/>
                  </a:lnTo>
                  <a:lnTo>
                    <a:pt x="1871" y="805"/>
                  </a:lnTo>
                  <a:lnTo>
                    <a:pt x="1871" y="807"/>
                  </a:lnTo>
                  <a:lnTo>
                    <a:pt x="1871" y="807"/>
                  </a:lnTo>
                  <a:lnTo>
                    <a:pt x="1874" y="807"/>
                  </a:lnTo>
                  <a:lnTo>
                    <a:pt x="1874" y="809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6" y="807"/>
                  </a:lnTo>
                  <a:lnTo>
                    <a:pt x="1876" y="807"/>
                  </a:lnTo>
                  <a:lnTo>
                    <a:pt x="1876" y="807"/>
                  </a:lnTo>
                  <a:lnTo>
                    <a:pt x="1881" y="805"/>
                  </a:lnTo>
                  <a:lnTo>
                    <a:pt x="1881" y="807"/>
                  </a:lnTo>
                  <a:lnTo>
                    <a:pt x="1881" y="807"/>
                  </a:lnTo>
                  <a:lnTo>
                    <a:pt x="1881" y="807"/>
                  </a:lnTo>
                  <a:lnTo>
                    <a:pt x="1883" y="807"/>
                  </a:lnTo>
                  <a:lnTo>
                    <a:pt x="1883" y="807"/>
                  </a:lnTo>
                  <a:lnTo>
                    <a:pt x="1883" y="807"/>
                  </a:lnTo>
                  <a:lnTo>
                    <a:pt x="1883" y="809"/>
                  </a:lnTo>
                  <a:lnTo>
                    <a:pt x="1883" y="809"/>
                  </a:lnTo>
                  <a:lnTo>
                    <a:pt x="1883" y="809"/>
                  </a:lnTo>
                  <a:lnTo>
                    <a:pt x="1883" y="812"/>
                  </a:lnTo>
                  <a:lnTo>
                    <a:pt x="1883" y="812"/>
                  </a:lnTo>
                  <a:lnTo>
                    <a:pt x="1883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90" y="812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3" y="809"/>
                  </a:lnTo>
                  <a:lnTo>
                    <a:pt x="1893" y="809"/>
                  </a:lnTo>
                  <a:lnTo>
                    <a:pt x="1893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5"/>
                  </a:lnTo>
                  <a:lnTo>
                    <a:pt x="1890" y="805"/>
                  </a:lnTo>
                  <a:lnTo>
                    <a:pt x="1888" y="805"/>
                  </a:lnTo>
                  <a:lnTo>
                    <a:pt x="1888" y="805"/>
                  </a:lnTo>
                  <a:lnTo>
                    <a:pt x="1888" y="805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90" y="802"/>
                  </a:lnTo>
                  <a:lnTo>
                    <a:pt x="1888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6" y="798"/>
                  </a:lnTo>
                  <a:lnTo>
                    <a:pt x="1886" y="798"/>
                  </a:lnTo>
                  <a:lnTo>
                    <a:pt x="1883" y="798"/>
                  </a:lnTo>
                  <a:lnTo>
                    <a:pt x="1881" y="798"/>
                  </a:lnTo>
                  <a:lnTo>
                    <a:pt x="1881" y="795"/>
                  </a:lnTo>
                  <a:lnTo>
                    <a:pt x="1878" y="795"/>
                  </a:lnTo>
                  <a:lnTo>
                    <a:pt x="1878" y="798"/>
                  </a:lnTo>
                  <a:lnTo>
                    <a:pt x="1878" y="798"/>
                  </a:lnTo>
                  <a:lnTo>
                    <a:pt x="1876" y="800"/>
                  </a:lnTo>
                  <a:lnTo>
                    <a:pt x="1876" y="798"/>
                  </a:lnTo>
                  <a:lnTo>
                    <a:pt x="1876" y="798"/>
                  </a:lnTo>
                  <a:lnTo>
                    <a:pt x="1878" y="798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76" y="793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88"/>
                  </a:lnTo>
                  <a:lnTo>
                    <a:pt x="1874" y="788"/>
                  </a:lnTo>
                  <a:lnTo>
                    <a:pt x="1871" y="790"/>
                  </a:lnTo>
                  <a:lnTo>
                    <a:pt x="1871" y="790"/>
                  </a:lnTo>
                  <a:lnTo>
                    <a:pt x="1871" y="790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8"/>
                  </a:lnTo>
                  <a:lnTo>
                    <a:pt x="1871" y="798"/>
                  </a:lnTo>
                  <a:lnTo>
                    <a:pt x="1869" y="798"/>
                  </a:lnTo>
                  <a:close/>
                  <a:moveTo>
                    <a:pt x="1207" y="788"/>
                  </a:moveTo>
                  <a:lnTo>
                    <a:pt x="1209" y="788"/>
                  </a:lnTo>
                  <a:lnTo>
                    <a:pt x="1207" y="788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close/>
                  <a:moveTo>
                    <a:pt x="1237" y="788"/>
                  </a:moveTo>
                  <a:lnTo>
                    <a:pt x="1237" y="788"/>
                  </a:lnTo>
                  <a:lnTo>
                    <a:pt x="1235" y="793"/>
                  </a:lnTo>
                  <a:lnTo>
                    <a:pt x="1235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40" y="790"/>
                  </a:lnTo>
                  <a:lnTo>
                    <a:pt x="1240" y="790"/>
                  </a:lnTo>
                  <a:lnTo>
                    <a:pt x="1240" y="788"/>
                  </a:lnTo>
                  <a:lnTo>
                    <a:pt x="1237" y="788"/>
                  </a:lnTo>
                  <a:close/>
                  <a:moveTo>
                    <a:pt x="1228" y="663"/>
                  </a:moveTo>
                  <a:lnTo>
                    <a:pt x="1226" y="663"/>
                  </a:lnTo>
                  <a:lnTo>
                    <a:pt x="1226" y="663"/>
                  </a:lnTo>
                  <a:lnTo>
                    <a:pt x="1226" y="663"/>
                  </a:lnTo>
                  <a:lnTo>
                    <a:pt x="1226" y="663"/>
                  </a:lnTo>
                  <a:lnTo>
                    <a:pt x="1228" y="663"/>
                  </a:lnTo>
                  <a:lnTo>
                    <a:pt x="1228" y="663"/>
                  </a:lnTo>
                  <a:lnTo>
                    <a:pt x="1230" y="660"/>
                  </a:lnTo>
                  <a:lnTo>
                    <a:pt x="1230" y="660"/>
                  </a:lnTo>
                  <a:lnTo>
                    <a:pt x="1230" y="660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3"/>
                  </a:lnTo>
                  <a:lnTo>
                    <a:pt x="1233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6"/>
                  </a:lnTo>
                  <a:lnTo>
                    <a:pt x="1230" y="656"/>
                  </a:lnTo>
                  <a:lnTo>
                    <a:pt x="1230" y="656"/>
                  </a:lnTo>
                  <a:lnTo>
                    <a:pt x="1230" y="658"/>
                  </a:lnTo>
                  <a:lnTo>
                    <a:pt x="1228" y="658"/>
                  </a:lnTo>
                  <a:lnTo>
                    <a:pt x="1228" y="658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3"/>
                  </a:lnTo>
                  <a:lnTo>
                    <a:pt x="1228" y="663"/>
                  </a:lnTo>
                  <a:close/>
                  <a:moveTo>
                    <a:pt x="1233" y="786"/>
                  </a:move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6"/>
                  </a:lnTo>
                  <a:lnTo>
                    <a:pt x="1233" y="786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0" y="786"/>
                  </a:lnTo>
                  <a:lnTo>
                    <a:pt x="1230" y="786"/>
                  </a:lnTo>
                  <a:lnTo>
                    <a:pt x="1230" y="786"/>
                  </a:lnTo>
                  <a:lnTo>
                    <a:pt x="1228" y="786"/>
                  </a:lnTo>
                  <a:lnTo>
                    <a:pt x="1228" y="788"/>
                  </a:lnTo>
                  <a:lnTo>
                    <a:pt x="1228" y="788"/>
                  </a:lnTo>
                  <a:lnTo>
                    <a:pt x="1228" y="790"/>
                  </a:lnTo>
                  <a:lnTo>
                    <a:pt x="1228" y="790"/>
                  </a:lnTo>
                  <a:lnTo>
                    <a:pt x="1228" y="788"/>
                  </a:lnTo>
                  <a:lnTo>
                    <a:pt x="1228" y="786"/>
                  </a:lnTo>
                  <a:lnTo>
                    <a:pt x="1230" y="783"/>
                  </a:lnTo>
                  <a:lnTo>
                    <a:pt x="1230" y="781"/>
                  </a:lnTo>
                  <a:lnTo>
                    <a:pt x="1230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6" y="783"/>
                  </a:lnTo>
                  <a:lnTo>
                    <a:pt x="1226" y="783"/>
                  </a:lnTo>
                  <a:lnTo>
                    <a:pt x="1226" y="783"/>
                  </a:lnTo>
                  <a:lnTo>
                    <a:pt x="1223" y="783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6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81"/>
                  </a:lnTo>
                  <a:lnTo>
                    <a:pt x="1221" y="779"/>
                  </a:lnTo>
                  <a:lnTo>
                    <a:pt x="1221" y="779"/>
                  </a:lnTo>
                  <a:lnTo>
                    <a:pt x="1221" y="781"/>
                  </a:lnTo>
                  <a:lnTo>
                    <a:pt x="1221" y="781"/>
                  </a:lnTo>
                  <a:lnTo>
                    <a:pt x="1221" y="783"/>
                  </a:lnTo>
                  <a:lnTo>
                    <a:pt x="1221" y="783"/>
                  </a:lnTo>
                  <a:lnTo>
                    <a:pt x="1221" y="783"/>
                  </a:lnTo>
                  <a:lnTo>
                    <a:pt x="1221" y="786"/>
                  </a:lnTo>
                  <a:lnTo>
                    <a:pt x="1219" y="786"/>
                  </a:lnTo>
                  <a:lnTo>
                    <a:pt x="1221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1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6" y="783"/>
                  </a:lnTo>
                  <a:lnTo>
                    <a:pt x="1216" y="781"/>
                  </a:lnTo>
                  <a:lnTo>
                    <a:pt x="1219" y="781"/>
                  </a:lnTo>
                  <a:lnTo>
                    <a:pt x="1219" y="781"/>
                  </a:lnTo>
                  <a:lnTo>
                    <a:pt x="1216" y="781"/>
                  </a:lnTo>
                  <a:lnTo>
                    <a:pt x="1216" y="781"/>
                  </a:lnTo>
                  <a:lnTo>
                    <a:pt x="1216" y="779"/>
                  </a:lnTo>
                  <a:lnTo>
                    <a:pt x="1216" y="779"/>
                  </a:lnTo>
                  <a:lnTo>
                    <a:pt x="1216" y="776"/>
                  </a:lnTo>
                  <a:lnTo>
                    <a:pt x="1214" y="776"/>
                  </a:lnTo>
                  <a:lnTo>
                    <a:pt x="1214" y="776"/>
                  </a:lnTo>
                  <a:lnTo>
                    <a:pt x="1214" y="779"/>
                  </a:lnTo>
                  <a:lnTo>
                    <a:pt x="1214" y="776"/>
                  </a:lnTo>
                  <a:lnTo>
                    <a:pt x="1214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81"/>
                  </a:lnTo>
                  <a:lnTo>
                    <a:pt x="1207" y="781"/>
                  </a:lnTo>
                  <a:lnTo>
                    <a:pt x="1204" y="781"/>
                  </a:lnTo>
                  <a:lnTo>
                    <a:pt x="1204" y="781"/>
                  </a:lnTo>
                  <a:lnTo>
                    <a:pt x="1204" y="781"/>
                  </a:lnTo>
                  <a:lnTo>
                    <a:pt x="1207" y="783"/>
                  </a:lnTo>
                  <a:lnTo>
                    <a:pt x="1209" y="783"/>
                  </a:lnTo>
                  <a:lnTo>
                    <a:pt x="1209" y="783"/>
                  </a:lnTo>
                  <a:lnTo>
                    <a:pt x="1209" y="783"/>
                  </a:lnTo>
                  <a:lnTo>
                    <a:pt x="1207" y="783"/>
                  </a:lnTo>
                  <a:lnTo>
                    <a:pt x="1207" y="783"/>
                  </a:lnTo>
                  <a:lnTo>
                    <a:pt x="1207" y="783"/>
                  </a:lnTo>
                  <a:lnTo>
                    <a:pt x="1209" y="786"/>
                  </a:lnTo>
                  <a:lnTo>
                    <a:pt x="1209" y="786"/>
                  </a:lnTo>
                  <a:lnTo>
                    <a:pt x="1209" y="786"/>
                  </a:lnTo>
                  <a:lnTo>
                    <a:pt x="1209" y="788"/>
                  </a:lnTo>
                  <a:lnTo>
                    <a:pt x="1209" y="788"/>
                  </a:lnTo>
                  <a:lnTo>
                    <a:pt x="1209" y="788"/>
                  </a:lnTo>
                  <a:lnTo>
                    <a:pt x="1209" y="790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4" y="788"/>
                  </a:lnTo>
                  <a:lnTo>
                    <a:pt x="1202" y="788"/>
                  </a:lnTo>
                  <a:lnTo>
                    <a:pt x="1202" y="788"/>
                  </a:lnTo>
                  <a:lnTo>
                    <a:pt x="1202" y="786"/>
                  </a:lnTo>
                  <a:lnTo>
                    <a:pt x="1200" y="786"/>
                  </a:lnTo>
                  <a:lnTo>
                    <a:pt x="1200" y="786"/>
                  </a:lnTo>
                  <a:lnTo>
                    <a:pt x="1200" y="788"/>
                  </a:lnTo>
                  <a:lnTo>
                    <a:pt x="1197" y="788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3"/>
                  </a:lnTo>
                  <a:lnTo>
                    <a:pt x="1202" y="793"/>
                  </a:lnTo>
                  <a:lnTo>
                    <a:pt x="1204" y="795"/>
                  </a:lnTo>
                  <a:lnTo>
                    <a:pt x="1204" y="795"/>
                  </a:lnTo>
                  <a:lnTo>
                    <a:pt x="1204" y="795"/>
                  </a:lnTo>
                  <a:lnTo>
                    <a:pt x="1202" y="795"/>
                  </a:lnTo>
                  <a:lnTo>
                    <a:pt x="1202" y="793"/>
                  </a:lnTo>
                  <a:lnTo>
                    <a:pt x="1202" y="793"/>
                  </a:lnTo>
                  <a:lnTo>
                    <a:pt x="1202" y="795"/>
                  </a:lnTo>
                  <a:lnTo>
                    <a:pt x="1202" y="795"/>
                  </a:lnTo>
                  <a:lnTo>
                    <a:pt x="1202" y="795"/>
                  </a:lnTo>
                  <a:lnTo>
                    <a:pt x="1200" y="795"/>
                  </a:lnTo>
                  <a:lnTo>
                    <a:pt x="1200" y="793"/>
                  </a:lnTo>
                  <a:lnTo>
                    <a:pt x="1200" y="793"/>
                  </a:lnTo>
                  <a:lnTo>
                    <a:pt x="1195" y="793"/>
                  </a:lnTo>
                  <a:lnTo>
                    <a:pt x="1195" y="793"/>
                  </a:lnTo>
                  <a:lnTo>
                    <a:pt x="1195" y="795"/>
                  </a:lnTo>
                  <a:lnTo>
                    <a:pt x="1195" y="795"/>
                  </a:lnTo>
                  <a:lnTo>
                    <a:pt x="1195" y="798"/>
                  </a:lnTo>
                  <a:lnTo>
                    <a:pt x="1195" y="798"/>
                  </a:lnTo>
                  <a:lnTo>
                    <a:pt x="1197" y="798"/>
                  </a:lnTo>
                  <a:lnTo>
                    <a:pt x="1200" y="798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200" y="802"/>
                  </a:lnTo>
                  <a:lnTo>
                    <a:pt x="1202" y="802"/>
                  </a:lnTo>
                  <a:lnTo>
                    <a:pt x="1204" y="805"/>
                  </a:lnTo>
                  <a:lnTo>
                    <a:pt x="1207" y="805"/>
                  </a:lnTo>
                  <a:lnTo>
                    <a:pt x="1209" y="805"/>
                  </a:lnTo>
                  <a:lnTo>
                    <a:pt x="1209" y="805"/>
                  </a:lnTo>
                  <a:lnTo>
                    <a:pt x="1209" y="802"/>
                  </a:lnTo>
                  <a:lnTo>
                    <a:pt x="1209" y="800"/>
                  </a:lnTo>
                  <a:lnTo>
                    <a:pt x="1209" y="802"/>
                  </a:lnTo>
                  <a:lnTo>
                    <a:pt x="1209" y="802"/>
                  </a:lnTo>
                  <a:lnTo>
                    <a:pt x="1211" y="802"/>
                  </a:lnTo>
                  <a:lnTo>
                    <a:pt x="1211" y="800"/>
                  </a:lnTo>
                  <a:lnTo>
                    <a:pt x="1211" y="800"/>
                  </a:lnTo>
                  <a:lnTo>
                    <a:pt x="1211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798"/>
                  </a:lnTo>
                  <a:lnTo>
                    <a:pt x="1214" y="798"/>
                  </a:lnTo>
                  <a:lnTo>
                    <a:pt x="1214" y="795"/>
                  </a:lnTo>
                  <a:lnTo>
                    <a:pt x="1214" y="793"/>
                  </a:lnTo>
                  <a:lnTo>
                    <a:pt x="1214" y="793"/>
                  </a:lnTo>
                  <a:lnTo>
                    <a:pt x="1214" y="793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216" y="795"/>
                  </a:lnTo>
                  <a:lnTo>
                    <a:pt x="1216" y="798"/>
                  </a:lnTo>
                  <a:lnTo>
                    <a:pt x="1216" y="800"/>
                  </a:lnTo>
                  <a:lnTo>
                    <a:pt x="1216" y="800"/>
                  </a:lnTo>
                  <a:lnTo>
                    <a:pt x="1216" y="798"/>
                  </a:lnTo>
                  <a:lnTo>
                    <a:pt x="1219" y="798"/>
                  </a:lnTo>
                  <a:lnTo>
                    <a:pt x="1219" y="798"/>
                  </a:lnTo>
                  <a:lnTo>
                    <a:pt x="1219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5"/>
                  </a:lnTo>
                  <a:lnTo>
                    <a:pt x="1223" y="795"/>
                  </a:lnTo>
                  <a:lnTo>
                    <a:pt x="1223" y="795"/>
                  </a:lnTo>
                  <a:lnTo>
                    <a:pt x="1223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0"/>
                  </a:lnTo>
                  <a:lnTo>
                    <a:pt x="1223" y="790"/>
                  </a:lnTo>
                  <a:lnTo>
                    <a:pt x="1223" y="788"/>
                  </a:lnTo>
                  <a:lnTo>
                    <a:pt x="1223" y="790"/>
                  </a:lnTo>
                  <a:lnTo>
                    <a:pt x="1223" y="788"/>
                  </a:lnTo>
                  <a:lnTo>
                    <a:pt x="1223" y="788"/>
                  </a:lnTo>
                  <a:lnTo>
                    <a:pt x="1223" y="788"/>
                  </a:lnTo>
                  <a:lnTo>
                    <a:pt x="1226" y="788"/>
                  </a:lnTo>
                  <a:lnTo>
                    <a:pt x="1226" y="788"/>
                  </a:lnTo>
                  <a:lnTo>
                    <a:pt x="1226" y="790"/>
                  </a:lnTo>
                  <a:lnTo>
                    <a:pt x="1226" y="793"/>
                  </a:lnTo>
                  <a:lnTo>
                    <a:pt x="1226" y="793"/>
                  </a:lnTo>
                  <a:lnTo>
                    <a:pt x="1228" y="795"/>
                  </a:lnTo>
                  <a:lnTo>
                    <a:pt x="1228" y="795"/>
                  </a:lnTo>
                  <a:lnTo>
                    <a:pt x="1230" y="795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3" y="793"/>
                  </a:lnTo>
                  <a:lnTo>
                    <a:pt x="1233" y="790"/>
                  </a:lnTo>
                  <a:lnTo>
                    <a:pt x="1233" y="790"/>
                  </a:lnTo>
                  <a:lnTo>
                    <a:pt x="1233" y="788"/>
                  </a:lnTo>
                  <a:lnTo>
                    <a:pt x="1233" y="788"/>
                  </a:lnTo>
                  <a:lnTo>
                    <a:pt x="1233" y="786"/>
                  </a:lnTo>
                  <a:lnTo>
                    <a:pt x="1233" y="786"/>
                  </a:lnTo>
                  <a:lnTo>
                    <a:pt x="1233" y="786"/>
                  </a:lnTo>
                  <a:close/>
                  <a:moveTo>
                    <a:pt x="1221" y="750"/>
                  </a:moveTo>
                  <a:lnTo>
                    <a:pt x="1221" y="750"/>
                  </a:lnTo>
                  <a:lnTo>
                    <a:pt x="1221" y="750"/>
                  </a:lnTo>
                  <a:lnTo>
                    <a:pt x="1221" y="750"/>
                  </a:lnTo>
                  <a:lnTo>
                    <a:pt x="1223" y="750"/>
                  </a:lnTo>
                  <a:lnTo>
                    <a:pt x="1223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3" y="748"/>
                  </a:lnTo>
                  <a:lnTo>
                    <a:pt x="1223" y="748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21" y="748"/>
                  </a:lnTo>
                  <a:lnTo>
                    <a:pt x="1221" y="748"/>
                  </a:lnTo>
                  <a:lnTo>
                    <a:pt x="1221" y="750"/>
                  </a:lnTo>
                  <a:close/>
                  <a:moveTo>
                    <a:pt x="1230" y="748"/>
                  </a:moveTo>
                  <a:lnTo>
                    <a:pt x="1228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close/>
                  <a:moveTo>
                    <a:pt x="1282" y="715"/>
                  </a:moveTo>
                  <a:lnTo>
                    <a:pt x="1282" y="715"/>
                  </a:lnTo>
                  <a:lnTo>
                    <a:pt x="1280" y="715"/>
                  </a:lnTo>
                  <a:lnTo>
                    <a:pt x="1280" y="715"/>
                  </a:lnTo>
                  <a:lnTo>
                    <a:pt x="1278" y="717"/>
                  </a:lnTo>
                  <a:lnTo>
                    <a:pt x="1278" y="717"/>
                  </a:lnTo>
                  <a:lnTo>
                    <a:pt x="1278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5"/>
                  </a:lnTo>
                  <a:lnTo>
                    <a:pt x="1282" y="715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5"/>
                  </a:lnTo>
                  <a:lnTo>
                    <a:pt x="1282" y="715"/>
                  </a:lnTo>
                  <a:lnTo>
                    <a:pt x="1282" y="715"/>
                  </a:lnTo>
                  <a:close/>
                  <a:moveTo>
                    <a:pt x="1346" y="637"/>
                  </a:moveTo>
                  <a:lnTo>
                    <a:pt x="1346" y="637"/>
                  </a:lnTo>
                  <a:lnTo>
                    <a:pt x="1349" y="637"/>
                  </a:lnTo>
                  <a:lnTo>
                    <a:pt x="1349" y="637"/>
                  </a:lnTo>
                  <a:lnTo>
                    <a:pt x="1349" y="637"/>
                  </a:lnTo>
                  <a:lnTo>
                    <a:pt x="1349" y="634"/>
                  </a:lnTo>
                  <a:lnTo>
                    <a:pt x="1349" y="634"/>
                  </a:lnTo>
                  <a:lnTo>
                    <a:pt x="1351" y="634"/>
                  </a:lnTo>
                  <a:lnTo>
                    <a:pt x="1349" y="634"/>
                  </a:lnTo>
                  <a:lnTo>
                    <a:pt x="1349" y="634"/>
                  </a:lnTo>
                  <a:lnTo>
                    <a:pt x="1349" y="632"/>
                  </a:lnTo>
                  <a:lnTo>
                    <a:pt x="1349" y="632"/>
                  </a:lnTo>
                  <a:lnTo>
                    <a:pt x="1349" y="632"/>
                  </a:lnTo>
                  <a:lnTo>
                    <a:pt x="1346" y="632"/>
                  </a:lnTo>
                  <a:lnTo>
                    <a:pt x="1346" y="634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4"/>
                  </a:lnTo>
                  <a:lnTo>
                    <a:pt x="1346" y="634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4" y="634"/>
                  </a:lnTo>
                  <a:lnTo>
                    <a:pt x="1346" y="637"/>
                  </a:lnTo>
                  <a:lnTo>
                    <a:pt x="1346" y="637"/>
                  </a:lnTo>
                  <a:close/>
                  <a:moveTo>
                    <a:pt x="1353" y="658"/>
                  </a:moveTo>
                  <a:lnTo>
                    <a:pt x="1351" y="658"/>
                  </a:lnTo>
                  <a:lnTo>
                    <a:pt x="1351" y="658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3"/>
                  </a:lnTo>
                  <a:lnTo>
                    <a:pt x="1351" y="663"/>
                  </a:lnTo>
                  <a:lnTo>
                    <a:pt x="1353" y="663"/>
                  </a:lnTo>
                  <a:lnTo>
                    <a:pt x="1353" y="663"/>
                  </a:lnTo>
                  <a:lnTo>
                    <a:pt x="1353" y="660"/>
                  </a:lnTo>
                  <a:lnTo>
                    <a:pt x="1353" y="663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6" y="665"/>
                  </a:lnTo>
                  <a:lnTo>
                    <a:pt x="1356" y="665"/>
                  </a:lnTo>
                  <a:lnTo>
                    <a:pt x="1356" y="663"/>
                  </a:lnTo>
                  <a:lnTo>
                    <a:pt x="1356" y="660"/>
                  </a:lnTo>
                  <a:lnTo>
                    <a:pt x="1356" y="660"/>
                  </a:lnTo>
                  <a:lnTo>
                    <a:pt x="1356" y="660"/>
                  </a:lnTo>
                  <a:lnTo>
                    <a:pt x="1356" y="658"/>
                  </a:lnTo>
                  <a:lnTo>
                    <a:pt x="1358" y="656"/>
                  </a:lnTo>
                  <a:lnTo>
                    <a:pt x="1358" y="653"/>
                  </a:lnTo>
                  <a:lnTo>
                    <a:pt x="1358" y="653"/>
                  </a:lnTo>
                  <a:lnTo>
                    <a:pt x="1358" y="651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1"/>
                  </a:lnTo>
                  <a:lnTo>
                    <a:pt x="1356" y="651"/>
                  </a:lnTo>
                  <a:lnTo>
                    <a:pt x="1358" y="651"/>
                  </a:lnTo>
                  <a:lnTo>
                    <a:pt x="1358" y="651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6"/>
                  </a:lnTo>
                  <a:lnTo>
                    <a:pt x="1358" y="646"/>
                  </a:lnTo>
                  <a:lnTo>
                    <a:pt x="1358" y="646"/>
                  </a:lnTo>
                  <a:lnTo>
                    <a:pt x="1356" y="646"/>
                  </a:lnTo>
                  <a:lnTo>
                    <a:pt x="1356" y="648"/>
                  </a:lnTo>
                  <a:lnTo>
                    <a:pt x="1356" y="646"/>
                  </a:lnTo>
                  <a:lnTo>
                    <a:pt x="1356" y="646"/>
                  </a:lnTo>
                  <a:lnTo>
                    <a:pt x="1356" y="646"/>
                  </a:lnTo>
                  <a:lnTo>
                    <a:pt x="1356" y="648"/>
                  </a:lnTo>
                  <a:lnTo>
                    <a:pt x="1356" y="648"/>
                  </a:lnTo>
                  <a:lnTo>
                    <a:pt x="1356" y="648"/>
                  </a:lnTo>
                  <a:lnTo>
                    <a:pt x="1353" y="651"/>
                  </a:lnTo>
                  <a:lnTo>
                    <a:pt x="1353" y="648"/>
                  </a:lnTo>
                  <a:lnTo>
                    <a:pt x="1353" y="648"/>
                  </a:lnTo>
                  <a:lnTo>
                    <a:pt x="1353" y="646"/>
                  </a:lnTo>
                  <a:lnTo>
                    <a:pt x="1353" y="648"/>
                  </a:lnTo>
                  <a:lnTo>
                    <a:pt x="1353" y="648"/>
                  </a:lnTo>
                  <a:lnTo>
                    <a:pt x="1351" y="653"/>
                  </a:lnTo>
                  <a:lnTo>
                    <a:pt x="1353" y="653"/>
                  </a:lnTo>
                  <a:lnTo>
                    <a:pt x="1353" y="651"/>
                  </a:lnTo>
                  <a:lnTo>
                    <a:pt x="1353" y="651"/>
                  </a:lnTo>
                  <a:lnTo>
                    <a:pt x="1353" y="653"/>
                  </a:lnTo>
                  <a:lnTo>
                    <a:pt x="1353" y="653"/>
                  </a:lnTo>
                  <a:lnTo>
                    <a:pt x="1353" y="653"/>
                  </a:lnTo>
                  <a:lnTo>
                    <a:pt x="1351" y="653"/>
                  </a:lnTo>
                  <a:lnTo>
                    <a:pt x="1351" y="653"/>
                  </a:lnTo>
                  <a:lnTo>
                    <a:pt x="1351" y="653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3" y="658"/>
                  </a:lnTo>
                  <a:lnTo>
                    <a:pt x="1353" y="658"/>
                  </a:lnTo>
                  <a:close/>
                  <a:moveTo>
                    <a:pt x="1349" y="670"/>
                  </a:moveTo>
                  <a:lnTo>
                    <a:pt x="1349" y="670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5"/>
                  </a:lnTo>
                  <a:lnTo>
                    <a:pt x="1344" y="675"/>
                  </a:lnTo>
                  <a:lnTo>
                    <a:pt x="1344" y="677"/>
                  </a:lnTo>
                  <a:lnTo>
                    <a:pt x="1346" y="677"/>
                  </a:lnTo>
                  <a:lnTo>
                    <a:pt x="1346" y="677"/>
                  </a:lnTo>
                  <a:lnTo>
                    <a:pt x="1349" y="675"/>
                  </a:lnTo>
                  <a:lnTo>
                    <a:pt x="1346" y="675"/>
                  </a:lnTo>
                  <a:lnTo>
                    <a:pt x="1346" y="675"/>
                  </a:lnTo>
                  <a:lnTo>
                    <a:pt x="1346" y="672"/>
                  </a:lnTo>
                  <a:lnTo>
                    <a:pt x="1349" y="672"/>
                  </a:lnTo>
                  <a:lnTo>
                    <a:pt x="1349" y="672"/>
                  </a:lnTo>
                  <a:lnTo>
                    <a:pt x="1351" y="672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70"/>
                  </a:lnTo>
                  <a:lnTo>
                    <a:pt x="1349" y="670"/>
                  </a:lnTo>
                  <a:close/>
                  <a:moveTo>
                    <a:pt x="1344" y="675"/>
                  </a:moveTo>
                  <a:lnTo>
                    <a:pt x="1344" y="672"/>
                  </a:lnTo>
                  <a:lnTo>
                    <a:pt x="1344" y="672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0"/>
                  </a:lnTo>
                  <a:lnTo>
                    <a:pt x="1346" y="670"/>
                  </a:lnTo>
                  <a:lnTo>
                    <a:pt x="1346" y="667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7"/>
                  </a:lnTo>
                  <a:lnTo>
                    <a:pt x="1346" y="667"/>
                  </a:lnTo>
                  <a:lnTo>
                    <a:pt x="1346" y="670"/>
                  </a:lnTo>
                  <a:lnTo>
                    <a:pt x="1344" y="670"/>
                  </a:lnTo>
                  <a:lnTo>
                    <a:pt x="1344" y="667"/>
                  </a:lnTo>
                  <a:lnTo>
                    <a:pt x="1344" y="667"/>
                  </a:lnTo>
                  <a:lnTo>
                    <a:pt x="1342" y="672"/>
                  </a:lnTo>
                  <a:lnTo>
                    <a:pt x="1339" y="672"/>
                  </a:lnTo>
                  <a:lnTo>
                    <a:pt x="1342" y="672"/>
                  </a:lnTo>
                  <a:lnTo>
                    <a:pt x="1344" y="672"/>
                  </a:lnTo>
                  <a:lnTo>
                    <a:pt x="1342" y="672"/>
                  </a:lnTo>
                  <a:lnTo>
                    <a:pt x="1342" y="675"/>
                  </a:lnTo>
                  <a:lnTo>
                    <a:pt x="1339" y="675"/>
                  </a:lnTo>
                  <a:lnTo>
                    <a:pt x="1339" y="675"/>
                  </a:lnTo>
                  <a:lnTo>
                    <a:pt x="1342" y="675"/>
                  </a:lnTo>
                  <a:lnTo>
                    <a:pt x="1344" y="675"/>
                  </a:lnTo>
                  <a:lnTo>
                    <a:pt x="1342" y="675"/>
                  </a:lnTo>
                  <a:lnTo>
                    <a:pt x="1339" y="675"/>
                  </a:lnTo>
                  <a:lnTo>
                    <a:pt x="1339" y="675"/>
                  </a:lnTo>
                  <a:lnTo>
                    <a:pt x="1342" y="677"/>
                  </a:lnTo>
                  <a:lnTo>
                    <a:pt x="1342" y="677"/>
                  </a:lnTo>
                  <a:lnTo>
                    <a:pt x="1344" y="675"/>
                  </a:lnTo>
                  <a:lnTo>
                    <a:pt x="1344" y="675"/>
                  </a:lnTo>
                  <a:close/>
                  <a:moveTo>
                    <a:pt x="1344" y="630"/>
                  </a:move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5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4" y="620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5"/>
                  </a:lnTo>
                  <a:lnTo>
                    <a:pt x="1342" y="625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30"/>
                  </a:lnTo>
                  <a:lnTo>
                    <a:pt x="1342" y="630"/>
                  </a:lnTo>
                  <a:lnTo>
                    <a:pt x="1342" y="630"/>
                  </a:lnTo>
                  <a:lnTo>
                    <a:pt x="1344" y="630"/>
                  </a:lnTo>
                  <a:lnTo>
                    <a:pt x="1344" y="630"/>
                  </a:lnTo>
                  <a:close/>
                  <a:moveTo>
                    <a:pt x="1339" y="634"/>
                  </a:moveTo>
                  <a:lnTo>
                    <a:pt x="1339" y="637"/>
                  </a:lnTo>
                  <a:lnTo>
                    <a:pt x="1342" y="637"/>
                  </a:lnTo>
                  <a:lnTo>
                    <a:pt x="1342" y="639"/>
                  </a:lnTo>
                  <a:lnTo>
                    <a:pt x="1342" y="639"/>
                  </a:lnTo>
                  <a:lnTo>
                    <a:pt x="1342" y="639"/>
                  </a:lnTo>
                  <a:lnTo>
                    <a:pt x="1342" y="637"/>
                  </a:lnTo>
                  <a:lnTo>
                    <a:pt x="1342" y="637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2"/>
                  </a:lnTo>
                  <a:lnTo>
                    <a:pt x="1342" y="632"/>
                  </a:lnTo>
                  <a:lnTo>
                    <a:pt x="1342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4"/>
                  </a:lnTo>
                  <a:lnTo>
                    <a:pt x="1339" y="634"/>
                  </a:lnTo>
                  <a:close/>
                  <a:moveTo>
                    <a:pt x="1169" y="892"/>
                  </a:moveTo>
                  <a:lnTo>
                    <a:pt x="1169" y="895"/>
                  </a:lnTo>
                  <a:lnTo>
                    <a:pt x="1167" y="892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4" y="895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9" y="895"/>
                  </a:lnTo>
                  <a:lnTo>
                    <a:pt x="1169" y="895"/>
                  </a:lnTo>
                  <a:lnTo>
                    <a:pt x="1169" y="895"/>
                  </a:lnTo>
                  <a:lnTo>
                    <a:pt x="1171" y="895"/>
                  </a:lnTo>
                  <a:lnTo>
                    <a:pt x="1171" y="895"/>
                  </a:lnTo>
                  <a:lnTo>
                    <a:pt x="1174" y="895"/>
                  </a:lnTo>
                  <a:lnTo>
                    <a:pt x="1174" y="892"/>
                  </a:lnTo>
                  <a:lnTo>
                    <a:pt x="1174" y="892"/>
                  </a:lnTo>
                  <a:lnTo>
                    <a:pt x="1169" y="892"/>
                  </a:lnTo>
                  <a:lnTo>
                    <a:pt x="1169" y="892"/>
                  </a:lnTo>
                  <a:close/>
                  <a:moveTo>
                    <a:pt x="1216" y="809"/>
                  </a:moveTo>
                  <a:lnTo>
                    <a:pt x="1219" y="809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19" y="807"/>
                  </a:lnTo>
                  <a:lnTo>
                    <a:pt x="1221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9"/>
                  </a:lnTo>
                  <a:lnTo>
                    <a:pt x="1216" y="809"/>
                  </a:lnTo>
                  <a:close/>
                  <a:moveTo>
                    <a:pt x="1157" y="890"/>
                  </a:moveTo>
                  <a:lnTo>
                    <a:pt x="1155" y="890"/>
                  </a:lnTo>
                  <a:lnTo>
                    <a:pt x="1155" y="890"/>
                  </a:lnTo>
                  <a:lnTo>
                    <a:pt x="1155" y="890"/>
                  </a:lnTo>
                  <a:lnTo>
                    <a:pt x="1152" y="890"/>
                  </a:lnTo>
                  <a:lnTo>
                    <a:pt x="1152" y="890"/>
                  </a:lnTo>
                  <a:lnTo>
                    <a:pt x="1145" y="895"/>
                  </a:lnTo>
                  <a:lnTo>
                    <a:pt x="1145" y="895"/>
                  </a:lnTo>
                  <a:lnTo>
                    <a:pt x="1143" y="897"/>
                  </a:lnTo>
                  <a:lnTo>
                    <a:pt x="1143" y="899"/>
                  </a:lnTo>
                  <a:lnTo>
                    <a:pt x="1145" y="902"/>
                  </a:lnTo>
                  <a:lnTo>
                    <a:pt x="1145" y="902"/>
                  </a:lnTo>
                  <a:lnTo>
                    <a:pt x="1145" y="902"/>
                  </a:lnTo>
                  <a:lnTo>
                    <a:pt x="1145" y="899"/>
                  </a:lnTo>
                  <a:lnTo>
                    <a:pt x="1148" y="899"/>
                  </a:lnTo>
                  <a:lnTo>
                    <a:pt x="1150" y="897"/>
                  </a:lnTo>
                  <a:lnTo>
                    <a:pt x="1150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2"/>
                  </a:lnTo>
                  <a:lnTo>
                    <a:pt x="1152" y="890"/>
                  </a:lnTo>
                  <a:lnTo>
                    <a:pt x="1155" y="890"/>
                  </a:lnTo>
                  <a:lnTo>
                    <a:pt x="1155" y="890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7" y="892"/>
                  </a:lnTo>
                  <a:lnTo>
                    <a:pt x="1157" y="892"/>
                  </a:lnTo>
                  <a:lnTo>
                    <a:pt x="1157" y="892"/>
                  </a:lnTo>
                  <a:lnTo>
                    <a:pt x="1157" y="890"/>
                  </a:lnTo>
                  <a:close/>
                  <a:moveTo>
                    <a:pt x="1167" y="892"/>
                  </a:moveTo>
                  <a:lnTo>
                    <a:pt x="1167" y="892"/>
                  </a:lnTo>
                  <a:lnTo>
                    <a:pt x="1167" y="892"/>
                  </a:lnTo>
                  <a:lnTo>
                    <a:pt x="1167" y="892"/>
                  </a:lnTo>
                  <a:lnTo>
                    <a:pt x="1167" y="890"/>
                  </a:lnTo>
                  <a:lnTo>
                    <a:pt x="1167" y="892"/>
                  </a:lnTo>
                  <a:lnTo>
                    <a:pt x="1169" y="892"/>
                  </a:lnTo>
                  <a:lnTo>
                    <a:pt x="1167" y="892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4" y="890"/>
                  </a:lnTo>
                  <a:lnTo>
                    <a:pt x="1162" y="890"/>
                  </a:lnTo>
                  <a:lnTo>
                    <a:pt x="1162" y="890"/>
                  </a:lnTo>
                  <a:lnTo>
                    <a:pt x="1159" y="890"/>
                  </a:lnTo>
                  <a:lnTo>
                    <a:pt x="1159" y="890"/>
                  </a:lnTo>
                  <a:lnTo>
                    <a:pt x="1159" y="892"/>
                  </a:lnTo>
                  <a:lnTo>
                    <a:pt x="1157" y="892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62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7" y="892"/>
                  </a:lnTo>
                  <a:lnTo>
                    <a:pt x="1167" y="892"/>
                  </a:lnTo>
                  <a:close/>
                  <a:moveTo>
                    <a:pt x="1167" y="883"/>
                  </a:moveTo>
                  <a:lnTo>
                    <a:pt x="1167" y="885"/>
                  </a:lnTo>
                  <a:lnTo>
                    <a:pt x="1169" y="885"/>
                  </a:lnTo>
                  <a:lnTo>
                    <a:pt x="1169" y="885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4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close/>
                  <a:moveTo>
                    <a:pt x="1077" y="911"/>
                  </a:move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1"/>
                  </a:lnTo>
                  <a:close/>
                  <a:moveTo>
                    <a:pt x="1079" y="921"/>
                  </a:move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7" y="921"/>
                  </a:lnTo>
                  <a:lnTo>
                    <a:pt x="1077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close/>
                  <a:moveTo>
                    <a:pt x="1096" y="843"/>
                  </a:move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close/>
                  <a:moveTo>
                    <a:pt x="1114" y="930"/>
                  </a:moveTo>
                  <a:lnTo>
                    <a:pt x="1114" y="930"/>
                  </a:lnTo>
                  <a:lnTo>
                    <a:pt x="1114" y="932"/>
                  </a:lnTo>
                  <a:lnTo>
                    <a:pt x="1112" y="932"/>
                  </a:lnTo>
                  <a:lnTo>
                    <a:pt x="1112" y="935"/>
                  </a:lnTo>
                  <a:lnTo>
                    <a:pt x="1110" y="935"/>
                  </a:lnTo>
                  <a:lnTo>
                    <a:pt x="1112" y="935"/>
                  </a:lnTo>
                  <a:lnTo>
                    <a:pt x="1112" y="935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4" y="937"/>
                  </a:lnTo>
                  <a:lnTo>
                    <a:pt x="1114" y="940"/>
                  </a:lnTo>
                  <a:lnTo>
                    <a:pt x="1117" y="940"/>
                  </a:lnTo>
                  <a:lnTo>
                    <a:pt x="1117" y="937"/>
                  </a:lnTo>
                  <a:lnTo>
                    <a:pt x="1117" y="937"/>
                  </a:lnTo>
                  <a:lnTo>
                    <a:pt x="1117" y="937"/>
                  </a:lnTo>
                  <a:lnTo>
                    <a:pt x="1117" y="935"/>
                  </a:lnTo>
                  <a:lnTo>
                    <a:pt x="1117" y="932"/>
                  </a:lnTo>
                  <a:lnTo>
                    <a:pt x="1117" y="932"/>
                  </a:lnTo>
                  <a:lnTo>
                    <a:pt x="1117" y="930"/>
                  </a:lnTo>
                  <a:lnTo>
                    <a:pt x="1117" y="930"/>
                  </a:lnTo>
                  <a:lnTo>
                    <a:pt x="1114" y="930"/>
                  </a:lnTo>
                  <a:close/>
                  <a:moveTo>
                    <a:pt x="1190" y="802"/>
                  </a:moveTo>
                  <a:lnTo>
                    <a:pt x="1190" y="802"/>
                  </a:lnTo>
                  <a:lnTo>
                    <a:pt x="1193" y="802"/>
                  </a:lnTo>
                  <a:lnTo>
                    <a:pt x="1193" y="802"/>
                  </a:lnTo>
                  <a:lnTo>
                    <a:pt x="1193" y="800"/>
                  </a:lnTo>
                  <a:lnTo>
                    <a:pt x="1193" y="800"/>
                  </a:lnTo>
                  <a:lnTo>
                    <a:pt x="1193" y="800"/>
                  </a:lnTo>
                  <a:lnTo>
                    <a:pt x="1195" y="802"/>
                  </a:lnTo>
                  <a:lnTo>
                    <a:pt x="1195" y="805"/>
                  </a:lnTo>
                  <a:lnTo>
                    <a:pt x="1195" y="802"/>
                  </a:lnTo>
                  <a:lnTo>
                    <a:pt x="1197" y="805"/>
                  </a:lnTo>
                  <a:lnTo>
                    <a:pt x="1200" y="805"/>
                  </a:lnTo>
                  <a:lnTo>
                    <a:pt x="1200" y="807"/>
                  </a:lnTo>
                  <a:lnTo>
                    <a:pt x="1202" y="807"/>
                  </a:lnTo>
                  <a:lnTo>
                    <a:pt x="1202" y="807"/>
                  </a:lnTo>
                  <a:lnTo>
                    <a:pt x="1202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2" y="802"/>
                  </a:lnTo>
                  <a:lnTo>
                    <a:pt x="1200" y="802"/>
                  </a:lnTo>
                  <a:lnTo>
                    <a:pt x="1200" y="802"/>
                  </a:lnTo>
                  <a:lnTo>
                    <a:pt x="1200" y="802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197" y="800"/>
                  </a:lnTo>
                  <a:lnTo>
                    <a:pt x="1197" y="800"/>
                  </a:lnTo>
                  <a:lnTo>
                    <a:pt x="1197" y="800"/>
                  </a:lnTo>
                  <a:lnTo>
                    <a:pt x="1195" y="800"/>
                  </a:lnTo>
                  <a:lnTo>
                    <a:pt x="1195" y="800"/>
                  </a:lnTo>
                  <a:lnTo>
                    <a:pt x="1195" y="798"/>
                  </a:lnTo>
                  <a:lnTo>
                    <a:pt x="1193" y="798"/>
                  </a:lnTo>
                  <a:lnTo>
                    <a:pt x="1193" y="798"/>
                  </a:lnTo>
                  <a:lnTo>
                    <a:pt x="1193" y="798"/>
                  </a:lnTo>
                  <a:lnTo>
                    <a:pt x="1190" y="798"/>
                  </a:lnTo>
                  <a:lnTo>
                    <a:pt x="1190" y="798"/>
                  </a:lnTo>
                  <a:lnTo>
                    <a:pt x="1190" y="798"/>
                  </a:lnTo>
                  <a:lnTo>
                    <a:pt x="1188" y="802"/>
                  </a:lnTo>
                  <a:lnTo>
                    <a:pt x="1190" y="802"/>
                  </a:lnTo>
                  <a:close/>
                  <a:moveTo>
                    <a:pt x="1188" y="807"/>
                  </a:moveTo>
                  <a:lnTo>
                    <a:pt x="1185" y="807"/>
                  </a:lnTo>
                  <a:lnTo>
                    <a:pt x="1185" y="807"/>
                  </a:lnTo>
                  <a:lnTo>
                    <a:pt x="1185" y="807"/>
                  </a:lnTo>
                  <a:lnTo>
                    <a:pt x="1183" y="809"/>
                  </a:lnTo>
                  <a:lnTo>
                    <a:pt x="1185" y="809"/>
                  </a:lnTo>
                  <a:lnTo>
                    <a:pt x="1188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3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5" y="817"/>
                  </a:lnTo>
                  <a:lnTo>
                    <a:pt x="1195" y="817"/>
                  </a:lnTo>
                  <a:lnTo>
                    <a:pt x="1195" y="817"/>
                  </a:lnTo>
                  <a:lnTo>
                    <a:pt x="1195" y="814"/>
                  </a:lnTo>
                  <a:lnTo>
                    <a:pt x="1193" y="812"/>
                  </a:lnTo>
                  <a:lnTo>
                    <a:pt x="1193" y="812"/>
                  </a:lnTo>
                  <a:lnTo>
                    <a:pt x="1190" y="809"/>
                  </a:lnTo>
                  <a:lnTo>
                    <a:pt x="1188" y="807"/>
                  </a:lnTo>
                  <a:lnTo>
                    <a:pt x="1188" y="807"/>
                  </a:lnTo>
                  <a:close/>
                  <a:moveTo>
                    <a:pt x="1209" y="807"/>
                  </a:move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7" y="807"/>
                  </a:lnTo>
                  <a:lnTo>
                    <a:pt x="1207" y="807"/>
                  </a:lnTo>
                  <a:lnTo>
                    <a:pt x="1207" y="807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9" y="809"/>
                  </a:lnTo>
                  <a:lnTo>
                    <a:pt x="1209" y="809"/>
                  </a:lnTo>
                  <a:lnTo>
                    <a:pt x="1209" y="809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close/>
                  <a:moveTo>
                    <a:pt x="1344" y="656"/>
                  </a:moveTo>
                  <a:lnTo>
                    <a:pt x="1344" y="658"/>
                  </a:lnTo>
                  <a:lnTo>
                    <a:pt x="1344" y="658"/>
                  </a:lnTo>
                  <a:lnTo>
                    <a:pt x="1344" y="658"/>
                  </a:lnTo>
                  <a:lnTo>
                    <a:pt x="1344" y="660"/>
                  </a:lnTo>
                  <a:lnTo>
                    <a:pt x="1346" y="660"/>
                  </a:lnTo>
                  <a:lnTo>
                    <a:pt x="1346" y="660"/>
                  </a:lnTo>
                  <a:lnTo>
                    <a:pt x="1346" y="658"/>
                  </a:lnTo>
                  <a:lnTo>
                    <a:pt x="1346" y="658"/>
                  </a:lnTo>
                  <a:lnTo>
                    <a:pt x="1346" y="656"/>
                  </a:lnTo>
                  <a:lnTo>
                    <a:pt x="1346" y="656"/>
                  </a:lnTo>
                  <a:lnTo>
                    <a:pt x="1349" y="656"/>
                  </a:lnTo>
                  <a:lnTo>
                    <a:pt x="1349" y="653"/>
                  </a:lnTo>
                  <a:lnTo>
                    <a:pt x="1346" y="653"/>
                  </a:lnTo>
                  <a:lnTo>
                    <a:pt x="1344" y="656"/>
                  </a:lnTo>
                  <a:close/>
                  <a:moveTo>
                    <a:pt x="1204" y="854"/>
                  </a:moveTo>
                  <a:lnTo>
                    <a:pt x="1204" y="854"/>
                  </a:lnTo>
                  <a:lnTo>
                    <a:pt x="1204" y="857"/>
                  </a:lnTo>
                  <a:lnTo>
                    <a:pt x="1204" y="857"/>
                  </a:lnTo>
                  <a:lnTo>
                    <a:pt x="1204" y="854"/>
                  </a:lnTo>
                  <a:lnTo>
                    <a:pt x="1202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197" y="854"/>
                  </a:lnTo>
                  <a:lnTo>
                    <a:pt x="1197" y="857"/>
                  </a:lnTo>
                  <a:lnTo>
                    <a:pt x="1195" y="857"/>
                  </a:lnTo>
                  <a:lnTo>
                    <a:pt x="1197" y="854"/>
                  </a:lnTo>
                  <a:lnTo>
                    <a:pt x="1195" y="854"/>
                  </a:lnTo>
                  <a:lnTo>
                    <a:pt x="1195" y="854"/>
                  </a:lnTo>
                  <a:lnTo>
                    <a:pt x="1195" y="854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3" y="852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0" y="857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61"/>
                  </a:lnTo>
                  <a:lnTo>
                    <a:pt x="1188" y="861"/>
                  </a:lnTo>
                  <a:lnTo>
                    <a:pt x="1190" y="861"/>
                  </a:lnTo>
                  <a:lnTo>
                    <a:pt x="1190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0" y="861"/>
                  </a:lnTo>
                  <a:lnTo>
                    <a:pt x="1190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0" y="866"/>
                  </a:lnTo>
                  <a:lnTo>
                    <a:pt x="1193" y="866"/>
                  </a:lnTo>
                  <a:lnTo>
                    <a:pt x="1193" y="866"/>
                  </a:lnTo>
                  <a:lnTo>
                    <a:pt x="1195" y="864"/>
                  </a:lnTo>
                  <a:lnTo>
                    <a:pt x="1195" y="864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7" y="859"/>
                  </a:lnTo>
                  <a:lnTo>
                    <a:pt x="1197" y="859"/>
                  </a:lnTo>
                  <a:lnTo>
                    <a:pt x="1200" y="859"/>
                  </a:lnTo>
                  <a:lnTo>
                    <a:pt x="1200" y="859"/>
                  </a:lnTo>
                  <a:lnTo>
                    <a:pt x="1200" y="859"/>
                  </a:lnTo>
                  <a:lnTo>
                    <a:pt x="1202" y="857"/>
                  </a:lnTo>
                  <a:lnTo>
                    <a:pt x="1202" y="857"/>
                  </a:lnTo>
                  <a:lnTo>
                    <a:pt x="1202" y="859"/>
                  </a:lnTo>
                  <a:lnTo>
                    <a:pt x="1202" y="859"/>
                  </a:lnTo>
                  <a:lnTo>
                    <a:pt x="1202" y="859"/>
                  </a:lnTo>
                  <a:lnTo>
                    <a:pt x="1204" y="857"/>
                  </a:lnTo>
                  <a:lnTo>
                    <a:pt x="1204" y="857"/>
                  </a:lnTo>
                  <a:lnTo>
                    <a:pt x="1207" y="857"/>
                  </a:lnTo>
                  <a:lnTo>
                    <a:pt x="1207" y="857"/>
                  </a:lnTo>
                  <a:lnTo>
                    <a:pt x="1204" y="854"/>
                  </a:lnTo>
                  <a:close/>
                  <a:moveTo>
                    <a:pt x="1176" y="833"/>
                  </a:moveTo>
                  <a:lnTo>
                    <a:pt x="1174" y="833"/>
                  </a:lnTo>
                  <a:lnTo>
                    <a:pt x="1174" y="833"/>
                  </a:lnTo>
                  <a:lnTo>
                    <a:pt x="1174" y="833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8"/>
                  </a:lnTo>
                  <a:lnTo>
                    <a:pt x="1174" y="838"/>
                  </a:lnTo>
                  <a:lnTo>
                    <a:pt x="1174" y="840"/>
                  </a:lnTo>
                  <a:lnTo>
                    <a:pt x="1176" y="838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3"/>
                  </a:lnTo>
                  <a:close/>
                  <a:moveTo>
                    <a:pt x="1223" y="826"/>
                  </a:moveTo>
                  <a:lnTo>
                    <a:pt x="1221" y="828"/>
                  </a:lnTo>
                  <a:lnTo>
                    <a:pt x="1221" y="828"/>
                  </a:lnTo>
                  <a:lnTo>
                    <a:pt x="1221" y="826"/>
                  </a:lnTo>
                  <a:lnTo>
                    <a:pt x="1221" y="826"/>
                  </a:lnTo>
                  <a:lnTo>
                    <a:pt x="1221" y="824"/>
                  </a:lnTo>
                  <a:lnTo>
                    <a:pt x="1221" y="824"/>
                  </a:lnTo>
                  <a:lnTo>
                    <a:pt x="1221" y="824"/>
                  </a:lnTo>
                  <a:lnTo>
                    <a:pt x="1219" y="826"/>
                  </a:lnTo>
                  <a:lnTo>
                    <a:pt x="1219" y="826"/>
                  </a:lnTo>
                  <a:lnTo>
                    <a:pt x="1219" y="826"/>
                  </a:lnTo>
                  <a:lnTo>
                    <a:pt x="1219" y="824"/>
                  </a:lnTo>
                  <a:lnTo>
                    <a:pt x="1219" y="824"/>
                  </a:lnTo>
                  <a:lnTo>
                    <a:pt x="1219" y="824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16" y="821"/>
                  </a:lnTo>
                  <a:lnTo>
                    <a:pt x="1219" y="821"/>
                  </a:lnTo>
                  <a:lnTo>
                    <a:pt x="1219" y="819"/>
                  </a:lnTo>
                  <a:lnTo>
                    <a:pt x="1221" y="817"/>
                  </a:lnTo>
                  <a:lnTo>
                    <a:pt x="1223" y="814"/>
                  </a:lnTo>
                  <a:lnTo>
                    <a:pt x="1223" y="814"/>
                  </a:lnTo>
                  <a:lnTo>
                    <a:pt x="1223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21" y="817"/>
                  </a:lnTo>
                  <a:lnTo>
                    <a:pt x="1221" y="817"/>
                  </a:lnTo>
                  <a:lnTo>
                    <a:pt x="1219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09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6" y="812"/>
                  </a:lnTo>
                  <a:lnTo>
                    <a:pt x="1216" y="812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12"/>
                  </a:lnTo>
                  <a:lnTo>
                    <a:pt x="1214" y="812"/>
                  </a:lnTo>
                  <a:lnTo>
                    <a:pt x="1214" y="812"/>
                  </a:lnTo>
                  <a:lnTo>
                    <a:pt x="1214" y="814"/>
                  </a:lnTo>
                  <a:lnTo>
                    <a:pt x="1214" y="812"/>
                  </a:lnTo>
                  <a:lnTo>
                    <a:pt x="1211" y="812"/>
                  </a:lnTo>
                  <a:lnTo>
                    <a:pt x="1211" y="812"/>
                  </a:lnTo>
                  <a:lnTo>
                    <a:pt x="1211" y="812"/>
                  </a:lnTo>
                  <a:lnTo>
                    <a:pt x="1211" y="814"/>
                  </a:lnTo>
                  <a:lnTo>
                    <a:pt x="1209" y="814"/>
                  </a:lnTo>
                  <a:lnTo>
                    <a:pt x="1209" y="817"/>
                  </a:lnTo>
                  <a:lnTo>
                    <a:pt x="1209" y="814"/>
                  </a:lnTo>
                  <a:lnTo>
                    <a:pt x="1209" y="814"/>
                  </a:lnTo>
                  <a:lnTo>
                    <a:pt x="1209" y="814"/>
                  </a:lnTo>
                  <a:lnTo>
                    <a:pt x="1207" y="814"/>
                  </a:lnTo>
                  <a:lnTo>
                    <a:pt x="1207" y="814"/>
                  </a:lnTo>
                  <a:lnTo>
                    <a:pt x="1207" y="817"/>
                  </a:lnTo>
                  <a:lnTo>
                    <a:pt x="1207" y="819"/>
                  </a:lnTo>
                  <a:lnTo>
                    <a:pt x="1207" y="819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4" y="821"/>
                  </a:lnTo>
                  <a:lnTo>
                    <a:pt x="1204" y="821"/>
                  </a:lnTo>
                  <a:lnTo>
                    <a:pt x="1204" y="821"/>
                  </a:lnTo>
                  <a:lnTo>
                    <a:pt x="1204" y="819"/>
                  </a:lnTo>
                  <a:lnTo>
                    <a:pt x="1204" y="819"/>
                  </a:lnTo>
                  <a:lnTo>
                    <a:pt x="1204" y="817"/>
                  </a:lnTo>
                  <a:lnTo>
                    <a:pt x="1204" y="814"/>
                  </a:lnTo>
                  <a:lnTo>
                    <a:pt x="1204" y="814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4" y="812"/>
                  </a:lnTo>
                  <a:lnTo>
                    <a:pt x="1204" y="812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2" y="807"/>
                  </a:lnTo>
                  <a:lnTo>
                    <a:pt x="1202" y="809"/>
                  </a:lnTo>
                  <a:lnTo>
                    <a:pt x="1202" y="809"/>
                  </a:lnTo>
                  <a:lnTo>
                    <a:pt x="1202" y="809"/>
                  </a:lnTo>
                  <a:lnTo>
                    <a:pt x="1200" y="809"/>
                  </a:lnTo>
                  <a:lnTo>
                    <a:pt x="1200" y="809"/>
                  </a:lnTo>
                  <a:lnTo>
                    <a:pt x="1197" y="807"/>
                  </a:lnTo>
                  <a:lnTo>
                    <a:pt x="1197" y="807"/>
                  </a:lnTo>
                  <a:lnTo>
                    <a:pt x="1195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7"/>
                  </a:lnTo>
                  <a:lnTo>
                    <a:pt x="1193" y="807"/>
                  </a:lnTo>
                  <a:lnTo>
                    <a:pt x="1195" y="807"/>
                  </a:lnTo>
                  <a:lnTo>
                    <a:pt x="1195" y="809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7" y="814"/>
                  </a:lnTo>
                  <a:lnTo>
                    <a:pt x="1197" y="814"/>
                  </a:lnTo>
                  <a:lnTo>
                    <a:pt x="1200" y="814"/>
                  </a:lnTo>
                  <a:lnTo>
                    <a:pt x="1200" y="814"/>
                  </a:lnTo>
                  <a:lnTo>
                    <a:pt x="1200" y="814"/>
                  </a:lnTo>
                  <a:lnTo>
                    <a:pt x="1200" y="817"/>
                  </a:lnTo>
                  <a:lnTo>
                    <a:pt x="1200" y="814"/>
                  </a:lnTo>
                  <a:lnTo>
                    <a:pt x="1197" y="814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4"/>
                  </a:lnTo>
                  <a:lnTo>
                    <a:pt x="1195" y="814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24"/>
                  </a:lnTo>
                  <a:lnTo>
                    <a:pt x="1195" y="824"/>
                  </a:lnTo>
                  <a:lnTo>
                    <a:pt x="1195" y="824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19"/>
                  </a:lnTo>
                  <a:lnTo>
                    <a:pt x="1195" y="819"/>
                  </a:lnTo>
                  <a:lnTo>
                    <a:pt x="1195" y="819"/>
                  </a:lnTo>
                  <a:lnTo>
                    <a:pt x="1193" y="817"/>
                  </a:lnTo>
                  <a:lnTo>
                    <a:pt x="1190" y="817"/>
                  </a:lnTo>
                  <a:lnTo>
                    <a:pt x="1188" y="814"/>
                  </a:lnTo>
                  <a:lnTo>
                    <a:pt x="1188" y="814"/>
                  </a:lnTo>
                  <a:lnTo>
                    <a:pt x="1185" y="814"/>
                  </a:lnTo>
                  <a:lnTo>
                    <a:pt x="1185" y="817"/>
                  </a:lnTo>
                  <a:lnTo>
                    <a:pt x="1188" y="817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21"/>
                  </a:lnTo>
                  <a:lnTo>
                    <a:pt x="1190" y="821"/>
                  </a:lnTo>
                  <a:lnTo>
                    <a:pt x="1190" y="824"/>
                  </a:lnTo>
                  <a:lnTo>
                    <a:pt x="1190" y="824"/>
                  </a:lnTo>
                  <a:lnTo>
                    <a:pt x="1190" y="821"/>
                  </a:lnTo>
                  <a:lnTo>
                    <a:pt x="1188" y="821"/>
                  </a:lnTo>
                  <a:lnTo>
                    <a:pt x="1188" y="821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5" y="819"/>
                  </a:lnTo>
                  <a:lnTo>
                    <a:pt x="1185" y="819"/>
                  </a:lnTo>
                  <a:lnTo>
                    <a:pt x="1185" y="821"/>
                  </a:lnTo>
                  <a:lnTo>
                    <a:pt x="1185" y="821"/>
                  </a:lnTo>
                  <a:lnTo>
                    <a:pt x="1188" y="824"/>
                  </a:lnTo>
                  <a:lnTo>
                    <a:pt x="1188" y="824"/>
                  </a:lnTo>
                  <a:lnTo>
                    <a:pt x="1188" y="824"/>
                  </a:lnTo>
                  <a:lnTo>
                    <a:pt x="1185" y="824"/>
                  </a:lnTo>
                  <a:lnTo>
                    <a:pt x="1185" y="821"/>
                  </a:lnTo>
                  <a:lnTo>
                    <a:pt x="1185" y="824"/>
                  </a:lnTo>
                  <a:lnTo>
                    <a:pt x="1185" y="826"/>
                  </a:lnTo>
                  <a:lnTo>
                    <a:pt x="1185" y="828"/>
                  </a:lnTo>
                  <a:lnTo>
                    <a:pt x="1185" y="826"/>
                  </a:lnTo>
                  <a:lnTo>
                    <a:pt x="1183" y="824"/>
                  </a:lnTo>
                  <a:lnTo>
                    <a:pt x="1183" y="821"/>
                  </a:lnTo>
                  <a:lnTo>
                    <a:pt x="1183" y="819"/>
                  </a:lnTo>
                  <a:lnTo>
                    <a:pt x="1183" y="817"/>
                  </a:lnTo>
                  <a:lnTo>
                    <a:pt x="1183" y="817"/>
                  </a:lnTo>
                  <a:lnTo>
                    <a:pt x="1183" y="814"/>
                  </a:lnTo>
                  <a:lnTo>
                    <a:pt x="1183" y="814"/>
                  </a:lnTo>
                  <a:lnTo>
                    <a:pt x="1181" y="814"/>
                  </a:lnTo>
                  <a:lnTo>
                    <a:pt x="1181" y="814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6" y="812"/>
                  </a:lnTo>
                  <a:lnTo>
                    <a:pt x="1176" y="812"/>
                  </a:lnTo>
                  <a:lnTo>
                    <a:pt x="1176" y="814"/>
                  </a:lnTo>
                  <a:lnTo>
                    <a:pt x="1176" y="814"/>
                  </a:lnTo>
                  <a:lnTo>
                    <a:pt x="1176" y="812"/>
                  </a:lnTo>
                  <a:lnTo>
                    <a:pt x="1176" y="814"/>
                  </a:lnTo>
                  <a:lnTo>
                    <a:pt x="1174" y="814"/>
                  </a:lnTo>
                  <a:lnTo>
                    <a:pt x="1174" y="814"/>
                  </a:lnTo>
                  <a:lnTo>
                    <a:pt x="1171" y="817"/>
                  </a:lnTo>
                  <a:lnTo>
                    <a:pt x="1171" y="819"/>
                  </a:lnTo>
                  <a:lnTo>
                    <a:pt x="1171" y="821"/>
                  </a:lnTo>
                  <a:lnTo>
                    <a:pt x="1174" y="824"/>
                  </a:lnTo>
                  <a:lnTo>
                    <a:pt x="1174" y="824"/>
                  </a:lnTo>
                  <a:lnTo>
                    <a:pt x="1178" y="824"/>
                  </a:lnTo>
                  <a:lnTo>
                    <a:pt x="1178" y="824"/>
                  </a:lnTo>
                  <a:lnTo>
                    <a:pt x="1181" y="826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1" y="831"/>
                  </a:lnTo>
                  <a:lnTo>
                    <a:pt x="1181" y="828"/>
                  </a:lnTo>
                  <a:lnTo>
                    <a:pt x="1181" y="826"/>
                  </a:lnTo>
                  <a:lnTo>
                    <a:pt x="1176" y="826"/>
                  </a:lnTo>
                  <a:lnTo>
                    <a:pt x="1174" y="826"/>
                  </a:lnTo>
                  <a:lnTo>
                    <a:pt x="1174" y="826"/>
                  </a:lnTo>
                  <a:lnTo>
                    <a:pt x="1174" y="828"/>
                  </a:lnTo>
                  <a:lnTo>
                    <a:pt x="1178" y="831"/>
                  </a:lnTo>
                  <a:lnTo>
                    <a:pt x="1178" y="833"/>
                  </a:lnTo>
                  <a:lnTo>
                    <a:pt x="1178" y="833"/>
                  </a:lnTo>
                  <a:lnTo>
                    <a:pt x="1181" y="833"/>
                  </a:lnTo>
                  <a:lnTo>
                    <a:pt x="1181" y="833"/>
                  </a:lnTo>
                  <a:lnTo>
                    <a:pt x="1178" y="833"/>
                  </a:lnTo>
                  <a:lnTo>
                    <a:pt x="1178" y="833"/>
                  </a:lnTo>
                  <a:lnTo>
                    <a:pt x="1176" y="833"/>
                  </a:lnTo>
                  <a:lnTo>
                    <a:pt x="1176" y="831"/>
                  </a:lnTo>
                  <a:lnTo>
                    <a:pt x="1176" y="831"/>
                  </a:lnTo>
                  <a:lnTo>
                    <a:pt x="1174" y="831"/>
                  </a:lnTo>
                  <a:lnTo>
                    <a:pt x="1174" y="831"/>
                  </a:lnTo>
                  <a:lnTo>
                    <a:pt x="1174" y="833"/>
                  </a:lnTo>
                  <a:lnTo>
                    <a:pt x="1174" y="833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40"/>
                  </a:lnTo>
                  <a:lnTo>
                    <a:pt x="1176" y="843"/>
                  </a:lnTo>
                  <a:lnTo>
                    <a:pt x="1176" y="843"/>
                  </a:lnTo>
                  <a:lnTo>
                    <a:pt x="1176" y="843"/>
                  </a:lnTo>
                  <a:lnTo>
                    <a:pt x="1178" y="845"/>
                  </a:lnTo>
                  <a:lnTo>
                    <a:pt x="1178" y="845"/>
                  </a:lnTo>
                  <a:lnTo>
                    <a:pt x="1178" y="847"/>
                  </a:lnTo>
                  <a:lnTo>
                    <a:pt x="1178" y="847"/>
                  </a:lnTo>
                  <a:lnTo>
                    <a:pt x="1181" y="847"/>
                  </a:lnTo>
                  <a:lnTo>
                    <a:pt x="1181" y="850"/>
                  </a:lnTo>
                  <a:lnTo>
                    <a:pt x="1181" y="850"/>
                  </a:lnTo>
                  <a:lnTo>
                    <a:pt x="1178" y="847"/>
                  </a:lnTo>
                  <a:lnTo>
                    <a:pt x="1176" y="847"/>
                  </a:lnTo>
                  <a:lnTo>
                    <a:pt x="1176" y="843"/>
                  </a:lnTo>
                  <a:lnTo>
                    <a:pt x="1174" y="843"/>
                  </a:lnTo>
                  <a:lnTo>
                    <a:pt x="1174" y="843"/>
                  </a:lnTo>
                  <a:lnTo>
                    <a:pt x="1174" y="840"/>
                  </a:lnTo>
                  <a:lnTo>
                    <a:pt x="1174" y="840"/>
                  </a:lnTo>
                  <a:lnTo>
                    <a:pt x="1171" y="835"/>
                  </a:lnTo>
                  <a:lnTo>
                    <a:pt x="1171" y="833"/>
                  </a:lnTo>
                  <a:lnTo>
                    <a:pt x="1171" y="833"/>
                  </a:lnTo>
                  <a:lnTo>
                    <a:pt x="1167" y="833"/>
                  </a:lnTo>
                  <a:lnTo>
                    <a:pt x="1167" y="833"/>
                  </a:lnTo>
                  <a:lnTo>
                    <a:pt x="1169" y="833"/>
                  </a:lnTo>
                  <a:lnTo>
                    <a:pt x="1171" y="831"/>
                  </a:lnTo>
                  <a:lnTo>
                    <a:pt x="1169" y="828"/>
                  </a:lnTo>
                  <a:lnTo>
                    <a:pt x="1169" y="826"/>
                  </a:lnTo>
                  <a:lnTo>
                    <a:pt x="1169" y="826"/>
                  </a:lnTo>
                  <a:lnTo>
                    <a:pt x="1164" y="826"/>
                  </a:lnTo>
                  <a:lnTo>
                    <a:pt x="1164" y="826"/>
                  </a:lnTo>
                  <a:lnTo>
                    <a:pt x="1164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59" y="826"/>
                  </a:lnTo>
                  <a:lnTo>
                    <a:pt x="1159" y="826"/>
                  </a:lnTo>
                  <a:lnTo>
                    <a:pt x="1159" y="826"/>
                  </a:lnTo>
                  <a:lnTo>
                    <a:pt x="1157" y="826"/>
                  </a:lnTo>
                  <a:lnTo>
                    <a:pt x="1157" y="826"/>
                  </a:lnTo>
                  <a:lnTo>
                    <a:pt x="1157" y="828"/>
                  </a:lnTo>
                  <a:lnTo>
                    <a:pt x="1157" y="828"/>
                  </a:lnTo>
                  <a:lnTo>
                    <a:pt x="1157" y="828"/>
                  </a:lnTo>
                  <a:lnTo>
                    <a:pt x="1155" y="831"/>
                  </a:lnTo>
                  <a:lnTo>
                    <a:pt x="1157" y="831"/>
                  </a:lnTo>
                  <a:lnTo>
                    <a:pt x="1157" y="831"/>
                  </a:lnTo>
                  <a:lnTo>
                    <a:pt x="1155" y="831"/>
                  </a:lnTo>
                  <a:lnTo>
                    <a:pt x="1152" y="831"/>
                  </a:lnTo>
                  <a:lnTo>
                    <a:pt x="1152" y="831"/>
                  </a:lnTo>
                  <a:lnTo>
                    <a:pt x="1152" y="833"/>
                  </a:lnTo>
                  <a:lnTo>
                    <a:pt x="1152" y="835"/>
                  </a:lnTo>
                  <a:lnTo>
                    <a:pt x="1152" y="833"/>
                  </a:lnTo>
                  <a:lnTo>
                    <a:pt x="1152" y="833"/>
                  </a:lnTo>
                  <a:lnTo>
                    <a:pt x="1152" y="833"/>
                  </a:lnTo>
                  <a:lnTo>
                    <a:pt x="1150" y="833"/>
                  </a:lnTo>
                  <a:lnTo>
                    <a:pt x="1150" y="833"/>
                  </a:lnTo>
                  <a:lnTo>
                    <a:pt x="1150" y="835"/>
                  </a:lnTo>
                  <a:lnTo>
                    <a:pt x="1148" y="835"/>
                  </a:lnTo>
                  <a:lnTo>
                    <a:pt x="1148" y="838"/>
                  </a:lnTo>
                  <a:lnTo>
                    <a:pt x="1150" y="838"/>
                  </a:lnTo>
                  <a:lnTo>
                    <a:pt x="1148" y="838"/>
                  </a:lnTo>
                  <a:lnTo>
                    <a:pt x="1148" y="838"/>
                  </a:lnTo>
                  <a:lnTo>
                    <a:pt x="1145" y="840"/>
                  </a:lnTo>
                  <a:lnTo>
                    <a:pt x="1148" y="840"/>
                  </a:lnTo>
                  <a:lnTo>
                    <a:pt x="1148" y="843"/>
                  </a:lnTo>
                  <a:lnTo>
                    <a:pt x="1148" y="843"/>
                  </a:lnTo>
                  <a:lnTo>
                    <a:pt x="1145" y="843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8" y="845"/>
                  </a:lnTo>
                  <a:lnTo>
                    <a:pt x="1148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3" y="845"/>
                  </a:lnTo>
                  <a:lnTo>
                    <a:pt x="1143" y="845"/>
                  </a:lnTo>
                  <a:lnTo>
                    <a:pt x="1145" y="845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3" y="847"/>
                  </a:lnTo>
                  <a:lnTo>
                    <a:pt x="1145" y="850"/>
                  </a:lnTo>
                  <a:lnTo>
                    <a:pt x="1145" y="850"/>
                  </a:lnTo>
                  <a:lnTo>
                    <a:pt x="1145" y="850"/>
                  </a:lnTo>
                  <a:lnTo>
                    <a:pt x="1148" y="847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2"/>
                  </a:lnTo>
                  <a:lnTo>
                    <a:pt x="1152" y="854"/>
                  </a:lnTo>
                  <a:lnTo>
                    <a:pt x="1152" y="854"/>
                  </a:lnTo>
                  <a:lnTo>
                    <a:pt x="1152" y="857"/>
                  </a:lnTo>
                  <a:lnTo>
                    <a:pt x="1152" y="859"/>
                  </a:lnTo>
                  <a:lnTo>
                    <a:pt x="1152" y="861"/>
                  </a:lnTo>
                  <a:lnTo>
                    <a:pt x="1152" y="861"/>
                  </a:lnTo>
                  <a:lnTo>
                    <a:pt x="1152" y="864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5" y="866"/>
                  </a:lnTo>
                  <a:lnTo>
                    <a:pt x="1155" y="866"/>
                  </a:lnTo>
                  <a:lnTo>
                    <a:pt x="1155" y="866"/>
                  </a:lnTo>
                  <a:lnTo>
                    <a:pt x="1157" y="866"/>
                  </a:lnTo>
                  <a:lnTo>
                    <a:pt x="1157" y="869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3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69"/>
                  </a:lnTo>
                  <a:lnTo>
                    <a:pt x="1162" y="869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4"/>
                  </a:lnTo>
                  <a:lnTo>
                    <a:pt x="1164" y="864"/>
                  </a:lnTo>
                  <a:lnTo>
                    <a:pt x="1167" y="861"/>
                  </a:lnTo>
                  <a:lnTo>
                    <a:pt x="1167" y="859"/>
                  </a:lnTo>
                  <a:lnTo>
                    <a:pt x="1167" y="859"/>
                  </a:lnTo>
                  <a:lnTo>
                    <a:pt x="1167" y="859"/>
                  </a:lnTo>
                  <a:lnTo>
                    <a:pt x="1162" y="859"/>
                  </a:lnTo>
                  <a:lnTo>
                    <a:pt x="1159" y="859"/>
                  </a:lnTo>
                  <a:lnTo>
                    <a:pt x="1159" y="859"/>
                  </a:lnTo>
                  <a:lnTo>
                    <a:pt x="1159" y="861"/>
                  </a:lnTo>
                  <a:lnTo>
                    <a:pt x="1157" y="861"/>
                  </a:lnTo>
                  <a:lnTo>
                    <a:pt x="1157" y="861"/>
                  </a:lnTo>
                  <a:lnTo>
                    <a:pt x="1157" y="861"/>
                  </a:lnTo>
                  <a:lnTo>
                    <a:pt x="1155" y="861"/>
                  </a:lnTo>
                  <a:lnTo>
                    <a:pt x="1155" y="861"/>
                  </a:lnTo>
                  <a:lnTo>
                    <a:pt x="1155" y="859"/>
                  </a:lnTo>
                  <a:lnTo>
                    <a:pt x="1152" y="859"/>
                  </a:lnTo>
                  <a:lnTo>
                    <a:pt x="1155" y="859"/>
                  </a:lnTo>
                  <a:lnTo>
                    <a:pt x="1157" y="859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9" y="857"/>
                  </a:lnTo>
                  <a:lnTo>
                    <a:pt x="1162" y="857"/>
                  </a:lnTo>
                  <a:lnTo>
                    <a:pt x="1164" y="857"/>
                  </a:lnTo>
                  <a:lnTo>
                    <a:pt x="1167" y="857"/>
                  </a:lnTo>
                  <a:lnTo>
                    <a:pt x="1167" y="857"/>
                  </a:lnTo>
                  <a:lnTo>
                    <a:pt x="1167" y="857"/>
                  </a:lnTo>
                  <a:lnTo>
                    <a:pt x="1167" y="859"/>
                  </a:lnTo>
                  <a:lnTo>
                    <a:pt x="1171" y="859"/>
                  </a:lnTo>
                  <a:lnTo>
                    <a:pt x="1167" y="861"/>
                  </a:lnTo>
                  <a:lnTo>
                    <a:pt x="1167" y="864"/>
                  </a:lnTo>
                  <a:lnTo>
                    <a:pt x="1167" y="864"/>
                  </a:lnTo>
                  <a:lnTo>
                    <a:pt x="1167" y="864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7" y="866"/>
                  </a:lnTo>
                  <a:lnTo>
                    <a:pt x="1167" y="869"/>
                  </a:lnTo>
                  <a:lnTo>
                    <a:pt x="1167" y="866"/>
                  </a:lnTo>
                  <a:lnTo>
                    <a:pt x="1169" y="866"/>
                  </a:lnTo>
                  <a:lnTo>
                    <a:pt x="1169" y="864"/>
                  </a:lnTo>
                  <a:lnTo>
                    <a:pt x="1171" y="861"/>
                  </a:lnTo>
                  <a:lnTo>
                    <a:pt x="1174" y="859"/>
                  </a:lnTo>
                  <a:lnTo>
                    <a:pt x="1176" y="859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8" y="857"/>
                  </a:lnTo>
                  <a:lnTo>
                    <a:pt x="1178" y="859"/>
                  </a:lnTo>
                  <a:lnTo>
                    <a:pt x="1178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4" y="861"/>
                  </a:lnTo>
                  <a:lnTo>
                    <a:pt x="1174" y="861"/>
                  </a:lnTo>
                  <a:lnTo>
                    <a:pt x="1174" y="861"/>
                  </a:lnTo>
                  <a:lnTo>
                    <a:pt x="1171" y="864"/>
                  </a:lnTo>
                  <a:lnTo>
                    <a:pt x="1171" y="866"/>
                  </a:lnTo>
                  <a:lnTo>
                    <a:pt x="1171" y="866"/>
                  </a:lnTo>
                  <a:lnTo>
                    <a:pt x="1171" y="866"/>
                  </a:lnTo>
                  <a:lnTo>
                    <a:pt x="1171" y="869"/>
                  </a:lnTo>
                  <a:lnTo>
                    <a:pt x="1171" y="869"/>
                  </a:lnTo>
                  <a:lnTo>
                    <a:pt x="1174" y="869"/>
                  </a:lnTo>
                  <a:lnTo>
                    <a:pt x="1174" y="866"/>
                  </a:lnTo>
                  <a:lnTo>
                    <a:pt x="1174" y="866"/>
                  </a:lnTo>
                  <a:lnTo>
                    <a:pt x="1174" y="864"/>
                  </a:lnTo>
                  <a:lnTo>
                    <a:pt x="1174" y="864"/>
                  </a:lnTo>
                  <a:lnTo>
                    <a:pt x="1176" y="864"/>
                  </a:lnTo>
                  <a:lnTo>
                    <a:pt x="1176" y="866"/>
                  </a:lnTo>
                  <a:lnTo>
                    <a:pt x="1174" y="866"/>
                  </a:lnTo>
                  <a:lnTo>
                    <a:pt x="1174" y="869"/>
                  </a:lnTo>
                  <a:lnTo>
                    <a:pt x="1176" y="866"/>
                  </a:lnTo>
                  <a:lnTo>
                    <a:pt x="1176" y="866"/>
                  </a:lnTo>
                  <a:lnTo>
                    <a:pt x="1176" y="866"/>
                  </a:lnTo>
                  <a:lnTo>
                    <a:pt x="1176" y="869"/>
                  </a:lnTo>
                  <a:lnTo>
                    <a:pt x="1174" y="871"/>
                  </a:lnTo>
                  <a:lnTo>
                    <a:pt x="1171" y="871"/>
                  </a:lnTo>
                  <a:lnTo>
                    <a:pt x="1171" y="871"/>
                  </a:lnTo>
                  <a:lnTo>
                    <a:pt x="1171" y="871"/>
                  </a:lnTo>
                  <a:lnTo>
                    <a:pt x="1171" y="873"/>
                  </a:lnTo>
                  <a:lnTo>
                    <a:pt x="1169" y="873"/>
                  </a:lnTo>
                  <a:lnTo>
                    <a:pt x="1167" y="876"/>
                  </a:lnTo>
                  <a:lnTo>
                    <a:pt x="1164" y="878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7" y="880"/>
                  </a:lnTo>
                  <a:lnTo>
                    <a:pt x="1167" y="880"/>
                  </a:lnTo>
                  <a:lnTo>
                    <a:pt x="1167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71" y="880"/>
                  </a:lnTo>
                  <a:lnTo>
                    <a:pt x="1171" y="880"/>
                  </a:lnTo>
                  <a:lnTo>
                    <a:pt x="1174" y="878"/>
                  </a:lnTo>
                  <a:lnTo>
                    <a:pt x="1174" y="878"/>
                  </a:lnTo>
                  <a:lnTo>
                    <a:pt x="1174" y="876"/>
                  </a:lnTo>
                  <a:lnTo>
                    <a:pt x="1174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8" y="876"/>
                  </a:lnTo>
                  <a:lnTo>
                    <a:pt x="1178" y="873"/>
                  </a:lnTo>
                  <a:lnTo>
                    <a:pt x="1178" y="873"/>
                  </a:lnTo>
                  <a:lnTo>
                    <a:pt x="1181" y="873"/>
                  </a:lnTo>
                  <a:lnTo>
                    <a:pt x="1181" y="873"/>
                  </a:lnTo>
                  <a:lnTo>
                    <a:pt x="1178" y="873"/>
                  </a:lnTo>
                  <a:lnTo>
                    <a:pt x="1178" y="873"/>
                  </a:lnTo>
                  <a:lnTo>
                    <a:pt x="1176" y="873"/>
                  </a:lnTo>
                  <a:lnTo>
                    <a:pt x="1178" y="871"/>
                  </a:lnTo>
                  <a:lnTo>
                    <a:pt x="1178" y="873"/>
                  </a:lnTo>
                  <a:lnTo>
                    <a:pt x="1178" y="871"/>
                  </a:lnTo>
                  <a:lnTo>
                    <a:pt x="1181" y="866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6"/>
                  </a:lnTo>
                  <a:lnTo>
                    <a:pt x="1183" y="866"/>
                  </a:lnTo>
                  <a:lnTo>
                    <a:pt x="1183" y="866"/>
                  </a:lnTo>
                  <a:lnTo>
                    <a:pt x="1181" y="866"/>
                  </a:lnTo>
                  <a:lnTo>
                    <a:pt x="1181" y="864"/>
                  </a:lnTo>
                  <a:lnTo>
                    <a:pt x="1181" y="864"/>
                  </a:lnTo>
                  <a:lnTo>
                    <a:pt x="1181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1"/>
                  </a:lnTo>
                  <a:lnTo>
                    <a:pt x="1178" y="864"/>
                  </a:lnTo>
                  <a:lnTo>
                    <a:pt x="1178" y="861"/>
                  </a:lnTo>
                  <a:lnTo>
                    <a:pt x="1178" y="861"/>
                  </a:lnTo>
                  <a:lnTo>
                    <a:pt x="1183" y="861"/>
                  </a:lnTo>
                  <a:lnTo>
                    <a:pt x="1185" y="861"/>
                  </a:lnTo>
                  <a:lnTo>
                    <a:pt x="1185" y="861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7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7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7"/>
                  </a:lnTo>
                  <a:lnTo>
                    <a:pt x="1185" y="857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88" y="857"/>
                  </a:lnTo>
                  <a:lnTo>
                    <a:pt x="1188" y="857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2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3" y="854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200" y="852"/>
                  </a:lnTo>
                  <a:lnTo>
                    <a:pt x="1200" y="852"/>
                  </a:lnTo>
                  <a:lnTo>
                    <a:pt x="1204" y="850"/>
                  </a:lnTo>
                  <a:lnTo>
                    <a:pt x="1202" y="850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0" y="847"/>
                  </a:lnTo>
                  <a:lnTo>
                    <a:pt x="1200" y="847"/>
                  </a:lnTo>
                  <a:lnTo>
                    <a:pt x="1197" y="847"/>
                  </a:lnTo>
                  <a:lnTo>
                    <a:pt x="1195" y="847"/>
                  </a:lnTo>
                  <a:lnTo>
                    <a:pt x="1197" y="847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7"/>
                  </a:lnTo>
                  <a:lnTo>
                    <a:pt x="1197" y="847"/>
                  </a:lnTo>
                  <a:lnTo>
                    <a:pt x="1200" y="847"/>
                  </a:lnTo>
                  <a:lnTo>
                    <a:pt x="1200" y="845"/>
                  </a:lnTo>
                  <a:lnTo>
                    <a:pt x="1202" y="845"/>
                  </a:lnTo>
                  <a:lnTo>
                    <a:pt x="1202" y="845"/>
                  </a:lnTo>
                  <a:lnTo>
                    <a:pt x="1202" y="845"/>
                  </a:lnTo>
                  <a:lnTo>
                    <a:pt x="1204" y="845"/>
                  </a:lnTo>
                  <a:lnTo>
                    <a:pt x="1204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4" y="847"/>
                  </a:lnTo>
                  <a:lnTo>
                    <a:pt x="1204" y="847"/>
                  </a:lnTo>
                  <a:lnTo>
                    <a:pt x="1207" y="847"/>
                  </a:lnTo>
                  <a:lnTo>
                    <a:pt x="1207" y="847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9" y="850"/>
                  </a:lnTo>
                  <a:lnTo>
                    <a:pt x="1209" y="847"/>
                  </a:lnTo>
                  <a:lnTo>
                    <a:pt x="1211" y="847"/>
                  </a:lnTo>
                  <a:lnTo>
                    <a:pt x="1211" y="847"/>
                  </a:lnTo>
                  <a:lnTo>
                    <a:pt x="1211" y="850"/>
                  </a:lnTo>
                  <a:lnTo>
                    <a:pt x="1211" y="847"/>
                  </a:lnTo>
                  <a:lnTo>
                    <a:pt x="1214" y="847"/>
                  </a:lnTo>
                  <a:lnTo>
                    <a:pt x="1214" y="845"/>
                  </a:lnTo>
                  <a:lnTo>
                    <a:pt x="1214" y="845"/>
                  </a:lnTo>
                  <a:lnTo>
                    <a:pt x="1214" y="845"/>
                  </a:lnTo>
                  <a:lnTo>
                    <a:pt x="1214" y="843"/>
                  </a:lnTo>
                  <a:lnTo>
                    <a:pt x="1216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0"/>
                  </a:lnTo>
                  <a:lnTo>
                    <a:pt x="1211" y="840"/>
                  </a:lnTo>
                  <a:lnTo>
                    <a:pt x="1209" y="838"/>
                  </a:lnTo>
                  <a:lnTo>
                    <a:pt x="1207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40"/>
                  </a:lnTo>
                  <a:lnTo>
                    <a:pt x="1200" y="840"/>
                  </a:lnTo>
                  <a:lnTo>
                    <a:pt x="1200" y="840"/>
                  </a:lnTo>
                  <a:lnTo>
                    <a:pt x="1200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2" y="835"/>
                  </a:lnTo>
                  <a:lnTo>
                    <a:pt x="1202" y="833"/>
                  </a:lnTo>
                  <a:lnTo>
                    <a:pt x="1204" y="833"/>
                  </a:lnTo>
                  <a:lnTo>
                    <a:pt x="1204" y="833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7" y="833"/>
                  </a:lnTo>
                  <a:lnTo>
                    <a:pt x="1207" y="833"/>
                  </a:lnTo>
                  <a:lnTo>
                    <a:pt x="1207" y="835"/>
                  </a:lnTo>
                  <a:lnTo>
                    <a:pt x="1207" y="835"/>
                  </a:lnTo>
                  <a:lnTo>
                    <a:pt x="1209" y="835"/>
                  </a:lnTo>
                  <a:lnTo>
                    <a:pt x="1209" y="835"/>
                  </a:lnTo>
                  <a:lnTo>
                    <a:pt x="1209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8"/>
                  </a:lnTo>
                  <a:lnTo>
                    <a:pt x="1211" y="838"/>
                  </a:lnTo>
                  <a:lnTo>
                    <a:pt x="1211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5"/>
                  </a:lnTo>
                  <a:lnTo>
                    <a:pt x="1214" y="835"/>
                  </a:lnTo>
                  <a:lnTo>
                    <a:pt x="1214" y="835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3" y="840"/>
                  </a:lnTo>
                  <a:lnTo>
                    <a:pt x="1223" y="838"/>
                  </a:lnTo>
                  <a:lnTo>
                    <a:pt x="1223" y="838"/>
                  </a:lnTo>
                  <a:lnTo>
                    <a:pt x="1223" y="838"/>
                  </a:lnTo>
                  <a:lnTo>
                    <a:pt x="1223" y="835"/>
                  </a:lnTo>
                  <a:lnTo>
                    <a:pt x="1223" y="835"/>
                  </a:lnTo>
                  <a:lnTo>
                    <a:pt x="1226" y="833"/>
                  </a:lnTo>
                  <a:lnTo>
                    <a:pt x="1226" y="833"/>
                  </a:lnTo>
                  <a:lnTo>
                    <a:pt x="1226" y="833"/>
                  </a:lnTo>
                  <a:lnTo>
                    <a:pt x="1228" y="828"/>
                  </a:lnTo>
                  <a:lnTo>
                    <a:pt x="1228" y="828"/>
                  </a:lnTo>
                  <a:lnTo>
                    <a:pt x="1228" y="828"/>
                  </a:lnTo>
                  <a:lnTo>
                    <a:pt x="1228" y="826"/>
                  </a:lnTo>
                  <a:lnTo>
                    <a:pt x="1223" y="826"/>
                  </a:lnTo>
                  <a:close/>
                  <a:moveTo>
                    <a:pt x="1271" y="717"/>
                  </a:moveTo>
                  <a:lnTo>
                    <a:pt x="1271" y="717"/>
                  </a:lnTo>
                  <a:lnTo>
                    <a:pt x="1271" y="719"/>
                  </a:lnTo>
                  <a:lnTo>
                    <a:pt x="1271" y="719"/>
                  </a:lnTo>
                  <a:lnTo>
                    <a:pt x="1271" y="719"/>
                  </a:lnTo>
                  <a:lnTo>
                    <a:pt x="1268" y="722"/>
                  </a:lnTo>
                  <a:lnTo>
                    <a:pt x="1268" y="722"/>
                  </a:lnTo>
                  <a:lnTo>
                    <a:pt x="1268" y="724"/>
                  </a:lnTo>
                  <a:lnTo>
                    <a:pt x="1271" y="724"/>
                  </a:lnTo>
                  <a:lnTo>
                    <a:pt x="1271" y="724"/>
                  </a:lnTo>
                  <a:lnTo>
                    <a:pt x="1271" y="724"/>
                  </a:lnTo>
                  <a:lnTo>
                    <a:pt x="1273" y="722"/>
                  </a:lnTo>
                  <a:lnTo>
                    <a:pt x="1273" y="719"/>
                  </a:lnTo>
                  <a:lnTo>
                    <a:pt x="1273" y="719"/>
                  </a:lnTo>
                  <a:lnTo>
                    <a:pt x="1271" y="717"/>
                  </a:lnTo>
                  <a:close/>
                  <a:moveTo>
                    <a:pt x="1722" y="734"/>
                  </a:moveTo>
                  <a:lnTo>
                    <a:pt x="1722" y="731"/>
                  </a:lnTo>
                  <a:lnTo>
                    <a:pt x="1722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2" y="729"/>
                  </a:lnTo>
                  <a:lnTo>
                    <a:pt x="1720" y="729"/>
                  </a:lnTo>
                  <a:lnTo>
                    <a:pt x="1720" y="727"/>
                  </a:lnTo>
                  <a:lnTo>
                    <a:pt x="1718" y="727"/>
                  </a:lnTo>
                  <a:lnTo>
                    <a:pt x="1718" y="727"/>
                  </a:lnTo>
                  <a:lnTo>
                    <a:pt x="1718" y="727"/>
                  </a:lnTo>
                  <a:lnTo>
                    <a:pt x="1718" y="729"/>
                  </a:lnTo>
                  <a:lnTo>
                    <a:pt x="1718" y="729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20" y="731"/>
                  </a:lnTo>
                  <a:lnTo>
                    <a:pt x="1718" y="734"/>
                  </a:lnTo>
                  <a:lnTo>
                    <a:pt x="1718" y="734"/>
                  </a:lnTo>
                  <a:lnTo>
                    <a:pt x="1718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18" y="736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41"/>
                  </a:lnTo>
                  <a:lnTo>
                    <a:pt x="1722" y="741"/>
                  </a:lnTo>
                  <a:lnTo>
                    <a:pt x="1722" y="741"/>
                  </a:lnTo>
                  <a:lnTo>
                    <a:pt x="1725" y="741"/>
                  </a:lnTo>
                  <a:lnTo>
                    <a:pt x="1725" y="738"/>
                  </a:lnTo>
                  <a:lnTo>
                    <a:pt x="1725" y="736"/>
                  </a:lnTo>
                  <a:lnTo>
                    <a:pt x="1722" y="734"/>
                  </a:lnTo>
                  <a:close/>
                  <a:moveTo>
                    <a:pt x="1457" y="665"/>
                  </a:moveTo>
                  <a:lnTo>
                    <a:pt x="1457" y="665"/>
                  </a:lnTo>
                  <a:lnTo>
                    <a:pt x="1457" y="665"/>
                  </a:lnTo>
                  <a:lnTo>
                    <a:pt x="1457" y="665"/>
                  </a:lnTo>
                  <a:lnTo>
                    <a:pt x="1457" y="665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0"/>
                  </a:lnTo>
                  <a:lnTo>
                    <a:pt x="1457" y="660"/>
                  </a:lnTo>
                  <a:lnTo>
                    <a:pt x="1455" y="660"/>
                  </a:lnTo>
                  <a:lnTo>
                    <a:pt x="1455" y="660"/>
                  </a:lnTo>
                  <a:lnTo>
                    <a:pt x="1455" y="660"/>
                  </a:lnTo>
                  <a:lnTo>
                    <a:pt x="1455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5"/>
                  </a:lnTo>
                  <a:lnTo>
                    <a:pt x="1457" y="665"/>
                  </a:lnTo>
                  <a:close/>
                  <a:moveTo>
                    <a:pt x="1755" y="762"/>
                  </a:moveTo>
                  <a:lnTo>
                    <a:pt x="1755" y="762"/>
                  </a:lnTo>
                  <a:lnTo>
                    <a:pt x="1755" y="762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57"/>
                  </a:lnTo>
                  <a:lnTo>
                    <a:pt x="1755" y="757"/>
                  </a:lnTo>
                  <a:lnTo>
                    <a:pt x="1755" y="757"/>
                  </a:lnTo>
                  <a:lnTo>
                    <a:pt x="1758" y="757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0"/>
                  </a:lnTo>
                  <a:lnTo>
                    <a:pt x="1755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5" y="750"/>
                  </a:lnTo>
                  <a:lnTo>
                    <a:pt x="1755" y="750"/>
                  </a:lnTo>
                  <a:lnTo>
                    <a:pt x="1753" y="748"/>
                  </a:lnTo>
                  <a:lnTo>
                    <a:pt x="1753" y="748"/>
                  </a:lnTo>
                  <a:lnTo>
                    <a:pt x="1753" y="748"/>
                  </a:lnTo>
                  <a:lnTo>
                    <a:pt x="1751" y="748"/>
                  </a:lnTo>
                  <a:lnTo>
                    <a:pt x="1748" y="746"/>
                  </a:lnTo>
                  <a:lnTo>
                    <a:pt x="1748" y="746"/>
                  </a:lnTo>
                  <a:lnTo>
                    <a:pt x="1746" y="748"/>
                  </a:lnTo>
                  <a:lnTo>
                    <a:pt x="1746" y="746"/>
                  </a:lnTo>
                  <a:lnTo>
                    <a:pt x="1748" y="746"/>
                  </a:lnTo>
                  <a:lnTo>
                    <a:pt x="1748" y="746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1"/>
                  </a:lnTo>
                  <a:lnTo>
                    <a:pt x="1746" y="741"/>
                  </a:lnTo>
                  <a:lnTo>
                    <a:pt x="1746" y="743"/>
                  </a:lnTo>
                  <a:lnTo>
                    <a:pt x="1746" y="743"/>
                  </a:lnTo>
                  <a:lnTo>
                    <a:pt x="1746" y="741"/>
                  </a:lnTo>
                  <a:lnTo>
                    <a:pt x="1746" y="741"/>
                  </a:lnTo>
                  <a:lnTo>
                    <a:pt x="1744" y="741"/>
                  </a:lnTo>
                  <a:lnTo>
                    <a:pt x="1744" y="741"/>
                  </a:lnTo>
                  <a:lnTo>
                    <a:pt x="1746" y="741"/>
                  </a:lnTo>
                  <a:lnTo>
                    <a:pt x="1751" y="743"/>
                  </a:lnTo>
                  <a:lnTo>
                    <a:pt x="1753" y="743"/>
                  </a:lnTo>
                  <a:lnTo>
                    <a:pt x="1753" y="743"/>
                  </a:lnTo>
                  <a:lnTo>
                    <a:pt x="1753" y="743"/>
                  </a:lnTo>
                  <a:lnTo>
                    <a:pt x="1755" y="746"/>
                  </a:lnTo>
                  <a:lnTo>
                    <a:pt x="1758" y="746"/>
                  </a:lnTo>
                  <a:lnTo>
                    <a:pt x="1763" y="746"/>
                  </a:lnTo>
                  <a:lnTo>
                    <a:pt x="1767" y="750"/>
                  </a:lnTo>
                  <a:lnTo>
                    <a:pt x="1772" y="750"/>
                  </a:lnTo>
                  <a:lnTo>
                    <a:pt x="1774" y="750"/>
                  </a:lnTo>
                  <a:lnTo>
                    <a:pt x="1777" y="750"/>
                  </a:lnTo>
                  <a:lnTo>
                    <a:pt x="1779" y="750"/>
                  </a:lnTo>
                  <a:lnTo>
                    <a:pt x="1779" y="748"/>
                  </a:lnTo>
                  <a:lnTo>
                    <a:pt x="1777" y="748"/>
                  </a:lnTo>
                  <a:lnTo>
                    <a:pt x="1779" y="748"/>
                  </a:lnTo>
                  <a:lnTo>
                    <a:pt x="1779" y="748"/>
                  </a:lnTo>
                  <a:lnTo>
                    <a:pt x="1779" y="748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41"/>
                  </a:lnTo>
                  <a:lnTo>
                    <a:pt x="1774" y="738"/>
                  </a:lnTo>
                  <a:lnTo>
                    <a:pt x="1774" y="738"/>
                  </a:lnTo>
                  <a:lnTo>
                    <a:pt x="1774" y="736"/>
                  </a:lnTo>
                  <a:lnTo>
                    <a:pt x="1774" y="736"/>
                  </a:lnTo>
                  <a:lnTo>
                    <a:pt x="1772" y="734"/>
                  </a:lnTo>
                  <a:lnTo>
                    <a:pt x="1772" y="734"/>
                  </a:lnTo>
                  <a:lnTo>
                    <a:pt x="1772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6"/>
                  </a:lnTo>
                  <a:lnTo>
                    <a:pt x="1767" y="736"/>
                  </a:lnTo>
                  <a:lnTo>
                    <a:pt x="1765" y="736"/>
                  </a:lnTo>
                  <a:lnTo>
                    <a:pt x="1765" y="736"/>
                  </a:lnTo>
                  <a:lnTo>
                    <a:pt x="1765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0" y="738"/>
                  </a:lnTo>
                  <a:lnTo>
                    <a:pt x="1760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60" y="736"/>
                  </a:lnTo>
                  <a:lnTo>
                    <a:pt x="1760" y="736"/>
                  </a:lnTo>
                  <a:lnTo>
                    <a:pt x="1758" y="736"/>
                  </a:lnTo>
                  <a:lnTo>
                    <a:pt x="1758" y="734"/>
                  </a:lnTo>
                  <a:lnTo>
                    <a:pt x="1755" y="734"/>
                  </a:lnTo>
                  <a:lnTo>
                    <a:pt x="1755" y="734"/>
                  </a:lnTo>
                  <a:lnTo>
                    <a:pt x="1753" y="734"/>
                  </a:lnTo>
                  <a:lnTo>
                    <a:pt x="1753" y="734"/>
                  </a:lnTo>
                  <a:lnTo>
                    <a:pt x="1753" y="734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48" y="731"/>
                  </a:lnTo>
                  <a:lnTo>
                    <a:pt x="1748" y="731"/>
                  </a:lnTo>
                  <a:lnTo>
                    <a:pt x="1741" y="731"/>
                  </a:lnTo>
                  <a:lnTo>
                    <a:pt x="1741" y="729"/>
                  </a:lnTo>
                  <a:lnTo>
                    <a:pt x="1741" y="729"/>
                  </a:lnTo>
                  <a:lnTo>
                    <a:pt x="1739" y="729"/>
                  </a:lnTo>
                  <a:lnTo>
                    <a:pt x="1739" y="729"/>
                  </a:lnTo>
                  <a:lnTo>
                    <a:pt x="1739" y="727"/>
                  </a:lnTo>
                  <a:lnTo>
                    <a:pt x="1739" y="727"/>
                  </a:lnTo>
                  <a:lnTo>
                    <a:pt x="1739" y="727"/>
                  </a:lnTo>
                  <a:lnTo>
                    <a:pt x="1746" y="729"/>
                  </a:lnTo>
                  <a:lnTo>
                    <a:pt x="1751" y="731"/>
                  </a:lnTo>
                  <a:lnTo>
                    <a:pt x="1753" y="731"/>
                  </a:lnTo>
                  <a:lnTo>
                    <a:pt x="1753" y="731"/>
                  </a:lnTo>
                  <a:lnTo>
                    <a:pt x="1753" y="731"/>
                  </a:lnTo>
                  <a:lnTo>
                    <a:pt x="1755" y="731"/>
                  </a:lnTo>
                  <a:lnTo>
                    <a:pt x="1760" y="734"/>
                  </a:lnTo>
                  <a:lnTo>
                    <a:pt x="1763" y="734"/>
                  </a:lnTo>
                  <a:lnTo>
                    <a:pt x="1767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29"/>
                  </a:lnTo>
                  <a:lnTo>
                    <a:pt x="1770" y="729"/>
                  </a:lnTo>
                  <a:lnTo>
                    <a:pt x="1770" y="729"/>
                  </a:lnTo>
                  <a:lnTo>
                    <a:pt x="1767" y="729"/>
                  </a:lnTo>
                  <a:lnTo>
                    <a:pt x="1767" y="729"/>
                  </a:lnTo>
                  <a:lnTo>
                    <a:pt x="1767" y="729"/>
                  </a:lnTo>
                  <a:lnTo>
                    <a:pt x="1767" y="727"/>
                  </a:lnTo>
                  <a:lnTo>
                    <a:pt x="1765" y="727"/>
                  </a:lnTo>
                  <a:lnTo>
                    <a:pt x="1765" y="727"/>
                  </a:lnTo>
                  <a:lnTo>
                    <a:pt x="1763" y="727"/>
                  </a:lnTo>
                  <a:lnTo>
                    <a:pt x="1763" y="727"/>
                  </a:lnTo>
                  <a:lnTo>
                    <a:pt x="1760" y="727"/>
                  </a:lnTo>
                  <a:lnTo>
                    <a:pt x="1760" y="724"/>
                  </a:lnTo>
                  <a:lnTo>
                    <a:pt x="1760" y="724"/>
                  </a:lnTo>
                  <a:lnTo>
                    <a:pt x="1763" y="724"/>
                  </a:lnTo>
                  <a:lnTo>
                    <a:pt x="1763" y="724"/>
                  </a:lnTo>
                  <a:lnTo>
                    <a:pt x="1763" y="724"/>
                  </a:lnTo>
                  <a:lnTo>
                    <a:pt x="1765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67" y="727"/>
                  </a:lnTo>
                  <a:lnTo>
                    <a:pt x="1767" y="724"/>
                  </a:lnTo>
                  <a:lnTo>
                    <a:pt x="1770" y="724"/>
                  </a:lnTo>
                  <a:lnTo>
                    <a:pt x="1770" y="724"/>
                  </a:lnTo>
                  <a:lnTo>
                    <a:pt x="1770" y="722"/>
                  </a:lnTo>
                  <a:lnTo>
                    <a:pt x="1770" y="722"/>
                  </a:lnTo>
                  <a:lnTo>
                    <a:pt x="1767" y="722"/>
                  </a:lnTo>
                  <a:lnTo>
                    <a:pt x="1767" y="722"/>
                  </a:lnTo>
                  <a:lnTo>
                    <a:pt x="1767" y="722"/>
                  </a:lnTo>
                  <a:lnTo>
                    <a:pt x="1767" y="719"/>
                  </a:lnTo>
                  <a:lnTo>
                    <a:pt x="1770" y="719"/>
                  </a:lnTo>
                  <a:lnTo>
                    <a:pt x="1770" y="719"/>
                  </a:lnTo>
                  <a:lnTo>
                    <a:pt x="1767" y="717"/>
                  </a:lnTo>
                  <a:lnTo>
                    <a:pt x="1765" y="717"/>
                  </a:lnTo>
                  <a:lnTo>
                    <a:pt x="1760" y="717"/>
                  </a:lnTo>
                  <a:lnTo>
                    <a:pt x="1760" y="717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58" y="715"/>
                  </a:lnTo>
                  <a:lnTo>
                    <a:pt x="1758" y="717"/>
                  </a:lnTo>
                  <a:lnTo>
                    <a:pt x="1755" y="715"/>
                  </a:lnTo>
                  <a:lnTo>
                    <a:pt x="1755" y="715"/>
                  </a:lnTo>
                  <a:lnTo>
                    <a:pt x="1755" y="717"/>
                  </a:lnTo>
                  <a:lnTo>
                    <a:pt x="1753" y="717"/>
                  </a:lnTo>
                  <a:lnTo>
                    <a:pt x="1753" y="717"/>
                  </a:lnTo>
                  <a:lnTo>
                    <a:pt x="1753" y="715"/>
                  </a:lnTo>
                  <a:lnTo>
                    <a:pt x="1753" y="715"/>
                  </a:lnTo>
                  <a:lnTo>
                    <a:pt x="1753" y="715"/>
                  </a:lnTo>
                  <a:lnTo>
                    <a:pt x="1751" y="715"/>
                  </a:lnTo>
                  <a:lnTo>
                    <a:pt x="1751" y="715"/>
                  </a:lnTo>
                  <a:lnTo>
                    <a:pt x="1751" y="715"/>
                  </a:lnTo>
                  <a:lnTo>
                    <a:pt x="1751" y="717"/>
                  </a:lnTo>
                  <a:lnTo>
                    <a:pt x="1748" y="717"/>
                  </a:lnTo>
                  <a:lnTo>
                    <a:pt x="1751" y="717"/>
                  </a:lnTo>
                  <a:lnTo>
                    <a:pt x="1751" y="717"/>
                  </a:lnTo>
                  <a:lnTo>
                    <a:pt x="1751" y="717"/>
                  </a:lnTo>
                  <a:lnTo>
                    <a:pt x="1751" y="719"/>
                  </a:lnTo>
                  <a:lnTo>
                    <a:pt x="1748" y="722"/>
                  </a:lnTo>
                  <a:lnTo>
                    <a:pt x="1748" y="724"/>
                  </a:lnTo>
                  <a:lnTo>
                    <a:pt x="1748" y="724"/>
                  </a:lnTo>
                  <a:lnTo>
                    <a:pt x="1748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9"/>
                  </a:lnTo>
                  <a:lnTo>
                    <a:pt x="1746" y="729"/>
                  </a:lnTo>
                  <a:lnTo>
                    <a:pt x="1746" y="727"/>
                  </a:lnTo>
                  <a:lnTo>
                    <a:pt x="1744" y="727"/>
                  </a:lnTo>
                  <a:lnTo>
                    <a:pt x="1741" y="727"/>
                  </a:lnTo>
                  <a:lnTo>
                    <a:pt x="1741" y="727"/>
                  </a:lnTo>
                  <a:lnTo>
                    <a:pt x="1744" y="727"/>
                  </a:lnTo>
                  <a:lnTo>
                    <a:pt x="1746" y="727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1" y="724"/>
                  </a:lnTo>
                  <a:lnTo>
                    <a:pt x="1741" y="724"/>
                  </a:lnTo>
                  <a:lnTo>
                    <a:pt x="1741" y="724"/>
                  </a:lnTo>
                  <a:lnTo>
                    <a:pt x="1744" y="722"/>
                  </a:lnTo>
                  <a:lnTo>
                    <a:pt x="1746" y="722"/>
                  </a:lnTo>
                  <a:lnTo>
                    <a:pt x="1746" y="722"/>
                  </a:lnTo>
                  <a:lnTo>
                    <a:pt x="1746" y="719"/>
                  </a:lnTo>
                  <a:lnTo>
                    <a:pt x="1746" y="719"/>
                  </a:lnTo>
                  <a:lnTo>
                    <a:pt x="1746" y="719"/>
                  </a:lnTo>
                  <a:lnTo>
                    <a:pt x="1748" y="719"/>
                  </a:lnTo>
                  <a:lnTo>
                    <a:pt x="1748" y="719"/>
                  </a:lnTo>
                  <a:lnTo>
                    <a:pt x="1748" y="717"/>
                  </a:lnTo>
                  <a:lnTo>
                    <a:pt x="1748" y="717"/>
                  </a:lnTo>
                  <a:lnTo>
                    <a:pt x="1748" y="717"/>
                  </a:lnTo>
                  <a:lnTo>
                    <a:pt x="1748" y="715"/>
                  </a:lnTo>
                  <a:lnTo>
                    <a:pt x="1748" y="715"/>
                  </a:lnTo>
                  <a:lnTo>
                    <a:pt x="1746" y="715"/>
                  </a:lnTo>
                  <a:lnTo>
                    <a:pt x="1746" y="715"/>
                  </a:lnTo>
                  <a:lnTo>
                    <a:pt x="1746" y="712"/>
                  </a:lnTo>
                  <a:lnTo>
                    <a:pt x="1746" y="712"/>
                  </a:lnTo>
                  <a:lnTo>
                    <a:pt x="1746" y="712"/>
                  </a:lnTo>
                  <a:lnTo>
                    <a:pt x="1744" y="712"/>
                  </a:lnTo>
                  <a:lnTo>
                    <a:pt x="1744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39" y="712"/>
                  </a:lnTo>
                  <a:lnTo>
                    <a:pt x="1737" y="710"/>
                  </a:lnTo>
                  <a:lnTo>
                    <a:pt x="1737" y="710"/>
                  </a:lnTo>
                  <a:lnTo>
                    <a:pt x="1737" y="710"/>
                  </a:lnTo>
                  <a:lnTo>
                    <a:pt x="1734" y="715"/>
                  </a:lnTo>
                  <a:lnTo>
                    <a:pt x="1732" y="715"/>
                  </a:lnTo>
                  <a:lnTo>
                    <a:pt x="1732" y="717"/>
                  </a:lnTo>
                  <a:lnTo>
                    <a:pt x="1732" y="717"/>
                  </a:lnTo>
                  <a:lnTo>
                    <a:pt x="1734" y="717"/>
                  </a:lnTo>
                  <a:lnTo>
                    <a:pt x="1734" y="719"/>
                  </a:lnTo>
                  <a:lnTo>
                    <a:pt x="1732" y="719"/>
                  </a:lnTo>
                  <a:lnTo>
                    <a:pt x="1729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4"/>
                  </a:lnTo>
                  <a:lnTo>
                    <a:pt x="1729" y="724"/>
                  </a:lnTo>
                  <a:lnTo>
                    <a:pt x="1729" y="724"/>
                  </a:lnTo>
                  <a:lnTo>
                    <a:pt x="1729" y="727"/>
                  </a:lnTo>
                  <a:lnTo>
                    <a:pt x="1729" y="727"/>
                  </a:lnTo>
                  <a:lnTo>
                    <a:pt x="1727" y="724"/>
                  </a:lnTo>
                  <a:lnTo>
                    <a:pt x="1727" y="724"/>
                  </a:lnTo>
                  <a:lnTo>
                    <a:pt x="1727" y="724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5" y="722"/>
                  </a:lnTo>
                  <a:lnTo>
                    <a:pt x="1725" y="722"/>
                  </a:lnTo>
                  <a:lnTo>
                    <a:pt x="1725" y="719"/>
                  </a:lnTo>
                  <a:lnTo>
                    <a:pt x="1725" y="719"/>
                  </a:lnTo>
                  <a:lnTo>
                    <a:pt x="1722" y="719"/>
                  </a:lnTo>
                  <a:lnTo>
                    <a:pt x="1722" y="717"/>
                  </a:lnTo>
                  <a:lnTo>
                    <a:pt x="1722" y="717"/>
                  </a:lnTo>
                  <a:lnTo>
                    <a:pt x="1722" y="717"/>
                  </a:lnTo>
                  <a:lnTo>
                    <a:pt x="1720" y="719"/>
                  </a:lnTo>
                  <a:lnTo>
                    <a:pt x="1720" y="719"/>
                  </a:lnTo>
                  <a:lnTo>
                    <a:pt x="1722" y="722"/>
                  </a:lnTo>
                  <a:lnTo>
                    <a:pt x="1722" y="722"/>
                  </a:lnTo>
                  <a:lnTo>
                    <a:pt x="1722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2" y="724"/>
                  </a:lnTo>
                  <a:lnTo>
                    <a:pt x="1722" y="724"/>
                  </a:lnTo>
                  <a:lnTo>
                    <a:pt x="1720" y="724"/>
                  </a:lnTo>
                  <a:lnTo>
                    <a:pt x="1720" y="724"/>
                  </a:lnTo>
                  <a:lnTo>
                    <a:pt x="1720" y="724"/>
                  </a:lnTo>
                  <a:lnTo>
                    <a:pt x="1720" y="727"/>
                  </a:lnTo>
                  <a:lnTo>
                    <a:pt x="1720" y="727"/>
                  </a:lnTo>
                  <a:lnTo>
                    <a:pt x="1725" y="729"/>
                  </a:lnTo>
                  <a:lnTo>
                    <a:pt x="1725" y="731"/>
                  </a:lnTo>
                  <a:lnTo>
                    <a:pt x="1727" y="731"/>
                  </a:lnTo>
                  <a:lnTo>
                    <a:pt x="1727" y="731"/>
                  </a:lnTo>
                  <a:lnTo>
                    <a:pt x="1729" y="731"/>
                  </a:lnTo>
                  <a:lnTo>
                    <a:pt x="1732" y="736"/>
                  </a:lnTo>
                  <a:lnTo>
                    <a:pt x="1734" y="736"/>
                  </a:lnTo>
                  <a:lnTo>
                    <a:pt x="1737" y="738"/>
                  </a:lnTo>
                  <a:lnTo>
                    <a:pt x="1737" y="738"/>
                  </a:lnTo>
                  <a:lnTo>
                    <a:pt x="1734" y="738"/>
                  </a:lnTo>
                  <a:lnTo>
                    <a:pt x="1732" y="736"/>
                  </a:lnTo>
                  <a:lnTo>
                    <a:pt x="1727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4"/>
                  </a:lnTo>
                  <a:lnTo>
                    <a:pt x="1725" y="734"/>
                  </a:lnTo>
                  <a:lnTo>
                    <a:pt x="1725" y="734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5" y="738"/>
                  </a:lnTo>
                  <a:lnTo>
                    <a:pt x="1725" y="741"/>
                  </a:lnTo>
                  <a:lnTo>
                    <a:pt x="1725" y="741"/>
                  </a:lnTo>
                  <a:lnTo>
                    <a:pt x="1725" y="743"/>
                  </a:lnTo>
                  <a:lnTo>
                    <a:pt x="1725" y="743"/>
                  </a:lnTo>
                  <a:lnTo>
                    <a:pt x="1725" y="743"/>
                  </a:lnTo>
                  <a:lnTo>
                    <a:pt x="1725" y="741"/>
                  </a:lnTo>
                  <a:lnTo>
                    <a:pt x="1725" y="741"/>
                  </a:lnTo>
                  <a:lnTo>
                    <a:pt x="1727" y="741"/>
                  </a:lnTo>
                  <a:lnTo>
                    <a:pt x="1727" y="741"/>
                  </a:lnTo>
                  <a:lnTo>
                    <a:pt x="1727" y="741"/>
                  </a:lnTo>
                  <a:lnTo>
                    <a:pt x="1727" y="743"/>
                  </a:lnTo>
                  <a:lnTo>
                    <a:pt x="1727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32" y="743"/>
                  </a:lnTo>
                  <a:lnTo>
                    <a:pt x="1732" y="743"/>
                  </a:lnTo>
                  <a:lnTo>
                    <a:pt x="1732" y="743"/>
                  </a:lnTo>
                  <a:lnTo>
                    <a:pt x="1732" y="746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7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0"/>
                  </a:lnTo>
                  <a:lnTo>
                    <a:pt x="1739" y="750"/>
                  </a:lnTo>
                  <a:lnTo>
                    <a:pt x="1739" y="753"/>
                  </a:lnTo>
                  <a:lnTo>
                    <a:pt x="1739" y="753"/>
                  </a:lnTo>
                  <a:lnTo>
                    <a:pt x="1741" y="753"/>
                  </a:lnTo>
                  <a:lnTo>
                    <a:pt x="1748" y="757"/>
                  </a:lnTo>
                  <a:lnTo>
                    <a:pt x="1748" y="757"/>
                  </a:lnTo>
                  <a:lnTo>
                    <a:pt x="1751" y="760"/>
                  </a:lnTo>
                  <a:lnTo>
                    <a:pt x="1751" y="760"/>
                  </a:lnTo>
                  <a:lnTo>
                    <a:pt x="1748" y="760"/>
                  </a:lnTo>
                  <a:lnTo>
                    <a:pt x="1746" y="757"/>
                  </a:lnTo>
                  <a:lnTo>
                    <a:pt x="1744" y="755"/>
                  </a:lnTo>
                  <a:lnTo>
                    <a:pt x="1744" y="755"/>
                  </a:lnTo>
                  <a:lnTo>
                    <a:pt x="1741" y="757"/>
                  </a:lnTo>
                  <a:lnTo>
                    <a:pt x="1744" y="757"/>
                  </a:lnTo>
                  <a:lnTo>
                    <a:pt x="1744" y="757"/>
                  </a:lnTo>
                  <a:lnTo>
                    <a:pt x="1744" y="760"/>
                  </a:lnTo>
                  <a:lnTo>
                    <a:pt x="1746" y="760"/>
                  </a:lnTo>
                  <a:lnTo>
                    <a:pt x="1746" y="760"/>
                  </a:lnTo>
                  <a:lnTo>
                    <a:pt x="1746" y="760"/>
                  </a:lnTo>
                  <a:lnTo>
                    <a:pt x="1748" y="760"/>
                  </a:lnTo>
                  <a:lnTo>
                    <a:pt x="1748" y="762"/>
                  </a:lnTo>
                  <a:lnTo>
                    <a:pt x="1748" y="762"/>
                  </a:lnTo>
                  <a:lnTo>
                    <a:pt x="1751" y="762"/>
                  </a:lnTo>
                  <a:lnTo>
                    <a:pt x="1753" y="762"/>
                  </a:lnTo>
                  <a:lnTo>
                    <a:pt x="1755" y="762"/>
                  </a:lnTo>
                  <a:close/>
                  <a:moveTo>
                    <a:pt x="1439" y="653"/>
                  </a:move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close/>
                  <a:moveTo>
                    <a:pt x="1349" y="675"/>
                  </a:move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6" y="677"/>
                  </a:lnTo>
                  <a:lnTo>
                    <a:pt x="1346" y="677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7"/>
                  </a:lnTo>
                  <a:lnTo>
                    <a:pt x="1344" y="677"/>
                  </a:lnTo>
                  <a:lnTo>
                    <a:pt x="1342" y="677"/>
                  </a:lnTo>
                  <a:lnTo>
                    <a:pt x="1342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2" y="679"/>
                  </a:lnTo>
                  <a:lnTo>
                    <a:pt x="1342" y="682"/>
                  </a:lnTo>
                  <a:lnTo>
                    <a:pt x="1344" y="682"/>
                  </a:lnTo>
                  <a:lnTo>
                    <a:pt x="1346" y="679"/>
                  </a:lnTo>
                  <a:lnTo>
                    <a:pt x="1346" y="679"/>
                  </a:lnTo>
                  <a:lnTo>
                    <a:pt x="1346" y="679"/>
                  </a:lnTo>
                  <a:lnTo>
                    <a:pt x="1349" y="675"/>
                  </a:lnTo>
                  <a:lnTo>
                    <a:pt x="1349" y="675"/>
                  </a:lnTo>
                  <a:close/>
                  <a:moveTo>
                    <a:pt x="1770" y="703"/>
                  </a:moveTo>
                  <a:lnTo>
                    <a:pt x="1767" y="701"/>
                  </a:lnTo>
                  <a:lnTo>
                    <a:pt x="1767" y="701"/>
                  </a:lnTo>
                  <a:lnTo>
                    <a:pt x="1767" y="701"/>
                  </a:lnTo>
                  <a:lnTo>
                    <a:pt x="1767" y="701"/>
                  </a:lnTo>
                  <a:lnTo>
                    <a:pt x="1765" y="701"/>
                  </a:lnTo>
                  <a:lnTo>
                    <a:pt x="1765" y="698"/>
                  </a:lnTo>
                  <a:lnTo>
                    <a:pt x="1765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0" y="698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8"/>
                  </a:lnTo>
                  <a:lnTo>
                    <a:pt x="1760" y="698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5" y="703"/>
                  </a:lnTo>
                  <a:lnTo>
                    <a:pt x="1765" y="705"/>
                  </a:lnTo>
                  <a:lnTo>
                    <a:pt x="1765" y="705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7" y="708"/>
                  </a:lnTo>
                  <a:lnTo>
                    <a:pt x="1767" y="708"/>
                  </a:lnTo>
                  <a:lnTo>
                    <a:pt x="1767" y="710"/>
                  </a:lnTo>
                  <a:lnTo>
                    <a:pt x="1770" y="712"/>
                  </a:lnTo>
                  <a:lnTo>
                    <a:pt x="1770" y="712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5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2" y="710"/>
                  </a:lnTo>
                  <a:lnTo>
                    <a:pt x="1772" y="712"/>
                  </a:lnTo>
                  <a:lnTo>
                    <a:pt x="1770" y="715"/>
                  </a:lnTo>
                  <a:lnTo>
                    <a:pt x="1770" y="715"/>
                  </a:lnTo>
                  <a:lnTo>
                    <a:pt x="1770" y="715"/>
                  </a:lnTo>
                  <a:lnTo>
                    <a:pt x="1772" y="717"/>
                  </a:lnTo>
                  <a:lnTo>
                    <a:pt x="1772" y="717"/>
                  </a:lnTo>
                  <a:lnTo>
                    <a:pt x="1772" y="717"/>
                  </a:lnTo>
                  <a:lnTo>
                    <a:pt x="1772" y="719"/>
                  </a:lnTo>
                  <a:lnTo>
                    <a:pt x="1772" y="719"/>
                  </a:lnTo>
                  <a:lnTo>
                    <a:pt x="1774" y="719"/>
                  </a:lnTo>
                  <a:lnTo>
                    <a:pt x="1774" y="724"/>
                  </a:lnTo>
                  <a:lnTo>
                    <a:pt x="1777" y="724"/>
                  </a:lnTo>
                  <a:lnTo>
                    <a:pt x="1777" y="727"/>
                  </a:lnTo>
                  <a:lnTo>
                    <a:pt x="1779" y="729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4"/>
                  </a:lnTo>
                  <a:lnTo>
                    <a:pt x="1779" y="734"/>
                  </a:lnTo>
                  <a:lnTo>
                    <a:pt x="1782" y="736"/>
                  </a:lnTo>
                  <a:lnTo>
                    <a:pt x="1782" y="736"/>
                  </a:lnTo>
                  <a:lnTo>
                    <a:pt x="1782" y="738"/>
                  </a:lnTo>
                  <a:lnTo>
                    <a:pt x="1782" y="738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6" y="743"/>
                  </a:lnTo>
                  <a:lnTo>
                    <a:pt x="1786" y="743"/>
                  </a:lnTo>
                  <a:lnTo>
                    <a:pt x="1789" y="743"/>
                  </a:lnTo>
                  <a:lnTo>
                    <a:pt x="1789" y="741"/>
                  </a:lnTo>
                  <a:lnTo>
                    <a:pt x="1791" y="741"/>
                  </a:lnTo>
                  <a:lnTo>
                    <a:pt x="1793" y="741"/>
                  </a:lnTo>
                  <a:lnTo>
                    <a:pt x="1791" y="741"/>
                  </a:lnTo>
                  <a:lnTo>
                    <a:pt x="1791" y="743"/>
                  </a:lnTo>
                  <a:lnTo>
                    <a:pt x="1791" y="743"/>
                  </a:lnTo>
                  <a:lnTo>
                    <a:pt x="1789" y="743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6" y="746"/>
                  </a:lnTo>
                  <a:lnTo>
                    <a:pt x="1786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91" y="748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93" y="750"/>
                  </a:lnTo>
                  <a:lnTo>
                    <a:pt x="1796" y="748"/>
                  </a:lnTo>
                  <a:lnTo>
                    <a:pt x="1798" y="748"/>
                  </a:lnTo>
                  <a:lnTo>
                    <a:pt x="1796" y="748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8" y="750"/>
                  </a:lnTo>
                  <a:lnTo>
                    <a:pt x="1798" y="753"/>
                  </a:lnTo>
                  <a:lnTo>
                    <a:pt x="1798" y="753"/>
                  </a:lnTo>
                  <a:lnTo>
                    <a:pt x="1796" y="750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89" y="750"/>
                  </a:lnTo>
                  <a:lnTo>
                    <a:pt x="1789" y="750"/>
                  </a:lnTo>
                  <a:lnTo>
                    <a:pt x="1789" y="750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3" y="753"/>
                  </a:lnTo>
                  <a:lnTo>
                    <a:pt x="1793" y="755"/>
                  </a:lnTo>
                  <a:lnTo>
                    <a:pt x="1793" y="755"/>
                  </a:lnTo>
                  <a:lnTo>
                    <a:pt x="1791" y="755"/>
                  </a:lnTo>
                  <a:lnTo>
                    <a:pt x="1791" y="755"/>
                  </a:lnTo>
                  <a:lnTo>
                    <a:pt x="1791" y="757"/>
                  </a:lnTo>
                  <a:lnTo>
                    <a:pt x="1791" y="757"/>
                  </a:lnTo>
                  <a:lnTo>
                    <a:pt x="1791" y="757"/>
                  </a:lnTo>
                  <a:lnTo>
                    <a:pt x="1791" y="760"/>
                  </a:lnTo>
                  <a:lnTo>
                    <a:pt x="1791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1" y="760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4"/>
                  </a:lnTo>
                  <a:lnTo>
                    <a:pt x="1793" y="764"/>
                  </a:lnTo>
                  <a:lnTo>
                    <a:pt x="1793" y="764"/>
                  </a:lnTo>
                  <a:lnTo>
                    <a:pt x="1791" y="767"/>
                  </a:lnTo>
                  <a:lnTo>
                    <a:pt x="1791" y="767"/>
                  </a:lnTo>
                  <a:lnTo>
                    <a:pt x="1793" y="769"/>
                  </a:lnTo>
                  <a:lnTo>
                    <a:pt x="1793" y="772"/>
                  </a:lnTo>
                  <a:lnTo>
                    <a:pt x="1793" y="774"/>
                  </a:lnTo>
                  <a:lnTo>
                    <a:pt x="1796" y="772"/>
                  </a:lnTo>
                  <a:lnTo>
                    <a:pt x="1796" y="772"/>
                  </a:lnTo>
                  <a:lnTo>
                    <a:pt x="1798" y="772"/>
                  </a:lnTo>
                  <a:lnTo>
                    <a:pt x="1798" y="772"/>
                  </a:lnTo>
                  <a:lnTo>
                    <a:pt x="1798" y="769"/>
                  </a:lnTo>
                  <a:lnTo>
                    <a:pt x="1798" y="769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2"/>
                  </a:lnTo>
                  <a:lnTo>
                    <a:pt x="1803" y="762"/>
                  </a:lnTo>
                  <a:lnTo>
                    <a:pt x="1803" y="762"/>
                  </a:lnTo>
                  <a:lnTo>
                    <a:pt x="1803" y="762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5" y="760"/>
                  </a:lnTo>
                  <a:lnTo>
                    <a:pt x="1805" y="760"/>
                  </a:lnTo>
                  <a:lnTo>
                    <a:pt x="1805" y="760"/>
                  </a:lnTo>
                  <a:lnTo>
                    <a:pt x="1805" y="757"/>
                  </a:lnTo>
                  <a:lnTo>
                    <a:pt x="1805" y="757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3" y="753"/>
                  </a:lnTo>
                  <a:lnTo>
                    <a:pt x="1803" y="753"/>
                  </a:lnTo>
                  <a:lnTo>
                    <a:pt x="1803" y="750"/>
                  </a:lnTo>
                  <a:lnTo>
                    <a:pt x="1803" y="750"/>
                  </a:lnTo>
                  <a:lnTo>
                    <a:pt x="1800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8" y="750"/>
                  </a:lnTo>
                  <a:lnTo>
                    <a:pt x="1810" y="750"/>
                  </a:lnTo>
                  <a:lnTo>
                    <a:pt x="1810" y="750"/>
                  </a:lnTo>
                  <a:lnTo>
                    <a:pt x="1810" y="748"/>
                  </a:lnTo>
                  <a:lnTo>
                    <a:pt x="1810" y="748"/>
                  </a:lnTo>
                  <a:lnTo>
                    <a:pt x="1812" y="748"/>
                  </a:lnTo>
                  <a:lnTo>
                    <a:pt x="1812" y="746"/>
                  </a:lnTo>
                  <a:lnTo>
                    <a:pt x="1810" y="746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1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5" y="743"/>
                  </a:lnTo>
                  <a:lnTo>
                    <a:pt x="1805" y="741"/>
                  </a:lnTo>
                  <a:lnTo>
                    <a:pt x="1805" y="741"/>
                  </a:lnTo>
                  <a:lnTo>
                    <a:pt x="1803" y="743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38"/>
                  </a:lnTo>
                  <a:lnTo>
                    <a:pt x="1803" y="738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5" y="741"/>
                  </a:lnTo>
                  <a:lnTo>
                    <a:pt x="1808" y="741"/>
                  </a:lnTo>
                  <a:lnTo>
                    <a:pt x="1808" y="741"/>
                  </a:lnTo>
                  <a:lnTo>
                    <a:pt x="1808" y="741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10" y="741"/>
                  </a:lnTo>
                  <a:lnTo>
                    <a:pt x="1810" y="741"/>
                  </a:lnTo>
                  <a:lnTo>
                    <a:pt x="1810" y="741"/>
                  </a:lnTo>
                  <a:lnTo>
                    <a:pt x="1810" y="738"/>
                  </a:lnTo>
                  <a:lnTo>
                    <a:pt x="1808" y="738"/>
                  </a:lnTo>
                  <a:lnTo>
                    <a:pt x="1805" y="736"/>
                  </a:lnTo>
                  <a:lnTo>
                    <a:pt x="1805" y="736"/>
                  </a:lnTo>
                  <a:lnTo>
                    <a:pt x="1805" y="734"/>
                  </a:lnTo>
                  <a:lnTo>
                    <a:pt x="1805" y="731"/>
                  </a:lnTo>
                  <a:lnTo>
                    <a:pt x="1803" y="731"/>
                  </a:lnTo>
                  <a:lnTo>
                    <a:pt x="1803" y="731"/>
                  </a:lnTo>
                  <a:lnTo>
                    <a:pt x="1803" y="731"/>
                  </a:lnTo>
                  <a:lnTo>
                    <a:pt x="1800" y="731"/>
                  </a:lnTo>
                  <a:lnTo>
                    <a:pt x="1800" y="731"/>
                  </a:lnTo>
                  <a:lnTo>
                    <a:pt x="1798" y="731"/>
                  </a:lnTo>
                  <a:lnTo>
                    <a:pt x="1800" y="729"/>
                  </a:lnTo>
                  <a:lnTo>
                    <a:pt x="1800" y="729"/>
                  </a:lnTo>
                  <a:lnTo>
                    <a:pt x="1800" y="729"/>
                  </a:lnTo>
                  <a:lnTo>
                    <a:pt x="1791" y="722"/>
                  </a:lnTo>
                  <a:lnTo>
                    <a:pt x="1791" y="722"/>
                  </a:lnTo>
                  <a:lnTo>
                    <a:pt x="1791" y="724"/>
                  </a:lnTo>
                  <a:lnTo>
                    <a:pt x="1789" y="722"/>
                  </a:lnTo>
                  <a:lnTo>
                    <a:pt x="1789" y="722"/>
                  </a:lnTo>
                  <a:lnTo>
                    <a:pt x="1789" y="719"/>
                  </a:lnTo>
                  <a:lnTo>
                    <a:pt x="1789" y="719"/>
                  </a:lnTo>
                  <a:lnTo>
                    <a:pt x="1789" y="719"/>
                  </a:lnTo>
                  <a:lnTo>
                    <a:pt x="1789" y="717"/>
                  </a:lnTo>
                  <a:lnTo>
                    <a:pt x="1789" y="717"/>
                  </a:lnTo>
                  <a:lnTo>
                    <a:pt x="1786" y="715"/>
                  </a:lnTo>
                  <a:lnTo>
                    <a:pt x="1786" y="715"/>
                  </a:lnTo>
                  <a:lnTo>
                    <a:pt x="1786" y="715"/>
                  </a:lnTo>
                  <a:lnTo>
                    <a:pt x="1789" y="715"/>
                  </a:lnTo>
                  <a:lnTo>
                    <a:pt x="1789" y="715"/>
                  </a:lnTo>
                  <a:lnTo>
                    <a:pt x="1789" y="715"/>
                  </a:lnTo>
                  <a:lnTo>
                    <a:pt x="1789" y="712"/>
                  </a:lnTo>
                  <a:lnTo>
                    <a:pt x="1789" y="712"/>
                  </a:lnTo>
                  <a:lnTo>
                    <a:pt x="1786" y="712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2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08"/>
                  </a:lnTo>
                  <a:lnTo>
                    <a:pt x="1784" y="708"/>
                  </a:lnTo>
                  <a:lnTo>
                    <a:pt x="1784" y="708"/>
                  </a:lnTo>
                  <a:lnTo>
                    <a:pt x="1784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91" y="712"/>
                  </a:lnTo>
                  <a:lnTo>
                    <a:pt x="1791" y="712"/>
                  </a:lnTo>
                  <a:lnTo>
                    <a:pt x="1789" y="712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91" y="712"/>
                  </a:lnTo>
                  <a:lnTo>
                    <a:pt x="1791" y="712"/>
                  </a:lnTo>
                  <a:lnTo>
                    <a:pt x="1791" y="715"/>
                  </a:lnTo>
                  <a:lnTo>
                    <a:pt x="1793" y="715"/>
                  </a:lnTo>
                  <a:lnTo>
                    <a:pt x="1793" y="719"/>
                  </a:lnTo>
                  <a:lnTo>
                    <a:pt x="1796" y="719"/>
                  </a:lnTo>
                  <a:lnTo>
                    <a:pt x="1796" y="719"/>
                  </a:lnTo>
                  <a:lnTo>
                    <a:pt x="1796" y="722"/>
                  </a:lnTo>
                  <a:lnTo>
                    <a:pt x="1798" y="722"/>
                  </a:lnTo>
                  <a:lnTo>
                    <a:pt x="1798" y="722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7"/>
                  </a:lnTo>
                  <a:lnTo>
                    <a:pt x="1800" y="727"/>
                  </a:lnTo>
                  <a:lnTo>
                    <a:pt x="1803" y="727"/>
                  </a:lnTo>
                  <a:lnTo>
                    <a:pt x="1803" y="729"/>
                  </a:lnTo>
                  <a:lnTo>
                    <a:pt x="1805" y="729"/>
                  </a:lnTo>
                  <a:lnTo>
                    <a:pt x="1808" y="731"/>
                  </a:lnTo>
                  <a:lnTo>
                    <a:pt x="1808" y="731"/>
                  </a:lnTo>
                  <a:lnTo>
                    <a:pt x="1808" y="734"/>
                  </a:lnTo>
                  <a:lnTo>
                    <a:pt x="1810" y="734"/>
                  </a:lnTo>
                  <a:lnTo>
                    <a:pt x="1810" y="731"/>
                  </a:lnTo>
                  <a:lnTo>
                    <a:pt x="1808" y="731"/>
                  </a:lnTo>
                  <a:lnTo>
                    <a:pt x="1805" y="729"/>
                  </a:lnTo>
                  <a:lnTo>
                    <a:pt x="1805" y="729"/>
                  </a:lnTo>
                  <a:lnTo>
                    <a:pt x="1805" y="727"/>
                  </a:lnTo>
                  <a:lnTo>
                    <a:pt x="1805" y="727"/>
                  </a:lnTo>
                  <a:lnTo>
                    <a:pt x="1805" y="724"/>
                  </a:lnTo>
                  <a:lnTo>
                    <a:pt x="1803" y="724"/>
                  </a:lnTo>
                  <a:lnTo>
                    <a:pt x="1803" y="724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0" y="719"/>
                  </a:lnTo>
                  <a:lnTo>
                    <a:pt x="1800" y="719"/>
                  </a:lnTo>
                  <a:lnTo>
                    <a:pt x="1798" y="717"/>
                  </a:lnTo>
                  <a:lnTo>
                    <a:pt x="1796" y="715"/>
                  </a:lnTo>
                  <a:lnTo>
                    <a:pt x="1796" y="712"/>
                  </a:lnTo>
                  <a:lnTo>
                    <a:pt x="1793" y="712"/>
                  </a:lnTo>
                  <a:lnTo>
                    <a:pt x="1793" y="710"/>
                  </a:lnTo>
                  <a:lnTo>
                    <a:pt x="1789" y="708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6" y="705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9" y="703"/>
                  </a:lnTo>
                  <a:lnTo>
                    <a:pt x="1789" y="703"/>
                  </a:lnTo>
                  <a:lnTo>
                    <a:pt x="1786" y="703"/>
                  </a:lnTo>
                  <a:lnTo>
                    <a:pt x="1786" y="703"/>
                  </a:lnTo>
                  <a:lnTo>
                    <a:pt x="1784" y="705"/>
                  </a:lnTo>
                  <a:lnTo>
                    <a:pt x="1782" y="705"/>
                  </a:lnTo>
                  <a:lnTo>
                    <a:pt x="1782" y="705"/>
                  </a:lnTo>
                  <a:lnTo>
                    <a:pt x="1779" y="705"/>
                  </a:lnTo>
                  <a:lnTo>
                    <a:pt x="1779" y="705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74" y="705"/>
                  </a:lnTo>
                  <a:lnTo>
                    <a:pt x="1774" y="705"/>
                  </a:lnTo>
                  <a:lnTo>
                    <a:pt x="1772" y="708"/>
                  </a:lnTo>
                  <a:lnTo>
                    <a:pt x="1772" y="708"/>
                  </a:lnTo>
                  <a:lnTo>
                    <a:pt x="1770" y="705"/>
                  </a:lnTo>
                  <a:lnTo>
                    <a:pt x="1770" y="705"/>
                  </a:lnTo>
                  <a:lnTo>
                    <a:pt x="1770" y="703"/>
                  </a:lnTo>
                  <a:lnTo>
                    <a:pt x="1770" y="703"/>
                  </a:lnTo>
                  <a:lnTo>
                    <a:pt x="1770" y="703"/>
                  </a:lnTo>
                  <a:close/>
                  <a:moveTo>
                    <a:pt x="1443" y="653"/>
                  </a:move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close/>
                  <a:moveTo>
                    <a:pt x="1826" y="833"/>
                  </a:moveTo>
                  <a:lnTo>
                    <a:pt x="1826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2" y="833"/>
                  </a:lnTo>
                  <a:lnTo>
                    <a:pt x="1822" y="833"/>
                  </a:lnTo>
                  <a:lnTo>
                    <a:pt x="1822" y="835"/>
                  </a:lnTo>
                  <a:lnTo>
                    <a:pt x="1824" y="835"/>
                  </a:lnTo>
                  <a:lnTo>
                    <a:pt x="1824" y="835"/>
                  </a:lnTo>
                  <a:lnTo>
                    <a:pt x="1824" y="838"/>
                  </a:lnTo>
                  <a:lnTo>
                    <a:pt x="1824" y="838"/>
                  </a:lnTo>
                  <a:lnTo>
                    <a:pt x="1824" y="838"/>
                  </a:lnTo>
                  <a:lnTo>
                    <a:pt x="1826" y="838"/>
                  </a:lnTo>
                  <a:lnTo>
                    <a:pt x="1826" y="838"/>
                  </a:lnTo>
                  <a:lnTo>
                    <a:pt x="1826" y="835"/>
                  </a:lnTo>
                  <a:lnTo>
                    <a:pt x="1826" y="835"/>
                  </a:lnTo>
                  <a:lnTo>
                    <a:pt x="1829" y="833"/>
                  </a:lnTo>
                  <a:lnTo>
                    <a:pt x="1829" y="833"/>
                  </a:lnTo>
                  <a:lnTo>
                    <a:pt x="1829" y="831"/>
                  </a:lnTo>
                  <a:lnTo>
                    <a:pt x="1829" y="831"/>
                  </a:lnTo>
                  <a:lnTo>
                    <a:pt x="1826" y="833"/>
                  </a:lnTo>
                  <a:close/>
                  <a:moveTo>
                    <a:pt x="1838" y="795"/>
                  </a:moveTo>
                  <a:lnTo>
                    <a:pt x="1841" y="793"/>
                  </a:lnTo>
                  <a:lnTo>
                    <a:pt x="1841" y="793"/>
                  </a:lnTo>
                  <a:lnTo>
                    <a:pt x="1841" y="793"/>
                  </a:lnTo>
                  <a:lnTo>
                    <a:pt x="1841" y="793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5" y="790"/>
                  </a:lnTo>
                  <a:lnTo>
                    <a:pt x="1845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88"/>
                  </a:lnTo>
                  <a:lnTo>
                    <a:pt x="1850" y="788"/>
                  </a:lnTo>
                  <a:lnTo>
                    <a:pt x="1850" y="786"/>
                  </a:lnTo>
                  <a:lnTo>
                    <a:pt x="1850" y="786"/>
                  </a:lnTo>
                  <a:lnTo>
                    <a:pt x="1850" y="786"/>
                  </a:lnTo>
                  <a:lnTo>
                    <a:pt x="1850" y="783"/>
                  </a:lnTo>
                  <a:lnTo>
                    <a:pt x="1850" y="783"/>
                  </a:lnTo>
                  <a:lnTo>
                    <a:pt x="1848" y="783"/>
                  </a:lnTo>
                  <a:lnTo>
                    <a:pt x="1848" y="783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50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79"/>
                  </a:lnTo>
                  <a:lnTo>
                    <a:pt x="1843" y="779"/>
                  </a:lnTo>
                  <a:lnTo>
                    <a:pt x="1843" y="776"/>
                  </a:lnTo>
                  <a:lnTo>
                    <a:pt x="1843" y="776"/>
                  </a:lnTo>
                  <a:lnTo>
                    <a:pt x="1843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38" y="776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6" y="772"/>
                  </a:lnTo>
                  <a:lnTo>
                    <a:pt x="1836" y="772"/>
                  </a:lnTo>
                  <a:lnTo>
                    <a:pt x="1838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3" y="774"/>
                  </a:lnTo>
                  <a:lnTo>
                    <a:pt x="1843" y="774"/>
                  </a:lnTo>
                  <a:lnTo>
                    <a:pt x="1843" y="776"/>
                  </a:lnTo>
                  <a:lnTo>
                    <a:pt x="1848" y="779"/>
                  </a:lnTo>
                  <a:lnTo>
                    <a:pt x="1848" y="779"/>
                  </a:lnTo>
                  <a:lnTo>
                    <a:pt x="1850" y="779"/>
                  </a:lnTo>
                  <a:lnTo>
                    <a:pt x="1850" y="779"/>
                  </a:lnTo>
                  <a:lnTo>
                    <a:pt x="1850" y="781"/>
                  </a:lnTo>
                  <a:lnTo>
                    <a:pt x="1852" y="781"/>
                  </a:lnTo>
                  <a:lnTo>
                    <a:pt x="1852" y="781"/>
                  </a:lnTo>
                  <a:lnTo>
                    <a:pt x="1852" y="781"/>
                  </a:lnTo>
                  <a:lnTo>
                    <a:pt x="1852" y="779"/>
                  </a:lnTo>
                  <a:lnTo>
                    <a:pt x="1852" y="779"/>
                  </a:lnTo>
                  <a:lnTo>
                    <a:pt x="1852" y="779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0" y="772"/>
                  </a:lnTo>
                  <a:lnTo>
                    <a:pt x="1850" y="772"/>
                  </a:lnTo>
                  <a:lnTo>
                    <a:pt x="1850" y="769"/>
                  </a:lnTo>
                  <a:lnTo>
                    <a:pt x="1848" y="769"/>
                  </a:lnTo>
                  <a:lnTo>
                    <a:pt x="1848" y="769"/>
                  </a:lnTo>
                  <a:lnTo>
                    <a:pt x="1850" y="767"/>
                  </a:lnTo>
                  <a:lnTo>
                    <a:pt x="1850" y="767"/>
                  </a:lnTo>
                  <a:lnTo>
                    <a:pt x="1850" y="767"/>
                  </a:lnTo>
                  <a:lnTo>
                    <a:pt x="1850" y="764"/>
                  </a:lnTo>
                  <a:lnTo>
                    <a:pt x="1848" y="762"/>
                  </a:lnTo>
                  <a:lnTo>
                    <a:pt x="1848" y="762"/>
                  </a:lnTo>
                  <a:lnTo>
                    <a:pt x="1845" y="762"/>
                  </a:lnTo>
                  <a:lnTo>
                    <a:pt x="1845" y="762"/>
                  </a:lnTo>
                  <a:lnTo>
                    <a:pt x="1845" y="762"/>
                  </a:lnTo>
                  <a:lnTo>
                    <a:pt x="1843" y="760"/>
                  </a:lnTo>
                  <a:lnTo>
                    <a:pt x="1843" y="760"/>
                  </a:lnTo>
                  <a:lnTo>
                    <a:pt x="1841" y="760"/>
                  </a:lnTo>
                  <a:lnTo>
                    <a:pt x="1838" y="760"/>
                  </a:lnTo>
                  <a:lnTo>
                    <a:pt x="1836" y="760"/>
                  </a:lnTo>
                  <a:lnTo>
                    <a:pt x="1836" y="762"/>
                  </a:lnTo>
                  <a:lnTo>
                    <a:pt x="1836" y="762"/>
                  </a:lnTo>
                  <a:lnTo>
                    <a:pt x="1838" y="764"/>
                  </a:lnTo>
                  <a:lnTo>
                    <a:pt x="1838" y="764"/>
                  </a:lnTo>
                  <a:lnTo>
                    <a:pt x="1838" y="764"/>
                  </a:lnTo>
                  <a:lnTo>
                    <a:pt x="1836" y="764"/>
                  </a:lnTo>
                  <a:lnTo>
                    <a:pt x="1836" y="762"/>
                  </a:lnTo>
                  <a:lnTo>
                    <a:pt x="1836" y="762"/>
                  </a:lnTo>
                  <a:lnTo>
                    <a:pt x="1834" y="762"/>
                  </a:lnTo>
                  <a:lnTo>
                    <a:pt x="1834" y="762"/>
                  </a:lnTo>
                  <a:lnTo>
                    <a:pt x="1831" y="762"/>
                  </a:lnTo>
                  <a:lnTo>
                    <a:pt x="1829" y="762"/>
                  </a:lnTo>
                  <a:lnTo>
                    <a:pt x="1829" y="762"/>
                  </a:lnTo>
                  <a:lnTo>
                    <a:pt x="1826" y="762"/>
                  </a:lnTo>
                  <a:lnTo>
                    <a:pt x="1826" y="762"/>
                  </a:lnTo>
                  <a:lnTo>
                    <a:pt x="1822" y="762"/>
                  </a:lnTo>
                  <a:lnTo>
                    <a:pt x="1819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4"/>
                  </a:lnTo>
                  <a:lnTo>
                    <a:pt x="1815" y="764"/>
                  </a:lnTo>
                  <a:lnTo>
                    <a:pt x="1812" y="764"/>
                  </a:lnTo>
                  <a:lnTo>
                    <a:pt x="1812" y="764"/>
                  </a:lnTo>
                  <a:lnTo>
                    <a:pt x="1812" y="764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7" y="769"/>
                  </a:lnTo>
                  <a:lnTo>
                    <a:pt x="1819" y="772"/>
                  </a:lnTo>
                  <a:lnTo>
                    <a:pt x="1824" y="772"/>
                  </a:lnTo>
                  <a:lnTo>
                    <a:pt x="1824" y="772"/>
                  </a:lnTo>
                  <a:lnTo>
                    <a:pt x="1824" y="772"/>
                  </a:lnTo>
                  <a:lnTo>
                    <a:pt x="1822" y="774"/>
                  </a:lnTo>
                  <a:lnTo>
                    <a:pt x="1819" y="772"/>
                  </a:lnTo>
                  <a:lnTo>
                    <a:pt x="1819" y="772"/>
                  </a:lnTo>
                  <a:lnTo>
                    <a:pt x="1819" y="772"/>
                  </a:lnTo>
                  <a:lnTo>
                    <a:pt x="1819" y="774"/>
                  </a:lnTo>
                  <a:lnTo>
                    <a:pt x="1819" y="774"/>
                  </a:lnTo>
                  <a:lnTo>
                    <a:pt x="1819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6"/>
                  </a:lnTo>
                  <a:lnTo>
                    <a:pt x="1829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9"/>
                  </a:lnTo>
                  <a:lnTo>
                    <a:pt x="1829" y="779"/>
                  </a:lnTo>
                  <a:lnTo>
                    <a:pt x="1829" y="779"/>
                  </a:lnTo>
                  <a:lnTo>
                    <a:pt x="1826" y="779"/>
                  </a:lnTo>
                  <a:lnTo>
                    <a:pt x="1829" y="781"/>
                  </a:lnTo>
                  <a:lnTo>
                    <a:pt x="1829" y="781"/>
                  </a:lnTo>
                  <a:lnTo>
                    <a:pt x="1829" y="783"/>
                  </a:lnTo>
                  <a:lnTo>
                    <a:pt x="1829" y="783"/>
                  </a:lnTo>
                  <a:lnTo>
                    <a:pt x="1829" y="783"/>
                  </a:lnTo>
                  <a:lnTo>
                    <a:pt x="1829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90"/>
                  </a:lnTo>
                  <a:lnTo>
                    <a:pt x="1831" y="790"/>
                  </a:lnTo>
                  <a:lnTo>
                    <a:pt x="1834" y="795"/>
                  </a:lnTo>
                  <a:lnTo>
                    <a:pt x="1836" y="795"/>
                  </a:lnTo>
                  <a:lnTo>
                    <a:pt x="1838" y="795"/>
                  </a:lnTo>
                  <a:close/>
                  <a:moveTo>
                    <a:pt x="1831" y="817"/>
                  </a:moveTo>
                  <a:lnTo>
                    <a:pt x="1831" y="817"/>
                  </a:lnTo>
                  <a:lnTo>
                    <a:pt x="1831" y="817"/>
                  </a:lnTo>
                  <a:lnTo>
                    <a:pt x="1831" y="817"/>
                  </a:lnTo>
                  <a:lnTo>
                    <a:pt x="1831" y="814"/>
                  </a:lnTo>
                  <a:lnTo>
                    <a:pt x="1831" y="814"/>
                  </a:lnTo>
                  <a:lnTo>
                    <a:pt x="1829" y="814"/>
                  </a:lnTo>
                  <a:lnTo>
                    <a:pt x="1829" y="812"/>
                  </a:lnTo>
                  <a:lnTo>
                    <a:pt x="1831" y="812"/>
                  </a:lnTo>
                  <a:lnTo>
                    <a:pt x="1831" y="812"/>
                  </a:lnTo>
                  <a:lnTo>
                    <a:pt x="1829" y="809"/>
                  </a:lnTo>
                  <a:lnTo>
                    <a:pt x="1829" y="809"/>
                  </a:lnTo>
                  <a:lnTo>
                    <a:pt x="1829" y="809"/>
                  </a:lnTo>
                  <a:lnTo>
                    <a:pt x="1826" y="809"/>
                  </a:lnTo>
                  <a:lnTo>
                    <a:pt x="1826" y="809"/>
                  </a:lnTo>
                  <a:lnTo>
                    <a:pt x="1826" y="807"/>
                  </a:lnTo>
                  <a:lnTo>
                    <a:pt x="1826" y="807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9" y="807"/>
                  </a:lnTo>
                  <a:lnTo>
                    <a:pt x="1831" y="807"/>
                  </a:lnTo>
                  <a:lnTo>
                    <a:pt x="1831" y="807"/>
                  </a:lnTo>
                  <a:lnTo>
                    <a:pt x="1831" y="807"/>
                  </a:lnTo>
                  <a:lnTo>
                    <a:pt x="1831" y="805"/>
                  </a:lnTo>
                  <a:lnTo>
                    <a:pt x="1831" y="805"/>
                  </a:lnTo>
                  <a:lnTo>
                    <a:pt x="1829" y="802"/>
                  </a:lnTo>
                  <a:lnTo>
                    <a:pt x="1826" y="802"/>
                  </a:lnTo>
                  <a:lnTo>
                    <a:pt x="1826" y="802"/>
                  </a:lnTo>
                  <a:lnTo>
                    <a:pt x="1826" y="802"/>
                  </a:lnTo>
                  <a:lnTo>
                    <a:pt x="1829" y="802"/>
                  </a:lnTo>
                  <a:lnTo>
                    <a:pt x="1829" y="802"/>
                  </a:lnTo>
                  <a:lnTo>
                    <a:pt x="1829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9" y="800"/>
                  </a:lnTo>
                  <a:lnTo>
                    <a:pt x="1829" y="798"/>
                  </a:lnTo>
                  <a:lnTo>
                    <a:pt x="1829" y="798"/>
                  </a:lnTo>
                  <a:lnTo>
                    <a:pt x="1829" y="798"/>
                  </a:lnTo>
                  <a:lnTo>
                    <a:pt x="1826" y="798"/>
                  </a:lnTo>
                  <a:lnTo>
                    <a:pt x="1826" y="798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4" y="795"/>
                  </a:lnTo>
                  <a:lnTo>
                    <a:pt x="1824" y="795"/>
                  </a:lnTo>
                  <a:lnTo>
                    <a:pt x="1824" y="795"/>
                  </a:lnTo>
                  <a:lnTo>
                    <a:pt x="1826" y="795"/>
                  </a:lnTo>
                  <a:lnTo>
                    <a:pt x="1826" y="793"/>
                  </a:lnTo>
                  <a:lnTo>
                    <a:pt x="1826" y="793"/>
                  </a:lnTo>
                  <a:lnTo>
                    <a:pt x="1826" y="790"/>
                  </a:lnTo>
                  <a:lnTo>
                    <a:pt x="1826" y="790"/>
                  </a:lnTo>
                  <a:lnTo>
                    <a:pt x="1826" y="790"/>
                  </a:lnTo>
                  <a:lnTo>
                    <a:pt x="1824" y="790"/>
                  </a:lnTo>
                  <a:lnTo>
                    <a:pt x="1822" y="788"/>
                  </a:lnTo>
                  <a:lnTo>
                    <a:pt x="1824" y="788"/>
                  </a:lnTo>
                  <a:lnTo>
                    <a:pt x="1826" y="788"/>
                  </a:lnTo>
                  <a:lnTo>
                    <a:pt x="1826" y="788"/>
                  </a:lnTo>
                  <a:lnTo>
                    <a:pt x="1826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88"/>
                  </a:lnTo>
                  <a:lnTo>
                    <a:pt x="1829" y="788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79"/>
                  </a:lnTo>
                  <a:lnTo>
                    <a:pt x="1826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19" y="781"/>
                  </a:lnTo>
                  <a:lnTo>
                    <a:pt x="1819" y="781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7" y="776"/>
                  </a:lnTo>
                  <a:lnTo>
                    <a:pt x="1817" y="776"/>
                  </a:lnTo>
                  <a:lnTo>
                    <a:pt x="1817" y="779"/>
                  </a:lnTo>
                  <a:lnTo>
                    <a:pt x="1817" y="776"/>
                  </a:lnTo>
                  <a:lnTo>
                    <a:pt x="1815" y="774"/>
                  </a:lnTo>
                  <a:lnTo>
                    <a:pt x="1815" y="774"/>
                  </a:lnTo>
                  <a:lnTo>
                    <a:pt x="1812" y="774"/>
                  </a:lnTo>
                  <a:lnTo>
                    <a:pt x="1812" y="774"/>
                  </a:lnTo>
                  <a:lnTo>
                    <a:pt x="1810" y="774"/>
                  </a:lnTo>
                  <a:lnTo>
                    <a:pt x="1810" y="774"/>
                  </a:lnTo>
                  <a:lnTo>
                    <a:pt x="1808" y="774"/>
                  </a:lnTo>
                  <a:lnTo>
                    <a:pt x="1805" y="774"/>
                  </a:lnTo>
                  <a:lnTo>
                    <a:pt x="1808" y="774"/>
                  </a:lnTo>
                  <a:lnTo>
                    <a:pt x="1808" y="774"/>
                  </a:lnTo>
                  <a:lnTo>
                    <a:pt x="1808" y="776"/>
                  </a:lnTo>
                  <a:lnTo>
                    <a:pt x="1810" y="776"/>
                  </a:lnTo>
                  <a:lnTo>
                    <a:pt x="1810" y="776"/>
                  </a:lnTo>
                  <a:lnTo>
                    <a:pt x="1812" y="776"/>
                  </a:lnTo>
                  <a:lnTo>
                    <a:pt x="1812" y="776"/>
                  </a:lnTo>
                  <a:lnTo>
                    <a:pt x="1812" y="776"/>
                  </a:lnTo>
                  <a:lnTo>
                    <a:pt x="1812" y="779"/>
                  </a:lnTo>
                  <a:lnTo>
                    <a:pt x="1812" y="779"/>
                  </a:lnTo>
                  <a:lnTo>
                    <a:pt x="1812" y="779"/>
                  </a:lnTo>
                  <a:lnTo>
                    <a:pt x="1810" y="779"/>
                  </a:lnTo>
                  <a:lnTo>
                    <a:pt x="1810" y="779"/>
                  </a:lnTo>
                  <a:lnTo>
                    <a:pt x="1808" y="776"/>
                  </a:lnTo>
                  <a:lnTo>
                    <a:pt x="1808" y="776"/>
                  </a:lnTo>
                  <a:lnTo>
                    <a:pt x="1805" y="776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8" y="779"/>
                  </a:lnTo>
                  <a:lnTo>
                    <a:pt x="1808" y="781"/>
                  </a:lnTo>
                  <a:lnTo>
                    <a:pt x="1808" y="781"/>
                  </a:lnTo>
                  <a:lnTo>
                    <a:pt x="1808" y="781"/>
                  </a:lnTo>
                  <a:lnTo>
                    <a:pt x="1808" y="783"/>
                  </a:lnTo>
                  <a:lnTo>
                    <a:pt x="1808" y="781"/>
                  </a:lnTo>
                  <a:lnTo>
                    <a:pt x="1805" y="781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3" y="779"/>
                  </a:lnTo>
                  <a:lnTo>
                    <a:pt x="1803" y="779"/>
                  </a:lnTo>
                  <a:lnTo>
                    <a:pt x="1803" y="781"/>
                  </a:lnTo>
                  <a:lnTo>
                    <a:pt x="1803" y="781"/>
                  </a:lnTo>
                  <a:lnTo>
                    <a:pt x="1805" y="783"/>
                  </a:lnTo>
                  <a:lnTo>
                    <a:pt x="1805" y="783"/>
                  </a:lnTo>
                  <a:lnTo>
                    <a:pt x="1805" y="786"/>
                  </a:lnTo>
                  <a:lnTo>
                    <a:pt x="1805" y="786"/>
                  </a:lnTo>
                  <a:lnTo>
                    <a:pt x="1805" y="788"/>
                  </a:lnTo>
                  <a:lnTo>
                    <a:pt x="1805" y="788"/>
                  </a:lnTo>
                  <a:lnTo>
                    <a:pt x="1808" y="788"/>
                  </a:lnTo>
                  <a:lnTo>
                    <a:pt x="1808" y="790"/>
                  </a:lnTo>
                  <a:lnTo>
                    <a:pt x="1810" y="790"/>
                  </a:lnTo>
                  <a:lnTo>
                    <a:pt x="1810" y="790"/>
                  </a:lnTo>
                  <a:lnTo>
                    <a:pt x="1812" y="790"/>
                  </a:lnTo>
                  <a:lnTo>
                    <a:pt x="1812" y="788"/>
                  </a:lnTo>
                  <a:lnTo>
                    <a:pt x="1810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90"/>
                  </a:lnTo>
                  <a:lnTo>
                    <a:pt x="1812" y="790"/>
                  </a:lnTo>
                  <a:lnTo>
                    <a:pt x="1812" y="790"/>
                  </a:lnTo>
                  <a:lnTo>
                    <a:pt x="1810" y="790"/>
                  </a:lnTo>
                  <a:lnTo>
                    <a:pt x="1812" y="793"/>
                  </a:lnTo>
                  <a:lnTo>
                    <a:pt x="1812" y="793"/>
                  </a:lnTo>
                  <a:lnTo>
                    <a:pt x="1812" y="793"/>
                  </a:lnTo>
                  <a:lnTo>
                    <a:pt x="1815" y="790"/>
                  </a:lnTo>
                  <a:lnTo>
                    <a:pt x="1817" y="788"/>
                  </a:lnTo>
                  <a:lnTo>
                    <a:pt x="1817" y="788"/>
                  </a:lnTo>
                  <a:lnTo>
                    <a:pt x="1817" y="790"/>
                  </a:lnTo>
                  <a:lnTo>
                    <a:pt x="1817" y="790"/>
                  </a:lnTo>
                  <a:lnTo>
                    <a:pt x="1815" y="790"/>
                  </a:lnTo>
                  <a:lnTo>
                    <a:pt x="1815" y="790"/>
                  </a:lnTo>
                  <a:lnTo>
                    <a:pt x="1815" y="793"/>
                  </a:lnTo>
                  <a:lnTo>
                    <a:pt x="1812" y="793"/>
                  </a:lnTo>
                  <a:lnTo>
                    <a:pt x="1812" y="795"/>
                  </a:lnTo>
                  <a:lnTo>
                    <a:pt x="1812" y="795"/>
                  </a:lnTo>
                  <a:lnTo>
                    <a:pt x="1812" y="795"/>
                  </a:lnTo>
                  <a:lnTo>
                    <a:pt x="1815" y="795"/>
                  </a:lnTo>
                  <a:lnTo>
                    <a:pt x="1815" y="795"/>
                  </a:lnTo>
                  <a:lnTo>
                    <a:pt x="1815" y="795"/>
                  </a:lnTo>
                  <a:lnTo>
                    <a:pt x="1817" y="798"/>
                  </a:lnTo>
                  <a:lnTo>
                    <a:pt x="1817" y="798"/>
                  </a:lnTo>
                  <a:lnTo>
                    <a:pt x="1817" y="798"/>
                  </a:lnTo>
                  <a:lnTo>
                    <a:pt x="1819" y="798"/>
                  </a:lnTo>
                  <a:lnTo>
                    <a:pt x="1819" y="798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800"/>
                  </a:lnTo>
                  <a:lnTo>
                    <a:pt x="1822" y="800"/>
                  </a:lnTo>
                  <a:lnTo>
                    <a:pt x="1822" y="800"/>
                  </a:lnTo>
                  <a:lnTo>
                    <a:pt x="1822" y="802"/>
                  </a:lnTo>
                  <a:lnTo>
                    <a:pt x="1822" y="802"/>
                  </a:lnTo>
                  <a:lnTo>
                    <a:pt x="1824" y="805"/>
                  </a:lnTo>
                  <a:lnTo>
                    <a:pt x="1824" y="805"/>
                  </a:lnTo>
                  <a:lnTo>
                    <a:pt x="1824" y="805"/>
                  </a:lnTo>
                  <a:lnTo>
                    <a:pt x="1822" y="805"/>
                  </a:lnTo>
                  <a:lnTo>
                    <a:pt x="1822" y="805"/>
                  </a:lnTo>
                  <a:lnTo>
                    <a:pt x="1822" y="802"/>
                  </a:lnTo>
                  <a:lnTo>
                    <a:pt x="1822" y="802"/>
                  </a:lnTo>
                  <a:lnTo>
                    <a:pt x="1819" y="802"/>
                  </a:lnTo>
                  <a:lnTo>
                    <a:pt x="1819" y="805"/>
                  </a:lnTo>
                  <a:lnTo>
                    <a:pt x="1822" y="805"/>
                  </a:lnTo>
                  <a:lnTo>
                    <a:pt x="1822" y="805"/>
                  </a:lnTo>
                  <a:lnTo>
                    <a:pt x="1819" y="805"/>
                  </a:lnTo>
                  <a:lnTo>
                    <a:pt x="1819" y="807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7" y="802"/>
                  </a:lnTo>
                  <a:lnTo>
                    <a:pt x="1817" y="802"/>
                  </a:lnTo>
                  <a:lnTo>
                    <a:pt x="1817" y="802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2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9"/>
                  </a:lnTo>
                  <a:lnTo>
                    <a:pt x="1817" y="809"/>
                  </a:lnTo>
                  <a:lnTo>
                    <a:pt x="1817" y="809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07"/>
                  </a:lnTo>
                  <a:lnTo>
                    <a:pt x="1822" y="809"/>
                  </a:lnTo>
                  <a:lnTo>
                    <a:pt x="1822" y="809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4"/>
                  </a:lnTo>
                  <a:lnTo>
                    <a:pt x="1819" y="814"/>
                  </a:lnTo>
                  <a:lnTo>
                    <a:pt x="1819" y="814"/>
                  </a:lnTo>
                  <a:lnTo>
                    <a:pt x="1819" y="817"/>
                  </a:lnTo>
                  <a:lnTo>
                    <a:pt x="1819" y="817"/>
                  </a:lnTo>
                  <a:lnTo>
                    <a:pt x="1819" y="817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4" y="821"/>
                  </a:lnTo>
                  <a:lnTo>
                    <a:pt x="1824" y="824"/>
                  </a:lnTo>
                  <a:lnTo>
                    <a:pt x="1822" y="824"/>
                  </a:lnTo>
                  <a:lnTo>
                    <a:pt x="1824" y="824"/>
                  </a:lnTo>
                  <a:lnTo>
                    <a:pt x="1824" y="824"/>
                  </a:lnTo>
                  <a:lnTo>
                    <a:pt x="1826" y="824"/>
                  </a:lnTo>
                  <a:lnTo>
                    <a:pt x="1826" y="826"/>
                  </a:lnTo>
                  <a:lnTo>
                    <a:pt x="1826" y="826"/>
                  </a:lnTo>
                  <a:lnTo>
                    <a:pt x="1826" y="826"/>
                  </a:lnTo>
                  <a:lnTo>
                    <a:pt x="1829" y="826"/>
                  </a:lnTo>
                  <a:lnTo>
                    <a:pt x="1829" y="826"/>
                  </a:lnTo>
                  <a:lnTo>
                    <a:pt x="1826" y="824"/>
                  </a:lnTo>
                  <a:lnTo>
                    <a:pt x="1826" y="824"/>
                  </a:lnTo>
                  <a:lnTo>
                    <a:pt x="1826" y="824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19"/>
                  </a:lnTo>
                  <a:lnTo>
                    <a:pt x="1826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2" y="817"/>
                  </a:lnTo>
                  <a:lnTo>
                    <a:pt x="1822" y="817"/>
                  </a:lnTo>
                  <a:lnTo>
                    <a:pt x="1824" y="817"/>
                  </a:lnTo>
                  <a:lnTo>
                    <a:pt x="1824" y="814"/>
                  </a:lnTo>
                  <a:lnTo>
                    <a:pt x="1824" y="812"/>
                  </a:lnTo>
                  <a:lnTo>
                    <a:pt x="1824" y="812"/>
                  </a:lnTo>
                  <a:lnTo>
                    <a:pt x="1824" y="809"/>
                  </a:lnTo>
                  <a:lnTo>
                    <a:pt x="1824" y="809"/>
                  </a:lnTo>
                  <a:lnTo>
                    <a:pt x="1824" y="807"/>
                  </a:lnTo>
                  <a:lnTo>
                    <a:pt x="1824" y="807"/>
                  </a:lnTo>
                  <a:lnTo>
                    <a:pt x="1826" y="809"/>
                  </a:lnTo>
                  <a:lnTo>
                    <a:pt x="1826" y="812"/>
                  </a:lnTo>
                  <a:lnTo>
                    <a:pt x="1826" y="814"/>
                  </a:lnTo>
                  <a:lnTo>
                    <a:pt x="1826" y="814"/>
                  </a:lnTo>
                  <a:lnTo>
                    <a:pt x="1826" y="814"/>
                  </a:lnTo>
                  <a:lnTo>
                    <a:pt x="1829" y="814"/>
                  </a:lnTo>
                  <a:lnTo>
                    <a:pt x="1829" y="819"/>
                  </a:lnTo>
                  <a:lnTo>
                    <a:pt x="1829" y="819"/>
                  </a:lnTo>
                  <a:lnTo>
                    <a:pt x="1829" y="819"/>
                  </a:lnTo>
                  <a:lnTo>
                    <a:pt x="1829" y="821"/>
                  </a:lnTo>
                  <a:lnTo>
                    <a:pt x="1831" y="821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7"/>
                  </a:lnTo>
                  <a:close/>
                  <a:moveTo>
                    <a:pt x="1869" y="788"/>
                  </a:moveTo>
                  <a:lnTo>
                    <a:pt x="1867" y="788"/>
                  </a:lnTo>
                  <a:lnTo>
                    <a:pt x="1867" y="786"/>
                  </a:lnTo>
                  <a:lnTo>
                    <a:pt x="1867" y="786"/>
                  </a:lnTo>
                  <a:lnTo>
                    <a:pt x="1867" y="786"/>
                  </a:lnTo>
                  <a:lnTo>
                    <a:pt x="1864" y="786"/>
                  </a:lnTo>
                  <a:lnTo>
                    <a:pt x="1862" y="786"/>
                  </a:lnTo>
                  <a:lnTo>
                    <a:pt x="1862" y="788"/>
                  </a:lnTo>
                  <a:lnTo>
                    <a:pt x="1862" y="788"/>
                  </a:lnTo>
                  <a:lnTo>
                    <a:pt x="1860" y="788"/>
                  </a:lnTo>
                  <a:lnTo>
                    <a:pt x="1860" y="788"/>
                  </a:lnTo>
                  <a:lnTo>
                    <a:pt x="1860" y="788"/>
                  </a:lnTo>
                  <a:lnTo>
                    <a:pt x="1857" y="788"/>
                  </a:lnTo>
                  <a:lnTo>
                    <a:pt x="1857" y="788"/>
                  </a:lnTo>
                  <a:lnTo>
                    <a:pt x="1857" y="790"/>
                  </a:lnTo>
                  <a:lnTo>
                    <a:pt x="1855" y="790"/>
                  </a:lnTo>
                  <a:lnTo>
                    <a:pt x="1855" y="795"/>
                  </a:lnTo>
                  <a:lnTo>
                    <a:pt x="1855" y="795"/>
                  </a:lnTo>
                  <a:lnTo>
                    <a:pt x="1855" y="798"/>
                  </a:lnTo>
                  <a:lnTo>
                    <a:pt x="1857" y="798"/>
                  </a:lnTo>
                  <a:lnTo>
                    <a:pt x="1862" y="800"/>
                  </a:lnTo>
                  <a:lnTo>
                    <a:pt x="1864" y="800"/>
                  </a:lnTo>
                  <a:lnTo>
                    <a:pt x="1867" y="798"/>
                  </a:lnTo>
                  <a:lnTo>
                    <a:pt x="1869" y="798"/>
                  </a:lnTo>
                  <a:lnTo>
                    <a:pt x="1869" y="795"/>
                  </a:lnTo>
                  <a:lnTo>
                    <a:pt x="1869" y="795"/>
                  </a:lnTo>
                  <a:lnTo>
                    <a:pt x="1869" y="793"/>
                  </a:lnTo>
                  <a:lnTo>
                    <a:pt x="1867" y="793"/>
                  </a:lnTo>
                  <a:lnTo>
                    <a:pt x="1867" y="790"/>
                  </a:lnTo>
                  <a:lnTo>
                    <a:pt x="1867" y="790"/>
                  </a:lnTo>
                  <a:lnTo>
                    <a:pt x="1869" y="788"/>
                  </a:lnTo>
                  <a:lnTo>
                    <a:pt x="1869" y="788"/>
                  </a:lnTo>
                  <a:close/>
                  <a:moveTo>
                    <a:pt x="1763" y="774"/>
                  </a:moveTo>
                  <a:lnTo>
                    <a:pt x="1763" y="774"/>
                  </a:lnTo>
                  <a:lnTo>
                    <a:pt x="1760" y="774"/>
                  </a:lnTo>
                  <a:lnTo>
                    <a:pt x="1760" y="774"/>
                  </a:lnTo>
                  <a:lnTo>
                    <a:pt x="1760" y="772"/>
                  </a:lnTo>
                  <a:lnTo>
                    <a:pt x="1760" y="772"/>
                  </a:lnTo>
                  <a:lnTo>
                    <a:pt x="1760" y="769"/>
                  </a:lnTo>
                  <a:lnTo>
                    <a:pt x="1758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58" y="767"/>
                  </a:lnTo>
                  <a:lnTo>
                    <a:pt x="1758" y="767"/>
                  </a:lnTo>
                  <a:lnTo>
                    <a:pt x="1753" y="764"/>
                  </a:lnTo>
                  <a:lnTo>
                    <a:pt x="1751" y="764"/>
                  </a:lnTo>
                  <a:lnTo>
                    <a:pt x="1751" y="767"/>
                  </a:lnTo>
                  <a:lnTo>
                    <a:pt x="1751" y="767"/>
                  </a:lnTo>
                  <a:lnTo>
                    <a:pt x="1751" y="769"/>
                  </a:lnTo>
                  <a:lnTo>
                    <a:pt x="1751" y="769"/>
                  </a:lnTo>
                  <a:lnTo>
                    <a:pt x="1751" y="769"/>
                  </a:lnTo>
                  <a:lnTo>
                    <a:pt x="1751" y="772"/>
                  </a:lnTo>
                  <a:lnTo>
                    <a:pt x="1751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4"/>
                  </a:lnTo>
                  <a:lnTo>
                    <a:pt x="1753" y="774"/>
                  </a:lnTo>
                  <a:lnTo>
                    <a:pt x="1753" y="774"/>
                  </a:lnTo>
                  <a:lnTo>
                    <a:pt x="1755" y="774"/>
                  </a:lnTo>
                  <a:lnTo>
                    <a:pt x="1758" y="774"/>
                  </a:lnTo>
                  <a:lnTo>
                    <a:pt x="1758" y="774"/>
                  </a:lnTo>
                  <a:lnTo>
                    <a:pt x="1758" y="776"/>
                  </a:lnTo>
                  <a:lnTo>
                    <a:pt x="1755" y="779"/>
                  </a:lnTo>
                  <a:lnTo>
                    <a:pt x="1755" y="779"/>
                  </a:lnTo>
                  <a:lnTo>
                    <a:pt x="1755" y="779"/>
                  </a:lnTo>
                  <a:lnTo>
                    <a:pt x="1755" y="781"/>
                  </a:lnTo>
                  <a:lnTo>
                    <a:pt x="1755" y="781"/>
                  </a:lnTo>
                  <a:lnTo>
                    <a:pt x="1755" y="786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3" y="783"/>
                  </a:lnTo>
                  <a:lnTo>
                    <a:pt x="1763" y="783"/>
                  </a:lnTo>
                  <a:lnTo>
                    <a:pt x="1763" y="781"/>
                  </a:lnTo>
                  <a:lnTo>
                    <a:pt x="1763" y="776"/>
                  </a:lnTo>
                  <a:lnTo>
                    <a:pt x="1763" y="774"/>
                  </a:lnTo>
                  <a:lnTo>
                    <a:pt x="1763" y="774"/>
                  </a:lnTo>
                  <a:close/>
                  <a:moveTo>
                    <a:pt x="1431" y="653"/>
                  </a:move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29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close/>
                  <a:moveTo>
                    <a:pt x="1772" y="701"/>
                  </a:moveTo>
                  <a:lnTo>
                    <a:pt x="1772" y="703"/>
                  </a:lnTo>
                  <a:lnTo>
                    <a:pt x="1774" y="703"/>
                  </a:lnTo>
                  <a:lnTo>
                    <a:pt x="1774" y="703"/>
                  </a:lnTo>
                  <a:lnTo>
                    <a:pt x="1774" y="703"/>
                  </a:lnTo>
                  <a:lnTo>
                    <a:pt x="1777" y="703"/>
                  </a:lnTo>
                  <a:lnTo>
                    <a:pt x="1777" y="703"/>
                  </a:lnTo>
                  <a:lnTo>
                    <a:pt x="1784" y="701"/>
                  </a:lnTo>
                  <a:lnTo>
                    <a:pt x="1784" y="701"/>
                  </a:lnTo>
                  <a:lnTo>
                    <a:pt x="1779" y="698"/>
                  </a:lnTo>
                  <a:lnTo>
                    <a:pt x="1777" y="696"/>
                  </a:lnTo>
                  <a:lnTo>
                    <a:pt x="1774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2" y="698"/>
                  </a:lnTo>
                  <a:lnTo>
                    <a:pt x="1772" y="698"/>
                  </a:lnTo>
                  <a:lnTo>
                    <a:pt x="1770" y="698"/>
                  </a:lnTo>
                  <a:lnTo>
                    <a:pt x="1770" y="698"/>
                  </a:lnTo>
                  <a:lnTo>
                    <a:pt x="1770" y="701"/>
                  </a:lnTo>
                  <a:lnTo>
                    <a:pt x="1772" y="701"/>
                  </a:lnTo>
                  <a:close/>
                  <a:moveTo>
                    <a:pt x="1808" y="819"/>
                  </a:moveTo>
                  <a:lnTo>
                    <a:pt x="1808" y="819"/>
                  </a:lnTo>
                  <a:lnTo>
                    <a:pt x="1808" y="817"/>
                  </a:lnTo>
                  <a:lnTo>
                    <a:pt x="1805" y="817"/>
                  </a:lnTo>
                  <a:lnTo>
                    <a:pt x="1805" y="817"/>
                  </a:lnTo>
                  <a:lnTo>
                    <a:pt x="1805" y="814"/>
                  </a:lnTo>
                  <a:lnTo>
                    <a:pt x="1805" y="812"/>
                  </a:lnTo>
                  <a:lnTo>
                    <a:pt x="1805" y="812"/>
                  </a:lnTo>
                  <a:lnTo>
                    <a:pt x="1805" y="812"/>
                  </a:lnTo>
                  <a:lnTo>
                    <a:pt x="1805" y="809"/>
                  </a:lnTo>
                  <a:lnTo>
                    <a:pt x="1805" y="809"/>
                  </a:lnTo>
                  <a:lnTo>
                    <a:pt x="1805" y="807"/>
                  </a:lnTo>
                  <a:lnTo>
                    <a:pt x="1803" y="807"/>
                  </a:lnTo>
                  <a:lnTo>
                    <a:pt x="1803" y="807"/>
                  </a:lnTo>
                  <a:lnTo>
                    <a:pt x="1803" y="805"/>
                  </a:lnTo>
                  <a:lnTo>
                    <a:pt x="1803" y="805"/>
                  </a:lnTo>
                  <a:lnTo>
                    <a:pt x="1803" y="805"/>
                  </a:lnTo>
                  <a:lnTo>
                    <a:pt x="1800" y="800"/>
                  </a:lnTo>
                  <a:lnTo>
                    <a:pt x="1800" y="798"/>
                  </a:lnTo>
                  <a:lnTo>
                    <a:pt x="1800" y="798"/>
                  </a:lnTo>
                  <a:lnTo>
                    <a:pt x="1800" y="798"/>
                  </a:lnTo>
                  <a:lnTo>
                    <a:pt x="1800" y="800"/>
                  </a:lnTo>
                  <a:lnTo>
                    <a:pt x="1800" y="800"/>
                  </a:lnTo>
                  <a:lnTo>
                    <a:pt x="1800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0" y="798"/>
                  </a:lnTo>
                  <a:lnTo>
                    <a:pt x="1798" y="790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6"/>
                  </a:lnTo>
                  <a:lnTo>
                    <a:pt x="1796" y="783"/>
                  </a:lnTo>
                  <a:lnTo>
                    <a:pt x="1796" y="783"/>
                  </a:lnTo>
                  <a:lnTo>
                    <a:pt x="1793" y="781"/>
                  </a:lnTo>
                  <a:lnTo>
                    <a:pt x="1793" y="781"/>
                  </a:lnTo>
                  <a:lnTo>
                    <a:pt x="1793" y="779"/>
                  </a:lnTo>
                  <a:lnTo>
                    <a:pt x="1793" y="779"/>
                  </a:lnTo>
                  <a:lnTo>
                    <a:pt x="1791" y="779"/>
                  </a:lnTo>
                  <a:lnTo>
                    <a:pt x="1791" y="779"/>
                  </a:lnTo>
                  <a:lnTo>
                    <a:pt x="1791" y="776"/>
                  </a:lnTo>
                  <a:lnTo>
                    <a:pt x="1791" y="776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89" y="774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6" y="772"/>
                  </a:lnTo>
                  <a:lnTo>
                    <a:pt x="1789" y="769"/>
                  </a:lnTo>
                  <a:lnTo>
                    <a:pt x="1786" y="769"/>
                  </a:lnTo>
                  <a:lnTo>
                    <a:pt x="1786" y="767"/>
                  </a:lnTo>
                  <a:lnTo>
                    <a:pt x="1784" y="767"/>
                  </a:lnTo>
                  <a:lnTo>
                    <a:pt x="1786" y="767"/>
                  </a:lnTo>
                  <a:lnTo>
                    <a:pt x="1786" y="764"/>
                  </a:lnTo>
                  <a:lnTo>
                    <a:pt x="1784" y="764"/>
                  </a:lnTo>
                  <a:lnTo>
                    <a:pt x="1784" y="764"/>
                  </a:lnTo>
                  <a:lnTo>
                    <a:pt x="1784" y="764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2" y="762"/>
                  </a:lnTo>
                  <a:lnTo>
                    <a:pt x="1782" y="762"/>
                  </a:lnTo>
                  <a:lnTo>
                    <a:pt x="1779" y="762"/>
                  </a:lnTo>
                  <a:lnTo>
                    <a:pt x="1779" y="762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7" y="760"/>
                  </a:lnTo>
                  <a:lnTo>
                    <a:pt x="1777" y="760"/>
                  </a:lnTo>
                  <a:lnTo>
                    <a:pt x="1777" y="760"/>
                  </a:lnTo>
                  <a:lnTo>
                    <a:pt x="1779" y="757"/>
                  </a:lnTo>
                  <a:lnTo>
                    <a:pt x="1779" y="757"/>
                  </a:lnTo>
                  <a:lnTo>
                    <a:pt x="1777" y="757"/>
                  </a:lnTo>
                  <a:lnTo>
                    <a:pt x="1777" y="757"/>
                  </a:lnTo>
                  <a:lnTo>
                    <a:pt x="1777" y="757"/>
                  </a:lnTo>
                  <a:lnTo>
                    <a:pt x="1779" y="757"/>
                  </a:lnTo>
                  <a:lnTo>
                    <a:pt x="1779" y="757"/>
                  </a:lnTo>
                  <a:lnTo>
                    <a:pt x="1777" y="755"/>
                  </a:lnTo>
                  <a:lnTo>
                    <a:pt x="1774" y="755"/>
                  </a:lnTo>
                  <a:lnTo>
                    <a:pt x="1774" y="755"/>
                  </a:lnTo>
                  <a:lnTo>
                    <a:pt x="1774" y="753"/>
                  </a:lnTo>
                  <a:lnTo>
                    <a:pt x="1772" y="753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70" y="755"/>
                  </a:lnTo>
                  <a:lnTo>
                    <a:pt x="1770" y="755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67" y="750"/>
                  </a:lnTo>
                  <a:lnTo>
                    <a:pt x="1767" y="753"/>
                  </a:lnTo>
                  <a:lnTo>
                    <a:pt x="1767" y="753"/>
                  </a:lnTo>
                  <a:lnTo>
                    <a:pt x="1767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3"/>
                  </a:lnTo>
                  <a:lnTo>
                    <a:pt x="1765" y="753"/>
                  </a:lnTo>
                  <a:lnTo>
                    <a:pt x="1765" y="750"/>
                  </a:lnTo>
                  <a:lnTo>
                    <a:pt x="1763" y="750"/>
                  </a:lnTo>
                  <a:lnTo>
                    <a:pt x="1760" y="748"/>
                  </a:lnTo>
                  <a:lnTo>
                    <a:pt x="1760" y="750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60" y="760"/>
                  </a:lnTo>
                  <a:lnTo>
                    <a:pt x="1760" y="760"/>
                  </a:lnTo>
                  <a:lnTo>
                    <a:pt x="1760" y="760"/>
                  </a:lnTo>
                  <a:lnTo>
                    <a:pt x="1763" y="762"/>
                  </a:lnTo>
                  <a:lnTo>
                    <a:pt x="1760" y="762"/>
                  </a:lnTo>
                  <a:lnTo>
                    <a:pt x="1758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4"/>
                  </a:lnTo>
                  <a:lnTo>
                    <a:pt x="1758" y="764"/>
                  </a:lnTo>
                  <a:lnTo>
                    <a:pt x="1760" y="767"/>
                  </a:lnTo>
                  <a:lnTo>
                    <a:pt x="1760" y="769"/>
                  </a:lnTo>
                  <a:lnTo>
                    <a:pt x="1763" y="769"/>
                  </a:lnTo>
                  <a:lnTo>
                    <a:pt x="1763" y="769"/>
                  </a:lnTo>
                  <a:lnTo>
                    <a:pt x="1763" y="767"/>
                  </a:lnTo>
                  <a:lnTo>
                    <a:pt x="1763" y="767"/>
                  </a:lnTo>
                  <a:lnTo>
                    <a:pt x="1765" y="767"/>
                  </a:lnTo>
                  <a:lnTo>
                    <a:pt x="1765" y="767"/>
                  </a:lnTo>
                  <a:lnTo>
                    <a:pt x="1767" y="767"/>
                  </a:lnTo>
                  <a:lnTo>
                    <a:pt x="1767" y="769"/>
                  </a:lnTo>
                  <a:lnTo>
                    <a:pt x="1767" y="769"/>
                  </a:lnTo>
                  <a:lnTo>
                    <a:pt x="1767" y="769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70" y="769"/>
                  </a:lnTo>
                  <a:lnTo>
                    <a:pt x="1770" y="769"/>
                  </a:lnTo>
                  <a:lnTo>
                    <a:pt x="1770" y="769"/>
                  </a:lnTo>
                  <a:lnTo>
                    <a:pt x="1772" y="769"/>
                  </a:lnTo>
                  <a:lnTo>
                    <a:pt x="1772" y="772"/>
                  </a:lnTo>
                  <a:lnTo>
                    <a:pt x="1770" y="772"/>
                  </a:lnTo>
                  <a:lnTo>
                    <a:pt x="1770" y="772"/>
                  </a:lnTo>
                  <a:lnTo>
                    <a:pt x="1767" y="774"/>
                  </a:lnTo>
                  <a:lnTo>
                    <a:pt x="1770" y="776"/>
                  </a:lnTo>
                  <a:lnTo>
                    <a:pt x="1770" y="776"/>
                  </a:lnTo>
                  <a:lnTo>
                    <a:pt x="1772" y="779"/>
                  </a:lnTo>
                  <a:lnTo>
                    <a:pt x="1772" y="779"/>
                  </a:lnTo>
                  <a:lnTo>
                    <a:pt x="1774" y="776"/>
                  </a:lnTo>
                  <a:lnTo>
                    <a:pt x="1777" y="776"/>
                  </a:lnTo>
                  <a:lnTo>
                    <a:pt x="1777" y="776"/>
                  </a:lnTo>
                  <a:lnTo>
                    <a:pt x="1777" y="779"/>
                  </a:lnTo>
                  <a:lnTo>
                    <a:pt x="1777" y="779"/>
                  </a:lnTo>
                  <a:lnTo>
                    <a:pt x="1777" y="779"/>
                  </a:lnTo>
                  <a:lnTo>
                    <a:pt x="1774" y="779"/>
                  </a:lnTo>
                  <a:lnTo>
                    <a:pt x="1774" y="779"/>
                  </a:lnTo>
                  <a:lnTo>
                    <a:pt x="1774" y="779"/>
                  </a:lnTo>
                  <a:lnTo>
                    <a:pt x="1774" y="781"/>
                  </a:lnTo>
                  <a:lnTo>
                    <a:pt x="1774" y="781"/>
                  </a:lnTo>
                  <a:lnTo>
                    <a:pt x="1774" y="781"/>
                  </a:lnTo>
                  <a:lnTo>
                    <a:pt x="1772" y="781"/>
                  </a:lnTo>
                  <a:lnTo>
                    <a:pt x="1772" y="781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8"/>
                  </a:lnTo>
                  <a:lnTo>
                    <a:pt x="1772" y="788"/>
                  </a:lnTo>
                  <a:lnTo>
                    <a:pt x="1772" y="788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3"/>
                  </a:lnTo>
                  <a:lnTo>
                    <a:pt x="1777" y="793"/>
                  </a:lnTo>
                  <a:lnTo>
                    <a:pt x="1779" y="788"/>
                  </a:lnTo>
                  <a:lnTo>
                    <a:pt x="1782" y="788"/>
                  </a:lnTo>
                  <a:lnTo>
                    <a:pt x="1782" y="788"/>
                  </a:lnTo>
                  <a:lnTo>
                    <a:pt x="1782" y="788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3"/>
                  </a:lnTo>
                  <a:lnTo>
                    <a:pt x="1782" y="793"/>
                  </a:lnTo>
                  <a:lnTo>
                    <a:pt x="1782" y="793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4" y="795"/>
                  </a:lnTo>
                  <a:lnTo>
                    <a:pt x="1784" y="793"/>
                  </a:lnTo>
                  <a:lnTo>
                    <a:pt x="1784" y="790"/>
                  </a:lnTo>
                  <a:lnTo>
                    <a:pt x="1784" y="790"/>
                  </a:lnTo>
                  <a:lnTo>
                    <a:pt x="1786" y="790"/>
                  </a:lnTo>
                  <a:lnTo>
                    <a:pt x="1786" y="790"/>
                  </a:lnTo>
                  <a:lnTo>
                    <a:pt x="1786" y="790"/>
                  </a:lnTo>
                  <a:lnTo>
                    <a:pt x="1786" y="793"/>
                  </a:lnTo>
                  <a:lnTo>
                    <a:pt x="1784" y="795"/>
                  </a:lnTo>
                  <a:lnTo>
                    <a:pt x="1784" y="795"/>
                  </a:lnTo>
                  <a:lnTo>
                    <a:pt x="1784" y="798"/>
                  </a:lnTo>
                  <a:lnTo>
                    <a:pt x="1784" y="798"/>
                  </a:lnTo>
                  <a:lnTo>
                    <a:pt x="1784" y="800"/>
                  </a:lnTo>
                  <a:lnTo>
                    <a:pt x="1784" y="800"/>
                  </a:lnTo>
                  <a:lnTo>
                    <a:pt x="1786" y="802"/>
                  </a:lnTo>
                  <a:lnTo>
                    <a:pt x="1786" y="802"/>
                  </a:lnTo>
                  <a:lnTo>
                    <a:pt x="1786" y="800"/>
                  </a:lnTo>
                  <a:lnTo>
                    <a:pt x="1786" y="800"/>
                  </a:lnTo>
                  <a:lnTo>
                    <a:pt x="1789" y="800"/>
                  </a:lnTo>
                  <a:lnTo>
                    <a:pt x="1789" y="798"/>
                  </a:lnTo>
                  <a:lnTo>
                    <a:pt x="1786" y="795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5"/>
                  </a:lnTo>
                  <a:lnTo>
                    <a:pt x="1789" y="795"/>
                  </a:lnTo>
                  <a:lnTo>
                    <a:pt x="1789" y="798"/>
                  </a:lnTo>
                  <a:lnTo>
                    <a:pt x="1789" y="798"/>
                  </a:lnTo>
                  <a:lnTo>
                    <a:pt x="1789" y="798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3" y="793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800"/>
                  </a:lnTo>
                  <a:lnTo>
                    <a:pt x="1791" y="800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91" y="807"/>
                  </a:lnTo>
                  <a:lnTo>
                    <a:pt x="1791" y="807"/>
                  </a:lnTo>
                  <a:lnTo>
                    <a:pt x="1791" y="807"/>
                  </a:lnTo>
                  <a:lnTo>
                    <a:pt x="1793" y="809"/>
                  </a:lnTo>
                  <a:lnTo>
                    <a:pt x="1793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4"/>
                  </a:lnTo>
                  <a:lnTo>
                    <a:pt x="1796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21"/>
                  </a:lnTo>
                  <a:lnTo>
                    <a:pt x="1803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21"/>
                  </a:lnTo>
                  <a:lnTo>
                    <a:pt x="1805" y="821"/>
                  </a:lnTo>
                  <a:lnTo>
                    <a:pt x="1808" y="821"/>
                  </a:lnTo>
                  <a:lnTo>
                    <a:pt x="1808" y="821"/>
                  </a:lnTo>
                  <a:lnTo>
                    <a:pt x="1808" y="819"/>
                  </a:lnTo>
                  <a:lnTo>
                    <a:pt x="1808" y="819"/>
                  </a:lnTo>
                  <a:close/>
                  <a:moveTo>
                    <a:pt x="1460" y="665"/>
                  </a:moveTo>
                  <a:lnTo>
                    <a:pt x="1457" y="665"/>
                  </a:lnTo>
                  <a:lnTo>
                    <a:pt x="1457" y="667"/>
                  </a:lnTo>
                  <a:lnTo>
                    <a:pt x="1455" y="667"/>
                  </a:lnTo>
                  <a:lnTo>
                    <a:pt x="1455" y="672"/>
                  </a:lnTo>
                  <a:lnTo>
                    <a:pt x="1453" y="672"/>
                  </a:lnTo>
                  <a:lnTo>
                    <a:pt x="1453" y="672"/>
                  </a:lnTo>
                  <a:lnTo>
                    <a:pt x="1453" y="677"/>
                  </a:lnTo>
                  <a:lnTo>
                    <a:pt x="1453" y="677"/>
                  </a:lnTo>
                  <a:lnTo>
                    <a:pt x="1453" y="675"/>
                  </a:lnTo>
                  <a:lnTo>
                    <a:pt x="1457" y="670"/>
                  </a:lnTo>
                  <a:lnTo>
                    <a:pt x="1457" y="670"/>
                  </a:lnTo>
                  <a:lnTo>
                    <a:pt x="1457" y="670"/>
                  </a:lnTo>
                  <a:lnTo>
                    <a:pt x="1457" y="667"/>
                  </a:lnTo>
                  <a:lnTo>
                    <a:pt x="1457" y="667"/>
                  </a:lnTo>
                  <a:lnTo>
                    <a:pt x="1462" y="665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0" y="663"/>
                  </a:lnTo>
                  <a:lnTo>
                    <a:pt x="1460" y="665"/>
                  </a:lnTo>
                  <a:close/>
                  <a:moveTo>
                    <a:pt x="1431" y="648"/>
                  </a:moveTo>
                  <a:lnTo>
                    <a:pt x="1431" y="648"/>
                  </a:lnTo>
                  <a:lnTo>
                    <a:pt x="1431" y="648"/>
                  </a:lnTo>
                  <a:lnTo>
                    <a:pt x="1431" y="648"/>
                  </a:lnTo>
                  <a:lnTo>
                    <a:pt x="1431" y="648"/>
                  </a:lnTo>
                  <a:lnTo>
                    <a:pt x="1431" y="646"/>
                  </a:lnTo>
                  <a:lnTo>
                    <a:pt x="1431" y="646"/>
                  </a:lnTo>
                  <a:lnTo>
                    <a:pt x="1431" y="644"/>
                  </a:lnTo>
                  <a:lnTo>
                    <a:pt x="1431" y="644"/>
                  </a:lnTo>
                  <a:lnTo>
                    <a:pt x="1431" y="641"/>
                  </a:lnTo>
                  <a:lnTo>
                    <a:pt x="1431" y="644"/>
                  </a:lnTo>
                  <a:lnTo>
                    <a:pt x="1429" y="644"/>
                  </a:lnTo>
                  <a:lnTo>
                    <a:pt x="1427" y="648"/>
                  </a:lnTo>
                  <a:lnTo>
                    <a:pt x="1427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31" y="648"/>
                  </a:lnTo>
                  <a:lnTo>
                    <a:pt x="1431" y="648"/>
                  </a:lnTo>
                  <a:close/>
                  <a:moveTo>
                    <a:pt x="1368" y="658"/>
                  </a:moveTo>
                  <a:lnTo>
                    <a:pt x="1365" y="658"/>
                  </a:lnTo>
                  <a:lnTo>
                    <a:pt x="1365" y="658"/>
                  </a:lnTo>
                  <a:lnTo>
                    <a:pt x="1363" y="658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3"/>
                  </a:lnTo>
                  <a:lnTo>
                    <a:pt x="1363" y="660"/>
                  </a:lnTo>
                  <a:lnTo>
                    <a:pt x="1365" y="660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close/>
                  <a:moveTo>
                    <a:pt x="1379" y="620"/>
                  </a:move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close/>
                  <a:moveTo>
                    <a:pt x="1353" y="675"/>
                  </a:move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1" y="672"/>
                  </a:lnTo>
                  <a:lnTo>
                    <a:pt x="1351" y="675"/>
                  </a:lnTo>
                  <a:lnTo>
                    <a:pt x="1349" y="677"/>
                  </a:lnTo>
                  <a:lnTo>
                    <a:pt x="1349" y="679"/>
                  </a:lnTo>
                  <a:lnTo>
                    <a:pt x="1349" y="679"/>
                  </a:lnTo>
                  <a:lnTo>
                    <a:pt x="1349" y="679"/>
                  </a:lnTo>
                  <a:lnTo>
                    <a:pt x="1351" y="679"/>
                  </a:lnTo>
                  <a:lnTo>
                    <a:pt x="1351" y="679"/>
                  </a:lnTo>
                  <a:lnTo>
                    <a:pt x="1353" y="677"/>
                  </a:lnTo>
                  <a:lnTo>
                    <a:pt x="1353" y="677"/>
                  </a:lnTo>
                  <a:lnTo>
                    <a:pt x="1353" y="675"/>
                  </a:lnTo>
                  <a:close/>
                  <a:moveTo>
                    <a:pt x="1360" y="637"/>
                  </a:moveTo>
                  <a:lnTo>
                    <a:pt x="1360" y="637"/>
                  </a:lnTo>
                  <a:lnTo>
                    <a:pt x="1360" y="634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3" y="637"/>
                  </a:lnTo>
                  <a:lnTo>
                    <a:pt x="1363" y="637"/>
                  </a:lnTo>
                  <a:lnTo>
                    <a:pt x="1363" y="637"/>
                  </a:lnTo>
                  <a:lnTo>
                    <a:pt x="1365" y="637"/>
                  </a:lnTo>
                  <a:lnTo>
                    <a:pt x="1365" y="637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3" y="634"/>
                  </a:lnTo>
                  <a:lnTo>
                    <a:pt x="1363" y="634"/>
                  </a:lnTo>
                  <a:lnTo>
                    <a:pt x="1363" y="634"/>
                  </a:lnTo>
                  <a:lnTo>
                    <a:pt x="1363" y="632"/>
                  </a:lnTo>
                  <a:lnTo>
                    <a:pt x="1363" y="632"/>
                  </a:lnTo>
                  <a:lnTo>
                    <a:pt x="1363" y="632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7"/>
                  </a:lnTo>
                  <a:lnTo>
                    <a:pt x="1360" y="637"/>
                  </a:lnTo>
                  <a:close/>
                  <a:moveTo>
                    <a:pt x="1403" y="705"/>
                  </a:moveTo>
                  <a:lnTo>
                    <a:pt x="1403" y="705"/>
                  </a:lnTo>
                  <a:lnTo>
                    <a:pt x="1403" y="708"/>
                  </a:lnTo>
                  <a:lnTo>
                    <a:pt x="1403" y="708"/>
                  </a:lnTo>
                  <a:lnTo>
                    <a:pt x="1403" y="705"/>
                  </a:lnTo>
                  <a:lnTo>
                    <a:pt x="1403" y="705"/>
                  </a:lnTo>
                  <a:lnTo>
                    <a:pt x="1403" y="705"/>
                  </a:lnTo>
                  <a:lnTo>
                    <a:pt x="1403" y="705"/>
                  </a:lnTo>
                  <a:close/>
                  <a:moveTo>
                    <a:pt x="1375" y="658"/>
                  </a:moveTo>
                  <a:lnTo>
                    <a:pt x="1375" y="658"/>
                  </a:lnTo>
                  <a:lnTo>
                    <a:pt x="1377" y="653"/>
                  </a:lnTo>
                  <a:lnTo>
                    <a:pt x="1377" y="653"/>
                  </a:lnTo>
                  <a:lnTo>
                    <a:pt x="1372" y="653"/>
                  </a:lnTo>
                  <a:lnTo>
                    <a:pt x="1372" y="653"/>
                  </a:lnTo>
                  <a:lnTo>
                    <a:pt x="1375" y="653"/>
                  </a:lnTo>
                  <a:lnTo>
                    <a:pt x="1375" y="651"/>
                  </a:lnTo>
                  <a:lnTo>
                    <a:pt x="1372" y="651"/>
                  </a:lnTo>
                  <a:lnTo>
                    <a:pt x="1372" y="651"/>
                  </a:lnTo>
                  <a:lnTo>
                    <a:pt x="1370" y="653"/>
                  </a:lnTo>
                  <a:lnTo>
                    <a:pt x="1370" y="653"/>
                  </a:lnTo>
                  <a:lnTo>
                    <a:pt x="1370" y="653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0" y="656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2" y="658"/>
                  </a:lnTo>
                  <a:lnTo>
                    <a:pt x="1372" y="658"/>
                  </a:lnTo>
                  <a:lnTo>
                    <a:pt x="1372" y="660"/>
                  </a:lnTo>
                  <a:lnTo>
                    <a:pt x="1372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68" y="660"/>
                  </a:lnTo>
                  <a:lnTo>
                    <a:pt x="1368" y="660"/>
                  </a:lnTo>
                  <a:lnTo>
                    <a:pt x="1368" y="663"/>
                  </a:lnTo>
                  <a:lnTo>
                    <a:pt x="1368" y="665"/>
                  </a:lnTo>
                  <a:lnTo>
                    <a:pt x="1368" y="665"/>
                  </a:lnTo>
                  <a:lnTo>
                    <a:pt x="1368" y="665"/>
                  </a:lnTo>
                  <a:lnTo>
                    <a:pt x="1368" y="667"/>
                  </a:lnTo>
                  <a:lnTo>
                    <a:pt x="1365" y="667"/>
                  </a:lnTo>
                  <a:lnTo>
                    <a:pt x="1363" y="672"/>
                  </a:lnTo>
                  <a:lnTo>
                    <a:pt x="1363" y="672"/>
                  </a:lnTo>
                  <a:lnTo>
                    <a:pt x="1358" y="675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9"/>
                  </a:lnTo>
                  <a:lnTo>
                    <a:pt x="1356" y="679"/>
                  </a:lnTo>
                  <a:lnTo>
                    <a:pt x="1356" y="679"/>
                  </a:lnTo>
                  <a:lnTo>
                    <a:pt x="1356" y="682"/>
                  </a:lnTo>
                  <a:lnTo>
                    <a:pt x="1356" y="682"/>
                  </a:lnTo>
                  <a:lnTo>
                    <a:pt x="1356" y="682"/>
                  </a:lnTo>
                  <a:lnTo>
                    <a:pt x="1358" y="682"/>
                  </a:lnTo>
                  <a:lnTo>
                    <a:pt x="1356" y="684"/>
                  </a:lnTo>
                  <a:lnTo>
                    <a:pt x="1356" y="684"/>
                  </a:lnTo>
                  <a:lnTo>
                    <a:pt x="1356" y="684"/>
                  </a:lnTo>
                  <a:lnTo>
                    <a:pt x="1353" y="684"/>
                  </a:lnTo>
                  <a:lnTo>
                    <a:pt x="1353" y="684"/>
                  </a:lnTo>
                  <a:lnTo>
                    <a:pt x="1353" y="686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6" y="689"/>
                  </a:lnTo>
                  <a:lnTo>
                    <a:pt x="1356" y="689"/>
                  </a:lnTo>
                  <a:lnTo>
                    <a:pt x="1358" y="686"/>
                  </a:lnTo>
                  <a:lnTo>
                    <a:pt x="1360" y="686"/>
                  </a:lnTo>
                  <a:lnTo>
                    <a:pt x="1360" y="686"/>
                  </a:lnTo>
                  <a:lnTo>
                    <a:pt x="1360" y="684"/>
                  </a:lnTo>
                  <a:lnTo>
                    <a:pt x="1363" y="684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7"/>
                  </a:lnTo>
                  <a:lnTo>
                    <a:pt x="1365" y="677"/>
                  </a:lnTo>
                  <a:lnTo>
                    <a:pt x="1368" y="677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2"/>
                  </a:lnTo>
                  <a:lnTo>
                    <a:pt x="1370" y="670"/>
                  </a:lnTo>
                  <a:lnTo>
                    <a:pt x="1372" y="667"/>
                  </a:lnTo>
                  <a:lnTo>
                    <a:pt x="1377" y="660"/>
                  </a:lnTo>
                  <a:lnTo>
                    <a:pt x="1377" y="658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5" y="658"/>
                  </a:lnTo>
                  <a:close/>
                  <a:moveTo>
                    <a:pt x="1368" y="620"/>
                  </a:moveTo>
                  <a:lnTo>
                    <a:pt x="1368" y="620"/>
                  </a:lnTo>
                  <a:lnTo>
                    <a:pt x="1368" y="620"/>
                  </a:lnTo>
                  <a:lnTo>
                    <a:pt x="1365" y="620"/>
                  </a:lnTo>
                  <a:lnTo>
                    <a:pt x="1365" y="620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2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close/>
                  <a:moveTo>
                    <a:pt x="1422" y="651"/>
                  </a:move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48"/>
                  </a:lnTo>
                  <a:lnTo>
                    <a:pt x="1420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2" y="651"/>
                  </a:lnTo>
                  <a:lnTo>
                    <a:pt x="1422" y="651"/>
                  </a:lnTo>
                  <a:lnTo>
                    <a:pt x="1422" y="651"/>
                  </a:lnTo>
                  <a:lnTo>
                    <a:pt x="1422" y="651"/>
                  </a:lnTo>
                  <a:close/>
                  <a:moveTo>
                    <a:pt x="1429" y="653"/>
                  </a:moveTo>
                  <a:lnTo>
                    <a:pt x="1427" y="653"/>
                  </a:lnTo>
                  <a:lnTo>
                    <a:pt x="1427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7" y="653"/>
                  </a:lnTo>
                  <a:lnTo>
                    <a:pt x="1427" y="653"/>
                  </a:lnTo>
                  <a:lnTo>
                    <a:pt x="1427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close/>
                  <a:moveTo>
                    <a:pt x="1413" y="648"/>
                  </a:moveTo>
                  <a:lnTo>
                    <a:pt x="1415" y="648"/>
                  </a:lnTo>
                  <a:lnTo>
                    <a:pt x="1415" y="648"/>
                  </a:lnTo>
                  <a:lnTo>
                    <a:pt x="1415" y="648"/>
                  </a:lnTo>
                  <a:lnTo>
                    <a:pt x="1415" y="648"/>
                  </a:lnTo>
                  <a:lnTo>
                    <a:pt x="1413" y="648"/>
                  </a:lnTo>
                  <a:close/>
                  <a:moveTo>
                    <a:pt x="1413" y="648"/>
                  </a:moveTo>
                  <a:lnTo>
                    <a:pt x="1413" y="648"/>
                  </a:lnTo>
                  <a:lnTo>
                    <a:pt x="1413" y="648"/>
                  </a:lnTo>
                  <a:lnTo>
                    <a:pt x="1413" y="648"/>
                  </a:lnTo>
                  <a:lnTo>
                    <a:pt x="1413" y="648"/>
                  </a:lnTo>
                  <a:close/>
                  <a:moveTo>
                    <a:pt x="1408" y="637"/>
                  </a:moveTo>
                  <a:lnTo>
                    <a:pt x="1410" y="634"/>
                  </a:lnTo>
                  <a:lnTo>
                    <a:pt x="1410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0" y="634"/>
                  </a:lnTo>
                  <a:lnTo>
                    <a:pt x="1410" y="632"/>
                  </a:lnTo>
                  <a:lnTo>
                    <a:pt x="1413" y="632"/>
                  </a:lnTo>
                  <a:lnTo>
                    <a:pt x="1410" y="632"/>
                  </a:lnTo>
                  <a:lnTo>
                    <a:pt x="1410" y="634"/>
                  </a:lnTo>
                  <a:lnTo>
                    <a:pt x="1408" y="634"/>
                  </a:lnTo>
                  <a:lnTo>
                    <a:pt x="1405" y="634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3" y="637"/>
                  </a:lnTo>
                  <a:lnTo>
                    <a:pt x="1401" y="639"/>
                  </a:lnTo>
                  <a:lnTo>
                    <a:pt x="1403" y="639"/>
                  </a:lnTo>
                  <a:lnTo>
                    <a:pt x="1403" y="639"/>
                  </a:lnTo>
                  <a:lnTo>
                    <a:pt x="1401" y="639"/>
                  </a:lnTo>
                  <a:lnTo>
                    <a:pt x="1396" y="641"/>
                  </a:lnTo>
                  <a:lnTo>
                    <a:pt x="1396" y="641"/>
                  </a:lnTo>
                  <a:lnTo>
                    <a:pt x="1396" y="641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403" y="641"/>
                  </a:lnTo>
                  <a:lnTo>
                    <a:pt x="1403" y="641"/>
                  </a:lnTo>
                  <a:lnTo>
                    <a:pt x="1405" y="639"/>
                  </a:lnTo>
                  <a:lnTo>
                    <a:pt x="1405" y="639"/>
                  </a:lnTo>
                  <a:lnTo>
                    <a:pt x="1408" y="639"/>
                  </a:lnTo>
                  <a:lnTo>
                    <a:pt x="1408" y="637"/>
                  </a:lnTo>
                  <a:close/>
                  <a:moveTo>
                    <a:pt x="1410" y="646"/>
                  </a:move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close/>
                  <a:moveTo>
                    <a:pt x="1401" y="646"/>
                  </a:moveTo>
                  <a:lnTo>
                    <a:pt x="1401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1" y="644"/>
                  </a:lnTo>
                  <a:lnTo>
                    <a:pt x="1401" y="644"/>
                  </a:lnTo>
                  <a:lnTo>
                    <a:pt x="1398" y="646"/>
                  </a:lnTo>
                  <a:lnTo>
                    <a:pt x="1396" y="646"/>
                  </a:lnTo>
                  <a:lnTo>
                    <a:pt x="1396" y="646"/>
                  </a:lnTo>
                  <a:lnTo>
                    <a:pt x="1396" y="646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394" y="644"/>
                  </a:lnTo>
                  <a:lnTo>
                    <a:pt x="1394" y="644"/>
                  </a:lnTo>
                  <a:lnTo>
                    <a:pt x="1394" y="644"/>
                  </a:lnTo>
                  <a:lnTo>
                    <a:pt x="1391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6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4" y="648"/>
                  </a:lnTo>
                  <a:lnTo>
                    <a:pt x="1384" y="651"/>
                  </a:lnTo>
                  <a:lnTo>
                    <a:pt x="1386" y="651"/>
                  </a:lnTo>
                  <a:lnTo>
                    <a:pt x="1386" y="653"/>
                  </a:lnTo>
                  <a:lnTo>
                    <a:pt x="1389" y="651"/>
                  </a:lnTo>
                  <a:lnTo>
                    <a:pt x="1386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91" y="651"/>
                  </a:lnTo>
                  <a:lnTo>
                    <a:pt x="1391" y="651"/>
                  </a:lnTo>
                  <a:lnTo>
                    <a:pt x="1386" y="653"/>
                  </a:lnTo>
                  <a:lnTo>
                    <a:pt x="1386" y="656"/>
                  </a:lnTo>
                  <a:lnTo>
                    <a:pt x="1386" y="656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91" y="656"/>
                  </a:lnTo>
                  <a:lnTo>
                    <a:pt x="1391" y="653"/>
                  </a:lnTo>
                  <a:lnTo>
                    <a:pt x="1396" y="651"/>
                  </a:lnTo>
                  <a:lnTo>
                    <a:pt x="1398" y="651"/>
                  </a:lnTo>
                  <a:lnTo>
                    <a:pt x="1398" y="651"/>
                  </a:lnTo>
                  <a:lnTo>
                    <a:pt x="1401" y="651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1" y="64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A6ACDF8-A566-4FC1-8492-BC6A37C01150}"/>
              </a:ext>
            </a:extLst>
          </p:cNvPr>
          <p:cNvGrpSpPr/>
          <p:nvPr/>
        </p:nvGrpSpPr>
        <p:grpSpPr>
          <a:xfrm>
            <a:off x="7212242" y="3193405"/>
            <a:ext cx="914400" cy="914400"/>
            <a:chOff x="7807326" y="3439918"/>
            <a:chExt cx="914400" cy="914400"/>
          </a:xfrm>
        </p:grpSpPr>
        <p:sp>
          <p:nvSpPr>
            <p:cNvPr id="75" name="Teardrop 74">
              <a:extLst>
                <a:ext uri="{FF2B5EF4-FFF2-40B4-BE49-F238E27FC236}">
                  <a16:creationId xmlns:a16="http://schemas.microsoft.com/office/drawing/2014/main" id="{2B1403EC-CDE6-4CC9-83A7-53EDD74A5A4E}"/>
                </a:ext>
              </a:extLst>
            </p:cNvPr>
            <p:cNvSpPr/>
            <p:nvPr/>
          </p:nvSpPr>
          <p:spPr>
            <a:xfrm rot="8100000">
              <a:off x="7807326" y="3439918"/>
              <a:ext cx="914400" cy="91440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3683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2122420-6836-4009-8AE0-CA53CC87CF1A}"/>
                </a:ext>
              </a:extLst>
            </p:cNvPr>
            <p:cNvSpPr txBox="1"/>
            <p:nvPr/>
          </p:nvSpPr>
          <p:spPr>
            <a:xfrm>
              <a:off x="7951517" y="3713718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</a:rPr>
                <a:t>90%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949432-DD40-4A8B-8699-8B8AC0FC19AB}"/>
              </a:ext>
            </a:extLst>
          </p:cNvPr>
          <p:cNvGrpSpPr/>
          <p:nvPr/>
        </p:nvGrpSpPr>
        <p:grpSpPr>
          <a:xfrm>
            <a:off x="1019484" y="3303808"/>
            <a:ext cx="3285008" cy="912145"/>
            <a:chOff x="6144042" y="3249466"/>
            <a:chExt cx="3285008" cy="91214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9CD838C-96E3-4921-9338-0024BF94237C}"/>
                </a:ext>
              </a:extLst>
            </p:cNvPr>
            <p:cNvSpPr/>
            <p:nvPr/>
          </p:nvSpPr>
          <p:spPr>
            <a:xfrm>
              <a:off x="6144042" y="3614345"/>
              <a:ext cx="3285008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soul,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exerci ullamcorper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5C50142-35E3-4F82-9C5C-B4817DC26E04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E723126-D275-455B-85E7-9BDBDF69BE06}"/>
              </a:ext>
            </a:extLst>
          </p:cNvPr>
          <p:cNvSpPr txBox="1"/>
          <p:nvPr/>
        </p:nvSpPr>
        <p:spPr>
          <a:xfrm>
            <a:off x="955871" y="1657766"/>
            <a:ext cx="44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Map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DF3B7B-4F04-455A-96BC-1E26E3C52C94}"/>
              </a:ext>
            </a:extLst>
          </p:cNvPr>
          <p:cNvGrpSpPr/>
          <p:nvPr/>
        </p:nvGrpSpPr>
        <p:grpSpPr>
          <a:xfrm>
            <a:off x="1019484" y="4363738"/>
            <a:ext cx="3285008" cy="912145"/>
            <a:chOff x="6144042" y="3249466"/>
            <a:chExt cx="3285008" cy="91214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E264D-D6E3-4082-9C56-99352AF221F4}"/>
                </a:ext>
              </a:extLst>
            </p:cNvPr>
            <p:cNvSpPr/>
            <p:nvPr/>
          </p:nvSpPr>
          <p:spPr>
            <a:xfrm>
              <a:off x="6144042" y="3614345"/>
              <a:ext cx="3285008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soul,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exerci ullamcorper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F7A59D8-8D93-445E-8328-4ECC88FD2682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9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89" y="1123982"/>
            <a:ext cx="312085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Contacts</a:t>
            </a:r>
            <a:r>
              <a:rPr lang="id-I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 Us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anose="000009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8AF7A-2494-4A83-878B-2720CE01BE5B}"/>
              </a:ext>
            </a:extLst>
          </p:cNvPr>
          <p:cNvGrpSpPr/>
          <p:nvPr/>
        </p:nvGrpSpPr>
        <p:grpSpPr>
          <a:xfrm>
            <a:off x="1051053" y="2800457"/>
            <a:ext cx="3083492" cy="590316"/>
            <a:chOff x="1079642" y="2800457"/>
            <a:chExt cx="3083492" cy="590316"/>
          </a:xfrm>
        </p:grpSpPr>
        <p:sp>
          <p:nvSpPr>
            <p:cNvPr id="6" name="Freeform 50"/>
            <p:cNvSpPr>
              <a:spLocks noChangeArrowheads="1"/>
            </p:cNvSpPr>
            <p:nvPr/>
          </p:nvSpPr>
          <p:spPr bwMode="auto">
            <a:xfrm>
              <a:off x="1079642" y="2904068"/>
              <a:ext cx="290063" cy="287761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2FB2EE-519E-438C-96E6-DE41DBCEFCAC}"/>
                </a:ext>
              </a:extLst>
            </p:cNvPr>
            <p:cNvGrpSpPr/>
            <p:nvPr/>
          </p:nvGrpSpPr>
          <p:grpSpPr>
            <a:xfrm>
              <a:off x="1405588" y="2800457"/>
              <a:ext cx="2757546" cy="590316"/>
              <a:chOff x="1505712" y="2800457"/>
              <a:chExt cx="2757546" cy="59031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05712" y="3081521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08163" y="2800457"/>
                <a:ext cx="1864663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08123456789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DBBFF3-C88B-4FF1-B58C-FE3B363421E4}"/>
              </a:ext>
            </a:extLst>
          </p:cNvPr>
          <p:cNvGrpSpPr/>
          <p:nvPr/>
        </p:nvGrpSpPr>
        <p:grpSpPr>
          <a:xfrm>
            <a:off x="1037861" y="3541685"/>
            <a:ext cx="3096684" cy="598717"/>
            <a:chOff x="1066450" y="3512057"/>
            <a:chExt cx="3096684" cy="598717"/>
          </a:xfrm>
        </p:grpSpPr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2F7CF76E-0E1F-4787-9442-8271DC0C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450" y="3659613"/>
              <a:ext cx="293259" cy="295267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8E659D-D49D-4B8F-901B-39B7121A97CD}"/>
                </a:ext>
              </a:extLst>
            </p:cNvPr>
            <p:cNvGrpSpPr/>
            <p:nvPr/>
          </p:nvGrpSpPr>
          <p:grpSpPr>
            <a:xfrm>
              <a:off x="1405588" y="3512057"/>
              <a:ext cx="2757546" cy="598717"/>
              <a:chOff x="1505712" y="3453802"/>
              <a:chExt cx="2757546" cy="59871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7C6795-A6D7-42B1-B583-50BF454E8E06}"/>
                  </a:ext>
                </a:extLst>
              </p:cNvPr>
              <p:cNvSpPr txBox="1"/>
              <p:nvPr/>
            </p:nvSpPr>
            <p:spPr>
              <a:xfrm>
                <a:off x="1508163" y="3453802"/>
                <a:ext cx="1585630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id-ID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@someeyy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B214AF-ADA5-4425-84F4-9F72CA683014}"/>
                  </a:ext>
                </a:extLst>
              </p:cNvPr>
              <p:cNvSpPr txBox="1"/>
              <p:nvPr/>
            </p:nvSpPr>
            <p:spPr>
              <a:xfrm>
                <a:off x="1505712" y="3743267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F3A3CC-8440-469D-A0A1-481DB8695F56}"/>
              </a:ext>
            </a:extLst>
          </p:cNvPr>
          <p:cNvGrpSpPr/>
          <p:nvPr/>
        </p:nvGrpSpPr>
        <p:grpSpPr>
          <a:xfrm>
            <a:off x="1037935" y="4291314"/>
            <a:ext cx="3464800" cy="588753"/>
            <a:chOff x="1066524" y="4232058"/>
            <a:chExt cx="3464800" cy="588753"/>
          </a:xfrm>
        </p:grpSpPr>
        <p:sp>
          <p:nvSpPr>
            <p:cNvPr id="7" name="Freeform 51"/>
            <p:cNvSpPr>
              <a:spLocks noChangeArrowheads="1"/>
            </p:cNvSpPr>
            <p:nvPr/>
          </p:nvSpPr>
          <p:spPr bwMode="auto">
            <a:xfrm>
              <a:off x="1066524" y="4422664"/>
              <a:ext cx="301574" cy="186470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685289-498B-4CCC-B152-A4E50F63B821}"/>
                </a:ext>
              </a:extLst>
            </p:cNvPr>
            <p:cNvGrpSpPr/>
            <p:nvPr/>
          </p:nvGrpSpPr>
          <p:grpSpPr>
            <a:xfrm>
              <a:off x="1405587" y="4232058"/>
              <a:ext cx="3125737" cy="588753"/>
              <a:chOff x="1505711" y="4161526"/>
              <a:chExt cx="3125737" cy="58875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05711" y="4161526"/>
                <a:ext cx="3125737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emailname@email.com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DB529C-9D79-4ECB-9D92-E4CF1496F951}"/>
                  </a:ext>
                </a:extLst>
              </p:cNvPr>
              <p:cNvSpPr txBox="1"/>
              <p:nvPr/>
            </p:nvSpPr>
            <p:spPr>
              <a:xfrm>
                <a:off x="1505712" y="4441027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8D4FE3-32C7-4058-B77F-963A7F0C956F}"/>
              </a:ext>
            </a:extLst>
          </p:cNvPr>
          <p:cNvGrpSpPr/>
          <p:nvPr/>
        </p:nvGrpSpPr>
        <p:grpSpPr>
          <a:xfrm>
            <a:off x="1045639" y="5030979"/>
            <a:ext cx="3088906" cy="614120"/>
            <a:chOff x="1074228" y="4942096"/>
            <a:chExt cx="3088906" cy="614120"/>
          </a:xfrm>
        </p:grpSpPr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E6BE28B2-87F1-48E8-9A66-26EB73DBC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28" y="5076918"/>
              <a:ext cx="293259" cy="299287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0108DC-3CD0-41A6-97BA-0AA387670679}"/>
                </a:ext>
              </a:extLst>
            </p:cNvPr>
            <p:cNvGrpSpPr/>
            <p:nvPr/>
          </p:nvGrpSpPr>
          <p:grpSpPr>
            <a:xfrm>
              <a:off x="1405587" y="4942096"/>
              <a:ext cx="2757547" cy="614120"/>
              <a:chOff x="1505711" y="4942096"/>
              <a:chExt cx="2757547" cy="61412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87B336-4B47-4136-80DC-9101A48042DA}"/>
                  </a:ext>
                </a:extLst>
              </p:cNvPr>
              <p:cNvSpPr txBox="1"/>
              <p:nvPr/>
            </p:nvSpPr>
            <p:spPr>
              <a:xfrm>
                <a:off x="1505711" y="4942096"/>
                <a:ext cx="1585630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id-ID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@someeyy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694266-829B-459E-9E06-80ECFF6A3E8A}"/>
                  </a:ext>
                </a:extLst>
              </p:cNvPr>
              <p:cNvSpPr txBox="1"/>
              <p:nvPr/>
            </p:nvSpPr>
            <p:spPr>
              <a:xfrm>
                <a:off x="1505712" y="5246964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5018A6-EBB0-45DB-A7D2-136F6D072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7" name="Group 26"/>
          <p:cNvGrpSpPr/>
          <p:nvPr/>
        </p:nvGrpSpPr>
        <p:grpSpPr>
          <a:xfrm>
            <a:off x="6785186" y="1943100"/>
            <a:ext cx="2417191" cy="698500"/>
            <a:chOff x="6962695" y="2032209"/>
            <a:chExt cx="1935776" cy="559385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7820207" y="2445544"/>
              <a:ext cx="169418" cy="146050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62695" y="2032209"/>
              <a:ext cx="1884442" cy="415716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099748" y="2101568"/>
              <a:ext cx="1798723" cy="260303"/>
              <a:chOff x="7075535" y="2101568"/>
              <a:chExt cx="1798723" cy="260303"/>
            </a:xfrm>
          </p:grpSpPr>
          <p:sp>
            <p:nvSpPr>
              <p:cNvPr id="23" name="Freeform 113">
                <a:extLst>
                  <a:ext uri="{FF2B5EF4-FFF2-40B4-BE49-F238E27FC236}">
                    <a16:creationId xmlns:a16="http://schemas.microsoft.com/office/drawing/2014/main" id="{69220E50-69DF-4509-B705-4BD15E6DA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5535" y="2143125"/>
                <a:ext cx="120106" cy="193886"/>
              </a:xfrm>
              <a:custGeom>
                <a:avLst/>
                <a:gdLst>
                  <a:gd name="T0" fmla="*/ 55786 w 249"/>
                  <a:gd name="T1" fmla="*/ 0 h 400"/>
                  <a:gd name="T2" fmla="*/ 55786 w 249"/>
                  <a:gd name="T3" fmla="*/ 0 h 400"/>
                  <a:gd name="T4" fmla="*/ 0 w 249"/>
                  <a:gd name="T5" fmla="*/ 56059 h 400"/>
                  <a:gd name="T6" fmla="*/ 55786 w 249"/>
                  <a:gd name="T7" fmla="*/ 178940 h 400"/>
                  <a:gd name="T8" fmla="*/ 110679 w 249"/>
                  <a:gd name="T9" fmla="*/ 56059 h 400"/>
                  <a:gd name="T10" fmla="*/ 55786 w 249"/>
                  <a:gd name="T11" fmla="*/ 0 h 400"/>
                  <a:gd name="T12" fmla="*/ 55786 w 249"/>
                  <a:gd name="T13" fmla="*/ 87900 h 400"/>
                  <a:gd name="T14" fmla="*/ 55786 w 249"/>
                  <a:gd name="T15" fmla="*/ 87900 h 400"/>
                  <a:gd name="T16" fmla="*/ 23653 w 249"/>
                  <a:gd name="T17" fmla="*/ 56059 h 400"/>
                  <a:gd name="T18" fmla="*/ 55786 w 249"/>
                  <a:gd name="T19" fmla="*/ 24217 h 400"/>
                  <a:gd name="T20" fmla="*/ 87026 w 249"/>
                  <a:gd name="T21" fmla="*/ 56059 h 400"/>
                  <a:gd name="T22" fmla="*/ 55786 w 249"/>
                  <a:gd name="T23" fmla="*/ 87900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40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53" y="0"/>
                      <a:pt x="0" y="54"/>
                      <a:pt x="0" y="125"/>
                    </a:cubicBezTo>
                    <a:cubicBezTo>
                      <a:pt x="0" y="240"/>
                      <a:pt x="125" y="399"/>
                      <a:pt x="125" y="399"/>
                    </a:cubicBezTo>
                    <a:cubicBezTo>
                      <a:pt x="125" y="399"/>
                      <a:pt x="248" y="240"/>
                      <a:pt x="248" y="125"/>
                    </a:cubicBezTo>
                    <a:cubicBezTo>
                      <a:pt x="248" y="54"/>
                      <a:pt x="195" y="0"/>
                      <a:pt x="125" y="0"/>
                    </a:cubicBezTo>
                    <a:close/>
                    <a:moveTo>
                      <a:pt x="125" y="196"/>
                    </a:moveTo>
                    <a:lnTo>
                      <a:pt x="125" y="196"/>
                    </a:lnTo>
                    <a:cubicBezTo>
                      <a:pt x="88" y="196"/>
                      <a:pt x="53" y="160"/>
                      <a:pt x="53" y="125"/>
                    </a:cubicBezTo>
                    <a:cubicBezTo>
                      <a:pt x="53" y="89"/>
                      <a:pt x="88" y="54"/>
                      <a:pt x="125" y="54"/>
                    </a:cubicBezTo>
                    <a:cubicBezTo>
                      <a:pt x="159" y="54"/>
                      <a:pt x="195" y="89"/>
                      <a:pt x="195" y="125"/>
                    </a:cubicBezTo>
                    <a:cubicBezTo>
                      <a:pt x="195" y="160"/>
                      <a:pt x="159" y="196"/>
                      <a:pt x="125" y="1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sz="12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228112" y="2101568"/>
                <a:ext cx="1646146" cy="26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Address Street 221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3341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4511F-88C1-4FE0-A25F-D633D020E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CFE01D-77B6-40CC-A9C9-050CB9D0F81C}"/>
              </a:ext>
            </a:extLst>
          </p:cNvPr>
          <p:cNvGrpSpPr/>
          <p:nvPr/>
        </p:nvGrpSpPr>
        <p:grpSpPr>
          <a:xfrm flipH="1">
            <a:off x="-209571" y="2486025"/>
            <a:ext cx="7741861" cy="1885950"/>
            <a:chOff x="4921222" y="2486025"/>
            <a:chExt cx="7741861" cy="1885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AED4F-801D-466A-B590-06BB8A1C4C21}"/>
                </a:ext>
              </a:extLst>
            </p:cNvPr>
            <p:cNvSpPr/>
            <p:nvPr/>
          </p:nvSpPr>
          <p:spPr>
            <a:xfrm>
              <a:off x="4921223" y="2486025"/>
              <a:ext cx="2465327" cy="18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1222" y="2897198"/>
              <a:ext cx="7741861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id-ID" sz="7200" spc="3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THANK YOU</a:t>
              </a:r>
              <a:endParaRPr lang="en-US" sz="7200" spc="3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F8D0BE-C2F6-4C0E-BD5B-A1529B31EFC3}"/>
              </a:ext>
            </a:extLst>
          </p:cNvPr>
          <p:cNvSpPr txBox="1"/>
          <p:nvPr/>
        </p:nvSpPr>
        <p:spPr>
          <a:xfrm>
            <a:off x="-1607640" y="3954297"/>
            <a:ext cx="6542176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Multipurpose Presentation Template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7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123439" y="1340496"/>
            <a:ext cx="450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Company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7A8EE2-1C7C-4C4C-B4B8-CA1081978FE9}"/>
              </a:ext>
            </a:extLst>
          </p:cNvPr>
          <p:cNvGrpSpPr/>
          <p:nvPr/>
        </p:nvGrpSpPr>
        <p:grpSpPr>
          <a:xfrm>
            <a:off x="7137294" y="2131418"/>
            <a:ext cx="3848926" cy="912145"/>
            <a:chOff x="6144042" y="3249466"/>
            <a:chExt cx="3848926" cy="9121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47BE03-E5C8-41D6-9C38-54232557E294}"/>
                </a:ext>
              </a:extLst>
            </p:cNvPr>
            <p:cNvSpPr/>
            <p:nvPr/>
          </p:nvSpPr>
          <p:spPr>
            <a:xfrm>
              <a:off x="6144042" y="3614345"/>
              <a:ext cx="3848926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soul,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exerci ullamcorper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04B1D2-51E0-4657-AB85-B361334232EE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1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DC5FAB-F189-4DE5-97D9-C8B91410AC76}"/>
              </a:ext>
            </a:extLst>
          </p:cNvPr>
          <p:cNvGrpSpPr/>
          <p:nvPr/>
        </p:nvGrpSpPr>
        <p:grpSpPr>
          <a:xfrm>
            <a:off x="7137294" y="3333478"/>
            <a:ext cx="3848926" cy="912145"/>
            <a:chOff x="6144042" y="3249466"/>
            <a:chExt cx="3848926" cy="9121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A4468B-CF09-438B-97D6-20CFA25D03CB}"/>
                </a:ext>
              </a:extLst>
            </p:cNvPr>
            <p:cNvSpPr/>
            <p:nvPr/>
          </p:nvSpPr>
          <p:spPr>
            <a:xfrm>
              <a:off x="6144042" y="3614345"/>
              <a:ext cx="3848926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soul,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exerci ullamcorper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3A771A-9F39-4ADE-9458-EA9A9FAE4186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6F3689-FAA9-43E4-9150-EDD4B4D0249B}"/>
              </a:ext>
            </a:extLst>
          </p:cNvPr>
          <p:cNvGrpSpPr/>
          <p:nvPr/>
        </p:nvGrpSpPr>
        <p:grpSpPr>
          <a:xfrm>
            <a:off x="7137294" y="4535538"/>
            <a:ext cx="3848926" cy="912145"/>
            <a:chOff x="6144042" y="3249466"/>
            <a:chExt cx="3848926" cy="91214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D07B7A-54CA-456E-A726-9E3257C0E619}"/>
                </a:ext>
              </a:extLst>
            </p:cNvPr>
            <p:cNvSpPr/>
            <p:nvPr/>
          </p:nvSpPr>
          <p:spPr>
            <a:xfrm>
              <a:off x="6144042" y="3614345"/>
              <a:ext cx="3848926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soul,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exerci ullamcorper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9DE84D-9D72-41F7-8762-10E47E6E1C65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3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C29A2-1F5F-46CD-8004-144E87628E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9705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F1C8C-A7B3-44AF-9895-8333E2CE1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EE0F78-35B4-499B-A925-7FF032C7C08F}"/>
              </a:ext>
            </a:extLst>
          </p:cNvPr>
          <p:cNvGrpSpPr/>
          <p:nvPr/>
        </p:nvGrpSpPr>
        <p:grpSpPr>
          <a:xfrm>
            <a:off x="4362362" y="908050"/>
            <a:ext cx="3693067" cy="3537204"/>
            <a:chOff x="6428592" y="2312383"/>
            <a:chExt cx="4924090" cy="4716273"/>
          </a:xfrm>
        </p:grpSpPr>
        <p:sp>
          <p:nvSpPr>
            <p:cNvPr id="5" name="Rectangle: Rounded Corners 18"/>
            <p:cNvSpPr/>
            <p:nvPr/>
          </p:nvSpPr>
          <p:spPr>
            <a:xfrm>
              <a:off x="6428592" y="2312383"/>
              <a:ext cx="4924090" cy="4716273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E389F2-FA39-44FB-AF4F-D096757DFAF3}"/>
                </a:ext>
              </a:extLst>
            </p:cNvPr>
            <p:cNvGrpSpPr/>
            <p:nvPr/>
          </p:nvGrpSpPr>
          <p:grpSpPr>
            <a:xfrm>
              <a:off x="10345720" y="2597643"/>
              <a:ext cx="699304" cy="699304"/>
              <a:chOff x="10345720" y="2597643"/>
              <a:chExt cx="699304" cy="69930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345720" y="2597643"/>
                <a:ext cx="699304" cy="69930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" name="Freeform 120"/>
              <p:cNvSpPr>
                <a:spLocks noEditPoints="1"/>
              </p:cNvSpPr>
              <p:nvPr/>
            </p:nvSpPr>
            <p:spPr bwMode="auto">
              <a:xfrm>
                <a:off x="10552277" y="2824643"/>
                <a:ext cx="286191" cy="245305"/>
              </a:xfrm>
              <a:custGeom>
                <a:avLst/>
                <a:gdLst>
                  <a:gd name="T0" fmla="*/ 37750 w 68"/>
                  <a:gd name="T1" fmla="*/ 200025 h 58"/>
                  <a:gd name="T2" fmla="*/ 30886 w 68"/>
                  <a:gd name="T3" fmla="*/ 200025 h 58"/>
                  <a:gd name="T4" fmla="*/ 0 w 68"/>
                  <a:gd name="T5" fmla="*/ 168987 h 58"/>
                  <a:gd name="T6" fmla="*/ 0 w 68"/>
                  <a:gd name="T7" fmla="*/ 62077 h 58"/>
                  <a:gd name="T8" fmla="*/ 30886 w 68"/>
                  <a:gd name="T9" fmla="*/ 31038 h 58"/>
                  <a:gd name="T10" fmla="*/ 37750 w 68"/>
                  <a:gd name="T11" fmla="*/ 31038 h 58"/>
                  <a:gd name="T12" fmla="*/ 37750 w 68"/>
                  <a:gd name="T13" fmla="*/ 200025 h 58"/>
                  <a:gd name="T14" fmla="*/ 185317 w 68"/>
                  <a:gd name="T15" fmla="*/ 200025 h 58"/>
                  <a:gd name="T16" fmla="*/ 51477 w 68"/>
                  <a:gd name="T17" fmla="*/ 200025 h 58"/>
                  <a:gd name="T18" fmla="*/ 51477 w 68"/>
                  <a:gd name="T19" fmla="*/ 31038 h 58"/>
                  <a:gd name="T20" fmla="*/ 68636 w 68"/>
                  <a:gd name="T21" fmla="*/ 31038 h 58"/>
                  <a:gd name="T22" fmla="*/ 68636 w 68"/>
                  <a:gd name="T23" fmla="*/ 10346 h 58"/>
                  <a:gd name="T24" fmla="*/ 82363 w 68"/>
                  <a:gd name="T25" fmla="*/ 0 h 58"/>
                  <a:gd name="T26" fmla="*/ 154431 w 68"/>
                  <a:gd name="T27" fmla="*/ 0 h 58"/>
                  <a:gd name="T28" fmla="*/ 168158 w 68"/>
                  <a:gd name="T29" fmla="*/ 10346 h 58"/>
                  <a:gd name="T30" fmla="*/ 168158 w 68"/>
                  <a:gd name="T31" fmla="*/ 31038 h 58"/>
                  <a:gd name="T32" fmla="*/ 185317 w 68"/>
                  <a:gd name="T33" fmla="*/ 31038 h 58"/>
                  <a:gd name="T34" fmla="*/ 185317 w 68"/>
                  <a:gd name="T35" fmla="*/ 200025 h 58"/>
                  <a:gd name="T36" fmla="*/ 150999 w 68"/>
                  <a:gd name="T37" fmla="*/ 31038 h 58"/>
                  <a:gd name="T38" fmla="*/ 150999 w 68"/>
                  <a:gd name="T39" fmla="*/ 13795 h 58"/>
                  <a:gd name="T40" fmla="*/ 85795 w 68"/>
                  <a:gd name="T41" fmla="*/ 13795 h 58"/>
                  <a:gd name="T42" fmla="*/ 85795 w 68"/>
                  <a:gd name="T43" fmla="*/ 31038 h 58"/>
                  <a:gd name="T44" fmla="*/ 150999 w 68"/>
                  <a:gd name="T45" fmla="*/ 31038 h 58"/>
                  <a:gd name="T46" fmla="*/ 233362 w 68"/>
                  <a:gd name="T47" fmla="*/ 168987 h 58"/>
                  <a:gd name="T48" fmla="*/ 205908 w 68"/>
                  <a:gd name="T49" fmla="*/ 200025 h 58"/>
                  <a:gd name="T50" fmla="*/ 199044 w 68"/>
                  <a:gd name="T51" fmla="*/ 200025 h 58"/>
                  <a:gd name="T52" fmla="*/ 199044 w 68"/>
                  <a:gd name="T53" fmla="*/ 31038 h 58"/>
                  <a:gd name="T54" fmla="*/ 205908 w 68"/>
                  <a:gd name="T55" fmla="*/ 31038 h 58"/>
                  <a:gd name="T56" fmla="*/ 233362 w 68"/>
                  <a:gd name="T57" fmla="*/ 62077 h 58"/>
                  <a:gd name="T58" fmla="*/ 233362 w 68"/>
                  <a:gd name="T59" fmla="*/ 168987 h 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8" h="58">
                    <a:moveTo>
                      <a:pt x="11" y="58"/>
                    </a:moveTo>
                    <a:cubicBezTo>
                      <a:pt x="9" y="58"/>
                      <a:pt x="9" y="58"/>
                      <a:pt x="9" y="58"/>
                    </a:cubicBezTo>
                    <a:cubicBezTo>
                      <a:pt x="4" y="58"/>
                      <a:pt x="0" y="54"/>
                      <a:pt x="0" y="4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1" y="58"/>
                    </a:lnTo>
                    <a:close/>
                    <a:moveTo>
                      <a:pt x="54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4" y="9"/>
                      <a:pt x="54" y="9"/>
                      <a:pt x="54" y="9"/>
                    </a:cubicBezTo>
                    <a:lnTo>
                      <a:pt x="54" y="58"/>
                    </a:lnTo>
                    <a:close/>
                    <a:moveTo>
                      <a:pt x="44" y="9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68" y="49"/>
                    </a:moveTo>
                    <a:cubicBezTo>
                      <a:pt x="68" y="54"/>
                      <a:pt x="65" y="58"/>
                      <a:pt x="60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5" y="9"/>
                      <a:pt x="68" y="13"/>
                      <a:pt x="68" y="18"/>
                    </a:cubicBezTo>
                    <a:lnTo>
                      <a:pt x="68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764254" y="1482103"/>
            <a:ext cx="2721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Your </a:t>
            </a:r>
          </a:p>
          <a:p>
            <a:r>
              <a:rPr lang="id-ID" sz="28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1446" y="1974914"/>
            <a:ext cx="297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Welcometo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Our</a:t>
            </a:r>
          </a:p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D74241-34AB-42A8-A028-F61050043FBF}"/>
              </a:ext>
            </a:extLst>
          </p:cNvPr>
          <p:cNvGrpSpPr/>
          <p:nvPr/>
        </p:nvGrpSpPr>
        <p:grpSpPr>
          <a:xfrm>
            <a:off x="4764254" y="2691299"/>
            <a:ext cx="2763678" cy="563336"/>
            <a:chOff x="6806170" y="2260029"/>
            <a:chExt cx="2763678" cy="5633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376569-C2EB-4D6D-B740-EDEC8993195B}"/>
                </a:ext>
              </a:extLst>
            </p:cNvPr>
            <p:cNvSpPr txBox="1"/>
            <p:nvPr/>
          </p:nvSpPr>
          <p:spPr>
            <a:xfrm>
              <a:off x="6806170" y="2260029"/>
              <a:ext cx="794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Noto Sans JP Black" panose="020B0A00000000000000" pitchFamily="34" charset="-128"/>
                </a:rPr>
                <a:t>01.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D5B59B-6C74-4250-BD75-F62E8FC3AFA8}"/>
                </a:ext>
              </a:extLst>
            </p:cNvPr>
            <p:cNvSpPr txBox="1"/>
            <p:nvPr/>
          </p:nvSpPr>
          <p:spPr>
            <a:xfrm>
              <a:off x="7247760" y="2270970"/>
              <a:ext cx="2322088" cy="55239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</a:rPr>
                <a:t>amet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consectetur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3B427-EF64-4FA1-AB8B-84AE68576AAB}"/>
              </a:ext>
            </a:extLst>
          </p:cNvPr>
          <p:cNvGrpSpPr/>
          <p:nvPr/>
        </p:nvGrpSpPr>
        <p:grpSpPr>
          <a:xfrm>
            <a:off x="4764254" y="3470254"/>
            <a:ext cx="2763678" cy="563336"/>
            <a:chOff x="6806170" y="2260029"/>
            <a:chExt cx="2763678" cy="5633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523052-9CCE-4637-B214-CCB9FE71C1B9}"/>
                </a:ext>
              </a:extLst>
            </p:cNvPr>
            <p:cNvSpPr txBox="1"/>
            <p:nvPr/>
          </p:nvSpPr>
          <p:spPr>
            <a:xfrm>
              <a:off x="6806170" y="2260029"/>
              <a:ext cx="794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Noto Sans JP Black" panose="020B0A00000000000000" pitchFamily="34" charset="-128"/>
                </a:rPr>
                <a:t>01.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6D7B2E-F38E-4FF1-9FF7-4D766C9477E5}"/>
                </a:ext>
              </a:extLst>
            </p:cNvPr>
            <p:cNvSpPr txBox="1"/>
            <p:nvPr/>
          </p:nvSpPr>
          <p:spPr>
            <a:xfrm>
              <a:off x="7247760" y="2270970"/>
              <a:ext cx="2322088" cy="55239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</a:rPr>
                <a:t>amet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consectetur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7A76A6B-353A-4529-80AD-1ACD27D07628}"/>
              </a:ext>
            </a:extLst>
          </p:cNvPr>
          <p:cNvSpPr txBox="1">
            <a:spLocks/>
          </p:cNvSpPr>
          <p:nvPr/>
        </p:nvSpPr>
        <p:spPr>
          <a:xfrm>
            <a:off x="981445" y="4090235"/>
            <a:ext cx="2719697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</p:spTree>
    <p:extLst>
      <p:ext uri="{BB962C8B-B14F-4D97-AF65-F5344CB8AC3E}">
        <p14:creationId xmlns:p14="http://schemas.microsoft.com/office/powerpoint/2010/main" val="23830299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-12592"/>
            <a:ext cx="2914020" cy="4868235"/>
          </a:xfrm>
          <a:custGeom>
            <a:avLst/>
            <a:gdLst>
              <a:gd name="connsiteX0" fmla="*/ 0 w 2914020"/>
              <a:gd name="connsiteY0" fmla="*/ 0 h 4868235"/>
              <a:gd name="connsiteX1" fmla="*/ 2887624 w 2914020"/>
              <a:gd name="connsiteY1" fmla="*/ 0 h 4868235"/>
              <a:gd name="connsiteX2" fmla="*/ 2887567 w 2914020"/>
              <a:gd name="connsiteY2" fmla="*/ 12592 h 4868235"/>
              <a:gd name="connsiteX3" fmla="*/ 2889081 w 2914020"/>
              <a:gd name="connsiteY3" fmla="*/ 350009 h 4868235"/>
              <a:gd name="connsiteX4" fmla="*/ 2892860 w 2914020"/>
              <a:gd name="connsiteY4" fmla="*/ 662829 h 4868235"/>
              <a:gd name="connsiteX5" fmla="*/ 2897393 w 2914020"/>
              <a:gd name="connsiteY5" fmla="*/ 950288 h 4868235"/>
              <a:gd name="connsiteX6" fmla="*/ 2902685 w 2914020"/>
              <a:gd name="connsiteY6" fmla="*/ 1215455 h 4868235"/>
              <a:gd name="connsiteX7" fmla="*/ 2907218 w 2914020"/>
              <a:gd name="connsiteY7" fmla="*/ 1459100 h 4868235"/>
              <a:gd name="connsiteX8" fmla="*/ 2911754 w 2914020"/>
              <a:gd name="connsiteY8" fmla="*/ 1681227 h 4868235"/>
              <a:gd name="connsiteX9" fmla="*/ 2914020 w 2914020"/>
              <a:gd name="connsiteY9" fmla="*/ 1885677 h 4868235"/>
              <a:gd name="connsiteX10" fmla="*/ 2913263 w 2914020"/>
              <a:gd name="connsiteY10" fmla="*/ 2073213 h 4868235"/>
              <a:gd name="connsiteX11" fmla="*/ 2910241 w 2914020"/>
              <a:gd name="connsiteY11" fmla="*/ 2243843 h 4868235"/>
              <a:gd name="connsiteX12" fmla="*/ 2902685 w 2914020"/>
              <a:gd name="connsiteY12" fmla="*/ 2399100 h 4868235"/>
              <a:gd name="connsiteX13" fmla="*/ 2890590 w 2914020"/>
              <a:gd name="connsiteY13" fmla="*/ 2541293 h 4868235"/>
              <a:gd name="connsiteX14" fmla="*/ 2872453 w 2914020"/>
              <a:gd name="connsiteY14" fmla="*/ 2671185 h 4868235"/>
              <a:gd name="connsiteX15" fmla="*/ 2848267 w 2914020"/>
              <a:gd name="connsiteY15" fmla="*/ 2790318 h 4868235"/>
              <a:gd name="connsiteX16" fmla="*/ 2816521 w 2914020"/>
              <a:gd name="connsiteY16" fmla="*/ 2900231 h 4868235"/>
              <a:gd name="connsiteX17" fmla="*/ 2777221 w 2914020"/>
              <a:gd name="connsiteY17" fmla="*/ 3001686 h 4868235"/>
              <a:gd name="connsiteX18" fmla="*/ 2729608 w 2914020"/>
              <a:gd name="connsiteY18" fmla="*/ 3096223 h 4868235"/>
              <a:gd name="connsiteX19" fmla="*/ 2672167 w 2914020"/>
              <a:gd name="connsiteY19" fmla="*/ 3185379 h 4868235"/>
              <a:gd name="connsiteX20" fmla="*/ 2604144 w 2914020"/>
              <a:gd name="connsiteY20" fmla="*/ 3270696 h 4868235"/>
              <a:gd name="connsiteX21" fmla="*/ 2526299 w 2914020"/>
              <a:gd name="connsiteY21" fmla="*/ 3352938 h 4868235"/>
              <a:gd name="connsiteX22" fmla="*/ 2435603 w 2914020"/>
              <a:gd name="connsiteY22" fmla="*/ 3432871 h 4868235"/>
              <a:gd name="connsiteX23" fmla="*/ 2332815 w 2914020"/>
              <a:gd name="connsiteY23" fmla="*/ 3514341 h 4868235"/>
              <a:gd name="connsiteX24" fmla="*/ 2217179 w 2914020"/>
              <a:gd name="connsiteY24" fmla="*/ 3595815 h 4868235"/>
              <a:gd name="connsiteX25" fmla="*/ 2086426 w 2914020"/>
              <a:gd name="connsiteY25" fmla="*/ 3680360 h 4868235"/>
              <a:gd name="connsiteX26" fmla="*/ 1942071 w 2914020"/>
              <a:gd name="connsiteY26" fmla="*/ 3768749 h 4868235"/>
              <a:gd name="connsiteX27" fmla="*/ 1781086 w 2914020"/>
              <a:gd name="connsiteY27" fmla="*/ 3861749 h 4868235"/>
              <a:gd name="connsiteX28" fmla="*/ 1604233 w 2914020"/>
              <a:gd name="connsiteY28" fmla="*/ 3961668 h 4868235"/>
              <a:gd name="connsiteX29" fmla="*/ 1409992 w 2914020"/>
              <a:gd name="connsiteY29" fmla="*/ 4070042 h 4868235"/>
              <a:gd name="connsiteX30" fmla="*/ 1199128 w 2914020"/>
              <a:gd name="connsiteY30" fmla="*/ 4187639 h 4868235"/>
              <a:gd name="connsiteX31" fmla="*/ 967853 w 2914020"/>
              <a:gd name="connsiteY31" fmla="*/ 4315995 h 4868235"/>
              <a:gd name="connsiteX32" fmla="*/ 718444 w 2914020"/>
              <a:gd name="connsiteY32" fmla="*/ 4455109 h 4868235"/>
              <a:gd name="connsiteX33" fmla="*/ 447869 w 2914020"/>
              <a:gd name="connsiteY33" fmla="*/ 4608062 h 4868235"/>
              <a:gd name="connsiteX34" fmla="*/ 157643 w 2914020"/>
              <a:gd name="connsiteY34" fmla="*/ 4776388 h 4868235"/>
              <a:gd name="connsiteX35" fmla="*/ 1 w 2914020"/>
              <a:gd name="connsiteY35" fmla="*/ 4868235 h 4868235"/>
              <a:gd name="connsiteX36" fmla="*/ 1 w 2914020"/>
              <a:gd name="connsiteY36" fmla="*/ 12592 h 4868235"/>
              <a:gd name="connsiteX37" fmla="*/ 0 w 2914020"/>
              <a:gd name="connsiteY37" fmla="*/ 12592 h 4868235"/>
              <a:gd name="connsiteX38" fmla="*/ 0 w 2914020"/>
              <a:gd name="connsiteY38" fmla="*/ 0 h 48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14020" h="4868235">
                <a:moveTo>
                  <a:pt x="0" y="0"/>
                </a:moveTo>
                <a:lnTo>
                  <a:pt x="2887624" y="0"/>
                </a:lnTo>
                <a:lnTo>
                  <a:pt x="2887567" y="12592"/>
                </a:lnTo>
                <a:lnTo>
                  <a:pt x="2889081" y="350009"/>
                </a:lnTo>
                <a:lnTo>
                  <a:pt x="2892860" y="662829"/>
                </a:lnTo>
                <a:lnTo>
                  <a:pt x="2897393" y="950288"/>
                </a:lnTo>
                <a:lnTo>
                  <a:pt x="2902685" y="1215455"/>
                </a:lnTo>
                <a:lnTo>
                  <a:pt x="2907218" y="1459100"/>
                </a:lnTo>
                <a:lnTo>
                  <a:pt x="2911754" y="1681227"/>
                </a:lnTo>
                <a:lnTo>
                  <a:pt x="2914020" y="1885677"/>
                </a:lnTo>
                <a:lnTo>
                  <a:pt x="2913263" y="2073213"/>
                </a:lnTo>
                <a:lnTo>
                  <a:pt x="2910241" y="2243843"/>
                </a:lnTo>
                <a:lnTo>
                  <a:pt x="2902685" y="2399100"/>
                </a:lnTo>
                <a:lnTo>
                  <a:pt x="2890590" y="2541293"/>
                </a:lnTo>
                <a:lnTo>
                  <a:pt x="2872453" y="2671185"/>
                </a:lnTo>
                <a:lnTo>
                  <a:pt x="2848267" y="2790318"/>
                </a:lnTo>
                <a:lnTo>
                  <a:pt x="2816521" y="2900231"/>
                </a:lnTo>
                <a:lnTo>
                  <a:pt x="2777221" y="3001686"/>
                </a:lnTo>
                <a:lnTo>
                  <a:pt x="2729608" y="3096223"/>
                </a:lnTo>
                <a:lnTo>
                  <a:pt x="2672167" y="3185379"/>
                </a:lnTo>
                <a:lnTo>
                  <a:pt x="2604144" y="3270696"/>
                </a:lnTo>
                <a:lnTo>
                  <a:pt x="2526299" y="3352938"/>
                </a:lnTo>
                <a:lnTo>
                  <a:pt x="2435603" y="3432871"/>
                </a:lnTo>
                <a:lnTo>
                  <a:pt x="2332815" y="3514341"/>
                </a:lnTo>
                <a:lnTo>
                  <a:pt x="2217179" y="3595815"/>
                </a:lnTo>
                <a:lnTo>
                  <a:pt x="2086426" y="3680360"/>
                </a:lnTo>
                <a:lnTo>
                  <a:pt x="1942071" y="3768749"/>
                </a:lnTo>
                <a:lnTo>
                  <a:pt x="1781086" y="3861749"/>
                </a:lnTo>
                <a:lnTo>
                  <a:pt x="1604233" y="3961668"/>
                </a:lnTo>
                <a:lnTo>
                  <a:pt x="1409992" y="4070042"/>
                </a:lnTo>
                <a:lnTo>
                  <a:pt x="1199128" y="4187639"/>
                </a:lnTo>
                <a:lnTo>
                  <a:pt x="967853" y="4315995"/>
                </a:lnTo>
                <a:lnTo>
                  <a:pt x="718444" y="4455109"/>
                </a:lnTo>
                <a:lnTo>
                  <a:pt x="447869" y="4608062"/>
                </a:lnTo>
                <a:lnTo>
                  <a:pt x="157643" y="4776388"/>
                </a:lnTo>
                <a:lnTo>
                  <a:pt x="1" y="4868235"/>
                </a:lnTo>
                <a:lnTo>
                  <a:pt x="1" y="12592"/>
                </a:lnTo>
                <a:lnTo>
                  <a:pt x="0" y="125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7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734" y="1957811"/>
            <a:ext cx="311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740734" y="4048253"/>
            <a:ext cx="2500409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6DF43F-328D-4E89-BD44-E1E6A1778C6D}"/>
              </a:ext>
            </a:extLst>
          </p:cNvPr>
          <p:cNvGrpSpPr/>
          <p:nvPr/>
        </p:nvGrpSpPr>
        <p:grpSpPr>
          <a:xfrm>
            <a:off x="6856021" y="3561641"/>
            <a:ext cx="4280292" cy="1259740"/>
            <a:chOff x="6730609" y="4222510"/>
            <a:chExt cx="4280292" cy="1259740"/>
          </a:xfrm>
        </p:grpSpPr>
        <p:sp>
          <p:nvSpPr>
            <p:cNvPr id="38" name="Rounded Rectangle 12">
              <a:extLst>
                <a:ext uri="{FF2B5EF4-FFF2-40B4-BE49-F238E27FC236}">
                  <a16:creationId xmlns:a16="http://schemas.microsoft.com/office/drawing/2014/main" id="{64FDA9A4-788E-42BF-97E1-97BCF14EA324}"/>
                </a:ext>
              </a:extLst>
            </p:cNvPr>
            <p:cNvSpPr/>
            <p:nvPr/>
          </p:nvSpPr>
          <p:spPr>
            <a:xfrm>
              <a:off x="6730609" y="4222510"/>
              <a:ext cx="4280292" cy="1259740"/>
            </a:xfrm>
            <a:prstGeom prst="roundRect">
              <a:avLst>
                <a:gd name="adj" fmla="val 9393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A23241-5F35-422B-B381-D59AFF9C4B63}"/>
                </a:ext>
              </a:extLst>
            </p:cNvPr>
            <p:cNvGrpSpPr/>
            <p:nvPr/>
          </p:nvGrpSpPr>
          <p:grpSpPr>
            <a:xfrm>
              <a:off x="7713942" y="4437553"/>
              <a:ext cx="3168554" cy="867754"/>
              <a:chOff x="7568026" y="1922396"/>
              <a:chExt cx="3168554" cy="867754"/>
            </a:xfrm>
          </p:grpSpPr>
          <p:sp>
            <p:nvSpPr>
              <p:cNvPr id="40" name="Title 3">
                <a:extLst>
                  <a:ext uri="{FF2B5EF4-FFF2-40B4-BE49-F238E27FC236}">
                    <a16:creationId xmlns:a16="http://schemas.microsoft.com/office/drawing/2014/main" id="{6076C591-2B19-4FEC-802C-FC654AAEE3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026" y="1922396"/>
                <a:ext cx="3168554" cy="2237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600" b="0" dirty="0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Best Sample 01 </a:t>
                </a:r>
                <a:r>
                  <a:rPr lang="en-US" sz="1600" b="0" dirty="0" err="1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Benefets</a:t>
                </a:r>
                <a:r>
                  <a:rPr lang="en-US" sz="1600" b="0" dirty="0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 </a:t>
                </a:r>
                <a:endParaRPr lang="en-US" sz="800" b="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41" name="Text Placeholder 4">
                <a:extLst>
                  <a:ext uri="{FF2B5EF4-FFF2-40B4-BE49-F238E27FC236}">
                    <a16:creationId xmlns:a16="http://schemas.microsoft.com/office/drawing/2014/main" id="{F66F2A42-135E-41C1-9447-BA37CFBC15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026" y="2189882"/>
                <a:ext cx="3110411" cy="60026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dirty="0"/>
                  <a:t>Ut wisi enim ad minim veniam, quis nostrud exerci ullamcorper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994538" y="4568049"/>
              <a:ext cx="567692" cy="568662"/>
              <a:chOff x="7275629" y="3973834"/>
              <a:chExt cx="464344" cy="465138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</p:grpSpPr>
          <p:sp>
            <p:nvSpPr>
              <p:cNvPr id="23" name="AutoShape 37"/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4" name="AutoShape 38"/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5" name="AutoShape 39"/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6" name="AutoShape 40"/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7" name="AutoShape 41"/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8" name="AutoShape 42"/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A4AAAB-6F5B-4F6C-97E6-4E9DDB83000D}"/>
              </a:ext>
            </a:extLst>
          </p:cNvPr>
          <p:cNvGrpSpPr/>
          <p:nvPr/>
        </p:nvGrpSpPr>
        <p:grpSpPr>
          <a:xfrm>
            <a:off x="6856021" y="2049141"/>
            <a:ext cx="4280292" cy="1259740"/>
            <a:chOff x="6730609" y="1816299"/>
            <a:chExt cx="4280292" cy="1259740"/>
          </a:xfrm>
        </p:grpSpPr>
        <p:sp>
          <p:nvSpPr>
            <p:cNvPr id="13" name="Rounded Rectangle 12"/>
            <p:cNvSpPr/>
            <p:nvPr/>
          </p:nvSpPr>
          <p:spPr>
            <a:xfrm>
              <a:off x="6730609" y="1816299"/>
              <a:ext cx="4280292" cy="1259740"/>
            </a:xfrm>
            <a:prstGeom prst="roundRect">
              <a:avLst>
                <a:gd name="adj" fmla="val 9393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112302" y="2161838"/>
              <a:ext cx="390106" cy="568662"/>
              <a:chOff x="3582988" y="3510757"/>
              <a:chExt cx="319088" cy="465138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</p:grpSpPr>
          <p:sp>
            <p:nvSpPr>
              <p:cNvPr id="30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1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A7E3BA-8BBC-498C-8209-8384DFD90EAF}"/>
                </a:ext>
              </a:extLst>
            </p:cNvPr>
            <p:cNvGrpSpPr/>
            <p:nvPr/>
          </p:nvGrpSpPr>
          <p:grpSpPr>
            <a:xfrm>
              <a:off x="7713942" y="2031342"/>
              <a:ext cx="3168554" cy="867754"/>
              <a:chOff x="7568026" y="1922396"/>
              <a:chExt cx="3168554" cy="867754"/>
            </a:xfrm>
          </p:grpSpPr>
          <p:sp>
            <p:nvSpPr>
              <p:cNvPr id="14" name="Title 3"/>
              <p:cNvSpPr txBox="1">
                <a:spLocks/>
              </p:cNvSpPr>
              <p:nvPr/>
            </p:nvSpPr>
            <p:spPr>
              <a:xfrm>
                <a:off x="7568026" y="1922396"/>
                <a:ext cx="3168554" cy="2237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600" b="0" dirty="0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Best Sample 01 </a:t>
                </a:r>
                <a:r>
                  <a:rPr lang="en-US" sz="1600" b="0" dirty="0" err="1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Benefets</a:t>
                </a:r>
                <a:r>
                  <a:rPr lang="en-US" sz="1600" b="0" dirty="0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 </a:t>
                </a:r>
                <a:endParaRPr lang="en-US" sz="800" b="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37" name="Text Placeholder 4">
                <a:extLst>
                  <a:ext uri="{FF2B5EF4-FFF2-40B4-BE49-F238E27FC236}">
                    <a16:creationId xmlns:a16="http://schemas.microsoft.com/office/drawing/2014/main" id="{55530641-4932-4C58-9153-880063839A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026" y="2189882"/>
                <a:ext cx="3110411" cy="60026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dirty="0"/>
                  <a:t>Ut wisi enim ad minim veniam, quis nostrud exerci ullamcorper</a:t>
                </a:r>
              </a:p>
            </p:txBody>
          </p:sp>
        </p:grp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1237A4-BB66-4E56-90F3-A7EACFE99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3A6906-6B81-435F-83F6-2EB278756C54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8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0" y="2014951"/>
            <a:ext cx="2914020" cy="4843049"/>
          </a:xfrm>
          <a:custGeom>
            <a:avLst/>
            <a:gdLst>
              <a:gd name="connsiteX0" fmla="*/ 0 w 2914020"/>
              <a:gd name="connsiteY0" fmla="*/ 0 h 4843049"/>
              <a:gd name="connsiteX1" fmla="*/ 157643 w 2914020"/>
              <a:gd name="connsiteY1" fmla="*/ 91849 h 4843049"/>
              <a:gd name="connsiteX2" fmla="*/ 447869 w 2914020"/>
              <a:gd name="connsiteY2" fmla="*/ 260171 h 4843049"/>
              <a:gd name="connsiteX3" fmla="*/ 718444 w 2914020"/>
              <a:gd name="connsiteY3" fmla="*/ 413124 h 4843049"/>
              <a:gd name="connsiteX4" fmla="*/ 967853 w 2914020"/>
              <a:gd name="connsiteY4" fmla="*/ 553010 h 4843049"/>
              <a:gd name="connsiteX5" fmla="*/ 1199128 w 2914020"/>
              <a:gd name="connsiteY5" fmla="*/ 681365 h 4843049"/>
              <a:gd name="connsiteX6" fmla="*/ 1409992 w 2914020"/>
              <a:gd name="connsiteY6" fmla="*/ 798191 h 4843049"/>
              <a:gd name="connsiteX7" fmla="*/ 1604233 w 2914020"/>
              <a:gd name="connsiteY7" fmla="*/ 906565 h 4843049"/>
              <a:gd name="connsiteX8" fmla="*/ 1781086 w 2914020"/>
              <a:gd name="connsiteY8" fmla="*/ 1006484 h 4843049"/>
              <a:gd name="connsiteX9" fmla="*/ 1941315 w 2914020"/>
              <a:gd name="connsiteY9" fmla="*/ 1099484 h 4843049"/>
              <a:gd name="connsiteX10" fmla="*/ 2086426 w 2914020"/>
              <a:gd name="connsiteY10" fmla="*/ 1188641 h 4843049"/>
              <a:gd name="connsiteX11" fmla="*/ 2217179 w 2914020"/>
              <a:gd name="connsiteY11" fmla="*/ 1272418 h 4843049"/>
              <a:gd name="connsiteX12" fmla="*/ 2332058 w 2914020"/>
              <a:gd name="connsiteY12" fmla="*/ 1353892 h 4843049"/>
              <a:gd name="connsiteX13" fmla="*/ 2435603 w 2914020"/>
              <a:gd name="connsiteY13" fmla="*/ 1435365 h 4843049"/>
              <a:gd name="connsiteX14" fmla="*/ 2526299 w 2914020"/>
              <a:gd name="connsiteY14" fmla="*/ 1515299 h 4843049"/>
              <a:gd name="connsiteX15" fmla="*/ 2604144 w 2914020"/>
              <a:gd name="connsiteY15" fmla="*/ 1597537 h 4843049"/>
              <a:gd name="connsiteX16" fmla="*/ 2672167 w 2914020"/>
              <a:gd name="connsiteY16" fmla="*/ 1682854 h 4843049"/>
              <a:gd name="connsiteX17" fmla="*/ 2729608 w 2914020"/>
              <a:gd name="connsiteY17" fmla="*/ 1772010 h 4843049"/>
              <a:gd name="connsiteX18" fmla="*/ 2777221 w 2914020"/>
              <a:gd name="connsiteY18" fmla="*/ 1866550 h 4843049"/>
              <a:gd name="connsiteX19" fmla="*/ 2816521 w 2914020"/>
              <a:gd name="connsiteY19" fmla="*/ 1968005 h 4843049"/>
              <a:gd name="connsiteX20" fmla="*/ 2848267 w 2914020"/>
              <a:gd name="connsiteY20" fmla="*/ 2077915 h 4843049"/>
              <a:gd name="connsiteX21" fmla="*/ 2871697 w 2914020"/>
              <a:gd name="connsiteY21" fmla="*/ 2197048 h 4843049"/>
              <a:gd name="connsiteX22" fmla="*/ 2890590 w 2914020"/>
              <a:gd name="connsiteY22" fmla="*/ 2326940 h 4843049"/>
              <a:gd name="connsiteX23" fmla="*/ 2902685 w 2914020"/>
              <a:gd name="connsiteY23" fmla="*/ 2469133 h 4843049"/>
              <a:gd name="connsiteX24" fmla="*/ 2910241 w 2914020"/>
              <a:gd name="connsiteY24" fmla="*/ 2624390 h 4843049"/>
              <a:gd name="connsiteX25" fmla="*/ 2913263 w 2914020"/>
              <a:gd name="connsiteY25" fmla="*/ 2795020 h 4843049"/>
              <a:gd name="connsiteX26" fmla="*/ 2914020 w 2914020"/>
              <a:gd name="connsiteY26" fmla="*/ 2982560 h 4843049"/>
              <a:gd name="connsiteX27" fmla="*/ 2911754 w 2914020"/>
              <a:gd name="connsiteY27" fmla="*/ 3187006 h 4843049"/>
              <a:gd name="connsiteX28" fmla="*/ 2907218 w 2914020"/>
              <a:gd name="connsiteY28" fmla="*/ 3409133 h 4843049"/>
              <a:gd name="connsiteX29" fmla="*/ 2902685 w 2914020"/>
              <a:gd name="connsiteY29" fmla="*/ 3652778 h 4843049"/>
              <a:gd name="connsiteX30" fmla="*/ 2897393 w 2914020"/>
              <a:gd name="connsiteY30" fmla="*/ 3917948 h 4843049"/>
              <a:gd name="connsiteX31" fmla="*/ 2892860 w 2914020"/>
              <a:gd name="connsiteY31" fmla="*/ 4205404 h 4843049"/>
              <a:gd name="connsiteX32" fmla="*/ 2889081 w 2914020"/>
              <a:gd name="connsiteY32" fmla="*/ 4518224 h 4843049"/>
              <a:gd name="connsiteX33" fmla="*/ 2887624 w 2914020"/>
              <a:gd name="connsiteY33" fmla="*/ 4843049 h 4843049"/>
              <a:gd name="connsiteX34" fmla="*/ 0 w 2914020"/>
              <a:gd name="connsiteY34" fmla="*/ 4843049 h 4843049"/>
              <a:gd name="connsiteX35" fmla="*/ 0 w 2914020"/>
              <a:gd name="connsiteY35" fmla="*/ 0 h 48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14020" h="4843049">
                <a:moveTo>
                  <a:pt x="0" y="0"/>
                </a:moveTo>
                <a:lnTo>
                  <a:pt x="157643" y="91849"/>
                </a:lnTo>
                <a:lnTo>
                  <a:pt x="447869" y="260171"/>
                </a:lnTo>
                <a:lnTo>
                  <a:pt x="718444" y="413124"/>
                </a:lnTo>
                <a:lnTo>
                  <a:pt x="967853" y="553010"/>
                </a:lnTo>
                <a:lnTo>
                  <a:pt x="1199128" y="681365"/>
                </a:lnTo>
                <a:lnTo>
                  <a:pt x="1409992" y="798191"/>
                </a:lnTo>
                <a:lnTo>
                  <a:pt x="1604233" y="906565"/>
                </a:lnTo>
                <a:lnTo>
                  <a:pt x="1781086" y="1006484"/>
                </a:lnTo>
                <a:lnTo>
                  <a:pt x="1941315" y="1099484"/>
                </a:lnTo>
                <a:lnTo>
                  <a:pt x="2086426" y="1188641"/>
                </a:lnTo>
                <a:lnTo>
                  <a:pt x="2217179" y="1272418"/>
                </a:lnTo>
                <a:lnTo>
                  <a:pt x="2332058" y="1353892"/>
                </a:lnTo>
                <a:lnTo>
                  <a:pt x="2435603" y="1435365"/>
                </a:lnTo>
                <a:lnTo>
                  <a:pt x="2526299" y="1515299"/>
                </a:lnTo>
                <a:lnTo>
                  <a:pt x="2604144" y="1597537"/>
                </a:lnTo>
                <a:lnTo>
                  <a:pt x="2672167" y="1682854"/>
                </a:lnTo>
                <a:lnTo>
                  <a:pt x="2729608" y="1772010"/>
                </a:lnTo>
                <a:lnTo>
                  <a:pt x="2777221" y="1866550"/>
                </a:lnTo>
                <a:lnTo>
                  <a:pt x="2816521" y="1968005"/>
                </a:lnTo>
                <a:lnTo>
                  <a:pt x="2848267" y="2077915"/>
                </a:lnTo>
                <a:lnTo>
                  <a:pt x="2871697" y="2197048"/>
                </a:lnTo>
                <a:lnTo>
                  <a:pt x="2890590" y="2326940"/>
                </a:lnTo>
                <a:lnTo>
                  <a:pt x="2902685" y="2469133"/>
                </a:lnTo>
                <a:lnTo>
                  <a:pt x="2910241" y="2624390"/>
                </a:lnTo>
                <a:lnTo>
                  <a:pt x="2913263" y="2795020"/>
                </a:lnTo>
                <a:lnTo>
                  <a:pt x="2914020" y="2982560"/>
                </a:lnTo>
                <a:lnTo>
                  <a:pt x="2911754" y="3187006"/>
                </a:lnTo>
                <a:lnTo>
                  <a:pt x="2907218" y="3409133"/>
                </a:lnTo>
                <a:lnTo>
                  <a:pt x="2902685" y="3652778"/>
                </a:lnTo>
                <a:lnTo>
                  <a:pt x="2897393" y="3917948"/>
                </a:lnTo>
                <a:lnTo>
                  <a:pt x="2892860" y="4205404"/>
                </a:lnTo>
                <a:lnTo>
                  <a:pt x="2889081" y="4518224"/>
                </a:lnTo>
                <a:lnTo>
                  <a:pt x="2887624" y="4843049"/>
                </a:lnTo>
                <a:lnTo>
                  <a:pt x="0" y="4843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7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8019" y="2076904"/>
            <a:ext cx="3240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748019" y="4095853"/>
            <a:ext cx="2531178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B46EBE-23A1-4BB0-AFB6-9EEEB1E2DD6A}"/>
              </a:ext>
            </a:extLst>
          </p:cNvPr>
          <p:cNvGrpSpPr/>
          <p:nvPr/>
        </p:nvGrpSpPr>
        <p:grpSpPr>
          <a:xfrm>
            <a:off x="6988244" y="1796586"/>
            <a:ext cx="4148069" cy="877417"/>
            <a:chOff x="6988244" y="1796586"/>
            <a:chExt cx="4148069" cy="877417"/>
          </a:xfrm>
        </p:grpSpPr>
        <p:sp>
          <p:nvSpPr>
            <p:cNvPr id="32" name="Oval 31"/>
            <p:cNvSpPr/>
            <p:nvPr/>
          </p:nvSpPr>
          <p:spPr>
            <a:xfrm>
              <a:off x="6988244" y="1895796"/>
              <a:ext cx="419710" cy="4197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1016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ontserrat ExtraBold" panose="00000900000000000000" pitchFamily="2" charset="0"/>
                  <a:ea typeface="Roboto Medium" charset="0"/>
                  <a:cs typeface="Segoe UI" panose="020B0502040204020203" pitchFamily="34" charset="0"/>
                </a:rPr>
                <a:t>1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534954" y="1796586"/>
              <a:ext cx="3601359" cy="877417"/>
              <a:chOff x="7434942" y="2068983"/>
              <a:chExt cx="3601359" cy="877417"/>
            </a:xfrm>
          </p:grpSpPr>
          <p:sp>
            <p:nvSpPr>
              <p:cNvPr id="41" name="Text Placeholder 4"/>
              <p:cNvSpPr txBox="1">
                <a:spLocks/>
              </p:cNvSpPr>
              <p:nvPr/>
            </p:nvSpPr>
            <p:spPr>
              <a:xfrm>
                <a:off x="7434943" y="2349301"/>
                <a:ext cx="3601358" cy="5970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tation ullamcorper nibh euismod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34942" y="2068983"/>
                <a:ext cx="8258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600" dirty="0">
                    <a:solidFill>
                      <a:schemeClr val="accent1"/>
                    </a:solidFill>
                    <a:latin typeface="Montserrat ExtraBold" panose="00000900000000000000" pitchFamily="2" charset="0"/>
                    <a:cs typeface="Segoe UI Light" panose="020B0502040204020203" pitchFamily="34" charset="0"/>
                  </a:rPr>
                  <a:t>Step 1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294B74-67AB-43B3-8637-CA657AE179BA}"/>
              </a:ext>
            </a:extLst>
          </p:cNvPr>
          <p:cNvGrpSpPr/>
          <p:nvPr/>
        </p:nvGrpSpPr>
        <p:grpSpPr>
          <a:xfrm>
            <a:off x="6988244" y="3083146"/>
            <a:ext cx="4148069" cy="877417"/>
            <a:chOff x="6988244" y="3083146"/>
            <a:chExt cx="4148069" cy="877417"/>
          </a:xfrm>
        </p:grpSpPr>
        <p:sp>
          <p:nvSpPr>
            <p:cNvPr id="36" name="Oval 35"/>
            <p:cNvSpPr/>
            <p:nvPr/>
          </p:nvSpPr>
          <p:spPr>
            <a:xfrm>
              <a:off x="6988244" y="3180490"/>
              <a:ext cx="419710" cy="4197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1016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ontserrat ExtraBold" panose="00000900000000000000" pitchFamily="2" charset="0"/>
                  <a:ea typeface="Roboto Medium" charset="0"/>
                  <a:cs typeface="Segoe UI" panose="020B0502040204020203" pitchFamily="34" charset="0"/>
                </a:rPr>
                <a:t>2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38E7AA-922A-451D-B83F-89F65B1AAE57}"/>
                </a:ext>
              </a:extLst>
            </p:cNvPr>
            <p:cNvGrpSpPr/>
            <p:nvPr/>
          </p:nvGrpSpPr>
          <p:grpSpPr>
            <a:xfrm>
              <a:off x="7534954" y="3083146"/>
              <a:ext cx="3601359" cy="877417"/>
              <a:chOff x="7434942" y="2068983"/>
              <a:chExt cx="3601359" cy="877417"/>
            </a:xfrm>
          </p:grpSpPr>
          <p:sp>
            <p:nvSpPr>
              <p:cNvPr id="23" name="Text Placeholder 4">
                <a:extLst>
                  <a:ext uri="{FF2B5EF4-FFF2-40B4-BE49-F238E27FC236}">
                    <a16:creationId xmlns:a16="http://schemas.microsoft.com/office/drawing/2014/main" id="{87802ADC-8ABC-408D-A6C1-5892292D4E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4943" y="2349301"/>
                <a:ext cx="3601358" cy="5970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tation ullamcorper nibh euismod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E1F5B6C-224B-48F0-97B3-B2315268E524}"/>
                  </a:ext>
                </a:extLst>
              </p:cNvPr>
              <p:cNvSpPr/>
              <p:nvPr/>
            </p:nvSpPr>
            <p:spPr>
              <a:xfrm>
                <a:off x="7434942" y="2068983"/>
                <a:ext cx="8258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600" dirty="0">
                    <a:solidFill>
                      <a:schemeClr val="accent2"/>
                    </a:solidFill>
                    <a:latin typeface="Montserrat ExtraBold" panose="00000900000000000000" pitchFamily="2" charset="0"/>
                    <a:cs typeface="Segoe UI Light" panose="020B0502040204020203" pitchFamily="34" charset="0"/>
                  </a:rPr>
                  <a:t>Step 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EF5775-79CF-48AE-BE23-BEE6E2FBF259}"/>
              </a:ext>
            </a:extLst>
          </p:cNvPr>
          <p:cNvGrpSpPr/>
          <p:nvPr/>
        </p:nvGrpSpPr>
        <p:grpSpPr>
          <a:xfrm>
            <a:off x="6988244" y="4369707"/>
            <a:ext cx="4148069" cy="877417"/>
            <a:chOff x="6988244" y="4369707"/>
            <a:chExt cx="4148069" cy="877417"/>
          </a:xfrm>
        </p:grpSpPr>
        <p:sp>
          <p:nvSpPr>
            <p:cNvPr id="40" name="Oval 39"/>
            <p:cNvSpPr/>
            <p:nvPr/>
          </p:nvSpPr>
          <p:spPr>
            <a:xfrm>
              <a:off x="6988244" y="4465184"/>
              <a:ext cx="419710" cy="4197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27000" dist="1016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ontserrat ExtraBold" panose="00000900000000000000" pitchFamily="2" charset="0"/>
                  <a:ea typeface="Roboto Medium" charset="0"/>
                  <a:cs typeface="Segoe UI" panose="020B0502040204020203" pitchFamily="34" charset="0"/>
                </a:rPr>
                <a:t>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FD7DD6-E6FA-4E1C-B0F2-BF2E3E16B9A0}"/>
                </a:ext>
              </a:extLst>
            </p:cNvPr>
            <p:cNvGrpSpPr/>
            <p:nvPr/>
          </p:nvGrpSpPr>
          <p:grpSpPr>
            <a:xfrm>
              <a:off x="7534954" y="4369707"/>
              <a:ext cx="3601359" cy="877417"/>
              <a:chOff x="7434942" y="2068983"/>
              <a:chExt cx="3601359" cy="877417"/>
            </a:xfrm>
          </p:grpSpPr>
          <p:sp>
            <p:nvSpPr>
              <p:cNvPr id="26" name="Text Placeholder 4">
                <a:extLst>
                  <a:ext uri="{FF2B5EF4-FFF2-40B4-BE49-F238E27FC236}">
                    <a16:creationId xmlns:a16="http://schemas.microsoft.com/office/drawing/2014/main" id="{2DBACCB4-1EAF-423F-BDA3-17D779E43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4943" y="2349301"/>
                <a:ext cx="3601358" cy="5970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tation ullamcorper nibh euismod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A8B6947-1C4D-4AD0-9D5F-CC663FBF17EE}"/>
                  </a:ext>
                </a:extLst>
              </p:cNvPr>
              <p:cNvSpPr/>
              <p:nvPr/>
            </p:nvSpPr>
            <p:spPr>
              <a:xfrm>
                <a:off x="7434942" y="2068983"/>
                <a:ext cx="8258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600" dirty="0">
                    <a:solidFill>
                      <a:schemeClr val="accent3"/>
                    </a:solidFill>
                    <a:latin typeface="Montserrat ExtraBold" panose="00000900000000000000" pitchFamily="2" charset="0"/>
                    <a:cs typeface="Segoe UI Light" panose="020B0502040204020203" pitchFamily="34" charset="0"/>
                  </a:rPr>
                  <a:t>Step 1</a:t>
                </a:r>
              </a:p>
            </p:txBody>
          </p:sp>
        </p:grp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7F6A59-B7ED-44F2-93DF-45A7405B9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001794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rot="10800000">
            <a:off x="0" y="0"/>
            <a:ext cx="10656832" cy="4315837"/>
          </a:xfrm>
          <a:custGeom>
            <a:avLst/>
            <a:gdLst>
              <a:gd name="connsiteX0" fmla="*/ 10656832 w 10656832"/>
              <a:gd name="connsiteY0" fmla="*/ 4315837 h 4315837"/>
              <a:gd name="connsiteX1" fmla="*/ 0 w 10656832"/>
              <a:gd name="connsiteY1" fmla="*/ 4315837 h 4315837"/>
              <a:gd name="connsiteX2" fmla="*/ 38829 w 10656832"/>
              <a:gd name="connsiteY2" fmla="*/ 4184758 h 4315837"/>
              <a:gd name="connsiteX3" fmla="*/ 513299 w 10656832"/>
              <a:gd name="connsiteY3" fmla="*/ 3300753 h 4315837"/>
              <a:gd name="connsiteX4" fmla="*/ 1596870 w 10656832"/>
              <a:gd name="connsiteY4" fmla="*/ 2611848 h 4315837"/>
              <a:gd name="connsiteX5" fmla="*/ 3027929 w 10656832"/>
              <a:gd name="connsiteY5" fmla="*/ 2690473 h 4315837"/>
              <a:gd name="connsiteX6" fmla="*/ 4858789 w 10656832"/>
              <a:gd name="connsiteY6" fmla="*/ 2405926 h 4315837"/>
              <a:gd name="connsiteX7" fmla="*/ 6110500 w 10656832"/>
              <a:gd name="connsiteY7" fmla="*/ 1170390 h 4315837"/>
              <a:gd name="connsiteX8" fmla="*/ 8352369 w 10656832"/>
              <a:gd name="connsiteY8" fmla="*/ 5991 h 4315837"/>
              <a:gd name="connsiteX9" fmla="*/ 10130919 w 10656832"/>
              <a:gd name="connsiteY9" fmla="*/ 1091765 h 4315837"/>
              <a:gd name="connsiteX10" fmla="*/ 10619577 w 10656832"/>
              <a:gd name="connsiteY10" fmla="*/ 1991565 h 4315837"/>
              <a:gd name="connsiteX11" fmla="*/ 10656832 w 10656832"/>
              <a:gd name="connsiteY11" fmla="*/ 2094010 h 4315837"/>
              <a:gd name="connsiteX12" fmla="*/ 10656832 w 10656832"/>
              <a:gd name="connsiteY12" fmla="*/ 4315837 h 43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56832" h="4315837">
                <a:moveTo>
                  <a:pt x="10656832" y="4315837"/>
                </a:moveTo>
                <a:lnTo>
                  <a:pt x="0" y="4315837"/>
                </a:lnTo>
                <a:lnTo>
                  <a:pt x="38829" y="4184758"/>
                </a:lnTo>
                <a:cubicBezTo>
                  <a:pt x="143391" y="3863764"/>
                  <a:pt x="303124" y="3550669"/>
                  <a:pt x="513299" y="3300753"/>
                </a:cubicBezTo>
                <a:cubicBezTo>
                  <a:pt x="786060" y="2975021"/>
                  <a:pt x="1182124" y="2701706"/>
                  <a:pt x="1596870" y="2611848"/>
                </a:cubicBezTo>
                <a:cubicBezTo>
                  <a:pt x="2071398" y="2514503"/>
                  <a:pt x="2560873" y="2581896"/>
                  <a:pt x="3027929" y="2690473"/>
                </a:cubicBezTo>
                <a:cubicBezTo>
                  <a:pt x="3569715" y="2814027"/>
                  <a:pt x="4320741" y="2754122"/>
                  <a:pt x="4858789" y="2405926"/>
                </a:cubicBezTo>
                <a:cubicBezTo>
                  <a:pt x="5374419" y="2076450"/>
                  <a:pt x="5714436" y="1627164"/>
                  <a:pt x="6110500" y="1170390"/>
                </a:cubicBezTo>
                <a:cubicBezTo>
                  <a:pt x="6689649" y="507693"/>
                  <a:pt x="7425730" y="-65146"/>
                  <a:pt x="8352369" y="5991"/>
                </a:cubicBezTo>
                <a:cubicBezTo>
                  <a:pt x="9088450" y="58407"/>
                  <a:pt x="9708700" y="507693"/>
                  <a:pt x="10130919" y="1091765"/>
                </a:cubicBezTo>
                <a:cubicBezTo>
                  <a:pt x="10332688" y="1366952"/>
                  <a:pt x="10492421" y="1673730"/>
                  <a:pt x="10619577" y="1991565"/>
                </a:cubicBezTo>
                <a:lnTo>
                  <a:pt x="10656832" y="2094010"/>
                </a:lnTo>
                <a:lnTo>
                  <a:pt x="10656832" y="431583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41000"/>
                </a:schemeClr>
              </a:gs>
              <a:gs pos="100000">
                <a:schemeClr val="accent1">
                  <a:lumMod val="75000"/>
                  <a:alpha val="9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5722" y="2344425"/>
            <a:ext cx="4870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Danny</a:t>
            </a:r>
            <a:r>
              <a:rPr lang="id-ID" sz="4000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Schweinsteiger</a:t>
            </a: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6285722" y="3793019"/>
            <a:ext cx="4609713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 euismod tincidunt ut laoreet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A47AC3-1287-41E2-B40E-07C24D5344F2}"/>
              </a:ext>
            </a:extLst>
          </p:cNvPr>
          <p:cNvGrpSpPr/>
          <p:nvPr/>
        </p:nvGrpSpPr>
        <p:grpSpPr>
          <a:xfrm>
            <a:off x="6393396" y="4566147"/>
            <a:ext cx="4063793" cy="360562"/>
            <a:chOff x="6816318" y="3700387"/>
            <a:chExt cx="4063793" cy="3605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1FA862-AFCF-49EC-A129-30B195A7844D}"/>
                </a:ext>
              </a:extLst>
            </p:cNvPr>
            <p:cNvSpPr txBox="1"/>
            <p:nvPr/>
          </p:nvSpPr>
          <p:spPr>
            <a:xfrm>
              <a:off x="6816318" y="3700387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Web Interface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4FD136-66D2-40E2-AB47-5E7D30A73FD1}"/>
                </a:ext>
              </a:extLst>
            </p:cNvPr>
            <p:cNvSpPr txBox="1"/>
            <p:nvPr/>
          </p:nvSpPr>
          <p:spPr>
            <a:xfrm>
              <a:off x="10305915" y="37003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85%</a:t>
              </a:r>
            </a:p>
          </p:txBody>
        </p:sp>
        <p:sp>
          <p:nvSpPr>
            <p:cNvPr id="40" name="Rounded Rectangle 30">
              <a:extLst>
                <a:ext uri="{FF2B5EF4-FFF2-40B4-BE49-F238E27FC236}">
                  <a16:creationId xmlns:a16="http://schemas.microsoft.com/office/drawing/2014/main" id="{D720B495-1480-461A-9CB9-DE0F4E64B7D8}"/>
                </a:ext>
              </a:extLst>
            </p:cNvPr>
            <p:cNvSpPr/>
            <p:nvPr/>
          </p:nvSpPr>
          <p:spPr>
            <a:xfrm>
              <a:off x="6816318" y="3997441"/>
              <a:ext cx="3954605" cy="6350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1" name="Rounded Rectangle 31">
              <a:extLst>
                <a:ext uri="{FF2B5EF4-FFF2-40B4-BE49-F238E27FC236}">
                  <a16:creationId xmlns:a16="http://schemas.microsoft.com/office/drawing/2014/main" id="{FCDF5E45-CD28-4E0D-84B4-205F26B1DB56}"/>
                </a:ext>
              </a:extLst>
            </p:cNvPr>
            <p:cNvSpPr/>
            <p:nvPr/>
          </p:nvSpPr>
          <p:spPr>
            <a:xfrm>
              <a:off x="6816318" y="3997441"/>
              <a:ext cx="3185907" cy="635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D93730-5B0E-4314-BF61-CCA1B7A3C054}"/>
              </a:ext>
            </a:extLst>
          </p:cNvPr>
          <p:cNvGrpSpPr/>
          <p:nvPr/>
        </p:nvGrpSpPr>
        <p:grpSpPr>
          <a:xfrm>
            <a:off x="6393396" y="5219070"/>
            <a:ext cx="4063793" cy="360562"/>
            <a:chOff x="6816318" y="3700387"/>
            <a:chExt cx="4063793" cy="3605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2A481D-B721-4AEE-A981-ACBEBAF6121D}"/>
                </a:ext>
              </a:extLst>
            </p:cNvPr>
            <p:cNvSpPr txBox="1"/>
            <p:nvPr/>
          </p:nvSpPr>
          <p:spPr>
            <a:xfrm>
              <a:off x="6816318" y="3700387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Web Interface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722973-80B6-409A-AA58-4E2CF969AE98}"/>
                </a:ext>
              </a:extLst>
            </p:cNvPr>
            <p:cNvSpPr txBox="1"/>
            <p:nvPr/>
          </p:nvSpPr>
          <p:spPr>
            <a:xfrm>
              <a:off x="10305915" y="37003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85%</a:t>
              </a:r>
            </a:p>
          </p:txBody>
        </p:sp>
        <p:sp>
          <p:nvSpPr>
            <p:cNvPr id="45" name="Rounded Rectangle 30">
              <a:extLst>
                <a:ext uri="{FF2B5EF4-FFF2-40B4-BE49-F238E27FC236}">
                  <a16:creationId xmlns:a16="http://schemas.microsoft.com/office/drawing/2014/main" id="{AE561BCA-8CF7-4D2F-BECF-647B64FA5FA8}"/>
                </a:ext>
              </a:extLst>
            </p:cNvPr>
            <p:cNvSpPr/>
            <p:nvPr/>
          </p:nvSpPr>
          <p:spPr>
            <a:xfrm>
              <a:off x="6816318" y="3997441"/>
              <a:ext cx="3954605" cy="6350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6" name="Rounded Rectangle 31">
              <a:extLst>
                <a:ext uri="{FF2B5EF4-FFF2-40B4-BE49-F238E27FC236}">
                  <a16:creationId xmlns:a16="http://schemas.microsoft.com/office/drawing/2014/main" id="{A514E9E6-6BBC-4A7C-9A57-D70004741C75}"/>
                </a:ext>
              </a:extLst>
            </p:cNvPr>
            <p:cNvSpPr/>
            <p:nvPr/>
          </p:nvSpPr>
          <p:spPr>
            <a:xfrm>
              <a:off x="6816318" y="3997441"/>
              <a:ext cx="3185907" cy="635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9845C72-78B4-4E95-9856-C529D73A4B00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82AE2-61F8-44F0-926A-48166D689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Freeform 9"/>
          <p:cNvSpPr>
            <a:spLocks/>
          </p:cNvSpPr>
          <p:nvPr/>
        </p:nvSpPr>
        <p:spPr bwMode="auto">
          <a:xfrm>
            <a:off x="1399466" y="1299610"/>
            <a:ext cx="3816824" cy="4289978"/>
          </a:xfrm>
          <a:custGeom>
            <a:avLst/>
            <a:gdLst>
              <a:gd name="connsiteX0" fmla="*/ 1457808 w 2915214"/>
              <a:gd name="connsiteY0" fmla="*/ 0 h 3276600"/>
              <a:gd name="connsiteX1" fmla="*/ 1485515 w 2915214"/>
              <a:gd name="connsiteY1" fmla="*/ 1429 h 3276600"/>
              <a:gd name="connsiteX2" fmla="*/ 1514024 w 2915214"/>
              <a:gd name="connsiteY2" fmla="*/ 5921 h 3276600"/>
              <a:gd name="connsiteX3" fmla="*/ 1543337 w 2915214"/>
              <a:gd name="connsiteY3" fmla="*/ 13067 h 3276600"/>
              <a:gd name="connsiteX4" fmla="*/ 1573654 w 2915214"/>
              <a:gd name="connsiteY4" fmla="*/ 23276 h 3276600"/>
              <a:gd name="connsiteX5" fmla="*/ 1605777 w 2915214"/>
              <a:gd name="connsiteY5" fmla="*/ 36547 h 3276600"/>
              <a:gd name="connsiteX6" fmla="*/ 1639908 w 2915214"/>
              <a:gd name="connsiteY6" fmla="*/ 52473 h 3276600"/>
              <a:gd name="connsiteX7" fmla="*/ 1676449 w 2915214"/>
              <a:gd name="connsiteY7" fmla="*/ 71461 h 3276600"/>
              <a:gd name="connsiteX8" fmla="*/ 1715800 w 2915214"/>
              <a:gd name="connsiteY8" fmla="*/ 93104 h 3276600"/>
              <a:gd name="connsiteX9" fmla="*/ 1758364 w 2915214"/>
              <a:gd name="connsiteY9" fmla="*/ 118013 h 3276600"/>
              <a:gd name="connsiteX10" fmla="*/ 1804743 w 2915214"/>
              <a:gd name="connsiteY10" fmla="*/ 145577 h 3276600"/>
              <a:gd name="connsiteX11" fmla="*/ 1855136 w 2915214"/>
              <a:gd name="connsiteY11" fmla="*/ 176407 h 3276600"/>
              <a:gd name="connsiteX12" fmla="*/ 1910148 w 2915214"/>
              <a:gd name="connsiteY12" fmla="*/ 209688 h 3276600"/>
              <a:gd name="connsiteX13" fmla="*/ 1969978 w 2915214"/>
              <a:gd name="connsiteY13" fmla="*/ 246235 h 3276600"/>
              <a:gd name="connsiteX14" fmla="*/ 2035028 w 2915214"/>
              <a:gd name="connsiteY14" fmla="*/ 285437 h 3276600"/>
              <a:gd name="connsiteX15" fmla="*/ 2105901 w 2915214"/>
              <a:gd name="connsiteY15" fmla="*/ 327905 h 3276600"/>
              <a:gd name="connsiteX16" fmla="*/ 2182997 w 2915214"/>
              <a:gd name="connsiteY16" fmla="*/ 372824 h 3276600"/>
              <a:gd name="connsiteX17" fmla="*/ 2260094 w 2915214"/>
              <a:gd name="connsiteY17" fmla="*/ 417538 h 3276600"/>
              <a:gd name="connsiteX18" fmla="*/ 2331971 w 2915214"/>
              <a:gd name="connsiteY18" fmla="*/ 458169 h 3276600"/>
              <a:gd name="connsiteX19" fmla="*/ 2398225 w 2915214"/>
              <a:gd name="connsiteY19" fmla="*/ 495329 h 3276600"/>
              <a:gd name="connsiteX20" fmla="*/ 2459662 w 2915214"/>
              <a:gd name="connsiteY20" fmla="*/ 529426 h 3276600"/>
              <a:gd name="connsiteX21" fmla="*/ 2515677 w 2915214"/>
              <a:gd name="connsiteY21" fmla="*/ 560460 h 3276600"/>
              <a:gd name="connsiteX22" fmla="*/ 2567276 w 2915214"/>
              <a:gd name="connsiteY22" fmla="*/ 589249 h 3276600"/>
              <a:gd name="connsiteX23" fmla="*/ 2614256 w 2915214"/>
              <a:gd name="connsiteY23" fmla="*/ 615792 h 3276600"/>
              <a:gd name="connsiteX24" fmla="*/ 2656820 w 2915214"/>
              <a:gd name="connsiteY24" fmla="*/ 640497 h 3276600"/>
              <a:gd name="connsiteX25" fmla="*/ 2695368 w 2915214"/>
              <a:gd name="connsiteY25" fmla="*/ 664181 h 3276600"/>
              <a:gd name="connsiteX26" fmla="*/ 2730102 w 2915214"/>
              <a:gd name="connsiteY26" fmla="*/ 686436 h 3276600"/>
              <a:gd name="connsiteX27" fmla="*/ 2760619 w 2915214"/>
              <a:gd name="connsiteY27" fmla="*/ 708079 h 3276600"/>
              <a:gd name="connsiteX28" fmla="*/ 2788125 w 2915214"/>
              <a:gd name="connsiteY28" fmla="*/ 729722 h 3276600"/>
              <a:gd name="connsiteX29" fmla="*/ 2812218 w 2915214"/>
              <a:gd name="connsiteY29" fmla="*/ 750956 h 3276600"/>
              <a:gd name="connsiteX30" fmla="*/ 2832897 w 2915214"/>
              <a:gd name="connsiteY30" fmla="*/ 772802 h 3276600"/>
              <a:gd name="connsiteX31" fmla="*/ 2850967 w 2915214"/>
              <a:gd name="connsiteY31" fmla="*/ 795466 h 3276600"/>
              <a:gd name="connsiteX32" fmla="*/ 2866226 w 2915214"/>
              <a:gd name="connsiteY32" fmla="*/ 819150 h 3276600"/>
              <a:gd name="connsiteX33" fmla="*/ 2878874 w 2915214"/>
              <a:gd name="connsiteY33" fmla="*/ 844264 h 3276600"/>
              <a:gd name="connsiteX34" fmla="*/ 2889314 w 2915214"/>
              <a:gd name="connsiteY34" fmla="*/ 871215 h 3276600"/>
              <a:gd name="connsiteX35" fmla="*/ 2897747 w 2915214"/>
              <a:gd name="connsiteY35" fmla="*/ 900412 h 3276600"/>
              <a:gd name="connsiteX36" fmla="*/ 2903971 w 2915214"/>
              <a:gd name="connsiteY36" fmla="*/ 932059 h 3276600"/>
              <a:gd name="connsiteX37" fmla="*/ 2908990 w 2915214"/>
              <a:gd name="connsiteY37" fmla="*/ 966564 h 3276600"/>
              <a:gd name="connsiteX38" fmla="*/ 2912203 w 2915214"/>
              <a:gd name="connsiteY38" fmla="*/ 1004337 h 3276600"/>
              <a:gd name="connsiteX39" fmla="*/ 2914210 w 2915214"/>
              <a:gd name="connsiteY39" fmla="*/ 1045580 h 3276600"/>
              <a:gd name="connsiteX40" fmla="*/ 2915013 w 2915214"/>
              <a:gd name="connsiteY40" fmla="*/ 1090907 h 3276600"/>
              <a:gd name="connsiteX41" fmla="*/ 2915214 w 2915214"/>
              <a:gd name="connsiteY41" fmla="*/ 1140726 h 3276600"/>
              <a:gd name="connsiteX42" fmla="*/ 2914612 w 2915214"/>
              <a:gd name="connsiteY42" fmla="*/ 1195036 h 3276600"/>
              <a:gd name="connsiteX43" fmla="*/ 2913407 w 2915214"/>
              <a:gd name="connsiteY43" fmla="*/ 1254043 h 3276600"/>
              <a:gd name="connsiteX44" fmla="*/ 2912203 w 2915214"/>
              <a:gd name="connsiteY44" fmla="*/ 1318766 h 3276600"/>
              <a:gd name="connsiteX45" fmla="*/ 2910797 w 2915214"/>
              <a:gd name="connsiteY45" fmla="*/ 1389207 h 3276600"/>
              <a:gd name="connsiteX46" fmla="*/ 2909593 w 2915214"/>
              <a:gd name="connsiteY46" fmla="*/ 1465568 h 3276600"/>
              <a:gd name="connsiteX47" fmla="*/ 2908589 w 2915214"/>
              <a:gd name="connsiteY47" fmla="*/ 1548667 h 3276600"/>
              <a:gd name="connsiteX48" fmla="*/ 2908187 w 2915214"/>
              <a:gd name="connsiteY48" fmla="*/ 1638300 h 3276600"/>
              <a:gd name="connsiteX49" fmla="*/ 2908589 w 2915214"/>
              <a:gd name="connsiteY49" fmla="*/ 1727933 h 3276600"/>
              <a:gd name="connsiteX50" fmla="*/ 2909593 w 2915214"/>
              <a:gd name="connsiteY50" fmla="*/ 1811032 h 3276600"/>
              <a:gd name="connsiteX51" fmla="*/ 2910797 w 2915214"/>
              <a:gd name="connsiteY51" fmla="*/ 1887394 h 3276600"/>
              <a:gd name="connsiteX52" fmla="*/ 2912203 w 2915214"/>
              <a:gd name="connsiteY52" fmla="*/ 1957834 h 3276600"/>
              <a:gd name="connsiteX53" fmla="*/ 2913407 w 2915214"/>
              <a:gd name="connsiteY53" fmla="*/ 2022557 h 3276600"/>
              <a:gd name="connsiteX54" fmla="*/ 2914612 w 2915214"/>
              <a:gd name="connsiteY54" fmla="*/ 2081564 h 3276600"/>
              <a:gd name="connsiteX55" fmla="*/ 2915214 w 2915214"/>
              <a:gd name="connsiteY55" fmla="*/ 2135875 h 3276600"/>
              <a:gd name="connsiteX56" fmla="*/ 2915013 w 2915214"/>
              <a:gd name="connsiteY56" fmla="*/ 2185693 h 3276600"/>
              <a:gd name="connsiteX57" fmla="*/ 2914210 w 2915214"/>
              <a:gd name="connsiteY57" fmla="*/ 2231020 h 3276600"/>
              <a:gd name="connsiteX58" fmla="*/ 2912203 w 2915214"/>
              <a:gd name="connsiteY58" fmla="*/ 2272263 h 3276600"/>
              <a:gd name="connsiteX59" fmla="*/ 2908990 w 2915214"/>
              <a:gd name="connsiteY59" fmla="*/ 2310036 h 3276600"/>
              <a:gd name="connsiteX60" fmla="*/ 2904172 w 2915214"/>
              <a:gd name="connsiteY60" fmla="*/ 2344541 h 3276600"/>
              <a:gd name="connsiteX61" fmla="*/ 2897747 w 2915214"/>
              <a:gd name="connsiteY61" fmla="*/ 2376188 h 3276600"/>
              <a:gd name="connsiteX62" fmla="*/ 2889314 w 2915214"/>
              <a:gd name="connsiteY62" fmla="*/ 2405386 h 3276600"/>
              <a:gd name="connsiteX63" fmla="*/ 2878874 w 2915214"/>
              <a:gd name="connsiteY63" fmla="*/ 2432337 h 3276600"/>
              <a:gd name="connsiteX64" fmla="*/ 2866226 w 2915214"/>
              <a:gd name="connsiteY64" fmla="*/ 2457450 h 3276600"/>
              <a:gd name="connsiteX65" fmla="*/ 2850967 w 2915214"/>
              <a:gd name="connsiteY65" fmla="*/ 2481134 h 3276600"/>
              <a:gd name="connsiteX66" fmla="*/ 2832897 w 2915214"/>
              <a:gd name="connsiteY66" fmla="*/ 2503798 h 3276600"/>
              <a:gd name="connsiteX67" fmla="*/ 2812218 w 2915214"/>
              <a:gd name="connsiteY67" fmla="*/ 2525645 h 3276600"/>
              <a:gd name="connsiteX68" fmla="*/ 2788125 w 2915214"/>
              <a:gd name="connsiteY68" fmla="*/ 2546879 h 3276600"/>
              <a:gd name="connsiteX69" fmla="*/ 2760820 w 2915214"/>
              <a:gd name="connsiteY69" fmla="*/ 2568521 h 3276600"/>
              <a:gd name="connsiteX70" fmla="*/ 2730102 w 2915214"/>
              <a:gd name="connsiteY70" fmla="*/ 2590164 h 3276600"/>
              <a:gd name="connsiteX71" fmla="*/ 2695368 w 2915214"/>
              <a:gd name="connsiteY71" fmla="*/ 2612623 h 3276600"/>
              <a:gd name="connsiteX72" fmla="*/ 2657021 w 2915214"/>
              <a:gd name="connsiteY72" fmla="*/ 2636103 h 3276600"/>
              <a:gd name="connsiteX73" fmla="*/ 2614256 w 2915214"/>
              <a:gd name="connsiteY73" fmla="*/ 2660808 h 3276600"/>
              <a:gd name="connsiteX74" fmla="*/ 2567276 w 2915214"/>
              <a:gd name="connsiteY74" fmla="*/ 2687351 h 3276600"/>
              <a:gd name="connsiteX75" fmla="*/ 2515677 w 2915214"/>
              <a:gd name="connsiteY75" fmla="*/ 2716140 h 3276600"/>
              <a:gd name="connsiteX76" fmla="*/ 2459662 w 2915214"/>
              <a:gd name="connsiteY76" fmla="*/ 2747379 h 3276600"/>
              <a:gd name="connsiteX77" fmla="*/ 2398225 w 2915214"/>
              <a:gd name="connsiteY77" fmla="*/ 2781476 h 3276600"/>
              <a:gd name="connsiteX78" fmla="*/ 2331971 w 2915214"/>
              <a:gd name="connsiteY78" fmla="*/ 2818431 h 3276600"/>
              <a:gd name="connsiteX79" fmla="*/ 2260094 w 2915214"/>
              <a:gd name="connsiteY79" fmla="*/ 2859062 h 3276600"/>
              <a:gd name="connsiteX80" fmla="*/ 2182997 w 2915214"/>
              <a:gd name="connsiteY80" fmla="*/ 2903777 h 3276600"/>
              <a:gd name="connsiteX81" fmla="*/ 2105901 w 2915214"/>
              <a:gd name="connsiteY81" fmla="*/ 2948695 h 3276600"/>
              <a:gd name="connsiteX82" fmla="*/ 2035028 w 2915214"/>
              <a:gd name="connsiteY82" fmla="*/ 2991164 h 3276600"/>
              <a:gd name="connsiteX83" fmla="*/ 1969978 w 2915214"/>
              <a:gd name="connsiteY83" fmla="*/ 3030365 h 3276600"/>
              <a:gd name="connsiteX84" fmla="*/ 1910148 w 2915214"/>
              <a:gd name="connsiteY84" fmla="*/ 3066912 h 3276600"/>
              <a:gd name="connsiteX85" fmla="*/ 1855136 w 2915214"/>
              <a:gd name="connsiteY85" fmla="*/ 3100193 h 3276600"/>
              <a:gd name="connsiteX86" fmla="*/ 1804743 w 2915214"/>
              <a:gd name="connsiteY86" fmla="*/ 3131023 h 3276600"/>
              <a:gd name="connsiteX87" fmla="*/ 1758364 w 2915214"/>
              <a:gd name="connsiteY87" fmla="*/ 3158587 h 3276600"/>
              <a:gd name="connsiteX88" fmla="*/ 1715800 w 2915214"/>
              <a:gd name="connsiteY88" fmla="*/ 3183496 h 3276600"/>
              <a:gd name="connsiteX89" fmla="*/ 1676449 w 2915214"/>
              <a:gd name="connsiteY89" fmla="*/ 3205139 h 3276600"/>
              <a:gd name="connsiteX90" fmla="*/ 1639908 w 2915214"/>
              <a:gd name="connsiteY90" fmla="*/ 3224127 h 3276600"/>
              <a:gd name="connsiteX91" fmla="*/ 1605777 w 2915214"/>
              <a:gd name="connsiteY91" fmla="*/ 3240053 h 3276600"/>
              <a:gd name="connsiteX92" fmla="*/ 1573654 w 2915214"/>
              <a:gd name="connsiteY92" fmla="*/ 3253324 h 3276600"/>
              <a:gd name="connsiteX93" fmla="*/ 1543337 w 2915214"/>
              <a:gd name="connsiteY93" fmla="*/ 3263533 h 3276600"/>
              <a:gd name="connsiteX94" fmla="*/ 1514024 w 2915214"/>
              <a:gd name="connsiteY94" fmla="*/ 3270679 h 3276600"/>
              <a:gd name="connsiteX95" fmla="*/ 1485515 w 2915214"/>
              <a:gd name="connsiteY95" fmla="*/ 3275171 h 3276600"/>
              <a:gd name="connsiteX96" fmla="*/ 1457808 w 2915214"/>
              <a:gd name="connsiteY96" fmla="*/ 3276600 h 3276600"/>
              <a:gd name="connsiteX97" fmla="*/ 1429700 w 2915214"/>
              <a:gd name="connsiteY97" fmla="*/ 3275171 h 3276600"/>
              <a:gd name="connsiteX98" fmla="*/ 1401190 w 2915214"/>
              <a:gd name="connsiteY98" fmla="*/ 3270679 h 3276600"/>
              <a:gd name="connsiteX99" fmla="*/ 1371877 w 2915214"/>
              <a:gd name="connsiteY99" fmla="*/ 3263533 h 3276600"/>
              <a:gd name="connsiteX100" fmla="*/ 1341561 w 2915214"/>
              <a:gd name="connsiteY100" fmla="*/ 3253324 h 3276600"/>
              <a:gd name="connsiteX101" fmla="*/ 1309437 w 2915214"/>
              <a:gd name="connsiteY101" fmla="*/ 3240053 h 3276600"/>
              <a:gd name="connsiteX102" fmla="*/ 1275306 w 2915214"/>
              <a:gd name="connsiteY102" fmla="*/ 3224127 h 3276600"/>
              <a:gd name="connsiteX103" fmla="*/ 1238765 w 2915214"/>
              <a:gd name="connsiteY103" fmla="*/ 3205139 h 3276600"/>
              <a:gd name="connsiteX104" fmla="*/ 1199414 w 2915214"/>
              <a:gd name="connsiteY104" fmla="*/ 3183496 h 3276600"/>
              <a:gd name="connsiteX105" fmla="*/ 1156850 w 2915214"/>
              <a:gd name="connsiteY105" fmla="*/ 3158587 h 3276600"/>
              <a:gd name="connsiteX106" fmla="*/ 1110472 w 2915214"/>
              <a:gd name="connsiteY106" fmla="*/ 3131023 h 3276600"/>
              <a:gd name="connsiteX107" fmla="*/ 1060078 w 2915214"/>
              <a:gd name="connsiteY107" fmla="*/ 3100193 h 3276600"/>
              <a:gd name="connsiteX108" fmla="*/ 1005066 w 2915214"/>
              <a:gd name="connsiteY108" fmla="*/ 3066912 h 3276600"/>
              <a:gd name="connsiteX109" fmla="*/ 945236 w 2915214"/>
              <a:gd name="connsiteY109" fmla="*/ 3030365 h 3276600"/>
              <a:gd name="connsiteX110" fmla="*/ 880186 w 2915214"/>
              <a:gd name="connsiteY110" fmla="*/ 2991164 h 3276600"/>
              <a:gd name="connsiteX111" fmla="*/ 809313 w 2915214"/>
              <a:gd name="connsiteY111" fmla="*/ 2948695 h 3276600"/>
              <a:gd name="connsiteX112" fmla="*/ 732217 w 2915214"/>
              <a:gd name="connsiteY112" fmla="*/ 2903777 h 3276600"/>
              <a:gd name="connsiteX113" fmla="*/ 655120 w 2915214"/>
              <a:gd name="connsiteY113" fmla="*/ 2859062 h 3276600"/>
              <a:gd name="connsiteX114" fmla="*/ 583244 w 2915214"/>
              <a:gd name="connsiteY114" fmla="*/ 2818431 h 3276600"/>
              <a:gd name="connsiteX115" fmla="*/ 516989 w 2915214"/>
              <a:gd name="connsiteY115" fmla="*/ 2781272 h 3276600"/>
              <a:gd name="connsiteX116" fmla="*/ 455553 w 2915214"/>
              <a:gd name="connsiteY116" fmla="*/ 2747174 h 3276600"/>
              <a:gd name="connsiteX117" fmla="*/ 399537 w 2915214"/>
              <a:gd name="connsiteY117" fmla="*/ 2716140 h 3276600"/>
              <a:gd name="connsiteX118" fmla="*/ 347939 w 2915214"/>
              <a:gd name="connsiteY118" fmla="*/ 2687351 h 3276600"/>
              <a:gd name="connsiteX119" fmla="*/ 300958 w 2915214"/>
              <a:gd name="connsiteY119" fmla="*/ 2660808 h 3276600"/>
              <a:gd name="connsiteX120" fmla="*/ 258394 w 2915214"/>
              <a:gd name="connsiteY120" fmla="*/ 2636103 h 3276600"/>
              <a:gd name="connsiteX121" fmla="*/ 219846 w 2915214"/>
              <a:gd name="connsiteY121" fmla="*/ 2612419 h 3276600"/>
              <a:gd name="connsiteX122" fmla="*/ 185112 w 2915214"/>
              <a:gd name="connsiteY122" fmla="*/ 2590164 h 3276600"/>
              <a:gd name="connsiteX123" fmla="*/ 154595 w 2915214"/>
              <a:gd name="connsiteY123" fmla="*/ 2568521 h 3276600"/>
              <a:gd name="connsiteX124" fmla="*/ 127089 w 2915214"/>
              <a:gd name="connsiteY124" fmla="*/ 2546879 h 3276600"/>
              <a:gd name="connsiteX125" fmla="*/ 102996 w 2915214"/>
              <a:gd name="connsiteY125" fmla="*/ 2525645 h 3276600"/>
              <a:gd name="connsiteX126" fmla="*/ 82317 w 2915214"/>
              <a:gd name="connsiteY126" fmla="*/ 2503798 h 3276600"/>
              <a:gd name="connsiteX127" fmla="*/ 64247 w 2915214"/>
              <a:gd name="connsiteY127" fmla="*/ 2481134 h 3276600"/>
              <a:gd name="connsiteX128" fmla="*/ 48989 w 2915214"/>
              <a:gd name="connsiteY128" fmla="*/ 2457450 h 3276600"/>
              <a:gd name="connsiteX129" fmla="*/ 36340 w 2915214"/>
              <a:gd name="connsiteY129" fmla="*/ 2432337 h 3276600"/>
              <a:gd name="connsiteX130" fmla="*/ 25900 w 2915214"/>
              <a:gd name="connsiteY130" fmla="*/ 2405386 h 3276600"/>
              <a:gd name="connsiteX131" fmla="*/ 17467 w 2915214"/>
              <a:gd name="connsiteY131" fmla="*/ 2376188 h 3276600"/>
              <a:gd name="connsiteX132" fmla="*/ 11243 w 2915214"/>
              <a:gd name="connsiteY132" fmla="*/ 2344541 h 3276600"/>
              <a:gd name="connsiteX133" fmla="*/ 6224 w 2915214"/>
              <a:gd name="connsiteY133" fmla="*/ 2310036 h 3276600"/>
              <a:gd name="connsiteX134" fmla="*/ 3012 w 2915214"/>
              <a:gd name="connsiteY134" fmla="*/ 2272263 h 3276600"/>
              <a:gd name="connsiteX135" fmla="*/ 1004 w 2915214"/>
              <a:gd name="connsiteY135" fmla="*/ 2231020 h 3276600"/>
              <a:gd name="connsiteX136" fmla="*/ 201 w 2915214"/>
              <a:gd name="connsiteY136" fmla="*/ 2185693 h 3276600"/>
              <a:gd name="connsiteX137" fmla="*/ 0 w 2915214"/>
              <a:gd name="connsiteY137" fmla="*/ 2135875 h 3276600"/>
              <a:gd name="connsiteX138" fmla="*/ 603 w 2915214"/>
              <a:gd name="connsiteY138" fmla="*/ 2081564 h 3276600"/>
              <a:gd name="connsiteX139" fmla="*/ 1807 w 2915214"/>
              <a:gd name="connsiteY139" fmla="*/ 2022557 h 3276600"/>
              <a:gd name="connsiteX140" fmla="*/ 3012 w 2915214"/>
              <a:gd name="connsiteY140" fmla="*/ 1957834 h 3276600"/>
              <a:gd name="connsiteX141" fmla="*/ 4417 w 2915214"/>
              <a:gd name="connsiteY141" fmla="*/ 1887394 h 3276600"/>
              <a:gd name="connsiteX142" fmla="*/ 5622 w 2915214"/>
              <a:gd name="connsiteY142" fmla="*/ 1811032 h 3276600"/>
              <a:gd name="connsiteX143" fmla="*/ 6626 w 2915214"/>
              <a:gd name="connsiteY143" fmla="*/ 1727933 h 3276600"/>
              <a:gd name="connsiteX144" fmla="*/ 7027 w 2915214"/>
              <a:gd name="connsiteY144" fmla="*/ 1638300 h 3276600"/>
              <a:gd name="connsiteX145" fmla="*/ 6626 w 2915214"/>
              <a:gd name="connsiteY145" fmla="*/ 1548667 h 3276600"/>
              <a:gd name="connsiteX146" fmla="*/ 5622 w 2915214"/>
              <a:gd name="connsiteY146" fmla="*/ 1465568 h 3276600"/>
              <a:gd name="connsiteX147" fmla="*/ 4417 w 2915214"/>
              <a:gd name="connsiteY147" fmla="*/ 1389207 h 3276600"/>
              <a:gd name="connsiteX148" fmla="*/ 3012 w 2915214"/>
              <a:gd name="connsiteY148" fmla="*/ 1318766 h 3276600"/>
              <a:gd name="connsiteX149" fmla="*/ 1807 w 2915214"/>
              <a:gd name="connsiteY149" fmla="*/ 1254043 h 3276600"/>
              <a:gd name="connsiteX150" fmla="*/ 603 w 2915214"/>
              <a:gd name="connsiteY150" fmla="*/ 1195036 h 3276600"/>
              <a:gd name="connsiteX151" fmla="*/ 0 w 2915214"/>
              <a:gd name="connsiteY151" fmla="*/ 1140726 h 3276600"/>
              <a:gd name="connsiteX152" fmla="*/ 201 w 2915214"/>
              <a:gd name="connsiteY152" fmla="*/ 1090907 h 3276600"/>
              <a:gd name="connsiteX153" fmla="*/ 1004 w 2915214"/>
              <a:gd name="connsiteY153" fmla="*/ 1045580 h 3276600"/>
              <a:gd name="connsiteX154" fmla="*/ 3012 w 2915214"/>
              <a:gd name="connsiteY154" fmla="*/ 1004337 h 3276600"/>
              <a:gd name="connsiteX155" fmla="*/ 6224 w 2915214"/>
              <a:gd name="connsiteY155" fmla="*/ 966564 h 3276600"/>
              <a:gd name="connsiteX156" fmla="*/ 11043 w 2915214"/>
              <a:gd name="connsiteY156" fmla="*/ 932059 h 3276600"/>
              <a:gd name="connsiteX157" fmla="*/ 17467 w 2915214"/>
              <a:gd name="connsiteY157" fmla="*/ 900412 h 3276600"/>
              <a:gd name="connsiteX158" fmla="*/ 25900 w 2915214"/>
              <a:gd name="connsiteY158" fmla="*/ 871215 h 3276600"/>
              <a:gd name="connsiteX159" fmla="*/ 36340 w 2915214"/>
              <a:gd name="connsiteY159" fmla="*/ 844264 h 3276600"/>
              <a:gd name="connsiteX160" fmla="*/ 48989 w 2915214"/>
              <a:gd name="connsiteY160" fmla="*/ 819150 h 3276600"/>
              <a:gd name="connsiteX161" fmla="*/ 64247 w 2915214"/>
              <a:gd name="connsiteY161" fmla="*/ 795466 h 3276600"/>
              <a:gd name="connsiteX162" fmla="*/ 82317 w 2915214"/>
              <a:gd name="connsiteY162" fmla="*/ 772802 h 3276600"/>
              <a:gd name="connsiteX163" fmla="*/ 102996 w 2915214"/>
              <a:gd name="connsiteY163" fmla="*/ 750956 h 3276600"/>
              <a:gd name="connsiteX164" fmla="*/ 127089 w 2915214"/>
              <a:gd name="connsiteY164" fmla="*/ 729722 h 3276600"/>
              <a:gd name="connsiteX165" fmla="*/ 154394 w 2915214"/>
              <a:gd name="connsiteY165" fmla="*/ 708079 h 3276600"/>
              <a:gd name="connsiteX166" fmla="*/ 185112 w 2915214"/>
              <a:gd name="connsiteY166" fmla="*/ 686436 h 3276600"/>
              <a:gd name="connsiteX167" fmla="*/ 219846 w 2915214"/>
              <a:gd name="connsiteY167" fmla="*/ 663977 h 3276600"/>
              <a:gd name="connsiteX168" fmla="*/ 258193 w 2915214"/>
              <a:gd name="connsiteY168" fmla="*/ 640497 h 3276600"/>
              <a:gd name="connsiteX169" fmla="*/ 300958 w 2915214"/>
              <a:gd name="connsiteY169" fmla="*/ 615792 h 3276600"/>
              <a:gd name="connsiteX170" fmla="*/ 347939 w 2915214"/>
              <a:gd name="connsiteY170" fmla="*/ 589249 h 3276600"/>
              <a:gd name="connsiteX171" fmla="*/ 399537 w 2915214"/>
              <a:gd name="connsiteY171" fmla="*/ 560460 h 3276600"/>
              <a:gd name="connsiteX172" fmla="*/ 455553 w 2915214"/>
              <a:gd name="connsiteY172" fmla="*/ 529222 h 3276600"/>
              <a:gd name="connsiteX173" fmla="*/ 516989 w 2915214"/>
              <a:gd name="connsiteY173" fmla="*/ 495124 h 3276600"/>
              <a:gd name="connsiteX174" fmla="*/ 583244 w 2915214"/>
              <a:gd name="connsiteY174" fmla="*/ 458169 h 3276600"/>
              <a:gd name="connsiteX175" fmla="*/ 655120 w 2915214"/>
              <a:gd name="connsiteY175" fmla="*/ 417538 h 3276600"/>
              <a:gd name="connsiteX176" fmla="*/ 732217 w 2915214"/>
              <a:gd name="connsiteY176" fmla="*/ 372824 h 3276600"/>
              <a:gd name="connsiteX177" fmla="*/ 809313 w 2915214"/>
              <a:gd name="connsiteY177" fmla="*/ 327905 h 3276600"/>
              <a:gd name="connsiteX178" fmla="*/ 880186 w 2915214"/>
              <a:gd name="connsiteY178" fmla="*/ 285437 h 3276600"/>
              <a:gd name="connsiteX179" fmla="*/ 945236 w 2915214"/>
              <a:gd name="connsiteY179" fmla="*/ 246235 h 3276600"/>
              <a:gd name="connsiteX180" fmla="*/ 1005066 w 2915214"/>
              <a:gd name="connsiteY180" fmla="*/ 209688 h 3276600"/>
              <a:gd name="connsiteX181" fmla="*/ 1060078 w 2915214"/>
              <a:gd name="connsiteY181" fmla="*/ 176407 h 3276600"/>
              <a:gd name="connsiteX182" fmla="*/ 1110472 w 2915214"/>
              <a:gd name="connsiteY182" fmla="*/ 145577 h 3276600"/>
              <a:gd name="connsiteX183" fmla="*/ 1156850 w 2915214"/>
              <a:gd name="connsiteY183" fmla="*/ 118013 h 3276600"/>
              <a:gd name="connsiteX184" fmla="*/ 1199414 w 2915214"/>
              <a:gd name="connsiteY184" fmla="*/ 93104 h 3276600"/>
              <a:gd name="connsiteX185" fmla="*/ 1238765 w 2915214"/>
              <a:gd name="connsiteY185" fmla="*/ 71461 h 3276600"/>
              <a:gd name="connsiteX186" fmla="*/ 1275306 w 2915214"/>
              <a:gd name="connsiteY186" fmla="*/ 52473 h 3276600"/>
              <a:gd name="connsiteX187" fmla="*/ 1309437 w 2915214"/>
              <a:gd name="connsiteY187" fmla="*/ 36547 h 3276600"/>
              <a:gd name="connsiteX188" fmla="*/ 1341561 w 2915214"/>
              <a:gd name="connsiteY188" fmla="*/ 23276 h 3276600"/>
              <a:gd name="connsiteX189" fmla="*/ 1371877 w 2915214"/>
              <a:gd name="connsiteY189" fmla="*/ 13067 h 3276600"/>
              <a:gd name="connsiteX190" fmla="*/ 1401190 w 2915214"/>
              <a:gd name="connsiteY190" fmla="*/ 5921 h 3276600"/>
              <a:gd name="connsiteX191" fmla="*/ 1429700 w 2915214"/>
              <a:gd name="connsiteY191" fmla="*/ 1429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915214" h="3276600">
                <a:moveTo>
                  <a:pt x="1457808" y="0"/>
                </a:moveTo>
                <a:lnTo>
                  <a:pt x="1485515" y="1429"/>
                </a:lnTo>
                <a:lnTo>
                  <a:pt x="1514024" y="5921"/>
                </a:lnTo>
                <a:lnTo>
                  <a:pt x="1543337" y="13067"/>
                </a:lnTo>
                <a:lnTo>
                  <a:pt x="1573654" y="23276"/>
                </a:lnTo>
                <a:lnTo>
                  <a:pt x="1605777" y="36547"/>
                </a:lnTo>
                <a:lnTo>
                  <a:pt x="1639908" y="52473"/>
                </a:lnTo>
                <a:lnTo>
                  <a:pt x="1676449" y="71461"/>
                </a:lnTo>
                <a:lnTo>
                  <a:pt x="1715800" y="93104"/>
                </a:lnTo>
                <a:lnTo>
                  <a:pt x="1758364" y="118013"/>
                </a:lnTo>
                <a:lnTo>
                  <a:pt x="1804743" y="145577"/>
                </a:lnTo>
                <a:lnTo>
                  <a:pt x="1855136" y="176407"/>
                </a:lnTo>
                <a:lnTo>
                  <a:pt x="1910148" y="209688"/>
                </a:lnTo>
                <a:lnTo>
                  <a:pt x="1969978" y="246235"/>
                </a:lnTo>
                <a:lnTo>
                  <a:pt x="2035028" y="285437"/>
                </a:lnTo>
                <a:lnTo>
                  <a:pt x="2105901" y="327905"/>
                </a:lnTo>
                <a:lnTo>
                  <a:pt x="2182997" y="372824"/>
                </a:lnTo>
                <a:lnTo>
                  <a:pt x="2260094" y="417538"/>
                </a:lnTo>
                <a:lnTo>
                  <a:pt x="2331971" y="458169"/>
                </a:lnTo>
                <a:lnTo>
                  <a:pt x="2398225" y="495329"/>
                </a:lnTo>
                <a:lnTo>
                  <a:pt x="2459662" y="529426"/>
                </a:lnTo>
                <a:lnTo>
                  <a:pt x="2515677" y="560460"/>
                </a:lnTo>
                <a:lnTo>
                  <a:pt x="2567276" y="589249"/>
                </a:lnTo>
                <a:lnTo>
                  <a:pt x="2614256" y="615792"/>
                </a:lnTo>
                <a:lnTo>
                  <a:pt x="2656820" y="640497"/>
                </a:lnTo>
                <a:lnTo>
                  <a:pt x="2695368" y="664181"/>
                </a:lnTo>
                <a:lnTo>
                  <a:pt x="2730102" y="686436"/>
                </a:lnTo>
                <a:lnTo>
                  <a:pt x="2760619" y="708079"/>
                </a:lnTo>
                <a:lnTo>
                  <a:pt x="2788125" y="729722"/>
                </a:lnTo>
                <a:lnTo>
                  <a:pt x="2812218" y="750956"/>
                </a:lnTo>
                <a:lnTo>
                  <a:pt x="2832897" y="772802"/>
                </a:lnTo>
                <a:lnTo>
                  <a:pt x="2850967" y="795466"/>
                </a:lnTo>
                <a:lnTo>
                  <a:pt x="2866226" y="819150"/>
                </a:lnTo>
                <a:lnTo>
                  <a:pt x="2878874" y="844264"/>
                </a:lnTo>
                <a:lnTo>
                  <a:pt x="2889314" y="871215"/>
                </a:lnTo>
                <a:lnTo>
                  <a:pt x="2897747" y="900412"/>
                </a:lnTo>
                <a:lnTo>
                  <a:pt x="2903971" y="932059"/>
                </a:lnTo>
                <a:lnTo>
                  <a:pt x="2908990" y="966564"/>
                </a:lnTo>
                <a:lnTo>
                  <a:pt x="2912203" y="1004337"/>
                </a:lnTo>
                <a:lnTo>
                  <a:pt x="2914210" y="1045580"/>
                </a:lnTo>
                <a:lnTo>
                  <a:pt x="2915013" y="1090907"/>
                </a:lnTo>
                <a:lnTo>
                  <a:pt x="2915214" y="1140726"/>
                </a:lnTo>
                <a:lnTo>
                  <a:pt x="2914612" y="1195036"/>
                </a:lnTo>
                <a:lnTo>
                  <a:pt x="2913407" y="1254043"/>
                </a:lnTo>
                <a:lnTo>
                  <a:pt x="2912203" y="1318766"/>
                </a:lnTo>
                <a:lnTo>
                  <a:pt x="2910797" y="1389207"/>
                </a:lnTo>
                <a:lnTo>
                  <a:pt x="2909593" y="1465568"/>
                </a:lnTo>
                <a:lnTo>
                  <a:pt x="2908589" y="1548667"/>
                </a:lnTo>
                <a:lnTo>
                  <a:pt x="2908187" y="1638300"/>
                </a:lnTo>
                <a:lnTo>
                  <a:pt x="2908589" y="1727933"/>
                </a:lnTo>
                <a:lnTo>
                  <a:pt x="2909593" y="1811032"/>
                </a:lnTo>
                <a:lnTo>
                  <a:pt x="2910797" y="1887394"/>
                </a:lnTo>
                <a:lnTo>
                  <a:pt x="2912203" y="1957834"/>
                </a:lnTo>
                <a:lnTo>
                  <a:pt x="2913407" y="2022557"/>
                </a:lnTo>
                <a:lnTo>
                  <a:pt x="2914612" y="2081564"/>
                </a:lnTo>
                <a:lnTo>
                  <a:pt x="2915214" y="2135875"/>
                </a:lnTo>
                <a:lnTo>
                  <a:pt x="2915013" y="2185693"/>
                </a:lnTo>
                <a:lnTo>
                  <a:pt x="2914210" y="2231020"/>
                </a:lnTo>
                <a:lnTo>
                  <a:pt x="2912203" y="2272263"/>
                </a:lnTo>
                <a:lnTo>
                  <a:pt x="2908990" y="2310036"/>
                </a:lnTo>
                <a:lnTo>
                  <a:pt x="2904172" y="2344541"/>
                </a:lnTo>
                <a:lnTo>
                  <a:pt x="2897747" y="2376188"/>
                </a:lnTo>
                <a:lnTo>
                  <a:pt x="2889314" y="2405386"/>
                </a:lnTo>
                <a:lnTo>
                  <a:pt x="2878874" y="2432337"/>
                </a:lnTo>
                <a:lnTo>
                  <a:pt x="2866226" y="2457450"/>
                </a:lnTo>
                <a:lnTo>
                  <a:pt x="2850967" y="2481134"/>
                </a:lnTo>
                <a:lnTo>
                  <a:pt x="2832897" y="2503798"/>
                </a:lnTo>
                <a:lnTo>
                  <a:pt x="2812218" y="2525645"/>
                </a:lnTo>
                <a:lnTo>
                  <a:pt x="2788125" y="2546879"/>
                </a:lnTo>
                <a:lnTo>
                  <a:pt x="2760820" y="2568521"/>
                </a:lnTo>
                <a:lnTo>
                  <a:pt x="2730102" y="2590164"/>
                </a:lnTo>
                <a:lnTo>
                  <a:pt x="2695368" y="2612623"/>
                </a:lnTo>
                <a:lnTo>
                  <a:pt x="2657021" y="2636103"/>
                </a:lnTo>
                <a:lnTo>
                  <a:pt x="2614256" y="2660808"/>
                </a:lnTo>
                <a:lnTo>
                  <a:pt x="2567276" y="2687351"/>
                </a:lnTo>
                <a:lnTo>
                  <a:pt x="2515677" y="2716140"/>
                </a:lnTo>
                <a:lnTo>
                  <a:pt x="2459662" y="2747379"/>
                </a:lnTo>
                <a:lnTo>
                  <a:pt x="2398225" y="2781476"/>
                </a:lnTo>
                <a:lnTo>
                  <a:pt x="2331971" y="2818431"/>
                </a:lnTo>
                <a:lnTo>
                  <a:pt x="2260094" y="2859062"/>
                </a:lnTo>
                <a:lnTo>
                  <a:pt x="2182997" y="2903777"/>
                </a:lnTo>
                <a:lnTo>
                  <a:pt x="2105901" y="2948695"/>
                </a:lnTo>
                <a:lnTo>
                  <a:pt x="2035028" y="2991164"/>
                </a:lnTo>
                <a:lnTo>
                  <a:pt x="1969978" y="3030365"/>
                </a:lnTo>
                <a:lnTo>
                  <a:pt x="1910148" y="3066912"/>
                </a:lnTo>
                <a:lnTo>
                  <a:pt x="1855136" y="3100193"/>
                </a:lnTo>
                <a:lnTo>
                  <a:pt x="1804743" y="3131023"/>
                </a:lnTo>
                <a:lnTo>
                  <a:pt x="1758364" y="3158587"/>
                </a:lnTo>
                <a:lnTo>
                  <a:pt x="1715800" y="3183496"/>
                </a:lnTo>
                <a:lnTo>
                  <a:pt x="1676449" y="3205139"/>
                </a:lnTo>
                <a:lnTo>
                  <a:pt x="1639908" y="3224127"/>
                </a:lnTo>
                <a:lnTo>
                  <a:pt x="1605777" y="3240053"/>
                </a:lnTo>
                <a:lnTo>
                  <a:pt x="1573654" y="3253324"/>
                </a:lnTo>
                <a:lnTo>
                  <a:pt x="1543337" y="3263533"/>
                </a:lnTo>
                <a:lnTo>
                  <a:pt x="1514024" y="3270679"/>
                </a:lnTo>
                <a:lnTo>
                  <a:pt x="1485515" y="3275171"/>
                </a:lnTo>
                <a:lnTo>
                  <a:pt x="1457808" y="3276600"/>
                </a:lnTo>
                <a:lnTo>
                  <a:pt x="1429700" y="3275171"/>
                </a:lnTo>
                <a:lnTo>
                  <a:pt x="1401190" y="3270679"/>
                </a:lnTo>
                <a:lnTo>
                  <a:pt x="1371877" y="3263533"/>
                </a:lnTo>
                <a:lnTo>
                  <a:pt x="1341561" y="3253324"/>
                </a:lnTo>
                <a:lnTo>
                  <a:pt x="1309437" y="3240053"/>
                </a:lnTo>
                <a:lnTo>
                  <a:pt x="1275306" y="3224127"/>
                </a:lnTo>
                <a:lnTo>
                  <a:pt x="1238765" y="3205139"/>
                </a:lnTo>
                <a:lnTo>
                  <a:pt x="1199414" y="3183496"/>
                </a:lnTo>
                <a:lnTo>
                  <a:pt x="1156850" y="3158587"/>
                </a:lnTo>
                <a:lnTo>
                  <a:pt x="1110472" y="3131023"/>
                </a:lnTo>
                <a:lnTo>
                  <a:pt x="1060078" y="3100193"/>
                </a:lnTo>
                <a:lnTo>
                  <a:pt x="1005066" y="3066912"/>
                </a:lnTo>
                <a:lnTo>
                  <a:pt x="945236" y="3030365"/>
                </a:lnTo>
                <a:lnTo>
                  <a:pt x="880186" y="2991164"/>
                </a:lnTo>
                <a:lnTo>
                  <a:pt x="809313" y="2948695"/>
                </a:lnTo>
                <a:lnTo>
                  <a:pt x="732217" y="2903777"/>
                </a:lnTo>
                <a:lnTo>
                  <a:pt x="655120" y="2859062"/>
                </a:lnTo>
                <a:lnTo>
                  <a:pt x="583244" y="2818431"/>
                </a:lnTo>
                <a:lnTo>
                  <a:pt x="516989" y="2781272"/>
                </a:lnTo>
                <a:lnTo>
                  <a:pt x="455553" y="2747174"/>
                </a:lnTo>
                <a:lnTo>
                  <a:pt x="399537" y="2716140"/>
                </a:lnTo>
                <a:lnTo>
                  <a:pt x="347939" y="2687351"/>
                </a:lnTo>
                <a:lnTo>
                  <a:pt x="300958" y="2660808"/>
                </a:lnTo>
                <a:lnTo>
                  <a:pt x="258394" y="2636103"/>
                </a:lnTo>
                <a:lnTo>
                  <a:pt x="219846" y="2612419"/>
                </a:lnTo>
                <a:lnTo>
                  <a:pt x="185112" y="2590164"/>
                </a:lnTo>
                <a:lnTo>
                  <a:pt x="154595" y="2568521"/>
                </a:lnTo>
                <a:lnTo>
                  <a:pt x="127089" y="2546879"/>
                </a:lnTo>
                <a:lnTo>
                  <a:pt x="102996" y="2525645"/>
                </a:lnTo>
                <a:lnTo>
                  <a:pt x="82317" y="2503798"/>
                </a:lnTo>
                <a:lnTo>
                  <a:pt x="64247" y="2481134"/>
                </a:lnTo>
                <a:lnTo>
                  <a:pt x="48989" y="2457450"/>
                </a:lnTo>
                <a:lnTo>
                  <a:pt x="36340" y="2432337"/>
                </a:lnTo>
                <a:lnTo>
                  <a:pt x="25900" y="2405386"/>
                </a:lnTo>
                <a:lnTo>
                  <a:pt x="17467" y="2376188"/>
                </a:lnTo>
                <a:lnTo>
                  <a:pt x="11243" y="2344541"/>
                </a:lnTo>
                <a:lnTo>
                  <a:pt x="6224" y="2310036"/>
                </a:lnTo>
                <a:lnTo>
                  <a:pt x="3012" y="2272263"/>
                </a:lnTo>
                <a:lnTo>
                  <a:pt x="1004" y="2231020"/>
                </a:lnTo>
                <a:lnTo>
                  <a:pt x="201" y="2185693"/>
                </a:lnTo>
                <a:lnTo>
                  <a:pt x="0" y="2135875"/>
                </a:lnTo>
                <a:lnTo>
                  <a:pt x="603" y="2081564"/>
                </a:lnTo>
                <a:lnTo>
                  <a:pt x="1807" y="2022557"/>
                </a:lnTo>
                <a:lnTo>
                  <a:pt x="3012" y="1957834"/>
                </a:lnTo>
                <a:lnTo>
                  <a:pt x="4417" y="1887394"/>
                </a:lnTo>
                <a:lnTo>
                  <a:pt x="5622" y="1811032"/>
                </a:lnTo>
                <a:lnTo>
                  <a:pt x="6626" y="1727933"/>
                </a:lnTo>
                <a:lnTo>
                  <a:pt x="7027" y="1638300"/>
                </a:lnTo>
                <a:lnTo>
                  <a:pt x="6626" y="1548667"/>
                </a:lnTo>
                <a:lnTo>
                  <a:pt x="5622" y="1465568"/>
                </a:lnTo>
                <a:lnTo>
                  <a:pt x="4417" y="1389207"/>
                </a:lnTo>
                <a:lnTo>
                  <a:pt x="3012" y="1318766"/>
                </a:lnTo>
                <a:lnTo>
                  <a:pt x="1807" y="1254043"/>
                </a:lnTo>
                <a:lnTo>
                  <a:pt x="603" y="1195036"/>
                </a:lnTo>
                <a:lnTo>
                  <a:pt x="0" y="1140726"/>
                </a:lnTo>
                <a:lnTo>
                  <a:pt x="201" y="1090907"/>
                </a:lnTo>
                <a:lnTo>
                  <a:pt x="1004" y="1045580"/>
                </a:lnTo>
                <a:lnTo>
                  <a:pt x="3012" y="1004337"/>
                </a:lnTo>
                <a:lnTo>
                  <a:pt x="6224" y="966564"/>
                </a:lnTo>
                <a:lnTo>
                  <a:pt x="11043" y="932059"/>
                </a:lnTo>
                <a:lnTo>
                  <a:pt x="17467" y="900412"/>
                </a:lnTo>
                <a:lnTo>
                  <a:pt x="25900" y="871215"/>
                </a:lnTo>
                <a:lnTo>
                  <a:pt x="36340" y="844264"/>
                </a:lnTo>
                <a:lnTo>
                  <a:pt x="48989" y="819150"/>
                </a:lnTo>
                <a:lnTo>
                  <a:pt x="64247" y="795466"/>
                </a:lnTo>
                <a:lnTo>
                  <a:pt x="82317" y="772802"/>
                </a:lnTo>
                <a:lnTo>
                  <a:pt x="102996" y="750956"/>
                </a:lnTo>
                <a:lnTo>
                  <a:pt x="127089" y="729722"/>
                </a:lnTo>
                <a:lnTo>
                  <a:pt x="154394" y="708079"/>
                </a:lnTo>
                <a:lnTo>
                  <a:pt x="185112" y="686436"/>
                </a:lnTo>
                <a:lnTo>
                  <a:pt x="219846" y="663977"/>
                </a:lnTo>
                <a:lnTo>
                  <a:pt x="258193" y="640497"/>
                </a:lnTo>
                <a:lnTo>
                  <a:pt x="300958" y="615792"/>
                </a:lnTo>
                <a:lnTo>
                  <a:pt x="347939" y="589249"/>
                </a:lnTo>
                <a:lnTo>
                  <a:pt x="399537" y="560460"/>
                </a:lnTo>
                <a:lnTo>
                  <a:pt x="455553" y="529222"/>
                </a:lnTo>
                <a:lnTo>
                  <a:pt x="516989" y="495124"/>
                </a:lnTo>
                <a:lnTo>
                  <a:pt x="583244" y="458169"/>
                </a:lnTo>
                <a:lnTo>
                  <a:pt x="655120" y="417538"/>
                </a:lnTo>
                <a:lnTo>
                  <a:pt x="732217" y="372824"/>
                </a:lnTo>
                <a:lnTo>
                  <a:pt x="809313" y="327905"/>
                </a:lnTo>
                <a:lnTo>
                  <a:pt x="880186" y="285437"/>
                </a:lnTo>
                <a:lnTo>
                  <a:pt x="945236" y="246235"/>
                </a:lnTo>
                <a:lnTo>
                  <a:pt x="1005066" y="209688"/>
                </a:lnTo>
                <a:lnTo>
                  <a:pt x="1060078" y="176407"/>
                </a:lnTo>
                <a:lnTo>
                  <a:pt x="1110472" y="145577"/>
                </a:lnTo>
                <a:lnTo>
                  <a:pt x="1156850" y="118013"/>
                </a:lnTo>
                <a:lnTo>
                  <a:pt x="1199414" y="93104"/>
                </a:lnTo>
                <a:lnTo>
                  <a:pt x="1238765" y="71461"/>
                </a:lnTo>
                <a:lnTo>
                  <a:pt x="1275306" y="52473"/>
                </a:lnTo>
                <a:lnTo>
                  <a:pt x="1309437" y="36547"/>
                </a:lnTo>
                <a:lnTo>
                  <a:pt x="1341561" y="23276"/>
                </a:lnTo>
                <a:lnTo>
                  <a:pt x="1371877" y="13067"/>
                </a:lnTo>
                <a:lnTo>
                  <a:pt x="1401190" y="5921"/>
                </a:lnTo>
                <a:lnTo>
                  <a:pt x="1429700" y="14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06500" sx="102000" sy="102000" algn="ctr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913655-446E-487A-BAEF-EC6FC4847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5" name="Group 24"/>
          <p:cNvGrpSpPr/>
          <p:nvPr/>
        </p:nvGrpSpPr>
        <p:grpSpPr>
          <a:xfrm>
            <a:off x="2601106" y="4570431"/>
            <a:ext cx="1506534" cy="377494"/>
            <a:chOff x="2774428" y="2059453"/>
            <a:chExt cx="1418255" cy="355374"/>
          </a:xfrm>
        </p:grpSpPr>
        <p:grpSp>
          <p:nvGrpSpPr>
            <p:cNvPr id="26" name="Group 25"/>
            <p:cNvGrpSpPr/>
            <p:nvPr/>
          </p:nvGrpSpPr>
          <p:grpSpPr>
            <a:xfrm>
              <a:off x="3305867" y="2059453"/>
              <a:ext cx="355378" cy="355374"/>
              <a:chOff x="437826" y="3380035"/>
              <a:chExt cx="282575" cy="28257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Freeform 74"/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774428" y="2059453"/>
              <a:ext cx="355378" cy="355374"/>
              <a:chOff x="452993" y="2660650"/>
              <a:chExt cx="282575" cy="2825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75"/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37305" y="2059453"/>
              <a:ext cx="355378" cy="355374"/>
              <a:chOff x="436488" y="3008085"/>
              <a:chExt cx="282575" cy="28257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Freeform 85"/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6811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3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F3C1D87-6CA9-4D58-915E-061C5FEF3D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5800" y="2926639"/>
            <a:ext cx="2906084" cy="2054638"/>
          </a:xfrm>
          <a:custGeom>
            <a:avLst/>
            <a:gdLst>
              <a:gd name="connsiteX0" fmla="*/ 2906084 w 2906084"/>
              <a:gd name="connsiteY0" fmla="*/ 123114 h 2054638"/>
              <a:gd name="connsiteX1" fmla="*/ 2906084 w 2906084"/>
              <a:gd name="connsiteY1" fmla="*/ 1931524 h 2054638"/>
              <a:gd name="connsiteX2" fmla="*/ 2782970 w 2906084"/>
              <a:gd name="connsiteY2" fmla="*/ 2054638 h 2054638"/>
              <a:gd name="connsiteX3" fmla="*/ 965743 w 2906084"/>
              <a:gd name="connsiteY3" fmla="*/ 2054638 h 2054638"/>
              <a:gd name="connsiteX4" fmla="*/ 917821 w 2906084"/>
              <a:gd name="connsiteY4" fmla="*/ 2044963 h 2054638"/>
              <a:gd name="connsiteX5" fmla="*/ 910420 w 2906084"/>
              <a:gd name="connsiteY5" fmla="*/ 2039973 h 2054638"/>
              <a:gd name="connsiteX6" fmla="*/ 907813 w 2906084"/>
              <a:gd name="connsiteY6" fmla="*/ 2039513 h 2054638"/>
              <a:gd name="connsiteX7" fmla="*/ 799699 w 2906084"/>
              <a:gd name="connsiteY7" fmla="*/ 1941810 h 2054638"/>
              <a:gd name="connsiteX8" fmla="*/ 30890 w 2906084"/>
              <a:gd name="connsiteY8" fmla="*/ 1104516 h 2054638"/>
              <a:gd name="connsiteX9" fmla="*/ 30890 w 2906084"/>
              <a:gd name="connsiteY9" fmla="*/ 944183 h 2054638"/>
              <a:gd name="connsiteX10" fmla="*/ 799699 w 2906084"/>
              <a:gd name="connsiteY10" fmla="*/ 47506 h 2054638"/>
              <a:gd name="connsiteX11" fmla="*/ 959868 w 2906084"/>
              <a:gd name="connsiteY11" fmla="*/ 0 h 2054638"/>
              <a:gd name="connsiteX12" fmla="*/ 961932 w 2906084"/>
              <a:gd name="connsiteY12" fmla="*/ 0 h 2054638"/>
              <a:gd name="connsiteX13" fmla="*/ 965743 w 2906084"/>
              <a:gd name="connsiteY13" fmla="*/ 0 h 2054638"/>
              <a:gd name="connsiteX14" fmla="*/ 976385 w 2906084"/>
              <a:gd name="connsiteY14" fmla="*/ 0 h 2054638"/>
              <a:gd name="connsiteX15" fmla="*/ 2016980 w 2906084"/>
              <a:gd name="connsiteY15" fmla="*/ 0 h 2054638"/>
              <a:gd name="connsiteX16" fmla="*/ 2782970 w 2906084"/>
              <a:gd name="connsiteY16" fmla="*/ 0 h 2054638"/>
              <a:gd name="connsiteX17" fmla="*/ 2906084 w 2906084"/>
              <a:gd name="connsiteY17" fmla="*/ 123114 h 205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6084" h="2054638">
                <a:moveTo>
                  <a:pt x="2906084" y="123114"/>
                </a:moveTo>
                <a:lnTo>
                  <a:pt x="2906084" y="1931524"/>
                </a:lnTo>
                <a:cubicBezTo>
                  <a:pt x="2906084" y="1999518"/>
                  <a:pt x="2850964" y="2054638"/>
                  <a:pt x="2782970" y="2054638"/>
                </a:cubicBezTo>
                <a:lnTo>
                  <a:pt x="965743" y="2054638"/>
                </a:lnTo>
                <a:cubicBezTo>
                  <a:pt x="948744" y="2054638"/>
                  <a:pt x="932550" y="2051193"/>
                  <a:pt x="917821" y="2044963"/>
                </a:cubicBezTo>
                <a:lnTo>
                  <a:pt x="910420" y="2039973"/>
                </a:lnTo>
                <a:lnTo>
                  <a:pt x="907813" y="2039513"/>
                </a:lnTo>
                <a:cubicBezTo>
                  <a:pt x="861478" y="2021976"/>
                  <a:pt x="830589" y="1981893"/>
                  <a:pt x="799699" y="1941810"/>
                </a:cubicBezTo>
                <a:cubicBezTo>
                  <a:pt x="799699" y="1941810"/>
                  <a:pt x="799699" y="1941810"/>
                  <a:pt x="30890" y="1104516"/>
                </a:cubicBezTo>
                <a:cubicBezTo>
                  <a:pt x="-10296" y="1051071"/>
                  <a:pt x="-10296" y="997627"/>
                  <a:pt x="30890" y="944183"/>
                </a:cubicBezTo>
                <a:cubicBezTo>
                  <a:pt x="30890" y="944183"/>
                  <a:pt x="30890" y="944183"/>
                  <a:pt x="799699" y="47506"/>
                </a:cubicBezTo>
                <a:cubicBezTo>
                  <a:pt x="840886" y="0"/>
                  <a:pt x="882072" y="0"/>
                  <a:pt x="959868" y="0"/>
                </a:cubicBezTo>
                <a:cubicBezTo>
                  <a:pt x="959868" y="0"/>
                  <a:pt x="959868" y="0"/>
                  <a:pt x="961932" y="0"/>
                </a:cubicBezTo>
                <a:lnTo>
                  <a:pt x="965743" y="0"/>
                </a:lnTo>
                <a:lnTo>
                  <a:pt x="976385" y="0"/>
                </a:lnTo>
                <a:cubicBezTo>
                  <a:pt x="1025937" y="0"/>
                  <a:pt x="1224145" y="0"/>
                  <a:pt x="2016980" y="0"/>
                </a:cubicBezTo>
                <a:lnTo>
                  <a:pt x="2782970" y="0"/>
                </a:lnTo>
                <a:cubicBezTo>
                  <a:pt x="2850964" y="0"/>
                  <a:pt x="2906084" y="55120"/>
                  <a:pt x="2906084" y="1231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14563FA-131A-454C-9DD1-674D4F1A9CE9}"/>
              </a:ext>
            </a:extLst>
          </p:cNvPr>
          <p:cNvSpPr>
            <a:spLocks/>
          </p:cNvSpPr>
          <p:nvPr/>
        </p:nvSpPr>
        <p:spPr bwMode="auto">
          <a:xfrm flipH="1">
            <a:off x="1775701" y="2814911"/>
            <a:ext cx="1146285" cy="1147215"/>
          </a:xfrm>
          <a:custGeom>
            <a:avLst/>
            <a:gdLst>
              <a:gd name="connsiteX0" fmla="*/ 1037773 w 2075515"/>
              <a:gd name="connsiteY0" fmla="*/ 27804 h 2105264"/>
              <a:gd name="connsiteX1" fmla="*/ 871342 w 2075515"/>
              <a:gd name="connsiteY1" fmla="*/ 108729 h 2105264"/>
              <a:gd name="connsiteX2" fmla="*/ 558516 w 2075515"/>
              <a:gd name="connsiteY2" fmla="*/ 222603 h 2105264"/>
              <a:gd name="connsiteX3" fmla="*/ 303334 w 2075515"/>
              <a:gd name="connsiteY3" fmla="*/ 436645 h 2105264"/>
              <a:gd name="connsiteX4" fmla="*/ 136727 w 2075515"/>
              <a:gd name="connsiteY4" fmla="*/ 724846 h 2105264"/>
              <a:gd name="connsiteX5" fmla="*/ 79083 w 2075515"/>
              <a:gd name="connsiteY5" fmla="*/ 1052763 h 2105264"/>
              <a:gd name="connsiteX6" fmla="*/ 136727 w 2075515"/>
              <a:gd name="connsiteY6" fmla="*/ 1380679 h 2105264"/>
              <a:gd name="connsiteX7" fmla="*/ 303334 w 2075515"/>
              <a:gd name="connsiteY7" fmla="*/ 1668880 h 2105264"/>
              <a:gd name="connsiteX8" fmla="*/ 558516 w 2075515"/>
              <a:gd name="connsiteY8" fmla="*/ 1882922 h 2105264"/>
              <a:gd name="connsiteX9" fmla="*/ 871342 w 2075515"/>
              <a:gd name="connsiteY9" fmla="*/ 1996797 h 2105264"/>
              <a:gd name="connsiteX10" fmla="*/ 1204204 w 2075515"/>
              <a:gd name="connsiteY10" fmla="*/ 1996797 h 2105264"/>
              <a:gd name="connsiteX11" fmla="*/ 1517030 w 2075515"/>
              <a:gd name="connsiteY11" fmla="*/ 1882922 h 2105264"/>
              <a:gd name="connsiteX12" fmla="*/ 1772213 w 2075515"/>
              <a:gd name="connsiteY12" fmla="*/ 1668880 h 2105264"/>
              <a:gd name="connsiteX13" fmla="*/ 1938467 w 2075515"/>
              <a:gd name="connsiteY13" fmla="*/ 1380679 h 2105264"/>
              <a:gd name="connsiteX14" fmla="*/ 1996463 w 2075515"/>
              <a:gd name="connsiteY14" fmla="*/ 1052763 h 2105264"/>
              <a:gd name="connsiteX15" fmla="*/ 1938467 w 2075515"/>
              <a:gd name="connsiteY15" fmla="*/ 724846 h 2105264"/>
              <a:gd name="connsiteX16" fmla="*/ 1772213 w 2075515"/>
              <a:gd name="connsiteY16" fmla="*/ 436645 h 2105264"/>
              <a:gd name="connsiteX17" fmla="*/ 1517030 w 2075515"/>
              <a:gd name="connsiteY17" fmla="*/ 222603 h 2105264"/>
              <a:gd name="connsiteX18" fmla="*/ 1204204 w 2075515"/>
              <a:gd name="connsiteY18" fmla="*/ 108729 h 2105264"/>
              <a:gd name="connsiteX19" fmla="*/ 1037773 w 2075515"/>
              <a:gd name="connsiteY19" fmla="*/ 27804 h 2105264"/>
              <a:gd name="connsiteX20" fmla="*/ 1037774 w 2075515"/>
              <a:gd name="connsiteY20" fmla="*/ 0 h 2105264"/>
              <a:gd name="connsiteX21" fmla="*/ 1208720 w 2075515"/>
              <a:gd name="connsiteY21" fmla="*/ 83120 h 2105264"/>
              <a:gd name="connsiteX22" fmla="*/ 1530034 w 2075515"/>
              <a:gd name="connsiteY22" fmla="*/ 200085 h 2105264"/>
              <a:gd name="connsiteX23" fmla="*/ 1792140 w 2075515"/>
              <a:gd name="connsiteY23" fmla="*/ 419934 h 2105264"/>
              <a:gd name="connsiteX24" fmla="*/ 1962905 w 2075515"/>
              <a:gd name="connsiteY24" fmla="*/ 715954 h 2105264"/>
              <a:gd name="connsiteX25" fmla="*/ 2022475 w 2075515"/>
              <a:gd name="connsiteY25" fmla="*/ 1052768 h 2105264"/>
              <a:gd name="connsiteX26" fmla="*/ 1962905 w 2075515"/>
              <a:gd name="connsiteY26" fmla="*/ 1389581 h 2105264"/>
              <a:gd name="connsiteX27" fmla="*/ 1792140 w 2075515"/>
              <a:gd name="connsiteY27" fmla="*/ 1685602 h 2105264"/>
              <a:gd name="connsiteX28" fmla="*/ 1530034 w 2075515"/>
              <a:gd name="connsiteY28" fmla="*/ 1905451 h 2105264"/>
              <a:gd name="connsiteX29" fmla="*/ 1208720 w 2075515"/>
              <a:gd name="connsiteY29" fmla="*/ 2022415 h 2105264"/>
              <a:gd name="connsiteX30" fmla="*/ 866827 w 2075515"/>
              <a:gd name="connsiteY30" fmla="*/ 2022415 h 2105264"/>
              <a:gd name="connsiteX31" fmla="*/ 545513 w 2075515"/>
              <a:gd name="connsiteY31" fmla="*/ 1905451 h 2105264"/>
              <a:gd name="connsiteX32" fmla="*/ 283408 w 2075515"/>
              <a:gd name="connsiteY32" fmla="*/ 1685602 h 2105264"/>
              <a:gd name="connsiteX33" fmla="*/ 112281 w 2075515"/>
              <a:gd name="connsiteY33" fmla="*/ 1389581 h 2105264"/>
              <a:gd name="connsiteX34" fmla="*/ 53073 w 2075515"/>
              <a:gd name="connsiteY34" fmla="*/ 1052768 h 2105264"/>
              <a:gd name="connsiteX35" fmla="*/ 112281 w 2075515"/>
              <a:gd name="connsiteY35" fmla="*/ 715954 h 2105264"/>
              <a:gd name="connsiteX36" fmla="*/ 283408 w 2075515"/>
              <a:gd name="connsiteY36" fmla="*/ 419934 h 2105264"/>
              <a:gd name="connsiteX37" fmla="*/ 545513 w 2075515"/>
              <a:gd name="connsiteY37" fmla="*/ 200085 h 2105264"/>
              <a:gd name="connsiteX38" fmla="*/ 866827 w 2075515"/>
              <a:gd name="connsiteY38" fmla="*/ 83120 h 2105264"/>
              <a:gd name="connsiteX39" fmla="*/ 1037774 w 2075515"/>
              <a:gd name="connsiteY39" fmla="*/ 0 h 21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75515" h="2105264">
                <a:moveTo>
                  <a:pt x="1037773" y="27804"/>
                </a:moveTo>
                <a:cubicBezTo>
                  <a:pt x="1003503" y="27804"/>
                  <a:pt x="969233" y="54779"/>
                  <a:pt x="871342" y="108729"/>
                </a:cubicBezTo>
                <a:cubicBezTo>
                  <a:pt x="650255" y="74637"/>
                  <a:pt x="705790" y="54252"/>
                  <a:pt x="558516" y="222603"/>
                </a:cubicBezTo>
                <a:cubicBezTo>
                  <a:pt x="339186" y="265834"/>
                  <a:pt x="384177" y="228227"/>
                  <a:pt x="303334" y="436645"/>
                </a:cubicBezTo>
                <a:cubicBezTo>
                  <a:pt x="112123" y="552277"/>
                  <a:pt x="141648" y="501315"/>
                  <a:pt x="136727" y="724846"/>
                </a:cubicBezTo>
                <a:cubicBezTo>
                  <a:pt x="-3166" y="899173"/>
                  <a:pt x="7027" y="841181"/>
                  <a:pt x="79083" y="1052763"/>
                </a:cubicBezTo>
                <a:cubicBezTo>
                  <a:pt x="7027" y="1264345"/>
                  <a:pt x="-3166" y="1206353"/>
                  <a:pt x="136727" y="1380679"/>
                </a:cubicBezTo>
                <a:cubicBezTo>
                  <a:pt x="141648" y="1603860"/>
                  <a:pt x="112123" y="1553249"/>
                  <a:pt x="303334" y="1668880"/>
                </a:cubicBezTo>
                <a:cubicBezTo>
                  <a:pt x="384177" y="1877299"/>
                  <a:pt x="339186" y="1839341"/>
                  <a:pt x="558516" y="1882922"/>
                </a:cubicBezTo>
                <a:cubicBezTo>
                  <a:pt x="705790" y="2050923"/>
                  <a:pt x="650255" y="2030889"/>
                  <a:pt x="871342" y="1996797"/>
                </a:cubicBezTo>
                <a:cubicBezTo>
                  <a:pt x="1067123" y="2104345"/>
                  <a:pt x="1008424" y="2104345"/>
                  <a:pt x="1204204" y="1996797"/>
                </a:cubicBezTo>
                <a:cubicBezTo>
                  <a:pt x="1424940" y="2030889"/>
                  <a:pt x="1369756" y="2050923"/>
                  <a:pt x="1517030" y="1882922"/>
                </a:cubicBezTo>
                <a:cubicBezTo>
                  <a:pt x="1736360" y="1839341"/>
                  <a:pt x="1691370" y="1877299"/>
                  <a:pt x="1772213" y="1668880"/>
                </a:cubicBezTo>
                <a:cubicBezTo>
                  <a:pt x="1963423" y="1553249"/>
                  <a:pt x="1933898" y="1603860"/>
                  <a:pt x="1938467" y="1380679"/>
                </a:cubicBezTo>
                <a:cubicBezTo>
                  <a:pt x="2078712" y="1206353"/>
                  <a:pt x="2068519" y="1264345"/>
                  <a:pt x="1996463" y="1052763"/>
                </a:cubicBezTo>
                <a:cubicBezTo>
                  <a:pt x="2068519" y="841181"/>
                  <a:pt x="2078712" y="899173"/>
                  <a:pt x="1938467" y="724846"/>
                </a:cubicBezTo>
                <a:cubicBezTo>
                  <a:pt x="1933898" y="501315"/>
                  <a:pt x="1963423" y="552277"/>
                  <a:pt x="1772213" y="436645"/>
                </a:cubicBezTo>
                <a:cubicBezTo>
                  <a:pt x="1691370" y="228227"/>
                  <a:pt x="1736360" y="265834"/>
                  <a:pt x="1517030" y="222603"/>
                </a:cubicBezTo>
                <a:cubicBezTo>
                  <a:pt x="1369756" y="54252"/>
                  <a:pt x="1424940" y="74285"/>
                  <a:pt x="1204204" y="108729"/>
                </a:cubicBezTo>
                <a:cubicBezTo>
                  <a:pt x="1106314" y="54779"/>
                  <a:pt x="1072044" y="27804"/>
                  <a:pt x="1037773" y="27804"/>
                </a:cubicBezTo>
                <a:close/>
                <a:moveTo>
                  <a:pt x="1037774" y="0"/>
                </a:moveTo>
                <a:cubicBezTo>
                  <a:pt x="1072974" y="0"/>
                  <a:pt x="1108174" y="27707"/>
                  <a:pt x="1208720" y="83120"/>
                </a:cubicBezTo>
                <a:cubicBezTo>
                  <a:pt x="1435445" y="47742"/>
                  <a:pt x="1378764" y="27165"/>
                  <a:pt x="1530034" y="200085"/>
                </a:cubicBezTo>
                <a:cubicBezTo>
                  <a:pt x="1755315" y="244488"/>
                  <a:pt x="1709103" y="205861"/>
                  <a:pt x="1792140" y="419934"/>
                </a:cubicBezTo>
                <a:cubicBezTo>
                  <a:pt x="1988538" y="538703"/>
                  <a:pt x="1958212" y="486358"/>
                  <a:pt x="1962905" y="715954"/>
                </a:cubicBezTo>
                <a:cubicBezTo>
                  <a:pt x="2106955" y="895010"/>
                  <a:pt x="2096485" y="835445"/>
                  <a:pt x="2022475" y="1052768"/>
                </a:cubicBezTo>
                <a:cubicBezTo>
                  <a:pt x="2096485" y="1270090"/>
                  <a:pt x="2106955" y="1210525"/>
                  <a:pt x="1962905" y="1389581"/>
                </a:cubicBezTo>
                <a:cubicBezTo>
                  <a:pt x="1958212" y="1618816"/>
                  <a:pt x="1988538" y="1566832"/>
                  <a:pt x="1792140" y="1685602"/>
                </a:cubicBezTo>
                <a:cubicBezTo>
                  <a:pt x="1709103" y="1899675"/>
                  <a:pt x="1755315" y="1860687"/>
                  <a:pt x="1530034" y="1905451"/>
                </a:cubicBezTo>
                <a:cubicBezTo>
                  <a:pt x="1378764" y="2078009"/>
                  <a:pt x="1435445" y="2057432"/>
                  <a:pt x="1208720" y="2022415"/>
                </a:cubicBezTo>
                <a:cubicBezTo>
                  <a:pt x="1007628" y="2132881"/>
                  <a:pt x="1067919" y="2132881"/>
                  <a:pt x="866827" y="2022415"/>
                </a:cubicBezTo>
                <a:cubicBezTo>
                  <a:pt x="639741" y="2057432"/>
                  <a:pt x="696784" y="2078009"/>
                  <a:pt x="545513" y="1905451"/>
                </a:cubicBezTo>
                <a:cubicBezTo>
                  <a:pt x="320233" y="1860687"/>
                  <a:pt x="366444" y="1899675"/>
                  <a:pt x="283408" y="1685602"/>
                </a:cubicBezTo>
                <a:cubicBezTo>
                  <a:pt x="87009" y="1566832"/>
                  <a:pt x="117335" y="1618816"/>
                  <a:pt x="112281" y="1389581"/>
                </a:cubicBezTo>
                <a:cubicBezTo>
                  <a:pt x="-31408" y="1210525"/>
                  <a:pt x="-20938" y="1270090"/>
                  <a:pt x="53073" y="1052768"/>
                </a:cubicBezTo>
                <a:cubicBezTo>
                  <a:pt x="-20938" y="835445"/>
                  <a:pt x="-31408" y="895010"/>
                  <a:pt x="112281" y="715954"/>
                </a:cubicBezTo>
                <a:cubicBezTo>
                  <a:pt x="117335" y="486358"/>
                  <a:pt x="87009" y="538703"/>
                  <a:pt x="283408" y="419934"/>
                </a:cubicBezTo>
                <a:cubicBezTo>
                  <a:pt x="366444" y="205861"/>
                  <a:pt x="320233" y="244488"/>
                  <a:pt x="545513" y="200085"/>
                </a:cubicBezTo>
                <a:cubicBezTo>
                  <a:pt x="696784" y="27165"/>
                  <a:pt x="639741" y="48103"/>
                  <a:pt x="866827" y="83120"/>
                </a:cubicBezTo>
                <a:cubicBezTo>
                  <a:pt x="967373" y="27707"/>
                  <a:pt x="1002574" y="0"/>
                  <a:pt x="1037774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id-ID" sz="1125" dirty="0">
              <a:latin typeface="Montserrat" panose="000005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6B4DEB-5B41-42BF-8C31-BFFE2FC19E5F}"/>
              </a:ext>
            </a:extLst>
          </p:cNvPr>
          <p:cNvCxnSpPr>
            <a:cxnSpLocks/>
          </p:cNvCxnSpPr>
          <p:nvPr/>
        </p:nvCxnSpPr>
        <p:spPr>
          <a:xfrm>
            <a:off x="1613803" y="4277471"/>
            <a:ext cx="1470080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D2DFD47-C88A-48E1-87D0-BEC907E4BD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24628" y="2926639"/>
            <a:ext cx="2906084" cy="2054638"/>
          </a:xfrm>
          <a:custGeom>
            <a:avLst/>
            <a:gdLst>
              <a:gd name="connsiteX0" fmla="*/ 2906084 w 2906084"/>
              <a:gd name="connsiteY0" fmla="*/ 123114 h 2054638"/>
              <a:gd name="connsiteX1" fmla="*/ 2906084 w 2906084"/>
              <a:gd name="connsiteY1" fmla="*/ 1931524 h 2054638"/>
              <a:gd name="connsiteX2" fmla="*/ 2782970 w 2906084"/>
              <a:gd name="connsiteY2" fmla="*/ 2054638 h 2054638"/>
              <a:gd name="connsiteX3" fmla="*/ 965743 w 2906084"/>
              <a:gd name="connsiteY3" fmla="*/ 2054638 h 2054638"/>
              <a:gd name="connsiteX4" fmla="*/ 917821 w 2906084"/>
              <a:gd name="connsiteY4" fmla="*/ 2044963 h 2054638"/>
              <a:gd name="connsiteX5" fmla="*/ 910421 w 2906084"/>
              <a:gd name="connsiteY5" fmla="*/ 2039973 h 2054638"/>
              <a:gd name="connsiteX6" fmla="*/ 907813 w 2906084"/>
              <a:gd name="connsiteY6" fmla="*/ 2039513 h 2054638"/>
              <a:gd name="connsiteX7" fmla="*/ 799699 w 2906084"/>
              <a:gd name="connsiteY7" fmla="*/ 1941810 h 2054638"/>
              <a:gd name="connsiteX8" fmla="*/ 30890 w 2906084"/>
              <a:gd name="connsiteY8" fmla="*/ 1104516 h 2054638"/>
              <a:gd name="connsiteX9" fmla="*/ 30890 w 2906084"/>
              <a:gd name="connsiteY9" fmla="*/ 944183 h 2054638"/>
              <a:gd name="connsiteX10" fmla="*/ 799699 w 2906084"/>
              <a:gd name="connsiteY10" fmla="*/ 47506 h 2054638"/>
              <a:gd name="connsiteX11" fmla="*/ 959868 w 2906084"/>
              <a:gd name="connsiteY11" fmla="*/ 0 h 2054638"/>
              <a:gd name="connsiteX12" fmla="*/ 961932 w 2906084"/>
              <a:gd name="connsiteY12" fmla="*/ 0 h 2054638"/>
              <a:gd name="connsiteX13" fmla="*/ 965743 w 2906084"/>
              <a:gd name="connsiteY13" fmla="*/ 0 h 2054638"/>
              <a:gd name="connsiteX14" fmla="*/ 976385 w 2906084"/>
              <a:gd name="connsiteY14" fmla="*/ 0 h 2054638"/>
              <a:gd name="connsiteX15" fmla="*/ 2016980 w 2906084"/>
              <a:gd name="connsiteY15" fmla="*/ 0 h 2054638"/>
              <a:gd name="connsiteX16" fmla="*/ 2782970 w 2906084"/>
              <a:gd name="connsiteY16" fmla="*/ 0 h 2054638"/>
              <a:gd name="connsiteX17" fmla="*/ 2906084 w 2906084"/>
              <a:gd name="connsiteY17" fmla="*/ 123114 h 205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6084" h="2054638">
                <a:moveTo>
                  <a:pt x="2906084" y="123114"/>
                </a:moveTo>
                <a:lnTo>
                  <a:pt x="2906084" y="1931524"/>
                </a:lnTo>
                <a:cubicBezTo>
                  <a:pt x="2906084" y="1999518"/>
                  <a:pt x="2850964" y="2054638"/>
                  <a:pt x="2782970" y="2054638"/>
                </a:cubicBezTo>
                <a:lnTo>
                  <a:pt x="965743" y="2054638"/>
                </a:lnTo>
                <a:cubicBezTo>
                  <a:pt x="948744" y="2054638"/>
                  <a:pt x="932550" y="2051193"/>
                  <a:pt x="917821" y="2044963"/>
                </a:cubicBezTo>
                <a:lnTo>
                  <a:pt x="910421" y="2039973"/>
                </a:lnTo>
                <a:lnTo>
                  <a:pt x="907813" y="2039513"/>
                </a:lnTo>
                <a:cubicBezTo>
                  <a:pt x="861478" y="2021977"/>
                  <a:pt x="830589" y="1981894"/>
                  <a:pt x="799699" y="1941810"/>
                </a:cubicBezTo>
                <a:cubicBezTo>
                  <a:pt x="799699" y="1941810"/>
                  <a:pt x="799699" y="1941810"/>
                  <a:pt x="30890" y="1104516"/>
                </a:cubicBezTo>
                <a:cubicBezTo>
                  <a:pt x="-10296" y="1051072"/>
                  <a:pt x="-10296" y="997627"/>
                  <a:pt x="30890" y="944183"/>
                </a:cubicBezTo>
                <a:cubicBezTo>
                  <a:pt x="30890" y="944183"/>
                  <a:pt x="30890" y="944183"/>
                  <a:pt x="799699" y="47506"/>
                </a:cubicBezTo>
                <a:cubicBezTo>
                  <a:pt x="840886" y="0"/>
                  <a:pt x="882072" y="0"/>
                  <a:pt x="959868" y="0"/>
                </a:cubicBezTo>
                <a:cubicBezTo>
                  <a:pt x="959868" y="0"/>
                  <a:pt x="959868" y="0"/>
                  <a:pt x="961932" y="0"/>
                </a:cubicBezTo>
                <a:lnTo>
                  <a:pt x="965743" y="0"/>
                </a:lnTo>
                <a:lnTo>
                  <a:pt x="976385" y="0"/>
                </a:lnTo>
                <a:cubicBezTo>
                  <a:pt x="1025937" y="0"/>
                  <a:pt x="1224145" y="0"/>
                  <a:pt x="2016980" y="0"/>
                </a:cubicBezTo>
                <a:lnTo>
                  <a:pt x="2782970" y="0"/>
                </a:lnTo>
                <a:cubicBezTo>
                  <a:pt x="2850964" y="0"/>
                  <a:pt x="2906084" y="55120"/>
                  <a:pt x="2906084" y="12311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6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EB2C164-42E9-4226-BB1E-A89D00F3C59C}"/>
              </a:ext>
            </a:extLst>
          </p:cNvPr>
          <p:cNvSpPr>
            <a:spLocks/>
          </p:cNvSpPr>
          <p:nvPr/>
        </p:nvSpPr>
        <p:spPr bwMode="auto">
          <a:xfrm flipH="1">
            <a:off x="6804529" y="2814911"/>
            <a:ext cx="1146285" cy="1147215"/>
          </a:xfrm>
          <a:custGeom>
            <a:avLst/>
            <a:gdLst>
              <a:gd name="connsiteX0" fmla="*/ 1037773 w 2075515"/>
              <a:gd name="connsiteY0" fmla="*/ 27804 h 2105264"/>
              <a:gd name="connsiteX1" fmla="*/ 871342 w 2075515"/>
              <a:gd name="connsiteY1" fmla="*/ 108729 h 2105264"/>
              <a:gd name="connsiteX2" fmla="*/ 558516 w 2075515"/>
              <a:gd name="connsiteY2" fmla="*/ 222603 h 2105264"/>
              <a:gd name="connsiteX3" fmla="*/ 303334 w 2075515"/>
              <a:gd name="connsiteY3" fmla="*/ 436645 h 2105264"/>
              <a:gd name="connsiteX4" fmla="*/ 136727 w 2075515"/>
              <a:gd name="connsiteY4" fmla="*/ 724846 h 2105264"/>
              <a:gd name="connsiteX5" fmla="*/ 79083 w 2075515"/>
              <a:gd name="connsiteY5" fmla="*/ 1052763 h 2105264"/>
              <a:gd name="connsiteX6" fmla="*/ 136727 w 2075515"/>
              <a:gd name="connsiteY6" fmla="*/ 1380679 h 2105264"/>
              <a:gd name="connsiteX7" fmla="*/ 303334 w 2075515"/>
              <a:gd name="connsiteY7" fmla="*/ 1668880 h 2105264"/>
              <a:gd name="connsiteX8" fmla="*/ 558516 w 2075515"/>
              <a:gd name="connsiteY8" fmla="*/ 1882922 h 2105264"/>
              <a:gd name="connsiteX9" fmla="*/ 871342 w 2075515"/>
              <a:gd name="connsiteY9" fmla="*/ 1996797 h 2105264"/>
              <a:gd name="connsiteX10" fmla="*/ 1204204 w 2075515"/>
              <a:gd name="connsiteY10" fmla="*/ 1996797 h 2105264"/>
              <a:gd name="connsiteX11" fmla="*/ 1517030 w 2075515"/>
              <a:gd name="connsiteY11" fmla="*/ 1882922 h 2105264"/>
              <a:gd name="connsiteX12" fmla="*/ 1772213 w 2075515"/>
              <a:gd name="connsiteY12" fmla="*/ 1668880 h 2105264"/>
              <a:gd name="connsiteX13" fmla="*/ 1938467 w 2075515"/>
              <a:gd name="connsiteY13" fmla="*/ 1380679 h 2105264"/>
              <a:gd name="connsiteX14" fmla="*/ 1996463 w 2075515"/>
              <a:gd name="connsiteY14" fmla="*/ 1052763 h 2105264"/>
              <a:gd name="connsiteX15" fmla="*/ 1938467 w 2075515"/>
              <a:gd name="connsiteY15" fmla="*/ 724846 h 2105264"/>
              <a:gd name="connsiteX16" fmla="*/ 1772213 w 2075515"/>
              <a:gd name="connsiteY16" fmla="*/ 436645 h 2105264"/>
              <a:gd name="connsiteX17" fmla="*/ 1517030 w 2075515"/>
              <a:gd name="connsiteY17" fmla="*/ 222603 h 2105264"/>
              <a:gd name="connsiteX18" fmla="*/ 1204204 w 2075515"/>
              <a:gd name="connsiteY18" fmla="*/ 108729 h 2105264"/>
              <a:gd name="connsiteX19" fmla="*/ 1037773 w 2075515"/>
              <a:gd name="connsiteY19" fmla="*/ 27804 h 2105264"/>
              <a:gd name="connsiteX20" fmla="*/ 1037774 w 2075515"/>
              <a:gd name="connsiteY20" fmla="*/ 0 h 2105264"/>
              <a:gd name="connsiteX21" fmla="*/ 1208720 w 2075515"/>
              <a:gd name="connsiteY21" fmla="*/ 83120 h 2105264"/>
              <a:gd name="connsiteX22" fmla="*/ 1530034 w 2075515"/>
              <a:gd name="connsiteY22" fmla="*/ 200085 h 2105264"/>
              <a:gd name="connsiteX23" fmla="*/ 1792140 w 2075515"/>
              <a:gd name="connsiteY23" fmla="*/ 419934 h 2105264"/>
              <a:gd name="connsiteX24" fmla="*/ 1962905 w 2075515"/>
              <a:gd name="connsiteY24" fmla="*/ 715954 h 2105264"/>
              <a:gd name="connsiteX25" fmla="*/ 2022475 w 2075515"/>
              <a:gd name="connsiteY25" fmla="*/ 1052768 h 2105264"/>
              <a:gd name="connsiteX26" fmla="*/ 1962905 w 2075515"/>
              <a:gd name="connsiteY26" fmla="*/ 1389581 h 2105264"/>
              <a:gd name="connsiteX27" fmla="*/ 1792140 w 2075515"/>
              <a:gd name="connsiteY27" fmla="*/ 1685602 h 2105264"/>
              <a:gd name="connsiteX28" fmla="*/ 1530034 w 2075515"/>
              <a:gd name="connsiteY28" fmla="*/ 1905451 h 2105264"/>
              <a:gd name="connsiteX29" fmla="*/ 1208720 w 2075515"/>
              <a:gd name="connsiteY29" fmla="*/ 2022415 h 2105264"/>
              <a:gd name="connsiteX30" fmla="*/ 866827 w 2075515"/>
              <a:gd name="connsiteY30" fmla="*/ 2022415 h 2105264"/>
              <a:gd name="connsiteX31" fmla="*/ 545513 w 2075515"/>
              <a:gd name="connsiteY31" fmla="*/ 1905451 h 2105264"/>
              <a:gd name="connsiteX32" fmla="*/ 283408 w 2075515"/>
              <a:gd name="connsiteY32" fmla="*/ 1685602 h 2105264"/>
              <a:gd name="connsiteX33" fmla="*/ 112281 w 2075515"/>
              <a:gd name="connsiteY33" fmla="*/ 1389581 h 2105264"/>
              <a:gd name="connsiteX34" fmla="*/ 53073 w 2075515"/>
              <a:gd name="connsiteY34" fmla="*/ 1052768 h 2105264"/>
              <a:gd name="connsiteX35" fmla="*/ 112281 w 2075515"/>
              <a:gd name="connsiteY35" fmla="*/ 715954 h 2105264"/>
              <a:gd name="connsiteX36" fmla="*/ 283408 w 2075515"/>
              <a:gd name="connsiteY36" fmla="*/ 419934 h 2105264"/>
              <a:gd name="connsiteX37" fmla="*/ 545513 w 2075515"/>
              <a:gd name="connsiteY37" fmla="*/ 200085 h 2105264"/>
              <a:gd name="connsiteX38" fmla="*/ 866827 w 2075515"/>
              <a:gd name="connsiteY38" fmla="*/ 83120 h 2105264"/>
              <a:gd name="connsiteX39" fmla="*/ 1037774 w 2075515"/>
              <a:gd name="connsiteY39" fmla="*/ 0 h 21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75515" h="2105264">
                <a:moveTo>
                  <a:pt x="1037773" y="27804"/>
                </a:moveTo>
                <a:cubicBezTo>
                  <a:pt x="1003503" y="27804"/>
                  <a:pt x="969233" y="54779"/>
                  <a:pt x="871342" y="108729"/>
                </a:cubicBezTo>
                <a:cubicBezTo>
                  <a:pt x="650255" y="74637"/>
                  <a:pt x="705790" y="54252"/>
                  <a:pt x="558516" y="222603"/>
                </a:cubicBezTo>
                <a:cubicBezTo>
                  <a:pt x="339186" y="265834"/>
                  <a:pt x="384177" y="228227"/>
                  <a:pt x="303334" y="436645"/>
                </a:cubicBezTo>
                <a:cubicBezTo>
                  <a:pt x="112123" y="552277"/>
                  <a:pt x="141648" y="501315"/>
                  <a:pt x="136727" y="724846"/>
                </a:cubicBezTo>
                <a:cubicBezTo>
                  <a:pt x="-3166" y="899173"/>
                  <a:pt x="7027" y="841181"/>
                  <a:pt x="79083" y="1052763"/>
                </a:cubicBezTo>
                <a:cubicBezTo>
                  <a:pt x="7027" y="1264345"/>
                  <a:pt x="-3166" y="1206353"/>
                  <a:pt x="136727" y="1380679"/>
                </a:cubicBezTo>
                <a:cubicBezTo>
                  <a:pt x="141648" y="1603860"/>
                  <a:pt x="112123" y="1553249"/>
                  <a:pt x="303334" y="1668880"/>
                </a:cubicBezTo>
                <a:cubicBezTo>
                  <a:pt x="384177" y="1877299"/>
                  <a:pt x="339186" y="1839341"/>
                  <a:pt x="558516" y="1882922"/>
                </a:cubicBezTo>
                <a:cubicBezTo>
                  <a:pt x="705790" y="2050923"/>
                  <a:pt x="650255" y="2030889"/>
                  <a:pt x="871342" y="1996797"/>
                </a:cubicBezTo>
                <a:cubicBezTo>
                  <a:pt x="1067123" y="2104345"/>
                  <a:pt x="1008424" y="2104345"/>
                  <a:pt x="1204204" y="1996797"/>
                </a:cubicBezTo>
                <a:cubicBezTo>
                  <a:pt x="1424940" y="2030889"/>
                  <a:pt x="1369756" y="2050923"/>
                  <a:pt x="1517030" y="1882922"/>
                </a:cubicBezTo>
                <a:cubicBezTo>
                  <a:pt x="1736360" y="1839341"/>
                  <a:pt x="1691370" y="1877299"/>
                  <a:pt x="1772213" y="1668880"/>
                </a:cubicBezTo>
                <a:cubicBezTo>
                  <a:pt x="1963423" y="1553249"/>
                  <a:pt x="1933898" y="1603860"/>
                  <a:pt x="1938467" y="1380679"/>
                </a:cubicBezTo>
                <a:cubicBezTo>
                  <a:pt x="2078712" y="1206353"/>
                  <a:pt x="2068519" y="1264345"/>
                  <a:pt x="1996463" y="1052763"/>
                </a:cubicBezTo>
                <a:cubicBezTo>
                  <a:pt x="2068519" y="841181"/>
                  <a:pt x="2078712" y="899173"/>
                  <a:pt x="1938467" y="724846"/>
                </a:cubicBezTo>
                <a:cubicBezTo>
                  <a:pt x="1933898" y="501315"/>
                  <a:pt x="1963423" y="552277"/>
                  <a:pt x="1772213" y="436645"/>
                </a:cubicBezTo>
                <a:cubicBezTo>
                  <a:pt x="1691370" y="228227"/>
                  <a:pt x="1736360" y="265834"/>
                  <a:pt x="1517030" y="222603"/>
                </a:cubicBezTo>
                <a:cubicBezTo>
                  <a:pt x="1369756" y="54252"/>
                  <a:pt x="1424940" y="74285"/>
                  <a:pt x="1204204" y="108729"/>
                </a:cubicBezTo>
                <a:cubicBezTo>
                  <a:pt x="1106314" y="54779"/>
                  <a:pt x="1072044" y="27804"/>
                  <a:pt x="1037773" y="27804"/>
                </a:cubicBezTo>
                <a:close/>
                <a:moveTo>
                  <a:pt x="1037774" y="0"/>
                </a:moveTo>
                <a:cubicBezTo>
                  <a:pt x="1072974" y="0"/>
                  <a:pt x="1108174" y="27707"/>
                  <a:pt x="1208720" y="83120"/>
                </a:cubicBezTo>
                <a:cubicBezTo>
                  <a:pt x="1435445" y="47742"/>
                  <a:pt x="1378764" y="27165"/>
                  <a:pt x="1530034" y="200085"/>
                </a:cubicBezTo>
                <a:cubicBezTo>
                  <a:pt x="1755315" y="244488"/>
                  <a:pt x="1709103" y="205861"/>
                  <a:pt x="1792140" y="419934"/>
                </a:cubicBezTo>
                <a:cubicBezTo>
                  <a:pt x="1988538" y="538703"/>
                  <a:pt x="1958212" y="486358"/>
                  <a:pt x="1962905" y="715954"/>
                </a:cubicBezTo>
                <a:cubicBezTo>
                  <a:pt x="2106955" y="895010"/>
                  <a:pt x="2096485" y="835445"/>
                  <a:pt x="2022475" y="1052768"/>
                </a:cubicBezTo>
                <a:cubicBezTo>
                  <a:pt x="2096485" y="1270090"/>
                  <a:pt x="2106955" y="1210525"/>
                  <a:pt x="1962905" y="1389581"/>
                </a:cubicBezTo>
                <a:cubicBezTo>
                  <a:pt x="1958212" y="1618816"/>
                  <a:pt x="1988538" y="1566832"/>
                  <a:pt x="1792140" y="1685602"/>
                </a:cubicBezTo>
                <a:cubicBezTo>
                  <a:pt x="1709103" y="1899675"/>
                  <a:pt x="1755315" y="1860687"/>
                  <a:pt x="1530034" y="1905451"/>
                </a:cubicBezTo>
                <a:cubicBezTo>
                  <a:pt x="1378764" y="2078009"/>
                  <a:pt x="1435445" y="2057432"/>
                  <a:pt x="1208720" y="2022415"/>
                </a:cubicBezTo>
                <a:cubicBezTo>
                  <a:pt x="1007628" y="2132881"/>
                  <a:pt x="1067919" y="2132881"/>
                  <a:pt x="866827" y="2022415"/>
                </a:cubicBezTo>
                <a:cubicBezTo>
                  <a:pt x="639741" y="2057432"/>
                  <a:pt x="696784" y="2078009"/>
                  <a:pt x="545513" y="1905451"/>
                </a:cubicBezTo>
                <a:cubicBezTo>
                  <a:pt x="320233" y="1860687"/>
                  <a:pt x="366444" y="1899675"/>
                  <a:pt x="283408" y="1685602"/>
                </a:cubicBezTo>
                <a:cubicBezTo>
                  <a:pt x="87009" y="1566832"/>
                  <a:pt x="117335" y="1618816"/>
                  <a:pt x="112281" y="1389581"/>
                </a:cubicBezTo>
                <a:cubicBezTo>
                  <a:pt x="-31408" y="1210525"/>
                  <a:pt x="-20938" y="1270090"/>
                  <a:pt x="53073" y="1052768"/>
                </a:cubicBezTo>
                <a:cubicBezTo>
                  <a:pt x="-20938" y="835445"/>
                  <a:pt x="-31408" y="895010"/>
                  <a:pt x="112281" y="715954"/>
                </a:cubicBezTo>
                <a:cubicBezTo>
                  <a:pt x="117335" y="486358"/>
                  <a:pt x="87009" y="538703"/>
                  <a:pt x="283408" y="419934"/>
                </a:cubicBezTo>
                <a:cubicBezTo>
                  <a:pt x="366444" y="205861"/>
                  <a:pt x="320233" y="244488"/>
                  <a:pt x="545513" y="200085"/>
                </a:cubicBezTo>
                <a:cubicBezTo>
                  <a:pt x="696784" y="27165"/>
                  <a:pt x="639741" y="48103"/>
                  <a:pt x="866827" y="83120"/>
                </a:cubicBezTo>
                <a:cubicBezTo>
                  <a:pt x="967373" y="27707"/>
                  <a:pt x="1002574" y="0"/>
                  <a:pt x="1037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id-ID" sz="1125" dirty="0">
              <a:latin typeface="Montserrat" panose="00000500000000000000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822559-D4F2-443A-B582-7A9125FC74ED}"/>
              </a:ext>
            </a:extLst>
          </p:cNvPr>
          <p:cNvCxnSpPr>
            <a:cxnSpLocks/>
          </p:cNvCxnSpPr>
          <p:nvPr/>
        </p:nvCxnSpPr>
        <p:spPr>
          <a:xfrm>
            <a:off x="6642631" y="4277471"/>
            <a:ext cx="147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F9D445-8339-4E26-AC00-214D51530D7B}"/>
              </a:ext>
            </a:extLst>
          </p:cNvPr>
          <p:cNvGrpSpPr/>
          <p:nvPr/>
        </p:nvGrpSpPr>
        <p:grpSpPr>
          <a:xfrm>
            <a:off x="1639715" y="4098434"/>
            <a:ext cx="1418255" cy="355374"/>
            <a:chOff x="1859126" y="5142963"/>
            <a:chExt cx="1418255" cy="35537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AA92D24-0C4D-45EB-A1DD-034DA633231A}"/>
                </a:ext>
              </a:extLst>
            </p:cNvPr>
            <p:cNvGrpSpPr/>
            <p:nvPr/>
          </p:nvGrpSpPr>
          <p:grpSpPr>
            <a:xfrm>
              <a:off x="2390565" y="5142963"/>
              <a:ext cx="355378" cy="355374"/>
              <a:chOff x="437826" y="3380035"/>
              <a:chExt cx="282575" cy="282575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509A680-63F9-42F1-9707-6C6B365BD3C2}"/>
                  </a:ext>
                </a:extLst>
              </p:cNvPr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8" name="Freeform 74">
                <a:extLst>
                  <a:ext uri="{FF2B5EF4-FFF2-40B4-BE49-F238E27FC236}">
                    <a16:creationId xmlns:a16="http://schemas.microsoft.com/office/drawing/2014/main" id="{F493E775-C748-4018-9576-E19AAA48C9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0F6BFCF-AA39-45E3-ACCD-F152935CC953}"/>
                </a:ext>
              </a:extLst>
            </p:cNvPr>
            <p:cNvGrpSpPr/>
            <p:nvPr/>
          </p:nvGrpSpPr>
          <p:grpSpPr>
            <a:xfrm>
              <a:off x="1859126" y="5142963"/>
              <a:ext cx="355378" cy="355374"/>
              <a:chOff x="452993" y="2660650"/>
              <a:chExt cx="282575" cy="2825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A3661BC-160B-4975-8AC1-4E51EDFEA5A3}"/>
                  </a:ext>
                </a:extLst>
              </p:cNvPr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2364A8FB-BC40-4EFA-9F0B-6E742B1332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117B78C-0B3A-4216-A525-D9B3D6203D96}"/>
                </a:ext>
              </a:extLst>
            </p:cNvPr>
            <p:cNvGrpSpPr/>
            <p:nvPr/>
          </p:nvGrpSpPr>
          <p:grpSpPr>
            <a:xfrm>
              <a:off x="2922003" y="5142963"/>
              <a:ext cx="355378" cy="355374"/>
              <a:chOff x="436488" y="3008085"/>
              <a:chExt cx="282575" cy="282575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93B0E06-9B5F-4720-8C4B-95B72294BF4E}"/>
                  </a:ext>
                </a:extLst>
              </p:cNvPr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 85">
                <a:extLst>
                  <a:ext uri="{FF2B5EF4-FFF2-40B4-BE49-F238E27FC236}">
                    <a16:creationId xmlns:a16="http://schemas.microsoft.com/office/drawing/2014/main" id="{8DFB1D92-679E-4515-A63E-A17B34E873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71194CC-D2B7-4DA1-9537-409B56330645}"/>
              </a:ext>
            </a:extLst>
          </p:cNvPr>
          <p:cNvGrpSpPr/>
          <p:nvPr/>
        </p:nvGrpSpPr>
        <p:grpSpPr>
          <a:xfrm>
            <a:off x="6668543" y="4098434"/>
            <a:ext cx="1418255" cy="355374"/>
            <a:chOff x="1859126" y="5142963"/>
            <a:chExt cx="1418255" cy="35537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AF21431-4579-4D1F-A4F7-93975F6556BA}"/>
                </a:ext>
              </a:extLst>
            </p:cNvPr>
            <p:cNvGrpSpPr/>
            <p:nvPr/>
          </p:nvGrpSpPr>
          <p:grpSpPr>
            <a:xfrm>
              <a:off x="2390565" y="5142963"/>
              <a:ext cx="355378" cy="355374"/>
              <a:chOff x="437826" y="3380035"/>
              <a:chExt cx="282575" cy="282575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688FCDB-1702-442B-BD58-5D895B29743F}"/>
                  </a:ext>
                </a:extLst>
              </p:cNvPr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74">
                <a:extLst>
                  <a:ext uri="{FF2B5EF4-FFF2-40B4-BE49-F238E27FC236}">
                    <a16:creationId xmlns:a16="http://schemas.microsoft.com/office/drawing/2014/main" id="{2791787A-5621-4F31-848B-1E27ECFF69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4E500C1-028C-4E4B-9521-0E677C117052}"/>
                </a:ext>
              </a:extLst>
            </p:cNvPr>
            <p:cNvGrpSpPr/>
            <p:nvPr/>
          </p:nvGrpSpPr>
          <p:grpSpPr>
            <a:xfrm>
              <a:off x="1859126" y="5142963"/>
              <a:ext cx="355378" cy="355374"/>
              <a:chOff x="452993" y="2660650"/>
              <a:chExt cx="282575" cy="28257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2F8C91A-EB90-4FC8-BC9A-4F478704DD45}"/>
                  </a:ext>
                </a:extLst>
              </p:cNvPr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75">
                <a:extLst>
                  <a:ext uri="{FF2B5EF4-FFF2-40B4-BE49-F238E27FC236}">
                    <a16:creationId xmlns:a16="http://schemas.microsoft.com/office/drawing/2014/main" id="{C200BA69-7318-4C45-8D75-DD988EDA72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2E91FF7-4AC8-4B1E-BB60-5E3DD32B47DB}"/>
                </a:ext>
              </a:extLst>
            </p:cNvPr>
            <p:cNvGrpSpPr/>
            <p:nvPr/>
          </p:nvGrpSpPr>
          <p:grpSpPr>
            <a:xfrm>
              <a:off x="2922003" y="5142963"/>
              <a:ext cx="355378" cy="355374"/>
              <a:chOff x="436488" y="3008085"/>
              <a:chExt cx="282575" cy="282575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AE1FC7D-916E-4700-924F-8B3BDF43538D}"/>
                  </a:ext>
                </a:extLst>
              </p:cNvPr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4" name="Freeform 85">
                <a:extLst>
                  <a:ext uri="{FF2B5EF4-FFF2-40B4-BE49-F238E27FC236}">
                    <a16:creationId xmlns:a16="http://schemas.microsoft.com/office/drawing/2014/main" id="{D7D15F40-87DA-491A-B846-AA6146672E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82DA4AA9-DE34-4399-9CFA-1CB86282A9C6}"/>
              </a:ext>
            </a:extLst>
          </p:cNvPr>
          <p:cNvSpPr txBox="1"/>
          <p:nvPr/>
        </p:nvSpPr>
        <p:spPr>
          <a:xfrm>
            <a:off x="3557595" y="2711362"/>
            <a:ext cx="254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Ipul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Yeager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28BB367-B273-4E17-BC27-F8073BD49940}"/>
              </a:ext>
            </a:extLst>
          </p:cNvPr>
          <p:cNvSpPr txBox="1"/>
          <p:nvPr/>
        </p:nvSpPr>
        <p:spPr>
          <a:xfrm>
            <a:off x="8591758" y="2711362"/>
            <a:ext cx="254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Some</a:t>
            </a:r>
            <a:r>
              <a:rPr lang="id-ID" sz="2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Ackerman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121F84-DCB7-4E36-8D2F-A6270D453BF8}"/>
              </a:ext>
            </a:extLst>
          </p:cNvPr>
          <p:cNvSpPr txBox="1"/>
          <p:nvPr/>
        </p:nvSpPr>
        <p:spPr>
          <a:xfrm>
            <a:off x="1504950" y="1326469"/>
            <a:ext cx="918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  <a:r>
              <a:rPr lang="id-ID" sz="4000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 Team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142348-9683-49F4-843A-7A3140007C95}"/>
              </a:ext>
            </a:extLst>
          </p:cNvPr>
          <p:cNvGrpSpPr/>
          <p:nvPr/>
        </p:nvGrpSpPr>
        <p:grpSpPr>
          <a:xfrm>
            <a:off x="3553717" y="3409388"/>
            <a:ext cx="1743464" cy="833839"/>
            <a:chOff x="6991352" y="3861183"/>
            <a:chExt cx="1743464" cy="833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8B898-CE21-441B-8B5F-F5E42BEC6F31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876395-E670-47B6-B5B8-E1407A25BD50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/>
                <a:t>Nullam</a:t>
              </a:r>
              <a:r>
                <a:rPr lang="en-US" dirty="0"/>
                <a:t> </a:t>
              </a:r>
              <a:r>
                <a:rPr lang="id-ID" dirty="0"/>
                <a:t> </a:t>
              </a:r>
              <a:r>
                <a:rPr lang="en-US" dirty="0" err="1"/>
                <a:t>rutrum</a:t>
              </a:r>
              <a:r>
                <a:rPr lang="en-US" dirty="0"/>
                <a:t>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628C42-DD58-4940-A339-0C353DA2854C}"/>
              </a:ext>
            </a:extLst>
          </p:cNvPr>
          <p:cNvGrpSpPr/>
          <p:nvPr/>
        </p:nvGrpSpPr>
        <p:grpSpPr>
          <a:xfrm>
            <a:off x="3553717" y="4357225"/>
            <a:ext cx="1743464" cy="833839"/>
            <a:chOff x="6991352" y="3861183"/>
            <a:chExt cx="1743464" cy="83383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83206C-2DAB-470C-98B1-625215BC1505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3F511A-319C-4FB4-94AA-36D873D44D7B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/>
                <a:t>Nullam</a:t>
              </a:r>
              <a:r>
                <a:rPr lang="en-US" dirty="0"/>
                <a:t> </a:t>
              </a:r>
              <a:r>
                <a:rPr lang="id-ID" dirty="0"/>
                <a:t> </a:t>
              </a:r>
              <a:r>
                <a:rPr lang="en-US" dirty="0" err="1"/>
                <a:t>rutrum</a:t>
              </a:r>
              <a:r>
                <a:rPr lang="en-US" dirty="0"/>
                <a:t>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0E7B77-D5B8-43CF-99D3-E51A4985306D}"/>
              </a:ext>
            </a:extLst>
          </p:cNvPr>
          <p:cNvGrpSpPr/>
          <p:nvPr/>
        </p:nvGrpSpPr>
        <p:grpSpPr>
          <a:xfrm>
            <a:off x="8591758" y="3409388"/>
            <a:ext cx="1743464" cy="833839"/>
            <a:chOff x="6991352" y="3861183"/>
            <a:chExt cx="1743464" cy="83383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5D99C9-CBCE-41C8-BDDC-88D6673CD275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C7D733-2FE6-4C1B-863A-B348A5BDA50B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/>
                <a:t>Nullam</a:t>
              </a:r>
              <a:r>
                <a:rPr lang="en-US" dirty="0"/>
                <a:t> </a:t>
              </a:r>
              <a:r>
                <a:rPr lang="id-ID" dirty="0"/>
                <a:t> </a:t>
              </a:r>
              <a:r>
                <a:rPr lang="en-US" dirty="0" err="1"/>
                <a:t>rutrum</a:t>
              </a:r>
              <a:r>
                <a:rPr lang="en-US" dirty="0"/>
                <a:t>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CC020B-DB8D-485E-A146-BC4EE9FFA2C5}"/>
              </a:ext>
            </a:extLst>
          </p:cNvPr>
          <p:cNvGrpSpPr/>
          <p:nvPr/>
        </p:nvGrpSpPr>
        <p:grpSpPr>
          <a:xfrm>
            <a:off x="8591758" y="4357225"/>
            <a:ext cx="1743464" cy="833839"/>
            <a:chOff x="6991352" y="3861183"/>
            <a:chExt cx="1743464" cy="8338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A85FCD-E2FE-41A0-AE96-0AEEAAE50B2C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B68D64-B076-43F9-A33A-4A736D8C6722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/>
                <a:t>Nullam</a:t>
              </a:r>
              <a:r>
                <a:rPr lang="en-US" dirty="0"/>
                <a:t> </a:t>
              </a:r>
              <a:r>
                <a:rPr lang="id-ID" dirty="0"/>
                <a:t> </a:t>
              </a:r>
              <a:r>
                <a:rPr lang="en-US" dirty="0" err="1"/>
                <a:t>rutrum</a:t>
              </a:r>
              <a:r>
                <a:rPr lang="en-US" dirty="0"/>
                <a:t>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ED070-8D82-4AEE-B28F-A2B9AD9EA2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19D18A-9B40-4236-B738-C2F9C5B191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145061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7" grpId="0" animBg="1"/>
      <p:bldP spid="72" grpId="0" animBg="1"/>
      <p:bldP spid="66" grpId="0" animBg="1"/>
      <p:bldP spid="139" grpId="0"/>
      <p:bldP spid="14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7"/>
          <p:cNvSpPr>
            <a:spLocks/>
          </p:cNvSpPr>
          <p:nvPr/>
        </p:nvSpPr>
        <p:spPr bwMode="auto">
          <a:xfrm>
            <a:off x="1403274" y="3231717"/>
            <a:ext cx="2293938" cy="2613025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5045" y="1408212"/>
            <a:ext cx="401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A985CF-DEB0-4FDC-B581-D30F79EDA9D5}"/>
              </a:ext>
            </a:extLst>
          </p:cNvPr>
          <p:cNvGrpSpPr/>
          <p:nvPr/>
        </p:nvGrpSpPr>
        <p:grpSpPr>
          <a:xfrm>
            <a:off x="7776332" y="3757412"/>
            <a:ext cx="3012394" cy="804575"/>
            <a:chOff x="1733550" y="3586164"/>
            <a:chExt cx="3422650" cy="91414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8CC90AC-4B57-4E0C-8F59-E8350C8D39C0}"/>
                </a:ext>
              </a:extLst>
            </p:cNvPr>
            <p:cNvSpPr/>
            <p:nvPr/>
          </p:nvSpPr>
          <p:spPr>
            <a:xfrm>
              <a:off x="1733550" y="3586164"/>
              <a:ext cx="3422650" cy="68637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0AADC-BC54-43E0-AA18-6711F40CACB7}"/>
                </a:ext>
              </a:extLst>
            </p:cNvPr>
            <p:cNvSpPr txBox="1"/>
            <p:nvPr/>
          </p:nvSpPr>
          <p:spPr>
            <a:xfrm>
              <a:off x="2419352" y="3602112"/>
              <a:ext cx="2457816" cy="8981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A wonderful serenity has taken possession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A25679-9EE1-4530-931E-250FD481D4A4}"/>
                </a:ext>
              </a:extLst>
            </p:cNvPr>
            <p:cNvSpPr/>
            <p:nvPr/>
          </p:nvSpPr>
          <p:spPr>
            <a:xfrm>
              <a:off x="1838732" y="3688005"/>
              <a:ext cx="482694" cy="4826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032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2" name="Freeform 124">
              <a:extLst>
                <a:ext uri="{FF2B5EF4-FFF2-40B4-BE49-F238E27FC236}">
                  <a16:creationId xmlns:a16="http://schemas.microsoft.com/office/drawing/2014/main" id="{CB6BBA4D-368B-4EB4-BF52-01783BB38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864" y="3833984"/>
              <a:ext cx="264431" cy="190737"/>
            </a:xfrm>
            <a:custGeom>
              <a:avLst/>
              <a:gdLst>
                <a:gd name="T0" fmla="*/ 86 w 204"/>
                <a:gd name="T1" fmla="*/ 148 h 148"/>
                <a:gd name="T2" fmla="*/ 75 w 204"/>
                <a:gd name="T3" fmla="*/ 142 h 148"/>
                <a:gd name="T4" fmla="*/ 10 w 204"/>
                <a:gd name="T5" fmla="*/ 82 h 148"/>
                <a:gd name="T6" fmla="*/ 7 w 204"/>
                <a:gd name="T7" fmla="*/ 60 h 148"/>
                <a:gd name="T8" fmla="*/ 29 w 204"/>
                <a:gd name="T9" fmla="*/ 38 h 148"/>
                <a:gd name="T10" fmla="*/ 36 w 204"/>
                <a:gd name="T11" fmla="*/ 36 h 148"/>
                <a:gd name="T12" fmla="*/ 48 w 204"/>
                <a:gd name="T13" fmla="*/ 42 h 148"/>
                <a:gd name="T14" fmla="*/ 77 w 204"/>
                <a:gd name="T15" fmla="*/ 71 h 148"/>
                <a:gd name="T16" fmla="*/ 87 w 204"/>
                <a:gd name="T17" fmla="*/ 76 h 148"/>
                <a:gd name="T18" fmla="*/ 95 w 204"/>
                <a:gd name="T19" fmla="*/ 71 h 148"/>
                <a:gd name="T20" fmla="*/ 158 w 204"/>
                <a:gd name="T21" fmla="*/ 4 h 148"/>
                <a:gd name="T22" fmla="*/ 168 w 204"/>
                <a:gd name="T23" fmla="*/ 0 h 148"/>
                <a:gd name="T24" fmla="*/ 178 w 204"/>
                <a:gd name="T25" fmla="*/ 4 h 148"/>
                <a:gd name="T26" fmla="*/ 200 w 204"/>
                <a:gd name="T27" fmla="*/ 26 h 148"/>
                <a:gd name="T28" fmla="*/ 204 w 204"/>
                <a:gd name="T29" fmla="*/ 35 h 148"/>
                <a:gd name="T30" fmla="*/ 198 w 204"/>
                <a:gd name="T31" fmla="*/ 47 h 148"/>
                <a:gd name="T32" fmla="*/ 99 w 204"/>
                <a:gd name="T33" fmla="*/ 142 h 148"/>
                <a:gd name="T34" fmla="*/ 86 w 204"/>
                <a:gd name="T35" fmla="*/ 148 h 148"/>
                <a:gd name="T36" fmla="*/ 34 w 204"/>
                <a:gd name="T37" fmla="*/ 44 h 148"/>
                <a:gd name="T38" fmla="*/ 12 w 204"/>
                <a:gd name="T39" fmla="*/ 65 h 148"/>
                <a:gd name="T40" fmla="*/ 15 w 204"/>
                <a:gd name="T41" fmla="*/ 76 h 148"/>
                <a:gd name="T42" fmla="*/ 80 w 204"/>
                <a:gd name="T43" fmla="*/ 137 h 148"/>
                <a:gd name="T44" fmla="*/ 86 w 204"/>
                <a:gd name="T45" fmla="*/ 141 h 148"/>
                <a:gd name="T46" fmla="*/ 94 w 204"/>
                <a:gd name="T47" fmla="*/ 137 h 148"/>
                <a:gd name="T48" fmla="*/ 193 w 204"/>
                <a:gd name="T49" fmla="*/ 42 h 148"/>
                <a:gd name="T50" fmla="*/ 197 w 204"/>
                <a:gd name="T51" fmla="*/ 35 h 148"/>
                <a:gd name="T52" fmla="*/ 195 w 204"/>
                <a:gd name="T53" fmla="*/ 31 h 148"/>
                <a:gd name="T54" fmla="*/ 195 w 204"/>
                <a:gd name="T55" fmla="*/ 31 h 148"/>
                <a:gd name="T56" fmla="*/ 174 w 204"/>
                <a:gd name="T57" fmla="*/ 10 h 148"/>
                <a:gd name="T58" fmla="*/ 168 w 204"/>
                <a:gd name="T59" fmla="*/ 7 h 148"/>
                <a:gd name="T60" fmla="*/ 163 w 204"/>
                <a:gd name="T61" fmla="*/ 9 h 148"/>
                <a:gd name="T62" fmla="*/ 101 w 204"/>
                <a:gd name="T63" fmla="*/ 76 h 148"/>
                <a:gd name="T64" fmla="*/ 87 w 204"/>
                <a:gd name="T65" fmla="*/ 84 h 148"/>
                <a:gd name="T66" fmla="*/ 72 w 204"/>
                <a:gd name="T67" fmla="*/ 76 h 148"/>
                <a:gd name="T68" fmla="*/ 43 w 204"/>
                <a:gd name="T69" fmla="*/ 47 h 148"/>
                <a:gd name="T70" fmla="*/ 36 w 204"/>
                <a:gd name="T71" fmla="*/ 43 h 148"/>
                <a:gd name="T72" fmla="*/ 34 w 204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148">
                  <a:moveTo>
                    <a:pt x="86" y="148"/>
                  </a:moveTo>
                  <a:cubicBezTo>
                    <a:pt x="83" y="148"/>
                    <a:pt x="79" y="147"/>
                    <a:pt x="75" y="14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6" y="78"/>
                    <a:pt x="0" y="69"/>
                    <a:pt x="7" y="6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32" y="36"/>
                    <a:pt x="36" y="36"/>
                  </a:cubicBezTo>
                  <a:cubicBezTo>
                    <a:pt x="39" y="36"/>
                    <a:pt x="44" y="37"/>
                    <a:pt x="48" y="4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82" y="76"/>
                    <a:pt x="87" y="76"/>
                  </a:cubicBezTo>
                  <a:cubicBezTo>
                    <a:pt x="90" y="76"/>
                    <a:pt x="92" y="75"/>
                    <a:pt x="95" y="71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9" y="3"/>
                    <a:pt x="162" y="0"/>
                    <a:pt x="168" y="0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1" y="27"/>
                    <a:pt x="204" y="30"/>
                    <a:pt x="204" y="35"/>
                  </a:cubicBezTo>
                  <a:cubicBezTo>
                    <a:pt x="204" y="39"/>
                    <a:pt x="202" y="43"/>
                    <a:pt x="198" y="47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99" y="142"/>
                    <a:pt x="93" y="148"/>
                    <a:pt x="86" y="148"/>
                  </a:cubicBezTo>
                  <a:close/>
                  <a:moveTo>
                    <a:pt x="34" y="4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8" y="70"/>
                    <a:pt x="15" y="76"/>
                    <a:pt x="15" y="76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2" y="140"/>
                    <a:pt x="84" y="141"/>
                    <a:pt x="86" y="141"/>
                  </a:cubicBezTo>
                  <a:cubicBezTo>
                    <a:pt x="90" y="141"/>
                    <a:pt x="93" y="138"/>
                    <a:pt x="94" y="137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5" y="40"/>
                    <a:pt x="197" y="37"/>
                    <a:pt x="197" y="35"/>
                  </a:cubicBezTo>
                  <a:cubicBezTo>
                    <a:pt x="197" y="33"/>
                    <a:pt x="195" y="31"/>
                    <a:pt x="19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2" y="8"/>
                    <a:pt x="170" y="7"/>
                    <a:pt x="168" y="7"/>
                  </a:cubicBezTo>
                  <a:cubicBezTo>
                    <a:pt x="165" y="7"/>
                    <a:pt x="163" y="9"/>
                    <a:pt x="163" y="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7" y="81"/>
                    <a:pt x="92" y="84"/>
                    <a:pt x="87" y="84"/>
                  </a:cubicBezTo>
                  <a:cubicBezTo>
                    <a:pt x="78" y="84"/>
                    <a:pt x="72" y="76"/>
                    <a:pt x="72" y="7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1" y="44"/>
                    <a:pt x="38" y="43"/>
                    <a:pt x="36" y="43"/>
                  </a:cubicBezTo>
                  <a:cubicBezTo>
                    <a:pt x="35" y="43"/>
                    <a:pt x="34" y="43"/>
                    <a:pt x="3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4CC8A-0F3C-4514-848D-D6F3EC1EEE2A}"/>
              </a:ext>
            </a:extLst>
          </p:cNvPr>
          <p:cNvGrpSpPr/>
          <p:nvPr/>
        </p:nvGrpSpPr>
        <p:grpSpPr>
          <a:xfrm>
            <a:off x="7776332" y="4590678"/>
            <a:ext cx="3012394" cy="804575"/>
            <a:chOff x="1733550" y="3586164"/>
            <a:chExt cx="3422650" cy="9141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EC92562-9935-4EF1-A2F2-4A67E9C02CC9}"/>
                </a:ext>
              </a:extLst>
            </p:cNvPr>
            <p:cNvSpPr/>
            <p:nvPr/>
          </p:nvSpPr>
          <p:spPr>
            <a:xfrm>
              <a:off x="1733550" y="3586164"/>
              <a:ext cx="3422650" cy="68637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D40E1D-911D-434F-8FB0-F0802568ABD5}"/>
                </a:ext>
              </a:extLst>
            </p:cNvPr>
            <p:cNvSpPr txBox="1"/>
            <p:nvPr/>
          </p:nvSpPr>
          <p:spPr>
            <a:xfrm>
              <a:off x="2419352" y="3602112"/>
              <a:ext cx="2457816" cy="8981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A wonderful serenity has taken possession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B7777-6463-4324-9E36-275EDBECDB5B}"/>
                </a:ext>
              </a:extLst>
            </p:cNvPr>
            <p:cNvSpPr/>
            <p:nvPr/>
          </p:nvSpPr>
          <p:spPr>
            <a:xfrm>
              <a:off x="1838732" y="3688005"/>
              <a:ext cx="482694" cy="4826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032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124">
              <a:extLst>
                <a:ext uri="{FF2B5EF4-FFF2-40B4-BE49-F238E27FC236}">
                  <a16:creationId xmlns:a16="http://schemas.microsoft.com/office/drawing/2014/main" id="{6B5FA3A4-F0D4-4238-B6A9-093443EA2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864" y="3833984"/>
              <a:ext cx="264431" cy="190737"/>
            </a:xfrm>
            <a:custGeom>
              <a:avLst/>
              <a:gdLst>
                <a:gd name="T0" fmla="*/ 86 w 204"/>
                <a:gd name="T1" fmla="*/ 148 h 148"/>
                <a:gd name="T2" fmla="*/ 75 w 204"/>
                <a:gd name="T3" fmla="*/ 142 h 148"/>
                <a:gd name="T4" fmla="*/ 10 w 204"/>
                <a:gd name="T5" fmla="*/ 82 h 148"/>
                <a:gd name="T6" fmla="*/ 7 w 204"/>
                <a:gd name="T7" fmla="*/ 60 h 148"/>
                <a:gd name="T8" fmla="*/ 29 w 204"/>
                <a:gd name="T9" fmla="*/ 38 h 148"/>
                <a:gd name="T10" fmla="*/ 36 w 204"/>
                <a:gd name="T11" fmla="*/ 36 h 148"/>
                <a:gd name="T12" fmla="*/ 48 w 204"/>
                <a:gd name="T13" fmla="*/ 42 h 148"/>
                <a:gd name="T14" fmla="*/ 77 w 204"/>
                <a:gd name="T15" fmla="*/ 71 h 148"/>
                <a:gd name="T16" fmla="*/ 87 w 204"/>
                <a:gd name="T17" fmla="*/ 76 h 148"/>
                <a:gd name="T18" fmla="*/ 95 w 204"/>
                <a:gd name="T19" fmla="*/ 71 h 148"/>
                <a:gd name="T20" fmla="*/ 158 w 204"/>
                <a:gd name="T21" fmla="*/ 4 h 148"/>
                <a:gd name="T22" fmla="*/ 168 w 204"/>
                <a:gd name="T23" fmla="*/ 0 h 148"/>
                <a:gd name="T24" fmla="*/ 178 w 204"/>
                <a:gd name="T25" fmla="*/ 4 h 148"/>
                <a:gd name="T26" fmla="*/ 200 w 204"/>
                <a:gd name="T27" fmla="*/ 26 h 148"/>
                <a:gd name="T28" fmla="*/ 204 w 204"/>
                <a:gd name="T29" fmla="*/ 35 h 148"/>
                <a:gd name="T30" fmla="*/ 198 w 204"/>
                <a:gd name="T31" fmla="*/ 47 h 148"/>
                <a:gd name="T32" fmla="*/ 99 w 204"/>
                <a:gd name="T33" fmla="*/ 142 h 148"/>
                <a:gd name="T34" fmla="*/ 86 w 204"/>
                <a:gd name="T35" fmla="*/ 148 h 148"/>
                <a:gd name="T36" fmla="*/ 34 w 204"/>
                <a:gd name="T37" fmla="*/ 44 h 148"/>
                <a:gd name="T38" fmla="*/ 12 w 204"/>
                <a:gd name="T39" fmla="*/ 65 h 148"/>
                <a:gd name="T40" fmla="*/ 15 w 204"/>
                <a:gd name="T41" fmla="*/ 76 h 148"/>
                <a:gd name="T42" fmla="*/ 80 w 204"/>
                <a:gd name="T43" fmla="*/ 137 h 148"/>
                <a:gd name="T44" fmla="*/ 86 w 204"/>
                <a:gd name="T45" fmla="*/ 141 h 148"/>
                <a:gd name="T46" fmla="*/ 94 w 204"/>
                <a:gd name="T47" fmla="*/ 137 h 148"/>
                <a:gd name="T48" fmla="*/ 193 w 204"/>
                <a:gd name="T49" fmla="*/ 42 h 148"/>
                <a:gd name="T50" fmla="*/ 197 w 204"/>
                <a:gd name="T51" fmla="*/ 35 h 148"/>
                <a:gd name="T52" fmla="*/ 195 w 204"/>
                <a:gd name="T53" fmla="*/ 31 h 148"/>
                <a:gd name="T54" fmla="*/ 195 w 204"/>
                <a:gd name="T55" fmla="*/ 31 h 148"/>
                <a:gd name="T56" fmla="*/ 174 w 204"/>
                <a:gd name="T57" fmla="*/ 10 h 148"/>
                <a:gd name="T58" fmla="*/ 168 w 204"/>
                <a:gd name="T59" fmla="*/ 7 h 148"/>
                <a:gd name="T60" fmla="*/ 163 w 204"/>
                <a:gd name="T61" fmla="*/ 9 h 148"/>
                <a:gd name="T62" fmla="*/ 101 w 204"/>
                <a:gd name="T63" fmla="*/ 76 h 148"/>
                <a:gd name="T64" fmla="*/ 87 w 204"/>
                <a:gd name="T65" fmla="*/ 84 h 148"/>
                <a:gd name="T66" fmla="*/ 72 w 204"/>
                <a:gd name="T67" fmla="*/ 76 h 148"/>
                <a:gd name="T68" fmla="*/ 43 w 204"/>
                <a:gd name="T69" fmla="*/ 47 h 148"/>
                <a:gd name="T70" fmla="*/ 36 w 204"/>
                <a:gd name="T71" fmla="*/ 43 h 148"/>
                <a:gd name="T72" fmla="*/ 34 w 204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148">
                  <a:moveTo>
                    <a:pt x="86" y="148"/>
                  </a:moveTo>
                  <a:cubicBezTo>
                    <a:pt x="83" y="148"/>
                    <a:pt x="79" y="147"/>
                    <a:pt x="75" y="14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6" y="78"/>
                    <a:pt x="0" y="69"/>
                    <a:pt x="7" y="6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32" y="36"/>
                    <a:pt x="36" y="36"/>
                  </a:cubicBezTo>
                  <a:cubicBezTo>
                    <a:pt x="39" y="36"/>
                    <a:pt x="44" y="37"/>
                    <a:pt x="48" y="4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82" y="76"/>
                    <a:pt x="87" y="76"/>
                  </a:cubicBezTo>
                  <a:cubicBezTo>
                    <a:pt x="90" y="76"/>
                    <a:pt x="92" y="75"/>
                    <a:pt x="95" y="71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9" y="3"/>
                    <a:pt x="162" y="0"/>
                    <a:pt x="168" y="0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1" y="27"/>
                    <a:pt x="204" y="30"/>
                    <a:pt x="204" y="35"/>
                  </a:cubicBezTo>
                  <a:cubicBezTo>
                    <a:pt x="204" y="39"/>
                    <a:pt x="202" y="43"/>
                    <a:pt x="198" y="47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99" y="142"/>
                    <a:pt x="93" y="148"/>
                    <a:pt x="86" y="148"/>
                  </a:cubicBezTo>
                  <a:close/>
                  <a:moveTo>
                    <a:pt x="34" y="4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8" y="70"/>
                    <a:pt x="15" y="76"/>
                    <a:pt x="15" y="76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2" y="140"/>
                    <a:pt x="84" y="141"/>
                    <a:pt x="86" y="141"/>
                  </a:cubicBezTo>
                  <a:cubicBezTo>
                    <a:pt x="90" y="141"/>
                    <a:pt x="93" y="138"/>
                    <a:pt x="94" y="137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5" y="40"/>
                    <a:pt x="197" y="37"/>
                    <a:pt x="197" y="35"/>
                  </a:cubicBezTo>
                  <a:cubicBezTo>
                    <a:pt x="197" y="33"/>
                    <a:pt x="195" y="31"/>
                    <a:pt x="19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2" y="8"/>
                    <a:pt x="170" y="7"/>
                    <a:pt x="168" y="7"/>
                  </a:cubicBezTo>
                  <a:cubicBezTo>
                    <a:pt x="165" y="7"/>
                    <a:pt x="163" y="9"/>
                    <a:pt x="163" y="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7" y="81"/>
                    <a:pt x="92" y="84"/>
                    <a:pt x="87" y="84"/>
                  </a:cubicBezTo>
                  <a:cubicBezTo>
                    <a:pt x="78" y="84"/>
                    <a:pt x="72" y="76"/>
                    <a:pt x="72" y="7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1" y="44"/>
                    <a:pt x="38" y="43"/>
                    <a:pt x="36" y="43"/>
                  </a:cubicBezTo>
                  <a:cubicBezTo>
                    <a:pt x="35" y="43"/>
                    <a:pt x="34" y="43"/>
                    <a:pt x="3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FD259-7B63-498E-A6A6-7D7410CB1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8764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1366</Words>
  <PresentationFormat>Widescreen</PresentationFormat>
  <Paragraphs>274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Montserrat</vt:lpstr>
      <vt:lpstr>Montserrat 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2020-11-27T02:01:39Z</dcterms:created>
  <dcterms:modified xsi:type="dcterms:W3CDTF">2021-02-17T10:34:05Z</dcterms:modified>
</cp:coreProperties>
</file>