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89" r:id="rId3"/>
    <p:sldId id="294" r:id="rId4"/>
    <p:sldId id="270" r:id="rId5"/>
    <p:sldId id="271" r:id="rId6"/>
    <p:sldId id="295" r:id="rId7"/>
    <p:sldId id="296" r:id="rId8"/>
    <p:sldId id="292" r:id="rId9"/>
    <p:sldId id="29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C83F5-FBD8-43B1-B598-1FB8410C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7C5239-9A01-4839-A2F8-53C84768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CD3DA-F78C-4046-A679-DD59EB2A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1" y="1273746"/>
            <a:ext cx="7515738" cy="4958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05847-9399-46D7-A7C4-88CEB20BD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28" y="3063113"/>
            <a:ext cx="1601664" cy="10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FF697-4A0B-4CF9-A189-7F5F1DE51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652" y="3046333"/>
            <a:ext cx="1584715" cy="1050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7D2A61-8647-4741-B338-B75327563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85" y="4419488"/>
            <a:ext cx="1550818" cy="1025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970A54-92DA-4B65-9624-3C33D6FA4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376" y="4402539"/>
            <a:ext cx="1567767" cy="1042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F52EC-C0F6-4629-909A-5758C147AA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391" y="4427962"/>
            <a:ext cx="1660984" cy="10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7C5239-9A01-4839-A2F8-53C84768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46B270-CE30-43DE-88BB-D17A04A5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550"/>
            <a:ext cx="9144000" cy="5704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50DEC7-FECB-438E-A430-7D11B5A24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34" y="5681978"/>
            <a:ext cx="2911752" cy="495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77731-E9F1-4C34-9292-12DE7EB53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28" y="5681978"/>
            <a:ext cx="2892447" cy="4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CE16A-9C58-4C27-A12A-03B769CA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36765-8456-46F9-A6ED-C0758115D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93" y="1989907"/>
            <a:ext cx="4219179" cy="17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403C35-49F1-4CE0-B207-CCBDDB70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2" y="2197923"/>
            <a:ext cx="7160456" cy="4370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E22670-1FDF-4568-9FD4-544413C6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E7DAC-4213-490F-93C3-4CB2958E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308295"/>
            <a:ext cx="7779434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AA101E-920C-4398-B4A9-185624B7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1" y="1357236"/>
            <a:ext cx="6724357" cy="48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57722-6203-457A-AB59-F1AE3C3F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6" y="1284555"/>
            <a:ext cx="7723627" cy="52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E22670-1FDF-4568-9FD4-544413C6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4CF6E-5F55-43E6-A97F-13E07C1C1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7" y="1995403"/>
            <a:ext cx="8037754" cy="48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0</Words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2020-08-16T03:59:39Z</dcterms:modified>
</cp:coreProperties>
</file>