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08" r:id="rId3"/>
    <p:sldId id="315" r:id="rId4"/>
    <p:sldId id="321" r:id="rId5"/>
    <p:sldId id="320" r:id="rId6"/>
    <p:sldId id="318" r:id="rId7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F"/>
    <a:srgbClr val="40505E"/>
    <a:srgbClr val="3B6BDD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754" y="857134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Vị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trí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định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hướng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gian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8804" y="137167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1600200"/>
            <a:ext cx="7648086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2" name="Picture 2" descr="F:\AAA-PDF-SGK\B15 - KP2 -1.png"/>
          <p:cNvPicPr>
            <a:picLocks noChangeAspect="1" noChangeArrowheads="1"/>
          </p:cNvPicPr>
          <p:nvPr/>
        </p:nvPicPr>
        <p:blipFill>
          <a:blip r:embed="rId4" cstate="print"/>
          <a:srcRect l="17175" t="13636" r="9814" b="56362"/>
          <a:stretch>
            <a:fillRect/>
          </a:stretch>
        </p:blipFill>
        <p:spPr bwMode="auto">
          <a:xfrm>
            <a:off x="3806993" y="1208189"/>
            <a:ext cx="5111457" cy="283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1803" y="2533547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Rùa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1803" y="3079647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2" name="Picture 4" descr="F:\AAA-LÀM ẢNH SLIDE\Bai15-KP2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254" y="3172532"/>
            <a:ext cx="4645351" cy="857603"/>
          </a:xfrm>
          <a:prstGeom prst="rect">
            <a:avLst/>
          </a:prstGeom>
          <a:noFill/>
        </p:spPr>
      </p:pic>
      <p:pic>
        <p:nvPicPr>
          <p:cNvPr id="16" name="Picture 2" descr="F:\AAA-LÀM ẢNH SLIDE\Bai15-KP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72431" y="1556282"/>
            <a:ext cx="1305213" cy="2204190"/>
          </a:xfrm>
          <a:prstGeom prst="rect">
            <a:avLst/>
          </a:prstGeom>
          <a:noFill/>
        </p:spPr>
      </p:pic>
      <p:pic>
        <p:nvPicPr>
          <p:cNvPr id="17" name="Picture 3" descr="F:\AAA-LÀM ẢNH SLIDE\Bai15-KP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9386" y="1517476"/>
            <a:ext cx="1459430" cy="2177859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00119" y="4023433"/>
            <a:ext cx="99024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endParaRPr lang="en-GB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02295" y="4023433"/>
            <a:ext cx="99024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endParaRPr lang="en-GB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" y="584963"/>
            <a:ext cx="1523776" cy="7618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223" y="1346851"/>
            <a:ext cx="182711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800" b="1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GB" sz="2800" b="1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endParaRPr lang="en-GB" sz="2800" b="1" dirty="0">
              <a:solidFill>
                <a:srgbClr val="E1EFFF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" y="584963"/>
            <a:ext cx="1523776" cy="761888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223" y="1346851"/>
            <a:ext cx="182711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9" name="Picture 2" descr="F:\AAA-LÀM ẢNH SLIDE\Bai15-KP2-2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404" y="1346851"/>
            <a:ext cx="1516178" cy="2239045"/>
          </a:xfrm>
          <a:prstGeom prst="rect">
            <a:avLst/>
          </a:prstGeom>
          <a:noFill/>
        </p:spPr>
      </p:pic>
      <p:pic>
        <p:nvPicPr>
          <p:cNvPr id="39" name="Picture 3" descr="F:\AAA-LÀM ẢNH SLIDE\Bai15-KP2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8706" y="706687"/>
            <a:ext cx="1363031" cy="2879209"/>
          </a:xfrm>
          <a:prstGeom prst="rect">
            <a:avLst/>
          </a:prstGeom>
          <a:noFill/>
        </p:spPr>
      </p:pic>
      <p:pic>
        <p:nvPicPr>
          <p:cNvPr id="40" name="Picture 4" descr="F:\AAA-LÀM ẢNH SLIDE\Bai15-KP2-2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0909" y="565793"/>
            <a:ext cx="1160870" cy="302010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63151" y="371169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Lato" pitchFamily="34" charset="0"/>
                <a:cs typeface="Lato" pitchFamily="34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5411" y="371169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Lato" pitchFamily="34" charset="0"/>
                <a:cs typeface="Lato" pitchFamily="34" charset="0"/>
              </a:rPr>
              <a:t>2</a:t>
            </a:r>
            <a:endParaRPr lang="en-US" sz="2400" b="1" dirty="0">
              <a:solidFill>
                <a:srgbClr val="C00000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47466" y="371169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Lato" pitchFamily="34" charset="0"/>
                <a:cs typeface="Lato" pitchFamily="34" charset="0"/>
              </a:rPr>
              <a:t>3</a:t>
            </a:r>
            <a:endParaRPr lang="en-US" sz="2400" b="1" dirty="0">
              <a:solidFill>
                <a:srgbClr val="C00000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03652" y="411695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Lato" pitchFamily="34" charset="0"/>
                <a:cs typeface="Lato" pitchFamily="34" charset="0"/>
              </a:rPr>
              <a:t>Mai</a:t>
            </a:r>
            <a:endParaRPr lang="en-US" sz="2400" b="1" dirty="0">
              <a:solidFill>
                <a:srgbClr val="C00000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6844" y="4116951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Lato" pitchFamily="34" charset="0"/>
                <a:cs typeface="Lato" pitchFamily="34" charset="0"/>
              </a:rPr>
              <a:t>Nam</a:t>
            </a:r>
            <a:endParaRPr lang="en-US" sz="2400" b="1" dirty="0">
              <a:solidFill>
                <a:srgbClr val="C00000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03910" y="4116951"/>
            <a:ext cx="104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Lato" pitchFamily="34" charset="0"/>
                <a:cs typeface="Lato" pitchFamily="34" charset="0"/>
              </a:rPr>
              <a:t>Rô-bốt</a:t>
            </a:r>
            <a:endParaRPr lang="en-US" sz="2400" b="1" dirty="0">
              <a:solidFill>
                <a:srgbClr val="C00000"/>
              </a:solidFill>
              <a:latin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3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" y="476777"/>
            <a:ext cx="1670428" cy="835215"/>
          </a:xfrm>
          <a:prstGeom prst="rect">
            <a:avLst/>
          </a:prstGeom>
        </p:spPr>
      </p:pic>
      <p:pic>
        <p:nvPicPr>
          <p:cNvPr id="34" name="Picture 2" descr="F:\AAA-PDF-SGK\B15 - HĐ2 - 1.png"/>
          <p:cNvPicPr>
            <a:picLocks noChangeAspect="1" noChangeArrowheads="1"/>
          </p:cNvPicPr>
          <p:nvPr/>
        </p:nvPicPr>
        <p:blipFill>
          <a:blip r:embed="rId4"/>
          <a:srcRect l="55206" t="62725" r="30670" b="29999"/>
          <a:stretch>
            <a:fillRect/>
          </a:stretch>
        </p:blipFill>
        <p:spPr bwMode="auto">
          <a:xfrm>
            <a:off x="6322515" y="1821272"/>
            <a:ext cx="2178635" cy="1514211"/>
          </a:xfrm>
          <a:prstGeom prst="rect">
            <a:avLst/>
          </a:prstGeom>
          <a:noFill/>
        </p:spPr>
      </p:pic>
      <p:pic>
        <p:nvPicPr>
          <p:cNvPr id="35" name="Picture 2" descr="F:\AAA-PDF-SGK\B15 - HĐ2 - 1.png"/>
          <p:cNvPicPr>
            <a:picLocks noChangeAspect="1" noChangeArrowheads="1"/>
          </p:cNvPicPr>
          <p:nvPr/>
        </p:nvPicPr>
        <p:blipFill>
          <a:blip r:embed="rId4"/>
          <a:srcRect l="42938" t="62725" r="46618" b="29999"/>
          <a:stretch>
            <a:fillRect/>
          </a:stretch>
        </p:blipFill>
        <p:spPr bwMode="auto">
          <a:xfrm>
            <a:off x="4430048" y="1821272"/>
            <a:ext cx="1610981" cy="1514211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345" y="2578378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hộp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345" y="3124478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773020" y="3441904"/>
            <a:ext cx="99024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endParaRPr lang="en-GB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878398" y="3441904"/>
            <a:ext cx="99024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endParaRPr lang="en-GB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345" y="1311992"/>
            <a:ext cx="3213695" cy="62348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E1E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E1EFFF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544285" y="3817092"/>
            <a:ext cx="1252101" cy="400110"/>
            <a:chOff x="4565929" y="4322274"/>
            <a:chExt cx="375778" cy="400110"/>
          </a:xfrm>
        </p:grpSpPr>
        <p:sp>
          <p:nvSpPr>
            <p:cNvPr id="34" name="Rounded Rectangle 33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04901" y="4322274"/>
              <a:ext cx="91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44286" y="4375327"/>
            <a:ext cx="1263390" cy="400110"/>
            <a:chOff x="6018390" y="4322274"/>
            <a:chExt cx="375778" cy="400110"/>
          </a:xfrm>
        </p:grpSpPr>
        <p:sp>
          <p:nvSpPr>
            <p:cNvPr id="37" name="Rounded Rectangle 36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58031" y="4322274"/>
              <a:ext cx="90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45735" y="3841639"/>
            <a:ext cx="1255997" cy="368550"/>
            <a:chOff x="4565929" y="4339807"/>
            <a:chExt cx="375778" cy="368550"/>
          </a:xfrm>
        </p:grpSpPr>
        <p:sp>
          <p:nvSpPr>
            <p:cNvPr id="46" name="Rounded Rectangle 45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95782" y="4344852"/>
              <a:ext cx="318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latin typeface="Lato"/>
                </a:rPr>
                <a:t>Hình</a:t>
              </a:r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Lato"/>
                </a:rPr>
                <a:t>tròn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44252" y="4404149"/>
            <a:ext cx="1265990" cy="368550"/>
            <a:chOff x="6018390" y="4339807"/>
            <a:chExt cx="376552" cy="368550"/>
          </a:xfrm>
        </p:grpSpPr>
        <p:sp>
          <p:nvSpPr>
            <p:cNvPr id="49" name="Rounded Rectangle 48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24856" y="4344852"/>
              <a:ext cx="370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latin typeface="Lato"/>
                </a:rPr>
                <a:t>Hình</a:t>
              </a:r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Lato"/>
                </a:rPr>
                <a:t>vuông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" y="520639"/>
            <a:ext cx="1392109" cy="6960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57492" y="3282423"/>
            <a:ext cx="5558367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Từ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sang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vị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trí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thứ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57492" y="3824830"/>
            <a:ext cx="5558367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Từ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sang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vị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trí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thứ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57492" y="4383065"/>
            <a:ext cx="5558367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11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35577" t="83634" r="55206" b="9091"/>
          <a:stretch>
            <a:fillRect/>
          </a:stretch>
        </p:blipFill>
        <p:spPr bwMode="auto">
          <a:xfrm>
            <a:off x="1034625" y="1512992"/>
            <a:ext cx="1620997" cy="1726622"/>
          </a:xfrm>
          <a:prstGeom prst="rect">
            <a:avLst/>
          </a:prstGeom>
          <a:noFill/>
        </p:spPr>
      </p:pic>
      <p:pic>
        <p:nvPicPr>
          <p:cNvPr id="19" name="Picture 18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47109" t="83634" r="44164" b="9091"/>
          <a:stretch>
            <a:fillRect/>
          </a:stretch>
        </p:blipFill>
        <p:spPr bwMode="auto">
          <a:xfrm>
            <a:off x="3304067" y="1512992"/>
            <a:ext cx="1534914" cy="1726871"/>
          </a:xfrm>
          <a:prstGeom prst="rect">
            <a:avLst/>
          </a:prstGeom>
          <a:noFill/>
        </p:spPr>
      </p:pic>
      <p:pic>
        <p:nvPicPr>
          <p:cNvPr id="20" name="Picture 19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58886" t="83634" r="25763" b="9091"/>
          <a:stretch>
            <a:fillRect/>
          </a:stretch>
        </p:blipFill>
        <p:spPr bwMode="auto">
          <a:xfrm>
            <a:off x="5435451" y="1512992"/>
            <a:ext cx="2699714" cy="1726622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6544287" y="3274685"/>
            <a:ext cx="375777" cy="400110"/>
            <a:chOff x="3132549" y="4322274"/>
            <a:chExt cx="375777" cy="400110"/>
          </a:xfrm>
        </p:grpSpPr>
        <p:sp>
          <p:nvSpPr>
            <p:cNvPr id="31" name="Rounded Rectangle 30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44287" y="3274685"/>
            <a:ext cx="375777" cy="400110"/>
            <a:chOff x="3132549" y="4322274"/>
            <a:chExt cx="375777" cy="400110"/>
          </a:xfrm>
        </p:grpSpPr>
        <p:sp>
          <p:nvSpPr>
            <p:cNvPr id="43" name="Rounded Rectangle 42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57282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025" y="1173311"/>
            <a:ext cx="2066163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9912</TotalTime>
  <Words>130</Words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2020-07-18T03:32:21Z</dcterms:modified>
</cp:coreProperties>
</file>