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3" r:id="rId3"/>
    <p:sldMasterId id="2147483685" r:id="rId4"/>
    <p:sldMasterId id="2147483697" r:id="rId5"/>
  </p:sldMasterIdLst>
  <p:notesMasterIdLst>
    <p:notesMasterId r:id="rId38"/>
  </p:notesMasterIdLst>
  <p:sldIdLst>
    <p:sldId id="284" r:id="rId6"/>
    <p:sldId id="278" r:id="rId7"/>
    <p:sldId id="286" r:id="rId8"/>
    <p:sldId id="258" r:id="rId9"/>
    <p:sldId id="270" r:id="rId10"/>
    <p:sldId id="269" r:id="rId11"/>
    <p:sldId id="273" r:id="rId12"/>
    <p:sldId id="274" r:id="rId13"/>
    <p:sldId id="1168" r:id="rId14"/>
    <p:sldId id="275" r:id="rId15"/>
    <p:sldId id="277" r:id="rId16"/>
    <p:sldId id="276" r:id="rId17"/>
    <p:sldId id="279" r:id="rId18"/>
    <p:sldId id="1169" r:id="rId19"/>
    <p:sldId id="281" r:id="rId20"/>
    <p:sldId id="292" r:id="rId21"/>
    <p:sldId id="280" r:id="rId22"/>
    <p:sldId id="256" r:id="rId23"/>
    <p:sldId id="297" r:id="rId24"/>
    <p:sldId id="304" r:id="rId25"/>
    <p:sldId id="311" r:id="rId26"/>
    <p:sldId id="1170" r:id="rId27"/>
    <p:sldId id="298" r:id="rId28"/>
    <p:sldId id="289" r:id="rId29"/>
    <p:sldId id="290" r:id="rId30"/>
    <p:sldId id="291" r:id="rId31"/>
    <p:sldId id="301" r:id="rId32"/>
    <p:sldId id="302" r:id="rId33"/>
    <p:sldId id="260" r:id="rId34"/>
    <p:sldId id="327" r:id="rId35"/>
    <p:sldId id="300" r:id="rId36"/>
    <p:sldId id="283" r:id="rId37"/>
  </p:sldIdLst>
  <p:sldSz cx="12192000" cy="6858000"/>
  <p:notesSz cx="9144000" cy="6858000"/>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A3D52"/>
    <a:srgbClr val="0D0692"/>
    <a:srgbClr val="F0F0F0"/>
    <a:srgbClr val="48698E"/>
    <a:srgbClr val="3E5B7A"/>
    <a:srgbClr val="4F4D63"/>
    <a:srgbClr val="F8F8F8"/>
    <a:srgbClr val="6F72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8" autoAdjust="0"/>
    <p:restoredTop sz="89251" autoAdjust="0"/>
  </p:normalViewPr>
  <p:slideViewPr>
    <p:cSldViewPr snapToGrid="0">
      <p:cViewPr varScale="1">
        <p:scale>
          <a:sx n="57" d="100"/>
          <a:sy n="57" d="100"/>
        </p:scale>
        <p:origin x="1020" y="6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3DA15427-DF7F-4AEC-B6A7-0483125A1EB7}" type="datetimeFigureOut">
              <a:rPr lang="zh-CN" altLang="en-US" smtClean="0"/>
              <a:t>2023/7/4</a:t>
            </a:fld>
            <a:endParaRPr lang="zh-CN" altLang="en-US"/>
          </a:p>
        </p:txBody>
      </p:sp>
      <p:sp>
        <p:nvSpPr>
          <p:cNvPr id="4" name="幻灯片图像占位符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46CF96FE-4BFD-4EB0-860E-F76DA2601899}" type="slidenum">
              <a:rPr lang="zh-CN" altLang="en-US" smtClean="0"/>
              <a:t>‹#›</a:t>
            </a:fld>
            <a:endParaRPr lang="zh-CN" altLang="en-US"/>
          </a:p>
        </p:txBody>
      </p:sp>
    </p:spTree>
    <p:extLst>
      <p:ext uri="{BB962C8B-B14F-4D97-AF65-F5344CB8AC3E}">
        <p14:creationId xmlns:p14="http://schemas.microsoft.com/office/powerpoint/2010/main" val="42539164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514600" y="857250"/>
            <a:ext cx="4114800" cy="23145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83E69D8-B908-4072-8F4C-9FB1A7EA58D5}" type="slidenum">
              <a:rPr lang="zh-CN" altLang="en-US" smtClean="0"/>
              <a:t>1</a:t>
            </a:fld>
            <a:endParaRPr lang="zh-CN" altLang="en-US"/>
          </a:p>
        </p:txBody>
      </p:sp>
    </p:spTree>
    <p:extLst>
      <p:ext uri="{BB962C8B-B14F-4D97-AF65-F5344CB8AC3E}">
        <p14:creationId xmlns:p14="http://schemas.microsoft.com/office/powerpoint/2010/main" val="23062932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514600" y="857250"/>
            <a:ext cx="4114800" cy="23145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21</a:t>
            </a:fld>
            <a:endParaRPr lang="zh-CN" altLang="en-US"/>
          </a:p>
        </p:txBody>
      </p:sp>
    </p:spTree>
    <p:extLst>
      <p:ext uri="{BB962C8B-B14F-4D97-AF65-F5344CB8AC3E}">
        <p14:creationId xmlns:p14="http://schemas.microsoft.com/office/powerpoint/2010/main" val="599239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514600" y="857250"/>
            <a:ext cx="4114800" cy="23145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105366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514600" y="857250"/>
            <a:ext cx="4114800" cy="23145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30</a:t>
            </a:fld>
            <a:endParaRPr lang="zh-CN" altLang="en-US"/>
          </a:p>
        </p:txBody>
      </p:sp>
    </p:spTree>
    <p:extLst>
      <p:ext uri="{BB962C8B-B14F-4D97-AF65-F5344CB8AC3E}">
        <p14:creationId xmlns:p14="http://schemas.microsoft.com/office/powerpoint/2010/main" val="3724829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514600" y="857250"/>
            <a:ext cx="4114800" cy="2314575"/>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583E69D8-B908-4072-8F4C-9FB1A7EA58D5}" type="slidenum">
              <a:rPr lang="zh-CN" altLang="en-US" smtClean="0"/>
              <a:t>32</a:t>
            </a:fld>
            <a:endParaRPr lang="zh-CN" altLang="en-US"/>
          </a:p>
        </p:txBody>
      </p:sp>
    </p:spTree>
    <p:extLst>
      <p:ext uri="{BB962C8B-B14F-4D97-AF65-F5344CB8AC3E}">
        <p14:creationId xmlns:p14="http://schemas.microsoft.com/office/powerpoint/2010/main" val="1281034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514600" y="857250"/>
            <a:ext cx="4114800" cy="23145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a:t>
            </a:fld>
            <a:endParaRPr lang="zh-CN" altLang="en-US"/>
          </a:p>
        </p:txBody>
      </p:sp>
    </p:spTree>
    <p:extLst>
      <p:ext uri="{BB962C8B-B14F-4D97-AF65-F5344CB8AC3E}">
        <p14:creationId xmlns:p14="http://schemas.microsoft.com/office/powerpoint/2010/main" val="2530229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514600" y="857250"/>
            <a:ext cx="4114800" cy="23145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3</a:t>
            </a:fld>
            <a:endParaRPr lang="zh-CN" altLang="en-US"/>
          </a:p>
        </p:txBody>
      </p:sp>
    </p:spTree>
    <p:extLst>
      <p:ext uri="{BB962C8B-B14F-4D97-AF65-F5344CB8AC3E}">
        <p14:creationId xmlns:p14="http://schemas.microsoft.com/office/powerpoint/2010/main" val="34056365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514600" y="857250"/>
            <a:ext cx="4114800" cy="23145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4</a:t>
            </a:fld>
            <a:endParaRPr lang="zh-CN" altLang="en-US"/>
          </a:p>
        </p:txBody>
      </p:sp>
    </p:spTree>
    <p:extLst>
      <p:ext uri="{BB962C8B-B14F-4D97-AF65-F5344CB8AC3E}">
        <p14:creationId xmlns:p14="http://schemas.microsoft.com/office/powerpoint/2010/main" val="1323957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514600" y="857250"/>
            <a:ext cx="4114800" cy="23145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583E69D8-B908-4072-8F4C-9FB1A7EA58D5}" type="slidenum">
              <a:rPr lang="zh-CN" altLang="en-US" smtClean="0"/>
              <a:t>16</a:t>
            </a:fld>
            <a:endParaRPr lang="zh-CN" altLang="en-US"/>
          </a:p>
        </p:txBody>
      </p:sp>
    </p:spTree>
    <p:extLst>
      <p:ext uri="{BB962C8B-B14F-4D97-AF65-F5344CB8AC3E}">
        <p14:creationId xmlns:p14="http://schemas.microsoft.com/office/powerpoint/2010/main" val="494950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514600" y="857250"/>
            <a:ext cx="4114800" cy="23145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327974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514600" y="857250"/>
            <a:ext cx="4114800" cy="23145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18</a:t>
            </a:fld>
            <a:endParaRPr lang="zh-CN" altLang="en-US"/>
          </a:p>
        </p:txBody>
      </p:sp>
    </p:spTree>
    <p:extLst>
      <p:ext uri="{BB962C8B-B14F-4D97-AF65-F5344CB8AC3E}">
        <p14:creationId xmlns:p14="http://schemas.microsoft.com/office/powerpoint/2010/main" val="1089744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514600" y="857250"/>
            <a:ext cx="4114800" cy="23145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93825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514600" y="857250"/>
            <a:ext cx="4114800" cy="2314575"/>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6CF96FE-4BFD-4EB0-860E-F76DA2601899}" type="slidenum">
              <a:rPr lang="zh-CN" altLang="en-US" smtClean="0"/>
              <a:t>20</a:t>
            </a:fld>
            <a:endParaRPr lang="zh-CN" altLang="en-US"/>
          </a:p>
        </p:txBody>
      </p:sp>
    </p:spTree>
    <p:extLst>
      <p:ext uri="{BB962C8B-B14F-4D97-AF65-F5344CB8AC3E}">
        <p14:creationId xmlns:p14="http://schemas.microsoft.com/office/powerpoint/2010/main" val="2356910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193" indent="0" algn="ctr">
              <a:buNone/>
              <a:defRPr sz="2000"/>
            </a:lvl2pPr>
            <a:lvl3pPr marL="914386" indent="0" algn="ctr">
              <a:buNone/>
              <a:defRPr sz="1800"/>
            </a:lvl3pPr>
            <a:lvl4pPr marL="1371579" indent="0" algn="ctr">
              <a:buNone/>
              <a:defRPr sz="1600"/>
            </a:lvl4pPr>
            <a:lvl5pPr marL="1828772" indent="0" algn="ctr">
              <a:buNone/>
              <a:defRPr sz="1600"/>
            </a:lvl5pPr>
            <a:lvl6pPr marL="2285965" indent="0" algn="ctr">
              <a:buNone/>
              <a:defRPr sz="1600"/>
            </a:lvl6pPr>
            <a:lvl7pPr marL="2743158" indent="0" algn="ctr">
              <a:buNone/>
              <a:defRPr sz="1600"/>
            </a:lvl7pPr>
            <a:lvl8pPr marL="3200352" indent="0" algn="ctr">
              <a:buNone/>
              <a:defRPr sz="1600"/>
            </a:lvl8pPr>
            <a:lvl9pPr marL="3657545"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2023/7/4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62614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2023/7/4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423974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2023/7/4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9604482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019953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AD2D-E155-4930-B7B6-C4DEBF756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AC1CCB-7135-4B10-AA59-58B0F748DF3C}"/>
              </a:ext>
            </a:extLst>
          </p:cNvPr>
          <p:cNvSpPr>
            <a:spLocks noGrp="1"/>
          </p:cNvSpPr>
          <p:nvPr>
            <p:ph type="subTitle" idx="1"/>
          </p:nvPr>
        </p:nvSpPr>
        <p:spPr>
          <a:xfrm>
            <a:off x="1524000" y="3602038"/>
            <a:ext cx="9144000" cy="1655762"/>
          </a:xfrm>
        </p:spPr>
        <p:txBody>
          <a:bodyPr/>
          <a:lstStyle>
            <a:lvl1pPr marL="0" indent="0" algn="ctr">
              <a:buNone/>
              <a:defRPr sz="2400"/>
            </a:lvl1pPr>
            <a:lvl2pPr marL="457193" indent="0" algn="ctr">
              <a:buNone/>
              <a:defRPr sz="2000"/>
            </a:lvl2pPr>
            <a:lvl3pPr marL="914386" indent="0" algn="ctr">
              <a:buNone/>
              <a:defRPr sz="1800"/>
            </a:lvl3pPr>
            <a:lvl4pPr marL="1371579" indent="0" algn="ctr">
              <a:buNone/>
              <a:defRPr sz="1600"/>
            </a:lvl4pPr>
            <a:lvl5pPr marL="1828772" indent="0" algn="ctr">
              <a:buNone/>
              <a:defRPr sz="1600"/>
            </a:lvl5pPr>
            <a:lvl6pPr marL="2285965" indent="0" algn="ctr">
              <a:buNone/>
              <a:defRPr sz="1600"/>
            </a:lvl6pPr>
            <a:lvl7pPr marL="2743158" indent="0" algn="ctr">
              <a:buNone/>
              <a:defRPr sz="1600"/>
            </a:lvl7pPr>
            <a:lvl8pPr marL="3200352" indent="0" algn="ctr">
              <a:buNone/>
              <a:defRPr sz="1600"/>
            </a:lvl8pPr>
            <a:lvl9pPr marL="3657545"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t>7/4/2023</a:t>
            </a:fld>
            <a:endParaRPr lang="en-US"/>
          </a:p>
        </p:txBody>
      </p:sp>
      <p:sp>
        <p:nvSpPr>
          <p:cNvPr id="5" name="Footer Placeholder 4">
            <a:extLst>
              <a:ext uri="{FF2B5EF4-FFF2-40B4-BE49-F238E27FC236}">
                <a16:creationId xmlns:a16="http://schemas.microsoft.com/office/drawing/2014/main" id="{C3583610-7093-4756-9548-A44633289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1908254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t>7/4/2023</a:t>
            </a:fld>
            <a:endParaRPr lang="en-US"/>
          </a:p>
        </p:txBody>
      </p:sp>
      <p:sp>
        <p:nvSpPr>
          <p:cNvPr id="5" name="Footer Placeholder 4">
            <a:extLst>
              <a:ext uri="{FF2B5EF4-FFF2-40B4-BE49-F238E27FC236}">
                <a16:creationId xmlns:a16="http://schemas.microsoft.com/office/drawing/2014/main" id="{F7540B89-4B0C-4D59-9C29-F663AFCFB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3086055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8D804-AC27-4302-BCD5-67B885BB86C1}"/>
              </a:ext>
            </a:extLst>
          </p:cNvPr>
          <p:cNvSpPr>
            <a:spLocks noGrp="1"/>
          </p:cNvSpPr>
          <p:nvPr>
            <p:ph type="title"/>
          </p:nvPr>
        </p:nvSpPr>
        <p:spPr>
          <a:xfrm>
            <a:off x="831850"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03EE7E-B580-4825-AF42-1EC0FE9BD068}"/>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193" indent="0">
              <a:buNone/>
              <a:defRPr sz="2000">
                <a:solidFill>
                  <a:schemeClr val="tx1">
                    <a:tint val="75000"/>
                  </a:schemeClr>
                </a:solidFill>
              </a:defRPr>
            </a:lvl2pPr>
            <a:lvl3pPr marL="914386" indent="0">
              <a:buNone/>
              <a:defRPr sz="1800">
                <a:solidFill>
                  <a:schemeClr val="tx1">
                    <a:tint val="75000"/>
                  </a:schemeClr>
                </a:solidFill>
              </a:defRPr>
            </a:lvl3pPr>
            <a:lvl4pPr marL="1371579" indent="0">
              <a:buNone/>
              <a:defRPr sz="1600">
                <a:solidFill>
                  <a:schemeClr val="tx1">
                    <a:tint val="75000"/>
                  </a:schemeClr>
                </a:solidFill>
              </a:defRPr>
            </a:lvl4pPr>
            <a:lvl5pPr marL="1828772" indent="0">
              <a:buNone/>
              <a:defRPr sz="1600">
                <a:solidFill>
                  <a:schemeClr val="tx1">
                    <a:tint val="75000"/>
                  </a:schemeClr>
                </a:solidFill>
              </a:defRPr>
            </a:lvl5pPr>
            <a:lvl6pPr marL="2285965" indent="0">
              <a:buNone/>
              <a:defRPr sz="1600">
                <a:solidFill>
                  <a:schemeClr val="tx1">
                    <a:tint val="75000"/>
                  </a:schemeClr>
                </a:solidFill>
              </a:defRPr>
            </a:lvl6pPr>
            <a:lvl7pPr marL="2743158" indent="0">
              <a:buNone/>
              <a:defRPr sz="1600">
                <a:solidFill>
                  <a:schemeClr val="tx1">
                    <a:tint val="75000"/>
                  </a:schemeClr>
                </a:solidFill>
              </a:defRPr>
            </a:lvl7pPr>
            <a:lvl8pPr marL="3200352" indent="0">
              <a:buNone/>
              <a:defRPr sz="1600">
                <a:solidFill>
                  <a:schemeClr val="tx1">
                    <a:tint val="75000"/>
                  </a:schemeClr>
                </a:solidFill>
              </a:defRPr>
            </a:lvl8pPr>
            <a:lvl9pPr marL="3657545"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t>7/4/2023</a:t>
            </a:fld>
            <a:endParaRPr lang="en-US"/>
          </a:p>
        </p:txBody>
      </p:sp>
      <p:sp>
        <p:nvSpPr>
          <p:cNvPr id="5" name="Footer Placeholder 4">
            <a:extLst>
              <a:ext uri="{FF2B5EF4-FFF2-40B4-BE49-F238E27FC236}">
                <a16:creationId xmlns:a16="http://schemas.microsoft.com/office/drawing/2014/main" id="{53745CC2-EF71-449B-8BFC-645536AE9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015452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5D94E9-8A9E-4BFE-8AFF-2FD37BDA377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94CD48-3081-4ED0-A9D7-AD99BC89AE26}"/>
              </a:ext>
            </a:extLst>
          </p:cNvPr>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t>7/4/2023</a:t>
            </a:fld>
            <a:endParaRPr lang="en-US"/>
          </a:p>
        </p:txBody>
      </p:sp>
      <p:sp>
        <p:nvSpPr>
          <p:cNvPr id="6" name="Footer Placeholder 5">
            <a:extLst>
              <a:ext uri="{FF2B5EF4-FFF2-40B4-BE49-F238E27FC236}">
                <a16:creationId xmlns:a16="http://schemas.microsoft.com/office/drawing/2014/main" id="{49C98061-F78D-41AC-BC66-566828D0F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1520059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5E0DA-6E9D-463F-A2DD-29DE51FAC580}"/>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6AA701-00FA-4298-9CAA-877EF5410C4F}"/>
              </a:ext>
            </a:extLst>
          </p:cNvPr>
          <p:cNvSpPr>
            <a:spLocks noGrp="1"/>
          </p:cNvSpPr>
          <p:nvPr>
            <p:ph type="body" idx="1"/>
          </p:nvPr>
        </p:nvSpPr>
        <p:spPr>
          <a:xfrm>
            <a:off x="839789" y="1681163"/>
            <a:ext cx="5157787" cy="823912"/>
          </a:xfrm>
        </p:spPr>
        <p:txBody>
          <a:bodyPr anchor="b"/>
          <a:lstStyle>
            <a:lvl1pPr marL="0" indent="0">
              <a:buNone/>
              <a:defRPr sz="2400" b="1"/>
            </a:lvl1pPr>
            <a:lvl2pPr marL="457193" indent="0">
              <a:buNone/>
              <a:defRPr sz="2000" b="1"/>
            </a:lvl2pPr>
            <a:lvl3pPr marL="914386" indent="0">
              <a:buNone/>
              <a:defRPr sz="1800" b="1"/>
            </a:lvl3pPr>
            <a:lvl4pPr marL="1371579" indent="0">
              <a:buNone/>
              <a:defRPr sz="1600" b="1"/>
            </a:lvl4pPr>
            <a:lvl5pPr marL="1828772" indent="0">
              <a:buNone/>
              <a:defRPr sz="1600" b="1"/>
            </a:lvl5pPr>
            <a:lvl6pPr marL="2285965" indent="0">
              <a:buNone/>
              <a:defRPr sz="1600" b="1"/>
            </a:lvl6pPr>
            <a:lvl7pPr marL="2743158" indent="0">
              <a:buNone/>
              <a:defRPr sz="1600" b="1"/>
            </a:lvl7pPr>
            <a:lvl8pPr marL="3200352" indent="0">
              <a:buNone/>
              <a:defRPr sz="1600" b="1"/>
            </a:lvl8pPr>
            <a:lvl9pPr marL="3657545"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1351546-7C59-4175-9BFE-17003AC341E0}"/>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240F54-C375-4504-BECC-DF497AD203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193" indent="0">
              <a:buNone/>
              <a:defRPr sz="2000" b="1"/>
            </a:lvl2pPr>
            <a:lvl3pPr marL="914386" indent="0">
              <a:buNone/>
              <a:defRPr sz="1800" b="1"/>
            </a:lvl3pPr>
            <a:lvl4pPr marL="1371579" indent="0">
              <a:buNone/>
              <a:defRPr sz="1600" b="1"/>
            </a:lvl4pPr>
            <a:lvl5pPr marL="1828772" indent="0">
              <a:buNone/>
              <a:defRPr sz="1600" b="1"/>
            </a:lvl5pPr>
            <a:lvl6pPr marL="2285965" indent="0">
              <a:buNone/>
              <a:defRPr sz="1600" b="1"/>
            </a:lvl6pPr>
            <a:lvl7pPr marL="2743158" indent="0">
              <a:buNone/>
              <a:defRPr sz="1600" b="1"/>
            </a:lvl7pPr>
            <a:lvl8pPr marL="3200352" indent="0">
              <a:buNone/>
              <a:defRPr sz="1600" b="1"/>
            </a:lvl8pPr>
            <a:lvl9pPr marL="3657545"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6B05408-1F3D-493D-B7A2-C776BFDD19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t>7/4/2023</a:t>
            </a:fld>
            <a:endParaRPr lang="en-US"/>
          </a:p>
        </p:txBody>
      </p:sp>
      <p:sp>
        <p:nvSpPr>
          <p:cNvPr id="8" name="Footer Placeholder 7">
            <a:extLst>
              <a:ext uri="{FF2B5EF4-FFF2-40B4-BE49-F238E27FC236}">
                <a16:creationId xmlns:a16="http://schemas.microsoft.com/office/drawing/2014/main" id="{D5B88272-16C8-4CDC-ADCB-02EBA95517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6177584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t>7/4/2023</a:t>
            </a:fld>
            <a:endParaRPr lang="en-US"/>
          </a:p>
        </p:txBody>
      </p:sp>
      <p:sp>
        <p:nvSpPr>
          <p:cNvPr id="4" name="Footer Placeholder 3">
            <a:extLst>
              <a:ext uri="{FF2B5EF4-FFF2-40B4-BE49-F238E27FC236}">
                <a16:creationId xmlns:a16="http://schemas.microsoft.com/office/drawing/2014/main" id="{D8CA7BFF-56B8-439F-8678-ADC75895C7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7291752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t>7/4/2023</a:t>
            </a:fld>
            <a:endParaRPr lang="en-US"/>
          </a:p>
        </p:txBody>
      </p:sp>
      <p:sp>
        <p:nvSpPr>
          <p:cNvPr id="3" name="Footer Placeholder 2">
            <a:extLst>
              <a:ext uri="{FF2B5EF4-FFF2-40B4-BE49-F238E27FC236}">
                <a16:creationId xmlns:a16="http://schemas.microsoft.com/office/drawing/2014/main" id="{753B9C5F-6E06-4FCE-B0DD-781AD2B34C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085180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2023/7/4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2892776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232F5-D7F7-441C-ADA4-49F9AD638D2B}"/>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Content Placeholder 2">
            <a:extLst>
              <a:ext uri="{FF2B5EF4-FFF2-40B4-BE49-F238E27FC236}">
                <a16:creationId xmlns:a16="http://schemas.microsoft.com/office/drawing/2014/main" id="{35380A6A-41BE-418E-A8DD-DCDE6C6BBEE0}"/>
              </a:ext>
            </a:extLst>
          </p:cNvPr>
          <p:cNvSpPr>
            <a:spLocks noGrp="1"/>
          </p:cNvSpPr>
          <p:nvPr>
            <p:ph idx="1"/>
          </p:nvPr>
        </p:nvSpPr>
        <p:spPr>
          <a:xfrm>
            <a:off x="5183188" y="987427"/>
            <a:ext cx="6172200" cy="4873625"/>
          </a:xfrm>
        </p:spPr>
        <p:txBody>
          <a:bodyPr/>
          <a:lstStyle>
            <a:lvl1pPr>
              <a:defRPr sz="3199"/>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C981A5-B44A-4A15-B682-5429809AF956}"/>
              </a:ext>
            </a:extLst>
          </p:cNvPr>
          <p:cNvSpPr>
            <a:spLocks noGrp="1"/>
          </p:cNvSpPr>
          <p:nvPr>
            <p:ph type="body" sz="half" idx="2"/>
          </p:nvPr>
        </p:nvSpPr>
        <p:spPr>
          <a:xfrm>
            <a:off x="839789" y="2057400"/>
            <a:ext cx="3932237" cy="3811588"/>
          </a:xfrm>
        </p:spPr>
        <p:txBody>
          <a:bodyPr/>
          <a:lstStyle>
            <a:lvl1pPr marL="0" indent="0">
              <a:buNone/>
              <a:defRPr sz="1600"/>
            </a:lvl1pPr>
            <a:lvl2pPr marL="457193" indent="0">
              <a:buNone/>
              <a:defRPr sz="1400"/>
            </a:lvl2pPr>
            <a:lvl3pPr marL="914386" indent="0">
              <a:buNone/>
              <a:defRPr sz="1200"/>
            </a:lvl3pPr>
            <a:lvl4pPr marL="1371579" indent="0">
              <a:buNone/>
              <a:defRPr sz="1000"/>
            </a:lvl4pPr>
            <a:lvl5pPr marL="1828772" indent="0">
              <a:buNone/>
              <a:defRPr sz="1000"/>
            </a:lvl5pPr>
            <a:lvl6pPr marL="2285965" indent="0">
              <a:buNone/>
              <a:defRPr sz="1000"/>
            </a:lvl6pPr>
            <a:lvl7pPr marL="2743158" indent="0">
              <a:buNone/>
              <a:defRPr sz="1000"/>
            </a:lvl7pPr>
            <a:lvl8pPr marL="3200352" indent="0">
              <a:buNone/>
              <a:defRPr sz="1000"/>
            </a:lvl8pPr>
            <a:lvl9pPr marL="3657545"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t>7/4/2023</a:t>
            </a:fld>
            <a:endParaRPr lang="en-US"/>
          </a:p>
        </p:txBody>
      </p:sp>
      <p:sp>
        <p:nvSpPr>
          <p:cNvPr id="6" name="Footer Placeholder 5">
            <a:extLst>
              <a:ext uri="{FF2B5EF4-FFF2-40B4-BE49-F238E27FC236}">
                <a16:creationId xmlns:a16="http://schemas.microsoft.com/office/drawing/2014/main" id="{2E672DAF-38C7-40CF-87CF-054BCE0D43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11321159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706CF-D2B2-498E-B1A4-E035CFCDAE8A}"/>
              </a:ext>
            </a:extLst>
          </p:cNvPr>
          <p:cNvSpPr>
            <a:spLocks noGrp="1"/>
          </p:cNvSpPr>
          <p:nvPr>
            <p:ph type="title"/>
          </p:nvPr>
        </p:nvSpPr>
        <p:spPr>
          <a:xfrm>
            <a:off x="839789" y="457200"/>
            <a:ext cx="3932237" cy="1600200"/>
          </a:xfrm>
        </p:spPr>
        <p:txBody>
          <a:bodyPr anchor="b"/>
          <a:lstStyle>
            <a:lvl1pPr>
              <a:defRPr sz="3199"/>
            </a:lvl1pPr>
          </a:lstStyle>
          <a:p>
            <a:r>
              <a:rPr lang="en-US"/>
              <a:t>Click to edit Master title style</a:t>
            </a:r>
          </a:p>
        </p:txBody>
      </p:sp>
      <p:sp>
        <p:nvSpPr>
          <p:cNvPr id="3" name="Picture Placeholder 2">
            <a:extLst>
              <a:ext uri="{FF2B5EF4-FFF2-40B4-BE49-F238E27FC236}">
                <a16:creationId xmlns:a16="http://schemas.microsoft.com/office/drawing/2014/main" id="{D1F30A05-212A-451C-8E7A-96F49FF82EA7}"/>
              </a:ext>
            </a:extLst>
          </p:cNvPr>
          <p:cNvSpPr>
            <a:spLocks noGrp="1"/>
          </p:cNvSpPr>
          <p:nvPr>
            <p:ph type="pic" idx="1"/>
          </p:nvPr>
        </p:nvSpPr>
        <p:spPr>
          <a:xfrm>
            <a:off x="5183188" y="987427"/>
            <a:ext cx="6172200" cy="4873625"/>
          </a:xfrm>
        </p:spPr>
        <p:txBody>
          <a:bodyPr/>
          <a:lstStyle>
            <a:lvl1pPr marL="0" indent="0">
              <a:buNone/>
              <a:defRPr sz="3199"/>
            </a:lvl1pPr>
            <a:lvl2pPr marL="457193" indent="0">
              <a:buNone/>
              <a:defRPr sz="2800"/>
            </a:lvl2pPr>
            <a:lvl3pPr marL="914386" indent="0">
              <a:buNone/>
              <a:defRPr sz="2400"/>
            </a:lvl3pPr>
            <a:lvl4pPr marL="1371579" indent="0">
              <a:buNone/>
              <a:defRPr sz="2000"/>
            </a:lvl4pPr>
            <a:lvl5pPr marL="1828772" indent="0">
              <a:buNone/>
              <a:defRPr sz="2000"/>
            </a:lvl5pPr>
            <a:lvl6pPr marL="2285965" indent="0">
              <a:buNone/>
              <a:defRPr sz="2000"/>
            </a:lvl6pPr>
            <a:lvl7pPr marL="2743158" indent="0">
              <a:buNone/>
              <a:defRPr sz="2000"/>
            </a:lvl7pPr>
            <a:lvl8pPr marL="3200352" indent="0">
              <a:buNone/>
              <a:defRPr sz="2000"/>
            </a:lvl8pPr>
            <a:lvl9pPr marL="3657545" indent="0">
              <a:buNone/>
              <a:defRPr sz="2000"/>
            </a:lvl9pPr>
          </a:lstStyle>
          <a:p>
            <a:endParaRPr lang="en-US"/>
          </a:p>
        </p:txBody>
      </p:sp>
      <p:sp>
        <p:nvSpPr>
          <p:cNvPr id="4" name="Text Placeholder 3">
            <a:extLst>
              <a:ext uri="{FF2B5EF4-FFF2-40B4-BE49-F238E27FC236}">
                <a16:creationId xmlns:a16="http://schemas.microsoft.com/office/drawing/2014/main" id="{427FD212-2C7E-45EE-AC46-E2223238AB58}"/>
              </a:ext>
            </a:extLst>
          </p:cNvPr>
          <p:cNvSpPr>
            <a:spLocks noGrp="1"/>
          </p:cNvSpPr>
          <p:nvPr>
            <p:ph type="body" sz="half" idx="2"/>
          </p:nvPr>
        </p:nvSpPr>
        <p:spPr>
          <a:xfrm>
            <a:off x="839789" y="2057400"/>
            <a:ext cx="3932237" cy="3811588"/>
          </a:xfrm>
        </p:spPr>
        <p:txBody>
          <a:bodyPr/>
          <a:lstStyle>
            <a:lvl1pPr marL="0" indent="0">
              <a:buNone/>
              <a:defRPr sz="1600"/>
            </a:lvl1pPr>
            <a:lvl2pPr marL="457193" indent="0">
              <a:buNone/>
              <a:defRPr sz="1400"/>
            </a:lvl2pPr>
            <a:lvl3pPr marL="914386" indent="0">
              <a:buNone/>
              <a:defRPr sz="1200"/>
            </a:lvl3pPr>
            <a:lvl4pPr marL="1371579" indent="0">
              <a:buNone/>
              <a:defRPr sz="1000"/>
            </a:lvl4pPr>
            <a:lvl5pPr marL="1828772" indent="0">
              <a:buNone/>
              <a:defRPr sz="1000"/>
            </a:lvl5pPr>
            <a:lvl6pPr marL="2285965" indent="0">
              <a:buNone/>
              <a:defRPr sz="1000"/>
            </a:lvl6pPr>
            <a:lvl7pPr marL="2743158" indent="0">
              <a:buNone/>
              <a:defRPr sz="1000"/>
            </a:lvl7pPr>
            <a:lvl8pPr marL="3200352" indent="0">
              <a:buNone/>
              <a:defRPr sz="1000"/>
            </a:lvl8pPr>
            <a:lvl9pPr marL="3657545"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t>7/4/2023</a:t>
            </a:fld>
            <a:endParaRPr lang="en-US"/>
          </a:p>
        </p:txBody>
      </p:sp>
      <p:sp>
        <p:nvSpPr>
          <p:cNvPr id="6" name="Footer Placeholder 5">
            <a:extLst>
              <a:ext uri="{FF2B5EF4-FFF2-40B4-BE49-F238E27FC236}">
                <a16:creationId xmlns:a16="http://schemas.microsoft.com/office/drawing/2014/main" id="{CE655689-4232-4DF3-9715-90AFC1597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9712864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t>7/4/2023</a:t>
            </a:fld>
            <a:endParaRPr lang="en-US"/>
          </a:p>
        </p:txBody>
      </p:sp>
      <p:sp>
        <p:nvSpPr>
          <p:cNvPr id="5" name="Footer Placeholder 4">
            <a:extLst>
              <a:ext uri="{FF2B5EF4-FFF2-40B4-BE49-F238E27FC236}">
                <a16:creationId xmlns:a16="http://schemas.microsoft.com/office/drawing/2014/main" id="{E8FEC662-9187-4C31-BD3C-A06B7A15B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14452123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B1161F-716E-4BB5-9AAA-4BED10A7E672}"/>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C43BFCA-4B6F-402E-8ADF-5FD82E1D4E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t>7/4/2023</a:t>
            </a:fld>
            <a:endParaRPr lang="en-US"/>
          </a:p>
        </p:txBody>
      </p:sp>
      <p:sp>
        <p:nvSpPr>
          <p:cNvPr id="5" name="Footer Placeholder 4">
            <a:extLst>
              <a:ext uri="{FF2B5EF4-FFF2-40B4-BE49-F238E27FC236}">
                <a16:creationId xmlns:a16="http://schemas.microsoft.com/office/drawing/2014/main" id="{C0075CA6-3F6F-4465-A774-09ABDBB3F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14653985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93" indent="0" algn="ctr">
              <a:buNone/>
              <a:defRPr sz="2000"/>
            </a:lvl2pPr>
            <a:lvl3pPr marL="914386" indent="0" algn="ctr">
              <a:buNone/>
              <a:defRPr sz="1800"/>
            </a:lvl3pPr>
            <a:lvl4pPr marL="1371579" indent="0" algn="ctr">
              <a:buNone/>
              <a:defRPr sz="1600"/>
            </a:lvl4pPr>
            <a:lvl5pPr marL="1828772" indent="0" algn="ctr">
              <a:buNone/>
              <a:defRPr sz="1600"/>
            </a:lvl5pPr>
            <a:lvl6pPr marL="2285965" indent="0" algn="ctr">
              <a:buNone/>
              <a:defRPr sz="1600"/>
            </a:lvl6pPr>
            <a:lvl7pPr marL="2743158" indent="0" algn="ctr">
              <a:buNone/>
              <a:defRPr sz="1600"/>
            </a:lvl7pPr>
            <a:lvl8pPr marL="3200352" indent="0" algn="ctr">
              <a:buNone/>
              <a:defRPr sz="1600"/>
            </a:lvl8pPr>
            <a:lvl9pPr marL="3657545"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914386">
              <a:defRPr/>
            </a:pPr>
            <a:fld id="{DBA32C21-FD13-4697-ADCD-F9E33DDFF06F}" type="datetimeFigureOut">
              <a:rPr lang="vi-VN" smtClean="0">
                <a:solidFill>
                  <a:prstClr val="black">
                    <a:tint val="75000"/>
                  </a:prstClr>
                </a:solidFill>
              </a:rPr>
              <a:pPr defTabSz="914386">
                <a:defRPr/>
              </a:pPr>
              <a:t>04/07/2023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86">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86">
              <a:defRPr/>
            </a:pPr>
            <a:fld id="{2885D699-091F-4322-9983-565B97A178FD}" type="slidenum">
              <a:rPr lang="vi-VN" smtClean="0">
                <a:solidFill>
                  <a:prstClr val="black">
                    <a:tint val="75000"/>
                  </a:prstClr>
                </a:solidFill>
              </a:rPr>
              <a:pPr defTabSz="914386">
                <a:defRPr/>
              </a:pPr>
              <a:t>‹#›</a:t>
            </a:fld>
            <a:endParaRPr lang="vi-VN">
              <a:solidFill>
                <a:prstClr val="black">
                  <a:tint val="75000"/>
                </a:prstClr>
              </a:solidFill>
            </a:endParaRPr>
          </a:p>
        </p:txBody>
      </p:sp>
    </p:spTree>
    <p:extLst>
      <p:ext uri="{BB962C8B-B14F-4D97-AF65-F5344CB8AC3E}">
        <p14:creationId xmlns:p14="http://schemas.microsoft.com/office/powerpoint/2010/main" val="17884555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86">
              <a:defRPr/>
            </a:pPr>
            <a:fld id="{DBA32C21-FD13-4697-ADCD-F9E33DDFF06F}" type="datetimeFigureOut">
              <a:rPr lang="vi-VN" smtClean="0">
                <a:solidFill>
                  <a:prstClr val="black">
                    <a:tint val="75000"/>
                  </a:prstClr>
                </a:solidFill>
              </a:rPr>
              <a:pPr defTabSz="914386">
                <a:defRPr/>
              </a:pPr>
              <a:t>04/07/2023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86">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86">
              <a:defRPr/>
            </a:pPr>
            <a:fld id="{2885D699-091F-4322-9983-565B97A178FD}" type="slidenum">
              <a:rPr lang="vi-VN" smtClean="0">
                <a:solidFill>
                  <a:prstClr val="black">
                    <a:tint val="75000"/>
                  </a:prstClr>
                </a:solidFill>
              </a:rPr>
              <a:pPr defTabSz="914386">
                <a:defRPr/>
              </a:pPr>
              <a:t>‹#›</a:t>
            </a:fld>
            <a:endParaRPr lang="vi-VN">
              <a:solidFill>
                <a:prstClr val="black">
                  <a:tint val="75000"/>
                </a:prstClr>
              </a:solidFill>
            </a:endParaRPr>
          </a:p>
        </p:txBody>
      </p:sp>
    </p:spTree>
    <p:extLst>
      <p:ext uri="{BB962C8B-B14F-4D97-AF65-F5344CB8AC3E}">
        <p14:creationId xmlns:p14="http://schemas.microsoft.com/office/powerpoint/2010/main" val="237596556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193" indent="0">
              <a:buNone/>
              <a:defRPr sz="2000">
                <a:solidFill>
                  <a:schemeClr val="tx1">
                    <a:tint val="75000"/>
                  </a:schemeClr>
                </a:solidFill>
              </a:defRPr>
            </a:lvl2pPr>
            <a:lvl3pPr marL="914386" indent="0">
              <a:buNone/>
              <a:defRPr sz="1800">
                <a:solidFill>
                  <a:schemeClr val="tx1">
                    <a:tint val="75000"/>
                  </a:schemeClr>
                </a:solidFill>
              </a:defRPr>
            </a:lvl3pPr>
            <a:lvl4pPr marL="1371579" indent="0">
              <a:buNone/>
              <a:defRPr sz="1600">
                <a:solidFill>
                  <a:schemeClr val="tx1">
                    <a:tint val="75000"/>
                  </a:schemeClr>
                </a:solidFill>
              </a:defRPr>
            </a:lvl4pPr>
            <a:lvl5pPr marL="1828772" indent="0">
              <a:buNone/>
              <a:defRPr sz="1600">
                <a:solidFill>
                  <a:schemeClr val="tx1">
                    <a:tint val="75000"/>
                  </a:schemeClr>
                </a:solidFill>
              </a:defRPr>
            </a:lvl5pPr>
            <a:lvl6pPr marL="2285965" indent="0">
              <a:buNone/>
              <a:defRPr sz="1600">
                <a:solidFill>
                  <a:schemeClr val="tx1">
                    <a:tint val="75000"/>
                  </a:schemeClr>
                </a:solidFill>
              </a:defRPr>
            </a:lvl6pPr>
            <a:lvl7pPr marL="2743158" indent="0">
              <a:buNone/>
              <a:defRPr sz="1600">
                <a:solidFill>
                  <a:schemeClr val="tx1">
                    <a:tint val="75000"/>
                  </a:schemeClr>
                </a:solidFill>
              </a:defRPr>
            </a:lvl7pPr>
            <a:lvl8pPr marL="3200352" indent="0">
              <a:buNone/>
              <a:defRPr sz="1600">
                <a:solidFill>
                  <a:schemeClr val="tx1">
                    <a:tint val="75000"/>
                  </a:schemeClr>
                </a:solidFill>
              </a:defRPr>
            </a:lvl8pPr>
            <a:lvl9pPr marL="365754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86">
              <a:defRPr/>
            </a:pPr>
            <a:fld id="{DBA32C21-FD13-4697-ADCD-F9E33DDFF06F}" type="datetimeFigureOut">
              <a:rPr lang="vi-VN" smtClean="0">
                <a:solidFill>
                  <a:prstClr val="black">
                    <a:tint val="75000"/>
                  </a:prstClr>
                </a:solidFill>
              </a:rPr>
              <a:pPr defTabSz="914386">
                <a:defRPr/>
              </a:pPr>
              <a:t>04/07/2023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86">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86">
              <a:defRPr/>
            </a:pPr>
            <a:fld id="{2885D699-091F-4322-9983-565B97A178FD}" type="slidenum">
              <a:rPr lang="vi-VN" smtClean="0">
                <a:solidFill>
                  <a:prstClr val="black">
                    <a:tint val="75000"/>
                  </a:prstClr>
                </a:solidFill>
              </a:rPr>
              <a:pPr defTabSz="914386">
                <a:defRPr/>
              </a:pPr>
              <a:t>‹#›</a:t>
            </a:fld>
            <a:endParaRPr lang="vi-VN">
              <a:solidFill>
                <a:prstClr val="black">
                  <a:tint val="75000"/>
                </a:prstClr>
              </a:solidFill>
            </a:endParaRPr>
          </a:p>
        </p:txBody>
      </p:sp>
    </p:spTree>
    <p:extLst>
      <p:ext uri="{BB962C8B-B14F-4D97-AF65-F5344CB8AC3E}">
        <p14:creationId xmlns:p14="http://schemas.microsoft.com/office/powerpoint/2010/main" val="31528845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914386">
              <a:defRPr/>
            </a:pPr>
            <a:fld id="{DBA32C21-FD13-4697-ADCD-F9E33DDFF06F}" type="datetimeFigureOut">
              <a:rPr lang="vi-VN" smtClean="0">
                <a:solidFill>
                  <a:prstClr val="black">
                    <a:tint val="75000"/>
                  </a:prstClr>
                </a:solidFill>
              </a:rPr>
              <a:pPr defTabSz="914386">
                <a:defRPr/>
              </a:pPr>
              <a:t>04/07/2023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86">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86">
              <a:defRPr/>
            </a:pPr>
            <a:fld id="{2885D699-091F-4322-9983-565B97A178FD}" type="slidenum">
              <a:rPr lang="vi-VN" smtClean="0">
                <a:solidFill>
                  <a:prstClr val="black">
                    <a:tint val="75000"/>
                  </a:prstClr>
                </a:solidFill>
              </a:rPr>
              <a:pPr defTabSz="914386">
                <a:defRPr/>
              </a:pPr>
              <a:t>‹#›</a:t>
            </a:fld>
            <a:endParaRPr lang="vi-VN">
              <a:solidFill>
                <a:prstClr val="black">
                  <a:tint val="75000"/>
                </a:prstClr>
              </a:solidFill>
            </a:endParaRPr>
          </a:p>
        </p:txBody>
      </p:sp>
    </p:spTree>
    <p:extLst>
      <p:ext uri="{BB962C8B-B14F-4D97-AF65-F5344CB8AC3E}">
        <p14:creationId xmlns:p14="http://schemas.microsoft.com/office/powerpoint/2010/main" val="35874247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93" indent="0">
              <a:buNone/>
              <a:defRPr sz="2000" b="1"/>
            </a:lvl2pPr>
            <a:lvl3pPr marL="914386" indent="0">
              <a:buNone/>
              <a:defRPr sz="1800" b="1"/>
            </a:lvl3pPr>
            <a:lvl4pPr marL="1371579" indent="0">
              <a:buNone/>
              <a:defRPr sz="1600" b="1"/>
            </a:lvl4pPr>
            <a:lvl5pPr marL="1828772" indent="0">
              <a:buNone/>
              <a:defRPr sz="1600" b="1"/>
            </a:lvl5pPr>
            <a:lvl6pPr marL="2285965" indent="0">
              <a:buNone/>
              <a:defRPr sz="1600" b="1"/>
            </a:lvl6pPr>
            <a:lvl7pPr marL="2743158" indent="0">
              <a:buNone/>
              <a:defRPr sz="1600" b="1"/>
            </a:lvl7pPr>
            <a:lvl8pPr marL="3200352" indent="0">
              <a:buNone/>
              <a:defRPr sz="1600" b="1"/>
            </a:lvl8pPr>
            <a:lvl9pPr marL="3657545"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193" indent="0">
              <a:buNone/>
              <a:defRPr sz="2000" b="1"/>
            </a:lvl2pPr>
            <a:lvl3pPr marL="914386" indent="0">
              <a:buNone/>
              <a:defRPr sz="1800" b="1"/>
            </a:lvl3pPr>
            <a:lvl4pPr marL="1371579" indent="0">
              <a:buNone/>
              <a:defRPr sz="1600" b="1"/>
            </a:lvl4pPr>
            <a:lvl5pPr marL="1828772" indent="0">
              <a:buNone/>
              <a:defRPr sz="1600" b="1"/>
            </a:lvl5pPr>
            <a:lvl6pPr marL="2285965" indent="0">
              <a:buNone/>
              <a:defRPr sz="1600" b="1"/>
            </a:lvl6pPr>
            <a:lvl7pPr marL="2743158" indent="0">
              <a:buNone/>
              <a:defRPr sz="1600" b="1"/>
            </a:lvl7pPr>
            <a:lvl8pPr marL="3200352" indent="0">
              <a:buNone/>
              <a:defRPr sz="1600" b="1"/>
            </a:lvl8pPr>
            <a:lvl9pPr marL="3657545"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914386">
              <a:defRPr/>
            </a:pPr>
            <a:fld id="{DBA32C21-FD13-4697-ADCD-F9E33DDFF06F}" type="datetimeFigureOut">
              <a:rPr lang="vi-VN" smtClean="0">
                <a:solidFill>
                  <a:prstClr val="black">
                    <a:tint val="75000"/>
                  </a:prstClr>
                </a:solidFill>
              </a:rPr>
              <a:pPr defTabSz="914386">
                <a:defRPr/>
              </a:pPr>
              <a:t>04/07/2023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914386">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86">
              <a:defRPr/>
            </a:pPr>
            <a:fld id="{2885D699-091F-4322-9983-565B97A178FD}" type="slidenum">
              <a:rPr lang="vi-VN" smtClean="0">
                <a:solidFill>
                  <a:prstClr val="black">
                    <a:tint val="75000"/>
                  </a:prstClr>
                </a:solidFill>
              </a:rPr>
              <a:pPr defTabSz="914386">
                <a:defRPr/>
              </a:pPr>
              <a:t>‹#›</a:t>
            </a:fld>
            <a:endParaRPr lang="vi-VN">
              <a:solidFill>
                <a:prstClr val="black">
                  <a:tint val="75000"/>
                </a:prstClr>
              </a:solidFill>
            </a:endParaRPr>
          </a:p>
        </p:txBody>
      </p:sp>
    </p:spTree>
    <p:extLst>
      <p:ext uri="{BB962C8B-B14F-4D97-AF65-F5344CB8AC3E}">
        <p14:creationId xmlns:p14="http://schemas.microsoft.com/office/powerpoint/2010/main" val="13440283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914386">
              <a:defRPr/>
            </a:pPr>
            <a:fld id="{DBA32C21-FD13-4697-ADCD-F9E33DDFF06F}" type="datetimeFigureOut">
              <a:rPr lang="vi-VN" smtClean="0">
                <a:solidFill>
                  <a:prstClr val="black">
                    <a:tint val="75000"/>
                  </a:prstClr>
                </a:solidFill>
              </a:rPr>
              <a:pPr defTabSz="914386">
                <a:defRPr/>
              </a:pPr>
              <a:t>04/07/2023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914386">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86">
              <a:defRPr/>
            </a:pPr>
            <a:fld id="{2885D699-091F-4322-9983-565B97A178FD}" type="slidenum">
              <a:rPr lang="vi-VN" smtClean="0">
                <a:solidFill>
                  <a:prstClr val="black">
                    <a:tint val="75000"/>
                  </a:prstClr>
                </a:solidFill>
              </a:rPr>
              <a:pPr defTabSz="914386">
                <a:defRPr/>
              </a:pPr>
              <a:t>‹#›</a:t>
            </a:fld>
            <a:endParaRPr lang="vi-VN">
              <a:solidFill>
                <a:prstClr val="black">
                  <a:tint val="75000"/>
                </a:prstClr>
              </a:solidFill>
            </a:endParaRPr>
          </a:p>
        </p:txBody>
      </p:sp>
    </p:spTree>
    <p:extLst>
      <p:ext uri="{BB962C8B-B14F-4D97-AF65-F5344CB8AC3E}">
        <p14:creationId xmlns:p14="http://schemas.microsoft.com/office/powerpoint/2010/main" val="2794447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40"/>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193" indent="0">
              <a:buNone/>
              <a:defRPr sz="2000">
                <a:solidFill>
                  <a:schemeClr val="tx1">
                    <a:tint val="75000"/>
                  </a:schemeClr>
                </a:solidFill>
              </a:defRPr>
            </a:lvl2pPr>
            <a:lvl3pPr marL="914386" indent="0">
              <a:buNone/>
              <a:defRPr sz="1800">
                <a:solidFill>
                  <a:schemeClr val="tx1">
                    <a:tint val="75000"/>
                  </a:schemeClr>
                </a:solidFill>
              </a:defRPr>
            </a:lvl3pPr>
            <a:lvl4pPr marL="1371579" indent="0">
              <a:buNone/>
              <a:defRPr sz="1600">
                <a:solidFill>
                  <a:schemeClr val="tx1">
                    <a:tint val="75000"/>
                  </a:schemeClr>
                </a:solidFill>
              </a:defRPr>
            </a:lvl4pPr>
            <a:lvl5pPr marL="1828772" indent="0">
              <a:buNone/>
              <a:defRPr sz="1600">
                <a:solidFill>
                  <a:schemeClr val="tx1">
                    <a:tint val="75000"/>
                  </a:schemeClr>
                </a:solidFill>
              </a:defRPr>
            </a:lvl5pPr>
            <a:lvl6pPr marL="2285965" indent="0">
              <a:buNone/>
              <a:defRPr sz="1600">
                <a:solidFill>
                  <a:schemeClr val="tx1">
                    <a:tint val="75000"/>
                  </a:schemeClr>
                </a:solidFill>
              </a:defRPr>
            </a:lvl6pPr>
            <a:lvl7pPr marL="2743158" indent="0">
              <a:buNone/>
              <a:defRPr sz="1600">
                <a:solidFill>
                  <a:schemeClr val="tx1">
                    <a:tint val="75000"/>
                  </a:schemeClr>
                </a:solidFill>
              </a:defRPr>
            </a:lvl7pPr>
            <a:lvl8pPr marL="3200352" indent="0">
              <a:buNone/>
              <a:defRPr sz="1600">
                <a:solidFill>
                  <a:schemeClr val="tx1">
                    <a:tint val="75000"/>
                  </a:schemeClr>
                </a:solidFill>
              </a:defRPr>
            </a:lvl8pPr>
            <a:lvl9pPr marL="3657545"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2023/7/4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5408699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86">
              <a:defRPr/>
            </a:pPr>
            <a:fld id="{DBA32C21-FD13-4697-ADCD-F9E33DDFF06F}" type="datetimeFigureOut">
              <a:rPr lang="vi-VN" smtClean="0">
                <a:solidFill>
                  <a:prstClr val="black">
                    <a:tint val="75000"/>
                  </a:prstClr>
                </a:solidFill>
              </a:rPr>
              <a:pPr defTabSz="914386">
                <a:defRPr/>
              </a:pPr>
              <a:t>04/07/2023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914386">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86">
              <a:defRPr/>
            </a:pPr>
            <a:fld id="{2885D699-091F-4322-9983-565B97A178FD}" type="slidenum">
              <a:rPr lang="vi-VN" smtClean="0">
                <a:solidFill>
                  <a:prstClr val="black">
                    <a:tint val="75000"/>
                  </a:prstClr>
                </a:solidFill>
              </a:rPr>
              <a:pPr defTabSz="914386">
                <a:defRPr/>
              </a:pPr>
              <a:t>‹#›</a:t>
            </a:fld>
            <a:endParaRPr lang="vi-VN">
              <a:solidFill>
                <a:prstClr val="black">
                  <a:tint val="75000"/>
                </a:prstClr>
              </a:solidFill>
            </a:endParaRPr>
          </a:p>
        </p:txBody>
      </p:sp>
    </p:spTree>
    <p:extLst>
      <p:ext uri="{BB962C8B-B14F-4D97-AF65-F5344CB8AC3E}">
        <p14:creationId xmlns:p14="http://schemas.microsoft.com/office/powerpoint/2010/main" val="42328804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a:t>Click to edit Master title style</a:t>
            </a:r>
            <a:endParaRPr lang="vi-VN"/>
          </a:p>
        </p:txBody>
      </p:sp>
      <p:sp>
        <p:nvSpPr>
          <p:cNvPr id="3" name="Content Placeholder 2"/>
          <p:cNvSpPr>
            <a:spLocks noGrp="1"/>
          </p:cNvSpPr>
          <p:nvPr>
            <p:ph idx="1"/>
          </p:nvPr>
        </p:nvSpPr>
        <p:spPr>
          <a:xfrm>
            <a:off x="5183188" y="987427"/>
            <a:ext cx="6172200" cy="4873625"/>
          </a:xfrm>
        </p:spPr>
        <p:txBody>
          <a:bodyPr/>
          <a:lstStyle>
            <a:lvl1pPr>
              <a:defRPr sz="3199"/>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93" indent="0">
              <a:buNone/>
              <a:defRPr sz="1400"/>
            </a:lvl2pPr>
            <a:lvl3pPr marL="914386" indent="0">
              <a:buNone/>
              <a:defRPr sz="1200"/>
            </a:lvl3pPr>
            <a:lvl4pPr marL="1371579" indent="0">
              <a:buNone/>
              <a:defRPr sz="1000"/>
            </a:lvl4pPr>
            <a:lvl5pPr marL="1828772" indent="0">
              <a:buNone/>
              <a:defRPr sz="1000"/>
            </a:lvl5pPr>
            <a:lvl6pPr marL="2285965" indent="0">
              <a:buNone/>
              <a:defRPr sz="1000"/>
            </a:lvl6pPr>
            <a:lvl7pPr marL="2743158" indent="0">
              <a:buNone/>
              <a:defRPr sz="1000"/>
            </a:lvl7pPr>
            <a:lvl8pPr marL="3200352" indent="0">
              <a:buNone/>
              <a:defRPr sz="1000"/>
            </a:lvl8pPr>
            <a:lvl9pPr marL="365754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86">
              <a:defRPr/>
            </a:pPr>
            <a:fld id="{DBA32C21-FD13-4697-ADCD-F9E33DDFF06F}" type="datetimeFigureOut">
              <a:rPr lang="vi-VN" smtClean="0">
                <a:solidFill>
                  <a:prstClr val="black">
                    <a:tint val="75000"/>
                  </a:prstClr>
                </a:solidFill>
              </a:rPr>
              <a:pPr defTabSz="914386">
                <a:defRPr/>
              </a:pPr>
              <a:t>04/07/2023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86">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86">
              <a:defRPr/>
            </a:pPr>
            <a:fld id="{2885D699-091F-4322-9983-565B97A178FD}" type="slidenum">
              <a:rPr lang="vi-VN" smtClean="0">
                <a:solidFill>
                  <a:prstClr val="black">
                    <a:tint val="75000"/>
                  </a:prstClr>
                </a:solidFill>
              </a:rPr>
              <a:pPr defTabSz="914386">
                <a:defRPr/>
              </a:pPr>
              <a:t>‹#›</a:t>
            </a:fld>
            <a:endParaRPr lang="vi-VN">
              <a:solidFill>
                <a:prstClr val="black">
                  <a:tint val="75000"/>
                </a:prstClr>
              </a:solidFill>
            </a:endParaRPr>
          </a:p>
        </p:txBody>
      </p:sp>
    </p:spTree>
    <p:extLst>
      <p:ext uri="{BB962C8B-B14F-4D97-AF65-F5344CB8AC3E}">
        <p14:creationId xmlns:p14="http://schemas.microsoft.com/office/powerpoint/2010/main" val="33766695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a:t>Click to edit Master title style</a:t>
            </a:r>
            <a:endParaRPr lang="vi-VN"/>
          </a:p>
        </p:txBody>
      </p:sp>
      <p:sp>
        <p:nvSpPr>
          <p:cNvPr id="3" name="Picture Placeholder 2"/>
          <p:cNvSpPr>
            <a:spLocks noGrp="1"/>
          </p:cNvSpPr>
          <p:nvPr>
            <p:ph type="pic" idx="1"/>
          </p:nvPr>
        </p:nvSpPr>
        <p:spPr>
          <a:xfrm>
            <a:off x="5183188" y="987427"/>
            <a:ext cx="6172200" cy="4873625"/>
          </a:xfrm>
        </p:spPr>
        <p:txBody>
          <a:bodyPr/>
          <a:lstStyle>
            <a:lvl1pPr marL="0" indent="0">
              <a:buNone/>
              <a:defRPr sz="3199"/>
            </a:lvl1pPr>
            <a:lvl2pPr marL="457193" indent="0">
              <a:buNone/>
              <a:defRPr sz="2800"/>
            </a:lvl2pPr>
            <a:lvl3pPr marL="914386" indent="0">
              <a:buNone/>
              <a:defRPr sz="2400"/>
            </a:lvl3pPr>
            <a:lvl4pPr marL="1371579" indent="0">
              <a:buNone/>
              <a:defRPr sz="2000"/>
            </a:lvl4pPr>
            <a:lvl5pPr marL="1828772" indent="0">
              <a:buNone/>
              <a:defRPr sz="2000"/>
            </a:lvl5pPr>
            <a:lvl6pPr marL="2285965" indent="0">
              <a:buNone/>
              <a:defRPr sz="2000"/>
            </a:lvl6pPr>
            <a:lvl7pPr marL="2743158" indent="0">
              <a:buNone/>
              <a:defRPr sz="2000"/>
            </a:lvl7pPr>
            <a:lvl8pPr marL="3200352" indent="0">
              <a:buNone/>
              <a:defRPr sz="2000"/>
            </a:lvl8pPr>
            <a:lvl9pPr marL="3657545" indent="0">
              <a:buNone/>
              <a:defRPr sz="2000"/>
            </a:lvl9pPr>
          </a:lstStyle>
          <a:p>
            <a:endParaRPr lang="vi-VN"/>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93" indent="0">
              <a:buNone/>
              <a:defRPr sz="1400"/>
            </a:lvl2pPr>
            <a:lvl3pPr marL="914386" indent="0">
              <a:buNone/>
              <a:defRPr sz="1200"/>
            </a:lvl3pPr>
            <a:lvl4pPr marL="1371579" indent="0">
              <a:buNone/>
              <a:defRPr sz="1000"/>
            </a:lvl4pPr>
            <a:lvl5pPr marL="1828772" indent="0">
              <a:buNone/>
              <a:defRPr sz="1000"/>
            </a:lvl5pPr>
            <a:lvl6pPr marL="2285965" indent="0">
              <a:buNone/>
              <a:defRPr sz="1000"/>
            </a:lvl6pPr>
            <a:lvl7pPr marL="2743158" indent="0">
              <a:buNone/>
              <a:defRPr sz="1000"/>
            </a:lvl7pPr>
            <a:lvl8pPr marL="3200352" indent="0">
              <a:buNone/>
              <a:defRPr sz="1000"/>
            </a:lvl8pPr>
            <a:lvl9pPr marL="365754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86">
              <a:defRPr/>
            </a:pPr>
            <a:fld id="{DBA32C21-FD13-4697-ADCD-F9E33DDFF06F}" type="datetimeFigureOut">
              <a:rPr lang="vi-VN" smtClean="0">
                <a:solidFill>
                  <a:prstClr val="black">
                    <a:tint val="75000"/>
                  </a:prstClr>
                </a:solidFill>
              </a:rPr>
              <a:pPr defTabSz="914386">
                <a:defRPr/>
              </a:pPr>
              <a:t>04/07/2023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86">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86">
              <a:defRPr/>
            </a:pPr>
            <a:fld id="{2885D699-091F-4322-9983-565B97A178FD}" type="slidenum">
              <a:rPr lang="vi-VN" smtClean="0">
                <a:solidFill>
                  <a:prstClr val="black">
                    <a:tint val="75000"/>
                  </a:prstClr>
                </a:solidFill>
              </a:rPr>
              <a:pPr defTabSz="914386">
                <a:defRPr/>
              </a:pPr>
              <a:t>‹#›</a:t>
            </a:fld>
            <a:endParaRPr lang="vi-VN">
              <a:solidFill>
                <a:prstClr val="black">
                  <a:tint val="75000"/>
                </a:prstClr>
              </a:solidFill>
            </a:endParaRPr>
          </a:p>
        </p:txBody>
      </p:sp>
    </p:spTree>
    <p:extLst>
      <p:ext uri="{BB962C8B-B14F-4D97-AF65-F5344CB8AC3E}">
        <p14:creationId xmlns:p14="http://schemas.microsoft.com/office/powerpoint/2010/main" val="15224968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86">
              <a:defRPr/>
            </a:pPr>
            <a:fld id="{DBA32C21-FD13-4697-ADCD-F9E33DDFF06F}" type="datetimeFigureOut">
              <a:rPr lang="vi-VN" smtClean="0">
                <a:solidFill>
                  <a:prstClr val="black">
                    <a:tint val="75000"/>
                  </a:prstClr>
                </a:solidFill>
              </a:rPr>
              <a:pPr defTabSz="914386">
                <a:defRPr/>
              </a:pPr>
              <a:t>04/07/2023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86">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86">
              <a:defRPr/>
            </a:pPr>
            <a:fld id="{2885D699-091F-4322-9983-565B97A178FD}" type="slidenum">
              <a:rPr lang="vi-VN" smtClean="0">
                <a:solidFill>
                  <a:prstClr val="black">
                    <a:tint val="75000"/>
                  </a:prstClr>
                </a:solidFill>
              </a:rPr>
              <a:pPr defTabSz="914386">
                <a:defRPr/>
              </a:pPr>
              <a:t>‹#›</a:t>
            </a:fld>
            <a:endParaRPr lang="vi-VN">
              <a:solidFill>
                <a:prstClr val="black">
                  <a:tint val="75000"/>
                </a:prstClr>
              </a:solidFill>
            </a:endParaRPr>
          </a:p>
        </p:txBody>
      </p:sp>
    </p:spTree>
    <p:extLst>
      <p:ext uri="{BB962C8B-B14F-4D97-AF65-F5344CB8AC3E}">
        <p14:creationId xmlns:p14="http://schemas.microsoft.com/office/powerpoint/2010/main" val="20408543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86">
              <a:defRPr/>
            </a:pPr>
            <a:fld id="{DBA32C21-FD13-4697-ADCD-F9E33DDFF06F}" type="datetimeFigureOut">
              <a:rPr lang="vi-VN" smtClean="0">
                <a:solidFill>
                  <a:prstClr val="black">
                    <a:tint val="75000"/>
                  </a:prstClr>
                </a:solidFill>
              </a:rPr>
              <a:pPr defTabSz="914386">
                <a:defRPr/>
              </a:pPr>
              <a:t>04/07/2023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86">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86">
              <a:defRPr/>
            </a:pPr>
            <a:fld id="{2885D699-091F-4322-9983-565B97A178FD}" type="slidenum">
              <a:rPr lang="vi-VN" smtClean="0">
                <a:solidFill>
                  <a:prstClr val="black">
                    <a:tint val="75000"/>
                  </a:prstClr>
                </a:solidFill>
              </a:rPr>
              <a:pPr defTabSz="914386">
                <a:defRPr/>
              </a:pPr>
              <a:t>‹#›</a:t>
            </a:fld>
            <a:endParaRPr lang="vi-VN">
              <a:solidFill>
                <a:prstClr val="black">
                  <a:tint val="75000"/>
                </a:prstClr>
              </a:solidFill>
            </a:endParaRPr>
          </a:p>
        </p:txBody>
      </p:sp>
    </p:spTree>
    <p:extLst>
      <p:ext uri="{BB962C8B-B14F-4D97-AF65-F5344CB8AC3E}">
        <p14:creationId xmlns:p14="http://schemas.microsoft.com/office/powerpoint/2010/main" val="20401160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93" indent="0" algn="ctr">
              <a:buNone/>
              <a:defRPr sz="2000"/>
            </a:lvl2pPr>
            <a:lvl3pPr marL="914386" indent="0" algn="ctr">
              <a:buNone/>
              <a:defRPr sz="1800"/>
            </a:lvl3pPr>
            <a:lvl4pPr marL="1371579" indent="0" algn="ctr">
              <a:buNone/>
              <a:defRPr sz="1600"/>
            </a:lvl4pPr>
            <a:lvl5pPr marL="1828772" indent="0" algn="ctr">
              <a:buNone/>
              <a:defRPr sz="1600"/>
            </a:lvl5pPr>
            <a:lvl6pPr marL="2285965" indent="0" algn="ctr">
              <a:buNone/>
              <a:defRPr sz="1600"/>
            </a:lvl6pPr>
            <a:lvl7pPr marL="2743158" indent="0" algn="ctr">
              <a:buNone/>
              <a:defRPr sz="1600"/>
            </a:lvl7pPr>
            <a:lvl8pPr marL="3200352" indent="0" algn="ctr">
              <a:buNone/>
              <a:defRPr sz="1600"/>
            </a:lvl8pPr>
            <a:lvl9pPr marL="3657545"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914386">
              <a:defRPr/>
            </a:pPr>
            <a:fld id="{08ED132D-452A-49E5-B8CD-EA0C46A12A5F}" type="datetimeFigureOut">
              <a:rPr lang="vi-VN" smtClean="0">
                <a:solidFill>
                  <a:prstClr val="black">
                    <a:tint val="75000"/>
                  </a:prstClr>
                </a:solidFill>
              </a:rPr>
              <a:pPr defTabSz="914386">
                <a:defRPr/>
              </a:pPr>
              <a:t>04/07/2023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86">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86">
              <a:defRPr/>
            </a:pPr>
            <a:fld id="{9CB03046-9975-4CD1-8163-35C299AA0868}" type="slidenum">
              <a:rPr lang="vi-VN" smtClean="0">
                <a:solidFill>
                  <a:prstClr val="black">
                    <a:tint val="75000"/>
                  </a:prstClr>
                </a:solidFill>
              </a:rPr>
              <a:pPr defTabSz="914386">
                <a:defRPr/>
              </a:pPr>
              <a:t>‹#›</a:t>
            </a:fld>
            <a:endParaRPr lang="vi-VN">
              <a:solidFill>
                <a:prstClr val="black">
                  <a:tint val="75000"/>
                </a:prstClr>
              </a:solidFill>
            </a:endParaRPr>
          </a:p>
        </p:txBody>
      </p:sp>
    </p:spTree>
    <p:extLst>
      <p:ext uri="{BB962C8B-B14F-4D97-AF65-F5344CB8AC3E}">
        <p14:creationId xmlns:p14="http://schemas.microsoft.com/office/powerpoint/2010/main" val="7689881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86">
              <a:defRPr/>
            </a:pPr>
            <a:fld id="{08ED132D-452A-49E5-B8CD-EA0C46A12A5F}" type="datetimeFigureOut">
              <a:rPr lang="vi-VN" smtClean="0">
                <a:solidFill>
                  <a:prstClr val="black">
                    <a:tint val="75000"/>
                  </a:prstClr>
                </a:solidFill>
              </a:rPr>
              <a:pPr defTabSz="914386">
                <a:defRPr/>
              </a:pPr>
              <a:t>04/07/2023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86">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86">
              <a:defRPr/>
            </a:pPr>
            <a:fld id="{9CB03046-9975-4CD1-8163-35C299AA0868}" type="slidenum">
              <a:rPr lang="vi-VN" smtClean="0">
                <a:solidFill>
                  <a:prstClr val="black">
                    <a:tint val="75000"/>
                  </a:prstClr>
                </a:solidFill>
              </a:rPr>
              <a:pPr defTabSz="914386">
                <a:defRPr/>
              </a:pPr>
              <a:t>‹#›</a:t>
            </a:fld>
            <a:endParaRPr lang="vi-VN">
              <a:solidFill>
                <a:prstClr val="black">
                  <a:tint val="75000"/>
                </a:prstClr>
              </a:solidFill>
            </a:endParaRPr>
          </a:p>
        </p:txBody>
      </p:sp>
    </p:spTree>
    <p:extLst>
      <p:ext uri="{BB962C8B-B14F-4D97-AF65-F5344CB8AC3E}">
        <p14:creationId xmlns:p14="http://schemas.microsoft.com/office/powerpoint/2010/main" val="2409104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40"/>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193" indent="0">
              <a:buNone/>
              <a:defRPr sz="2000">
                <a:solidFill>
                  <a:schemeClr val="tx1">
                    <a:tint val="75000"/>
                  </a:schemeClr>
                </a:solidFill>
              </a:defRPr>
            </a:lvl2pPr>
            <a:lvl3pPr marL="914386" indent="0">
              <a:buNone/>
              <a:defRPr sz="1800">
                <a:solidFill>
                  <a:schemeClr val="tx1">
                    <a:tint val="75000"/>
                  </a:schemeClr>
                </a:solidFill>
              </a:defRPr>
            </a:lvl3pPr>
            <a:lvl4pPr marL="1371579" indent="0">
              <a:buNone/>
              <a:defRPr sz="1600">
                <a:solidFill>
                  <a:schemeClr val="tx1">
                    <a:tint val="75000"/>
                  </a:schemeClr>
                </a:solidFill>
              </a:defRPr>
            </a:lvl4pPr>
            <a:lvl5pPr marL="1828772" indent="0">
              <a:buNone/>
              <a:defRPr sz="1600">
                <a:solidFill>
                  <a:schemeClr val="tx1">
                    <a:tint val="75000"/>
                  </a:schemeClr>
                </a:solidFill>
              </a:defRPr>
            </a:lvl5pPr>
            <a:lvl6pPr marL="2285965" indent="0">
              <a:buNone/>
              <a:defRPr sz="1600">
                <a:solidFill>
                  <a:schemeClr val="tx1">
                    <a:tint val="75000"/>
                  </a:schemeClr>
                </a:solidFill>
              </a:defRPr>
            </a:lvl6pPr>
            <a:lvl7pPr marL="2743158" indent="0">
              <a:buNone/>
              <a:defRPr sz="1600">
                <a:solidFill>
                  <a:schemeClr val="tx1">
                    <a:tint val="75000"/>
                  </a:schemeClr>
                </a:solidFill>
              </a:defRPr>
            </a:lvl7pPr>
            <a:lvl8pPr marL="3200352" indent="0">
              <a:buNone/>
              <a:defRPr sz="1600">
                <a:solidFill>
                  <a:schemeClr val="tx1">
                    <a:tint val="75000"/>
                  </a:schemeClr>
                </a:solidFill>
              </a:defRPr>
            </a:lvl8pPr>
            <a:lvl9pPr marL="3657545"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86">
              <a:defRPr/>
            </a:pPr>
            <a:fld id="{08ED132D-452A-49E5-B8CD-EA0C46A12A5F}" type="datetimeFigureOut">
              <a:rPr lang="vi-VN" smtClean="0">
                <a:solidFill>
                  <a:prstClr val="black">
                    <a:tint val="75000"/>
                  </a:prstClr>
                </a:solidFill>
              </a:rPr>
              <a:pPr defTabSz="914386">
                <a:defRPr/>
              </a:pPr>
              <a:t>04/07/2023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86">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86">
              <a:defRPr/>
            </a:pPr>
            <a:fld id="{9CB03046-9975-4CD1-8163-35C299AA0868}" type="slidenum">
              <a:rPr lang="vi-VN" smtClean="0">
                <a:solidFill>
                  <a:prstClr val="black">
                    <a:tint val="75000"/>
                  </a:prstClr>
                </a:solidFill>
              </a:rPr>
              <a:pPr defTabSz="914386">
                <a:defRPr/>
              </a:pPr>
              <a:t>‹#›</a:t>
            </a:fld>
            <a:endParaRPr lang="vi-VN">
              <a:solidFill>
                <a:prstClr val="black">
                  <a:tint val="75000"/>
                </a:prstClr>
              </a:solidFill>
            </a:endParaRPr>
          </a:p>
        </p:txBody>
      </p:sp>
    </p:spTree>
    <p:extLst>
      <p:ext uri="{BB962C8B-B14F-4D97-AF65-F5344CB8AC3E}">
        <p14:creationId xmlns:p14="http://schemas.microsoft.com/office/powerpoint/2010/main" val="10685590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914386">
              <a:defRPr/>
            </a:pPr>
            <a:fld id="{08ED132D-452A-49E5-B8CD-EA0C46A12A5F}" type="datetimeFigureOut">
              <a:rPr lang="vi-VN" smtClean="0">
                <a:solidFill>
                  <a:prstClr val="black">
                    <a:tint val="75000"/>
                  </a:prstClr>
                </a:solidFill>
              </a:rPr>
              <a:pPr defTabSz="914386">
                <a:defRPr/>
              </a:pPr>
              <a:t>04/07/2023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86">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86">
              <a:defRPr/>
            </a:pPr>
            <a:fld id="{9CB03046-9975-4CD1-8163-35C299AA0868}" type="slidenum">
              <a:rPr lang="vi-VN" smtClean="0">
                <a:solidFill>
                  <a:prstClr val="black">
                    <a:tint val="75000"/>
                  </a:prstClr>
                </a:solidFill>
              </a:rPr>
              <a:pPr defTabSz="914386">
                <a:defRPr/>
              </a:pPr>
              <a:t>‹#›</a:t>
            </a:fld>
            <a:endParaRPr lang="vi-VN">
              <a:solidFill>
                <a:prstClr val="black">
                  <a:tint val="75000"/>
                </a:prstClr>
              </a:solidFill>
            </a:endParaRPr>
          </a:p>
        </p:txBody>
      </p:sp>
    </p:spTree>
    <p:extLst>
      <p:ext uri="{BB962C8B-B14F-4D97-AF65-F5344CB8AC3E}">
        <p14:creationId xmlns:p14="http://schemas.microsoft.com/office/powerpoint/2010/main" val="8129834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93" indent="0">
              <a:buNone/>
              <a:defRPr sz="2000" b="1"/>
            </a:lvl2pPr>
            <a:lvl3pPr marL="914386" indent="0">
              <a:buNone/>
              <a:defRPr sz="1800" b="1"/>
            </a:lvl3pPr>
            <a:lvl4pPr marL="1371579" indent="0">
              <a:buNone/>
              <a:defRPr sz="1600" b="1"/>
            </a:lvl4pPr>
            <a:lvl5pPr marL="1828772" indent="0">
              <a:buNone/>
              <a:defRPr sz="1600" b="1"/>
            </a:lvl5pPr>
            <a:lvl6pPr marL="2285965" indent="0">
              <a:buNone/>
              <a:defRPr sz="1600" b="1"/>
            </a:lvl6pPr>
            <a:lvl7pPr marL="2743158" indent="0">
              <a:buNone/>
              <a:defRPr sz="1600" b="1"/>
            </a:lvl7pPr>
            <a:lvl8pPr marL="3200352" indent="0">
              <a:buNone/>
              <a:defRPr sz="1600" b="1"/>
            </a:lvl8pPr>
            <a:lvl9pPr marL="3657545"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193" indent="0">
              <a:buNone/>
              <a:defRPr sz="2000" b="1"/>
            </a:lvl2pPr>
            <a:lvl3pPr marL="914386" indent="0">
              <a:buNone/>
              <a:defRPr sz="1800" b="1"/>
            </a:lvl3pPr>
            <a:lvl4pPr marL="1371579" indent="0">
              <a:buNone/>
              <a:defRPr sz="1600" b="1"/>
            </a:lvl4pPr>
            <a:lvl5pPr marL="1828772" indent="0">
              <a:buNone/>
              <a:defRPr sz="1600" b="1"/>
            </a:lvl5pPr>
            <a:lvl6pPr marL="2285965" indent="0">
              <a:buNone/>
              <a:defRPr sz="1600" b="1"/>
            </a:lvl6pPr>
            <a:lvl7pPr marL="2743158" indent="0">
              <a:buNone/>
              <a:defRPr sz="1600" b="1"/>
            </a:lvl7pPr>
            <a:lvl8pPr marL="3200352" indent="0">
              <a:buNone/>
              <a:defRPr sz="1600" b="1"/>
            </a:lvl8pPr>
            <a:lvl9pPr marL="3657545"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914386">
              <a:defRPr/>
            </a:pPr>
            <a:fld id="{08ED132D-452A-49E5-B8CD-EA0C46A12A5F}" type="datetimeFigureOut">
              <a:rPr lang="vi-VN" smtClean="0">
                <a:solidFill>
                  <a:prstClr val="black">
                    <a:tint val="75000"/>
                  </a:prstClr>
                </a:solidFill>
              </a:rPr>
              <a:pPr defTabSz="914386">
                <a:defRPr/>
              </a:pPr>
              <a:t>04/07/2023</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defTabSz="914386">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86">
              <a:defRPr/>
            </a:pPr>
            <a:fld id="{9CB03046-9975-4CD1-8163-35C299AA0868}" type="slidenum">
              <a:rPr lang="vi-VN" smtClean="0">
                <a:solidFill>
                  <a:prstClr val="black">
                    <a:tint val="75000"/>
                  </a:prstClr>
                </a:solidFill>
              </a:rPr>
              <a:pPr defTabSz="914386">
                <a:defRPr/>
              </a:pPr>
              <a:t>‹#›</a:t>
            </a:fld>
            <a:endParaRPr lang="vi-VN">
              <a:solidFill>
                <a:prstClr val="black">
                  <a:tint val="75000"/>
                </a:prstClr>
              </a:solidFill>
            </a:endParaRPr>
          </a:p>
        </p:txBody>
      </p:sp>
    </p:spTree>
    <p:extLst>
      <p:ext uri="{BB962C8B-B14F-4D97-AF65-F5344CB8AC3E}">
        <p14:creationId xmlns:p14="http://schemas.microsoft.com/office/powerpoint/2010/main" val="39025549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1"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2023/7/4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967190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914386">
              <a:defRPr/>
            </a:pPr>
            <a:fld id="{08ED132D-452A-49E5-B8CD-EA0C46A12A5F}" type="datetimeFigureOut">
              <a:rPr lang="vi-VN" smtClean="0">
                <a:solidFill>
                  <a:prstClr val="black">
                    <a:tint val="75000"/>
                  </a:prstClr>
                </a:solidFill>
              </a:rPr>
              <a:pPr defTabSz="914386">
                <a:defRPr/>
              </a:pPr>
              <a:t>04/07/2023</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defTabSz="914386">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86">
              <a:defRPr/>
            </a:pPr>
            <a:fld id="{9CB03046-9975-4CD1-8163-35C299AA0868}" type="slidenum">
              <a:rPr lang="vi-VN" smtClean="0">
                <a:solidFill>
                  <a:prstClr val="black">
                    <a:tint val="75000"/>
                  </a:prstClr>
                </a:solidFill>
              </a:rPr>
              <a:pPr defTabSz="914386">
                <a:defRPr/>
              </a:pPr>
              <a:t>‹#›</a:t>
            </a:fld>
            <a:endParaRPr lang="vi-VN">
              <a:solidFill>
                <a:prstClr val="black">
                  <a:tint val="75000"/>
                </a:prstClr>
              </a:solidFill>
            </a:endParaRPr>
          </a:p>
        </p:txBody>
      </p:sp>
    </p:spTree>
    <p:extLst>
      <p:ext uri="{BB962C8B-B14F-4D97-AF65-F5344CB8AC3E}">
        <p14:creationId xmlns:p14="http://schemas.microsoft.com/office/powerpoint/2010/main" val="19330286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86">
              <a:defRPr/>
            </a:pPr>
            <a:fld id="{08ED132D-452A-49E5-B8CD-EA0C46A12A5F}" type="datetimeFigureOut">
              <a:rPr lang="vi-VN" smtClean="0">
                <a:solidFill>
                  <a:prstClr val="black">
                    <a:tint val="75000"/>
                  </a:prstClr>
                </a:solidFill>
              </a:rPr>
              <a:pPr defTabSz="914386">
                <a:defRPr/>
              </a:pPr>
              <a:t>04/07/2023</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defTabSz="914386">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86">
              <a:defRPr/>
            </a:pPr>
            <a:fld id="{9CB03046-9975-4CD1-8163-35C299AA0868}" type="slidenum">
              <a:rPr lang="vi-VN" smtClean="0">
                <a:solidFill>
                  <a:prstClr val="black">
                    <a:tint val="75000"/>
                  </a:prstClr>
                </a:solidFill>
              </a:rPr>
              <a:pPr defTabSz="914386">
                <a:defRPr/>
              </a:pPr>
              <a:t>‹#›</a:t>
            </a:fld>
            <a:endParaRPr lang="vi-VN">
              <a:solidFill>
                <a:prstClr val="black">
                  <a:tint val="75000"/>
                </a:prstClr>
              </a:solidFill>
            </a:endParaRPr>
          </a:p>
        </p:txBody>
      </p:sp>
    </p:spTree>
    <p:extLst>
      <p:ext uri="{BB962C8B-B14F-4D97-AF65-F5344CB8AC3E}">
        <p14:creationId xmlns:p14="http://schemas.microsoft.com/office/powerpoint/2010/main" val="16384090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a:t>Click to edit Master title style</a:t>
            </a:r>
            <a:endParaRPr lang="vi-VN"/>
          </a:p>
        </p:txBody>
      </p:sp>
      <p:sp>
        <p:nvSpPr>
          <p:cNvPr id="3" name="Content Placeholder 2"/>
          <p:cNvSpPr>
            <a:spLocks noGrp="1"/>
          </p:cNvSpPr>
          <p:nvPr>
            <p:ph idx="1"/>
          </p:nvPr>
        </p:nvSpPr>
        <p:spPr>
          <a:xfrm>
            <a:off x="5183188" y="987427"/>
            <a:ext cx="6172200" cy="4873625"/>
          </a:xfrm>
        </p:spPr>
        <p:txBody>
          <a:bodyPr/>
          <a:lstStyle>
            <a:lvl1pPr>
              <a:defRPr sz="3199"/>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93" indent="0">
              <a:buNone/>
              <a:defRPr sz="1400"/>
            </a:lvl2pPr>
            <a:lvl3pPr marL="914386" indent="0">
              <a:buNone/>
              <a:defRPr sz="1200"/>
            </a:lvl3pPr>
            <a:lvl4pPr marL="1371579" indent="0">
              <a:buNone/>
              <a:defRPr sz="1000"/>
            </a:lvl4pPr>
            <a:lvl5pPr marL="1828772" indent="0">
              <a:buNone/>
              <a:defRPr sz="1000"/>
            </a:lvl5pPr>
            <a:lvl6pPr marL="2285965" indent="0">
              <a:buNone/>
              <a:defRPr sz="1000"/>
            </a:lvl6pPr>
            <a:lvl7pPr marL="2743158" indent="0">
              <a:buNone/>
              <a:defRPr sz="1000"/>
            </a:lvl7pPr>
            <a:lvl8pPr marL="3200352" indent="0">
              <a:buNone/>
              <a:defRPr sz="1000"/>
            </a:lvl8pPr>
            <a:lvl9pPr marL="365754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86">
              <a:defRPr/>
            </a:pPr>
            <a:fld id="{08ED132D-452A-49E5-B8CD-EA0C46A12A5F}" type="datetimeFigureOut">
              <a:rPr lang="vi-VN" smtClean="0">
                <a:solidFill>
                  <a:prstClr val="black">
                    <a:tint val="75000"/>
                  </a:prstClr>
                </a:solidFill>
              </a:rPr>
              <a:pPr defTabSz="914386">
                <a:defRPr/>
              </a:pPr>
              <a:t>04/07/2023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86">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86">
              <a:defRPr/>
            </a:pPr>
            <a:fld id="{9CB03046-9975-4CD1-8163-35C299AA0868}" type="slidenum">
              <a:rPr lang="vi-VN" smtClean="0">
                <a:solidFill>
                  <a:prstClr val="black">
                    <a:tint val="75000"/>
                  </a:prstClr>
                </a:solidFill>
              </a:rPr>
              <a:pPr defTabSz="914386">
                <a:defRPr/>
              </a:pPr>
              <a:t>‹#›</a:t>
            </a:fld>
            <a:endParaRPr lang="vi-VN">
              <a:solidFill>
                <a:prstClr val="black">
                  <a:tint val="75000"/>
                </a:prstClr>
              </a:solidFill>
            </a:endParaRPr>
          </a:p>
        </p:txBody>
      </p:sp>
    </p:spTree>
    <p:extLst>
      <p:ext uri="{BB962C8B-B14F-4D97-AF65-F5344CB8AC3E}">
        <p14:creationId xmlns:p14="http://schemas.microsoft.com/office/powerpoint/2010/main" val="19066091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9"/>
            </a:lvl1pPr>
          </a:lstStyle>
          <a:p>
            <a:r>
              <a:rPr lang="en-US"/>
              <a:t>Click to edit Master title style</a:t>
            </a:r>
            <a:endParaRPr lang="vi-VN"/>
          </a:p>
        </p:txBody>
      </p:sp>
      <p:sp>
        <p:nvSpPr>
          <p:cNvPr id="3" name="Picture Placeholder 2"/>
          <p:cNvSpPr>
            <a:spLocks noGrp="1"/>
          </p:cNvSpPr>
          <p:nvPr>
            <p:ph type="pic" idx="1"/>
          </p:nvPr>
        </p:nvSpPr>
        <p:spPr>
          <a:xfrm>
            <a:off x="5183188" y="987427"/>
            <a:ext cx="6172200" cy="4873625"/>
          </a:xfrm>
        </p:spPr>
        <p:txBody>
          <a:bodyPr/>
          <a:lstStyle>
            <a:lvl1pPr marL="0" indent="0">
              <a:buNone/>
              <a:defRPr sz="3199"/>
            </a:lvl1pPr>
            <a:lvl2pPr marL="457193" indent="0">
              <a:buNone/>
              <a:defRPr sz="2800"/>
            </a:lvl2pPr>
            <a:lvl3pPr marL="914386" indent="0">
              <a:buNone/>
              <a:defRPr sz="2400"/>
            </a:lvl3pPr>
            <a:lvl4pPr marL="1371579" indent="0">
              <a:buNone/>
              <a:defRPr sz="2000"/>
            </a:lvl4pPr>
            <a:lvl5pPr marL="1828772" indent="0">
              <a:buNone/>
              <a:defRPr sz="2000"/>
            </a:lvl5pPr>
            <a:lvl6pPr marL="2285965" indent="0">
              <a:buNone/>
              <a:defRPr sz="2000"/>
            </a:lvl6pPr>
            <a:lvl7pPr marL="2743158" indent="0">
              <a:buNone/>
              <a:defRPr sz="2000"/>
            </a:lvl7pPr>
            <a:lvl8pPr marL="3200352" indent="0">
              <a:buNone/>
              <a:defRPr sz="2000"/>
            </a:lvl8pPr>
            <a:lvl9pPr marL="3657545" indent="0">
              <a:buNone/>
              <a:defRPr sz="2000"/>
            </a:lvl9pPr>
          </a:lstStyle>
          <a:p>
            <a:endParaRPr lang="vi-VN"/>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93" indent="0">
              <a:buNone/>
              <a:defRPr sz="1400"/>
            </a:lvl2pPr>
            <a:lvl3pPr marL="914386" indent="0">
              <a:buNone/>
              <a:defRPr sz="1200"/>
            </a:lvl3pPr>
            <a:lvl4pPr marL="1371579" indent="0">
              <a:buNone/>
              <a:defRPr sz="1000"/>
            </a:lvl4pPr>
            <a:lvl5pPr marL="1828772" indent="0">
              <a:buNone/>
              <a:defRPr sz="1000"/>
            </a:lvl5pPr>
            <a:lvl6pPr marL="2285965" indent="0">
              <a:buNone/>
              <a:defRPr sz="1000"/>
            </a:lvl6pPr>
            <a:lvl7pPr marL="2743158" indent="0">
              <a:buNone/>
              <a:defRPr sz="1000"/>
            </a:lvl7pPr>
            <a:lvl8pPr marL="3200352" indent="0">
              <a:buNone/>
              <a:defRPr sz="1000"/>
            </a:lvl8pPr>
            <a:lvl9pPr marL="3657545"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86">
              <a:defRPr/>
            </a:pPr>
            <a:fld id="{08ED132D-452A-49E5-B8CD-EA0C46A12A5F}" type="datetimeFigureOut">
              <a:rPr lang="vi-VN" smtClean="0">
                <a:solidFill>
                  <a:prstClr val="black">
                    <a:tint val="75000"/>
                  </a:prstClr>
                </a:solidFill>
              </a:rPr>
              <a:pPr defTabSz="914386">
                <a:defRPr/>
              </a:pPr>
              <a:t>04/07/2023</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defTabSz="914386">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86">
              <a:defRPr/>
            </a:pPr>
            <a:fld id="{9CB03046-9975-4CD1-8163-35C299AA0868}" type="slidenum">
              <a:rPr lang="vi-VN" smtClean="0">
                <a:solidFill>
                  <a:prstClr val="black">
                    <a:tint val="75000"/>
                  </a:prstClr>
                </a:solidFill>
              </a:rPr>
              <a:pPr defTabSz="914386">
                <a:defRPr/>
              </a:pPr>
              <a:t>‹#›</a:t>
            </a:fld>
            <a:endParaRPr lang="vi-VN">
              <a:solidFill>
                <a:prstClr val="black">
                  <a:tint val="75000"/>
                </a:prstClr>
              </a:solidFill>
            </a:endParaRPr>
          </a:p>
        </p:txBody>
      </p:sp>
    </p:spTree>
    <p:extLst>
      <p:ext uri="{BB962C8B-B14F-4D97-AF65-F5344CB8AC3E}">
        <p14:creationId xmlns:p14="http://schemas.microsoft.com/office/powerpoint/2010/main" val="29547678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86">
              <a:defRPr/>
            </a:pPr>
            <a:fld id="{08ED132D-452A-49E5-B8CD-EA0C46A12A5F}" type="datetimeFigureOut">
              <a:rPr lang="vi-VN" smtClean="0">
                <a:solidFill>
                  <a:prstClr val="black">
                    <a:tint val="75000"/>
                  </a:prstClr>
                </a:solidFill>
              </a:rPr>
              <a:pPr defTabSz="914386">
                <a:defRPr/>
              </a:pPr>
              <a:t>04/07/2023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86">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86">
              <a:defRPr/>
            </a:pPr>
            <a:fld id="{9CB03046-9975-4CD1-8163-35C299AA0868}" type="slidenum">
              <a:rPr lang="vi-VN" smtClean="0">
                <a:solidFill>
                  <a:prstClr val="black">
                    <a:tint val="75000"/>
                  </a:prstClr>
                </a:solidFill>
              </a:rPr>
              <a:pPr defTabSz="914386">
                <a:defRPr/>
              </a:pPr>
              <a:t>‹#›</a:t>
            </a:fld>
            <a:endParaRPr lang="vi-VN">
              <a:solidFill>
                <a:prstClr val="black">
                  <a:tint val="75000"/>
                </a:prstClr>
              </a:solidFill>
            </a:endParaRPr>
          </a:p>
        </p:txBody>
      </p:sp>
    </p:spTree>
    <p:extLst>
      <p:ext uri="{BB962C8B-B14F-4D97-AF65-F5344CB8AC3E}">
        <p14:creationId xmlns:p14="http://schemas.microsoft.com/office/powerpoint/2010/main" val="6069085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914386">
              <a:defRPr/>
            </a:pPr>
            <a:fld id="{08ED132D-452A-49E5-B8CD-EA0C46A12A5F}" type="datetimeFigureOut">
              <a:rPr lang="vi-VN" smtClean="0">
                <a:solidFill>
                  <a:prstClr val="black">
                    <a:tint val="75000"/>
                  </a:prstClr>
                </a:solidFill>
              </a:rPr>
              <a:pPr defTabSz="914386">
                <a:defRPr/>
              </a:pPr>
              <a:t>04/07/2023</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defTabSz="914386">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86">
              <a:defRPr/>
            </a:pPr>
            <a:fld id="{9CB03046-9975-4CD1-8163-35C299AA0868}" type="slidenum">
              <a:rPr lang="vi-VN" smtClean="0">
                <a:solidFill>
                  <a:prstClr val="black">
                    <a:tint val="75000"/>
                  </a:prstClr>
                </a:solidFill>
              </a:rPr>
              <a:pPr defTabSz="914386">
                <a:defRPr/>
              </a:pPr>
              <a:t>‹#›</a:t>
            </a:fld>
            <a:endParaRPr lang="vi-VN">
              <a:solidFill>
                <a:prstClr val="black">
                  <a:tint val="75000"/>
                </a:prstClr>
              </a:solidFill>
            </a:endParaRPr>
          </a:p>
        </p:txBody>
      </p:sp>
    </p:spTree>
    <p:extLst>
      <p:ext uri="{BB962C8B-B14F-4D97-AF65-F5344CB8AC3E}">
        <p14:creationId xmlns:p14="http://schemas.microsoft.com/office/powerpoint/2010/main" val="39032658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B1F86-8A23-7A8A-9DA9-DD710FF18A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B2C9DEB-33C8-E076-CCDA-52B2B02258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81FE02-F28D-BEF5-7D2F-85282D65E247}"/>
              </a:ext>
            </a:extLst>
          </p:cNvPr>
          <p:cNvSpPr>
            <a:spLocks noGrp="1"/>
          </p:cNvSpPr>
          <p:nvPr>
            <p:ph type="dt" sz="half" idx="10"/>
          </p:nvPr>
        </p:nvSpPr>
        <p:spPr/>
        <p:txBody>
          <a:bodyPr/>
          <a:lstStyle/>
          <a:p>
            <a:fld id="{AAA5D472-3B6D-406D-8B05-8FCFF3312512}" type="datetimeFigureOut">
              <a:rPr lang="en-US" smtClean="0"/>
              <a:t>7/4/2023</a:t>
            </a:fld>
            <a:endParaRPr lang="en-US"/>
          </a:p>
        </p:txBody>
      </p:sp>
      <p:sp>
        <p:nvSpPr>
          <p:cNvPr id="5" name="Footer Placeholder 4">
            <a:extLst>
              <a:ext uri="{FF2B5EF4-FFF2-40B4-BE49-F238E27FC236}">
                <a16:creationId xmlns:a16="http://schemas.microsoft.com/office/drawing/2014/main" id="{E5D085C3-A0F5-3363-4C91-3870D40427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A06710-F013-2413-7AA9-94E059822222}"/>
              </a:ext>
            </a:extLst>
          </p:cNvPr>
          <p:cNvSpPr>
            <a:spLocks noGrp="1"/>
          </p:cNvSpPr>
          <p:nvPr>
            <p:ph type="sldNum" sz="quarter" idx="12"/>
          </p:nvPr>
        </p:nvSpPr>
        <p:spPr/>
        <p:txBody>
          <a:bodyPr/>
          <a:lstStyle/>
          <a:p>
            <a:fld id="{AD7D315D-A310-48A8-8138-3C136213A438}" type="slidenum">
              <a:rPr lang="en-US" smtClean="0"/>
              <a:t>‹#›</a:t>
            </a:fld>
            <a:endParaRPr lang="en-US"/>
          </a:p>
        </p:txBody>
      </p:sp>
    </p:spTree>
    <p:extLst>
      <p:ext uri="{BB962C8B-B14F-4D97-AF65-F5344CB8AC3E}">
        <p14:creationId xmlns:p14="http://schemas.microsoft.com/office/powerpoint/2010/main" val="42006873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D74936-45D0-4D05-7CDB-01E89CF59E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F251E3-4B1A-2721-6428-E045DCA2F1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66728C-3BAB-B172-DF2D-3FBC793F505E}"/>
              </a:ext>
            </a:extLst>
          </p:cNvPr>
          <p:cNvSpPr>
            <a:spLocks noGrp="1"/>
          </p:cNvSpPr>
          <p:nvPr>
            <p:ph type="dt" sz="half" idx="10"/>
          </p:nvPr>
        </p:nvSpPr>
        <p:spPr/>
        <p:txBody>
          <a:bodyPr/>
          <a:lstStyle/>
          <a:p>
            <a:fld id="{AAA5D472-3B6D-406D-8B05-8FCFF3312512}" type="datetimeFigureOut">
              <a:rPr lang="en-US" smtClean="0"/>
              <a:t>7/4/2023</a:t>
            </a:fld>
            <a:endParaRPr lang="en-US"/>
          </a:p>
        </p:txBody>
      </p:sp>
      <p:sp>
        <p:nvSpPr>
          <p:cNvPr id="5" name="Footer Placeholder 4">
            <a:extLst>
              <a:ext uri="{FF2B5EF4-FFF2-40B4-BE49-F238E27FC236}">
                <a16:creationId xmlns:a16="http://schemas.microsoft.com/office/drawing/2014/main" id="{40AA1078-CF8E-3FA6-DAC2-B49196C157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D0990F-8344-D4E2-BB79-AED496220795}"/>
              </a:ext>
            </a:extLst>
          </p:cNvPr>
          <p:cNvSpPr>
            <a:spLocks noGrp="1"/>
          </p:cNvSpPr>
          <p:nvPr>
            <p:ph type="sldNum" sz="quarter" idx="12"/>
          </p:nvPr>
        </p:nvSpPr>
        <p:spPr/>
        <p:txBody>
          <a:bodyPr/>
          <a:lstStyle/>
          <a:p>
            <a:fld id="{AD7D315D-A310-48A8-8138-3C136213A438}" type="slidenum">
              <a:rPr lang="en-US" smtClean="0"/>
              <a:t>‹#›</a:t>
            </a:fld>
            <a:endParaRPr lang="en-US"/>
          </a:p>
        </p:txBody>
      </p:sp>
    </p:spTree>
    <p:extLst>
      <p:ext uri="{BB962C8B-B14F-4D97-AF65-F5344CB8AC3E}">
        <p14:creationId xmlns:p14="http://schemas.microsoft.com/office/powerpoint/2010/main" val="36845689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70800-FE47-B98A-D47F-7AAD1AB61D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5377B58-9C05-2ACF-C245-B1194DAA47A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616DAD-8395-36F1-8D6E-9F002459C14A}"/>
              </a:ext>
            </a:extLst>
          </p:cNvPr>
          <p:cNvSpPr>
            <a:spLocks noGrp="1"/>
          </p:cNvSpPr>
          <p:nvPr>
            <p:ph type="dt" sz="half" idx="10"/>
          </p:nvPr>
        </p:nvSpPr>
        <p:spPr/>
        <p:txBody>
          <a:bodyPr/>
          <a:lstStyle/>
          <a:p>
            <a:fld id="{AAA5D472-3B6D-406D-8B05-8FCFF3312512}" type="datetimeFigureOut">
              <a:rPr lang="en-US" smtClean="0"/>
              <a:t>7/4/2023</a:t>
            </a:fld>
            <a:endParaRPr lang="en-US"/>
          </a:p>
        </p:txBody>
      </p:sp>
      <p:sp>
        <p:nvSpPr>
          <p:cNvPr id="5" name="Footer Placeholder 4">
            <a:extLst>
              <a:ext uri="{FF2B5EF4-FFF2-40B4-BE49-F238E27FC236}">
                <a16:creationId xmlns:a16="http://schemas.microsoft.com/office/drawing/2014/main" id="{9AE6328F-EC9D-29F1-5A28-E726D9B612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D75B19-9228-57BF-4FAC-B95D649013C4}"/>
              </a:ext>
            </a:extLst>
          </p:cNvPr>
          <p:cNvSpPr>
            <a:spLocks noGrp="1"/>
          </p:cNvSpPr>
          <p:nvPr>
            <p:ph type="sldNum" sz="quarter" idx="12"/>
          </p:nvPr>
        </p:nvSpPr>
        <p:spPr/>
        <p:txBody>
          <a:bodyPr/>
          <a:lstStyle/>
          <a:p>
            <a:fld id="{AD7D315D-A310-48A8-8138-3C136213A438}" type="slidenum">
              <a:rPr lang="en-US" smtClean="0"/>
              <a:t>‹#›</a:t>
            </a:fld>
            <a:endParaRPr lang="en-US"/>
          </a:p>
        </p:txBody>
      </p:sp>
    </p:spTree>
    <p:extLst>
      <p:ext uri="{BB962C8B-B14F-4D97-AF65-F5344CB8AC3E}">
        <p14:creationId xmlns:p14="http://schemas.microsoft.com/office/powerpoint/2010/main" val="808694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56B51-02A8-B755-DD67-B7D8BEA3CD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B38A07-A46D-AEF9-AAF0-F5300EE0A36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242950-A16B-2358-E69E-A43922F45F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44C3C3-20F1-3016-63B3-E3384D66BA6C}"/>
              </a:ext>
            </a:extLst>
          </p:cNvPr>
          <p:cNvSpPr>
            <a:spLocks noGrp="1"/>
          </p:cNvSpPr>
          <p:nvPr>
            <p:ph type="dt" sz="half" idx="10"/>
          </p:nvPr>
        </p:nvSpPr>
        <p:spPr/>
        <p:txBody>
          <a:bodyPr/>
          <a:lstStyle/>
          <a:p>
            <a:fld id="{AAA5D472-3B6D-406D-8B05-8FCFF3312512}" type="datetimeFigureOut">
              <a:rPr lang="en-US" smtClean="0"/>
              <a:t>7/4/2023</a:t>
            </a:fld>
            <a:endParaRPr lang="en-US"/>
          </a:p>
        </p:txBody>
      </p:sp>
      <p:sp>
        <p:nvSpPr>
          <p:cNvPr id="6" name="Footer Placeholder 5">
            <a:extLst>
              <a:ext uri="{FF2B5EF4-FFF2-40B4-BE49-F238E27FC236}">
                <a16:creationId xmlns:a16="http://schemas.microsoft.com/office/drawing/2014/main" id="{E5DC4F2C-4FB0-56B1-30ED-C41F115587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E17290-4F57-2871-3EB9-18C3DCD0F83C}"/>
              </a:ext>
            </a:extLst>
          </p:cNvPr>
          <p:cNvSpPr>
            <a:spLocks noGrp="1"/>
          </p:cNvSpPr>
          <p:nvPr>
            <p:ph type="sldNum" sz="quarter" idx="12"/>
          </p:nvPr>
        </p:nvSpPr>
        <p:spPr/>
        <p:txBody>
          <a:bodyPr/>
          <a:lstStyle/>
          <a:p>
            <a:fld id="{AD7D315D-A310-48A8-8138-3C136213A438}" type="slidenum">
              <a:rPr lang="en-US" smtClean="0"/>
              <a:t>‹#›</a:t>
            </a:fld>
            <a:endParaRPr lang="en-US"/>
          </a:p>
        </p:txBody>
      </p:sp>
    </p:spTree>
    <p:extLst>
      <p:ext uri="{BB962C8B-B14F-4D97-AF65-F5344CB8AC3E}">
        <p14:creationId xmlns:p14="http://schemas.microsoft.com/office/powerpoint/2010/main" val="386806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193" indent="0">
              <a:buNone/>
              <a:defRPr sz="2000" b="1"/>
            </a:lvl2pPr>
            <a:lvl3pPr marL="914386" indent="0">
              <a:buNone/>
              <a:defRPr sz="1800" b="1"/>
            </a:lvl3pPr>
            <a:lvl4pPr marL="1371579" indent="0">
              <a:buNone/>
              <a:defRPr sz="1600" b="1"/>
            </a:lvl4pPr>
            <a:lvl5pPr marL="1828772" indent="0">
              <a:buNone/>
              <a:defRPr sz="1600" b="1"/>
            </a:lvl5pPr>
            <a:lvl6pPr marL="2285965" indent="0">
              <a:buNone/>
              <a:defRPr sz="1600" b="1"/>
            </a:lvl6pPr>
            <a:lvl7pPr marL="2743158" indent="0">
              <a:buNone/>
              <a:defRPr sz="1600" b="1"/>
            </a:lvl7pPr>
            <a:lvl8pPr marL="3200352" indent="0">
              <a:buNone/>
              <a:defRPr sz="1600" b="1"/>
            </a:lvl8pPr>
            <a:lvl9pPr marL="3657545"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193" indent="0">
              <a:buNone/>
              <a:defRPr sz="2000" b="1"/>
            </a:lvl2pPr>
            <a:lvl3pPr marL="914386" indent="0">
              <a:buNone/>
              <a:defRPr sz="1800" b="1"/>
            </a:lvl3pPr>
            <a:lvl4pPr marL="1371579" indent="0">
              <a:buNone/>
              <a:defRPr sz="1600" b="1"/>
            </a:lvl4pPr>
            <a:lvl5pPr marL="1828772" indent="0">
              <a:buNone/>
              <a:defRPr sz="1600" b="1"/>
            </a:lvl5pPr>
            <a:lvl6pPr marL="2285965" indent="0">
              <a:buNone/>
              <a:defRPr sz="1600" b="1"/>
            </a:lvl6pPr>
            <a:lvl7pPr marL="2743158" indent="0">
              <a:buNone/>
              <a:defRPr sz="1600" b="1"/>
            </a:lvl7pPr>
            <a:lvl8pPr marL="3200352" indent="0">
              <a:buNone/>
              <a:defRPr sz="1600" b="1"/>
            </a:lvl8pPr>
            <a:lvl9pPr marL="3657545"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355C5F4-8241-4297-A607-2414451469E3}" type="datetimeFigureOut">
              <a:rPr lang="zh-CN" altLang="en-US" smtClean="0"/>
              <a:t>2023/7/4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06717686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B7925-2400-A119-B0F3-943EDCBCB0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483526-A279-73A9-F2BF-569EF169E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2C658E-E5FC-145E-0428-A18F9C031A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3FE128-8C19-C3E5-5855-213650F01D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270548-323E-50F8-7F64-F5EE6FF1E13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0019D6-CF20-CA2D-8A45-03F8F21AD4C8}"/>
              </a:ext>
            </a:extLst>
          </p:cNvPr>
          <p:cNvSpPr>
            <a:spLocks noGrp="1"/>
          </p:cNvSpPr>
          <p:nvPr>
            <p:ph type="dt" sz="half" idx="10"/>
          </p:nvPr>
        </p:nvSpPr>
        <p:spPr/>
        <p:txBody>
          <a:bodyPr/>
          <a:lstStyle/>
          <a:p>
            <a:fld id="{AAA5D472-3B6D-406D-8B05-8FCFF3312512}" type="datetimeFigureOut">
              <a:rPr lang="en-US" smtClean="0"/>
              <a:t>7/4/2023</a:t>
            </a:fld>
            <a:endParaRPr lang="en-US"/>
          </a:p>
        </p:txBody>
      </p:sp>
      <p:sp>
        <p:nvSpPr>
          <p:cNvPr id="8" name="Footer Placeholder 7">
            <a:extLst>
              <a:ext uri="{FF2B5EF4-FFF2-40B4-BE49-F238E27FC236}">
                <a16:creationId xmlns:a16="http://schemas.microsoft.com/office/drawing/2014/main" id="{8DF36EF1-8D9D-83D5-1BD6-BB9B95C4B3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1DA226E-A020-B5D4-11FD-62D971C31A1C}"/>
              </a:ext>
            </a:extLst>
          </p:cNvPr>
          <p:cNvSpPr>
            <a:spLocks noGrp="1"/>
          </p:cNvSpPr>
          <p:nvPr>
            <p:ph type="sldNum" sz="quarter" idx="12"/>
          </p:nvPr>
        </p:nvSpPr>
        <p:spPr/>
        <p:txBody>
          <a:bodyPr/>
          <a:lstStyle/>
          <a:p>
            <a:fld id="{AD7D315D-A310-48A8-8138-3C136213A438}" type="slidenum">
              <a:rPr lang="en-US" smtClean="0"/>
              <a:t>‹#›</a:t>
            </a:fld>
            <a:endParaRPr lang="en-US"/>
          </a:p>
        </p:txBody>
      </p:sp>
    </p:spTree>
    <p:extLst>
      <p:ext uri="{BB962C8B-B14F-4D97-AF65-F5344CB8AC3E}">
        <p14:creationId xmlns:p14="http://schemas.microsoft.com/office/powerpoint/2010/main" val="324392552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F45EE-9B0D-1973-251B-BD2F99DB46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B075376-F741-336B-B71B-7DA9BB13CF5A}"/>
              </a:ext>
            </a:extLst>
          </p:cNvPr>
          <p:cNvSpPr>
            <a:spLocks noGrp="1"/>
          </p:cNvSpPr>
          <p:nvPr>
            <p:ph type="dt" sz="half" idx="10"/>
          </p:nvPr>
        </p:nvSpPr>
        <p:spPr/>
        <p:txBody>
          <a:bodyPr/>
          <a:lstStyle/>
          <a:p>
            <a:fld id="{AAA5D472-3B6D-406D-8B05-8FCFF3312512}" type="datetimeFigureOut">
              <a:rPr lang="en-US" smtClean="0"/>
              <a:t>7/4/2023</a:t>
            </a:fld>
            <a:endParaRPr lang="en-US"/>
          </a:p>
        </p:txBody>
      </p:sp>
      <p:sp>
        <p:nvSpPr>
          <p:cNvPr id="4" name="Footer Placeholder 3">
            <a:extLst>
              <a:ext uri="{FF2B5EF4-FFF2-40B4-BE49-F238E27FC236}">
                <a16:creationId xmlns:a16="http://schemas.microsoft.com/office/drawing/2014/main" id="{A6900EA1-7D4D-301E-1B15-59E2097EDC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4D7208-FD05-4D3A-9415-3CB30B67F883}"/>
              </a:ext>
            </a:extLst>
          </p:cNvPr>
          <p:cNvSpPr>
            <a:spLocks noGrp="1"/>
          </p:cNvSpPr>
          <p:nvPr>
            <p:ph type="sldNum" sz="quarter" idx="12"/>
          </p:nvPr>
        </p:nvSpPr>
        <p:spPr/>
        <p:txBody>
          <a:bodyPr/>
          <a:lstStyle/>
          <a:p>
            <a:fld id="{AD7D315D-A310-48A8-8138-3C136213A438}" type="slidenum">
              <a:rPr lang="en-US" smtClean="0"/>
              <a:t>‹#›</a:t>
            </a:fld>
            <a:endParaRPr lang="en-US"/>
          </a:p>
        </p:txBody>
      </p:sp>
    </p:spTree>
    <p:extLst>
      <p:ext uri="{BB962C8B-B14F-4D97-AF65-F5344CB8AC3E}">
        <p14:creationId xmlns:p14="http://schemas.microsoft.com/office/powerpoint/2010/main" val="41552203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6DDC4F-FCBB-94C7-F2FD-115251F2985C}"/>
              </a:ext>
            </a:extLst>
          </p:cNvPr>
          <p:cNvSpPr>
            <a:spLocks noGrp="1"/>
          </p:cNvSpPr>
          <p:nvPr>
            <p:ph type="dt" sz="half" idx="10"/>
          </p:nvPr>
        </p:nvSpPr>
        <p:spPr/>
        <p:txBody>
          <a:bodyPr/>
          <a:lstStyle/>
          <a:p>
            <a:fld id="{AAA5D472-3B6D-406D-8B05-8FCFF3312512}" type="datetimeFigureOut">
              <a:rPr lang="en-US" smtClean="0"/>
              <a:t>7/4/2023</a:t>
            </a:fld>
            <a:endParaRPr lang="en-US"/>
          </a:p>
        </p:txBody>
      </p:sp>
      <p:sp>
        <p:nvSpPr>
          <p:cNvPr id="3" name="Footer Placeholder 2">
            <a:extLst>
              <a:ext uri="{FF2B5EF4-FFF2-40B4-BE49-F238E27FC236}">
                <a16:creationId xmlns:a16="http://schemas.microsoft.com/office/drawing/2014/main" id="{2CBE1810-215A-1475-AEEE-8E4116E84DC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4152CB1-2927-3130-5503-9015B80D7F5A}"/>
              </a:ext>
            </a:extLst>
          </p:cNvPr>
          <p:cNvSpPr>
            <a:spLocks noGrp="1"/>
          </p:cNvSpPr>
          <p:nvPr>
            <p:ph type="sldNum" sz="quarter" idx="12"/>
          </p:nvPr>
        </p:nvSpPr>
        <p:spPr/>
        <p:txBody>
          <a:bodyPr/>
          <a:lstStyle/>
          <a:p>
            <a:fld id="{AD7D315D-A310-48A8-8138-3C136213A438}" type="slidenum">
              <a:rPr lang="en-US" smtClean="0"/>
              <a:t>‹#›</a:t>
            </a:fld>
            <a:endParaRPr lang="en-US"/>
          </a:p>
        </p:txBody>
      </p:sp>
    </p:spTree>
    <p:extLst>
      <p:ext uri="{BB962C8B-B14F-4D97-AF65-F5344CB8AC3E}">
        <p14:creationId xmlns:p14="http://schemas.microsoft.com/office/powerpoint/2010/main" val="12730973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89329-6526-44A0-1348-9C9D651988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548A729-71FA-B014-CB87-1FB41A3F20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53C332-AD68-9187-93EC-E27C2D5DE8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49E745-F887-C21F-485D-B1E5EC502960}"/>
              </a:ext>
            </a:extLst>
          </p:cNvPr>
          <p:cNvSpPr>
            <a:spLocks noGrp="1"/>
          </p:cNvSpPr>
          <p:nvPr>
            <p:ph type="dt" sz="half" idx="10"/>
          </p:nvPr>
        </p:nvSpPr>
        <p:spPr/>
        <p:txBody>
          <a:bodyPr/>
          <a:lstStyle/>
          <a:p>
            <a:fld id="{AAA5D472-3B6D-406D-8B05-8FCFF3312512}" type="datetimeFigureOut">
              <a:rPr lang="en-US" smtClean="0"/>
              <a:t>7/4/2023</a:t>
            </a:fld>
            <a:endParaRPr lang="en-US"/>
          </a:p>
        </p:txBody>
      </p:sp>
      <p:sp>
        <p:nvSpPr>
          <p:cNvPr id="6" name="Footer Placeholder 5">
            <a:extLst>
              <a:ext uri="{FF2B5EF4-FFF2-40B4-BE49-F238E27FC236}">
                <a16:creationId xmlns:a16="http://schemas.microsoft.com/office/drawing/2014/main" id="{F49C8782-BAA7-CE17-BF22-D9EAD01AB9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DC6F23-C87D-0B61-CA39-9ABA2F35E54F}"/>
              </a:ext>
            </a:extLst>
          </p:cNvPr>
          <p:cNvSpPr>
            <a:spLocks noGrp="1"/>
          </p:cNvSpPr>
          <p:nvPr>
            <p:ph type="sldNum" sz="quarter" idx="12"/>
          </p:nvPr>
        </p:nvSpPr>
        <p:spPr/>
        <p:txBody>
          <a:bodyPr/>
          <a:lstStyle/>
          <a:p>
            <a:fld id="{AD7D315D-A310-48A8-8138-3C136213A438}" type="slidenum">
              <a:rPr lang="en-US" smtClean="0"/>
              <a:t>‹#›</a:t>
            </a:fld>
            <a:endParaRPr lang="en-US"/>
          </a:p>
        </p:txBody>
      </p:sp>
    </p:spTree>
    <p:extLst>
      <p:ext uri="{BB962C8B-B14F-4D97-AF65-F5344CB8AC3E}">
        <p14:creationId xmlns:p14="http://schemas.microsoft.com/office/powerpoint/2010/main" val="20233708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A266D-FF78-5C68-91CB-491C1F5B014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6B72400-D4F7-1EAD-CF99-8E9E8F23123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118B13-6EC0-D130-5D7A-C69CF8FD8D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C8F8B9-3989-2B62-76BB-680C48521CCA}"/>
              </a:ext>
            </a:extLst>
          </p:cNvPr>
          <p:cNvSpPr>
            <a:spLocks noGrp="1"/>
          </p:cNvSpPr>
          <p:nvPr>
            <p:ph type="dt" sz="half" idx="10"/>
          </p:nvPr>
        </p:nvSpPr>
        <p:spPr/>
        <p:txBody>
          <a:bodyPr/>
          <a:lstStyle/>
          <a:p>
            <a:fld id="{AAA5D472-3B6D-406D-8B05-8FCFF3312512}" type="datetimeFigureOut">
              <a:rPr lang="en-US" smtClean="0"/>
              <a:t>7/4/2023</a:t>
            </a:fld>
            <a:endParaRPr lang="en-US"/>
          </a:p>
        </p:txBody>
      </p:sp>
      <p:sp>
        <p:nvSpPr>
          <p:cNvPr id="6" name="Footer Placeholder 5">
            <a:extLst>
              <a:ext uri="{FF2B5EF4-FFF2-40B4-BE49-F238E27FC236}">
                <a16:creationId xmlns:a16="http://schemas.microsoft.com/office/drawing/2014/main" id="{A4E0F7FD-9958-4E7C-6B5C-DC96ECEB6A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8406D3-4F02-689D-99E3-161C9A5B567D}"/>
              </a:ext>
            </a:extLst>
          </p:cNvPr>
          <p:cNvSpPr>
            <a:spLocks noGrp="1"/>
          </p:cNvSpPr>
          <p:nvPr>
            <p:ph type="sldNum" sz="quarter" idx="12"/>
          </p:nvPr>
        </p:nvSpPr>
        <p:spPr/>
        <p:txBody>
          <a:bodyPr/>
          <a:lstStyle/>
          <a:p>
            <a:fld id="{AD7D315D-A310-48A8-8138-3C136213A438}" type="slidenum">
              <a:rPr lang="en-US" smtClean="0"/>
              <a:t>‹#›</a:t>
            </a:fld>
            <a:endParaRPr lang="en-US"/>
          </a:p>
        </p:txBody>
      </p:sp>
    </p:spTree>
    <p:extLst>
      <p:ext uri="{BB962C8B-B14F-4D97-AF65-F5344CB8AC3E}">
        <p14:creationId xmlns:p14="http://schemas.microsoft.com/office/powerpoint/2010/main" val="172487290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4AC9C-8151-898C-92E1-D669FC93F1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ABC8462-A0B5-1211-C499-D7A6B96DF1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BC7FC-2DEA-09BC-A962-64FC190BD870}"/>
              </a:ext>
            </a:extLst>
          </p:cNvPr>
          <p:cNvSpPr>
            <a:spLocks noGrp="1"/>
          </p:cNvSpPr>
          <p:nvPr>
            <p:ph type="dt" sz="half" idx="10"/>
          </p:nvPr>
        </p:nvSpPr>
        <p:spPr/>
        <p:txBody>
          <a:bodyPr/>
          <a:lstStyle/>
          <a:p>
            <a:fld id="{AAA5D472-3B6D-406D-8B05-8FCFF3312512}" type="datetimeFigureOut">
              <a:rPr lang="en-US" smtClean="0"/>
              <a:t>7/4/2023</a:t>
            </a:fld>
            <a:endParaRPr lang="en-US"/>
          </a:p>
        </p:txBody>
      </p:sp>
      <p:sp>
        <p:nvSpPr>
          <p:cNvPr id="5" name="Footer Placeholder 4">
            <a:extLst>
              <a:ext uri="{FF2B5EF4-FFF2-40B4-BE49-F238E27FC236}">
                <a16:creationId xmlns:a16="http://schemas.microsoft.com/office/drawing/2014/main" id="{75EBBDE7-0EA1-5151-2FAE-83221C1408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65AF54-5224-8BFE-CC13-228A807DB84C}"/>
              </a:ext>
            </a:extLst>
          </p:cNvPr>
          <p:cNvSpPr>
            <a:spLocks noGrp="1"/>
          </p:cNvSpPr>
          <p:nvPr>
            <p:ph type="sldNum" sz="quarter" idx="12"/>
          </p:nvPr>
        </p:nvSpPr>
        <p:spPr/>
        <p:txBody>
          <a:bodyPr/>
          <a:lstStyle/>
          <a:p>
            <a:fld id="{AD7D315D-A310-48A8-8138-3C136213A438}" type="slidenum">
              <a:rPr lang="en-US" smtClean="0"/>
              <a:t>‹#›</a:t>
            </a:fld>
            <a:endParaRPr lang="en-US"/>
          </a:p>
        </p:txBody>
      </p:sp>
    </p:spTree>
    <p:extLst>
      <p:ext uri="{BB962C8B-B14F-4D97-AF65-F5344CB8AC3E}">
        <p14:creationId xmlns:p14="http://schemas.microsoft.com/office/powerpoint/2010/main" val="3586409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16C407-A3F9-41EB-2F32-BF79F316A3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44DDA4-DCA7-8899-CB29-30A8C73A37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C4D463-7625-FFFB-506C-383E22709C9A}"/>
              </a:ext>
            </a:extLst>
          </p:cNvPr>
          <p:cNvSpPr>
            <a:spLocks noGrp="1"/>
          </p:cNvSpPr>
          <p:nvPr>
            <p:ph type="dt" sz="half" idx="10"/>
          </p:nvPr>
        </p:nvSpPr>
        <p:spPr/>
        <p:txBody>
          <a:bodyPr/>
          <a:lstStyle/>
          <a:p>
            <a:fld id="{AAA5D472-3B6D-406D-8B05-8FCFF3312512}" type="datetimeFigureOut">
              <a:rPr lang="en-US" smtClean="0"/>
              <a:t>7/4/2023</a:t>
            </a:fld>
            <a:endParaRPr lang="en-US"/>
          </a:p>
        </p:txBody>
      </p:sp>
      <p:sp>
        <p:nvSpPr>
          <p:cNvPr id="5" name="Footer Placeholder 4">
            <a:extLst>
              <a:ext uri="{FF2B5EF4-FFF2-40B4-BE49-F238E27FC236}">
                <a16:creationId xmlns:a16="http://schemas.microsoft.com/office/drawing/2014/main" id="{96F70460-4A77-BE34-C422-F12E59325D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CFD030-66D6-E350-B0FD-4F80DFC5B7F4}"/>
              </a:ext>
            </a:extLst>
          </p:cNvPr>
          <p:cNvSpPr>
            <a:spLocks noGrp="1"/>
          </p:cNvSpPr>
          <p:nvPr>
            <p:ph type="sldNum" sz="quarter" idx="12"/>
          </p:nvPr>
        </p:nvSpPr>
        <p:spPr/>
        <p:txBody>
          <a:bodyPr/>
          <a:lstStyle/>
          <a:p>
            <a:fld id="{AD7D315D-A310-48A8-8138-3C136213A438}" type="slidenum">
              <a:rPr lang="en-US" smtClean="0"/>
              <a:t>‹#›</a:t>
            </a:fld>
            <a:endParaRPr lang="en-US"/>
          </a:p>
        </p:txBody>
      </p:sp>
    </p:spTree>
    <p:extLst>
      <p:ext uri="{BB962C8B-B14F-4D97-AF65-F5344CB8AC3E}">
        <p14:creationId xmlns:p14="http://schemas.microsoft.com/office/powerpoint/2010/main" val="3971077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355C5F4-8241-4297-A607-2414451469E3}" type="datetimeFigureOut">
              <a:rPr lang="zh-CN" altLang="en-US" smtClean="0"/>
              <a:t>2023/7/4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40209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55C5F4-8241-4297-A607-2414451469E3}" type="datetimeFigureOut">
              <a:rPr lang="zh-CN" altLang="en-US" smtClean="0"/>
              <a:t>2023/7/4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393248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p:spPr>
        <p:txBody>
          <a:bodyPr anchor="b"/>
          <a:lstStyle>
            <a:lvl1pPr>
              <a:defRPr sz="3199"/>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3199"/>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9" y="2057400"/>
            <a:ext cx="3932237" cy="3811588"/>
          </a:xfrm>
        </p:spPr>
        <p:txBody>
          <a:bodyPr/>
          <a:lstStyle>
            <a:lvl1pPr marL="0" indent="0">
              <a:buNone/>
              <a:defRPr sz="1600"/>
            </a:lvl1pPr>
            <a:lvl2pPr marL="457193" indent="0">
              <a:buNone/>
              <a:defRPr sz="1400"/>
            </a:lvl2pPr>
            <a:lvl3pPr marL="914386" indent="0">
              <a:buNone/>
              <a:defRPr sz="1200"/>
            </a:lvl3pPr>
            <a:lvl4pPr marL="1371579" indent="0">
              <a:buNone/>
              <a:defRPr sz="1000"/>
            </a:lvl4pPr>
            <a:lvl5pPr marL="1828772" indent="0">
              <a:buNone/>
              <a:defRPr sz="1000"/>
            </a:lvl5pPr>
            <a:lvl6pPr marL="2285965" indent="0">
              <a:buNone/>
              <a:defRPr sz="1000"/>
            </a:lvl6pPr>
            <a:lvl7pPr marL="2743158" indent="0">
              <a:buNone/>
              <a:defRPr sz="1000"/>
            </a:lvl7pPr>
            <a:lvl8pPr marL="3200352" indent="0">
              <a:buNone/>
              <a:defRPr sz="1000"/>
            </a:lvl8pPr>
            <a:lvl9pPr marL="3657545"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2023/7/4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574053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0"/>
            <a:ext cx="3932237" cy="1600200"/>
          </a:xfr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a:lstStyle>
            <a:lvl1pPr marL="0" indent="0">
              <a:buNone/>
              <a:defRPr sz="3199"/>
            </a:lvl1pPr>
            <a:lvl2pPr marL="457193" indent="0">
              <a:buNone/>
              <a:defRPr sz="2800"/>
            </a:lvl2pPr>
            <a:lvl3pPr marL="914386" indent="0">
              <a:buNone/>
              <a:defRPr sz="2400"/>
            </a:lvl3pPr>
            <a:lvl4pPr marL="1371579" indent="0">
              <a:buNone/>
              <a:defRPr sz="2000"/>
            </a:lvl4pPr>
            <a:lvl5pPr marL="1828772" indent="0">
              <a:buNone/>
              <a:defRPr sz="2000"/>
            </a:lvl5pPr>
            <a:lvl6pPr marL="2285965" indent="0">
              <a:buNone/>
              <a:defRPr sz="2000"/>
            </a:lvl6pPr>
            <a:lvl7pPr marL="2743158" indent="0">
              <a:buNone/>
              <a:defRPr sz="2000"/>
            </a:lvl7pPr>
            <a:lvl8pPr marL="3200352" indent="0">
              <a:buNone/>
              <a:defRPr sz="2000"/>
            </a:lvl8pPr>
            <a:lvl9pPr marL="3657545" indent="0">
              <a:buNone/>
              <a:defRPr sz="2000"/>
            </a:lvl9pPr>
          </a:lstStyle>
          <a:p>
            <a:endParaRPr lang="zh-CN" altLang="en-US"/>
          </a:p>
        </p:txBody>
      </p:sp>
      <p:sp>
        <p:nvSpPr>
          <p:cNvPr id="4" name="文本占位符 3"/>
          <p:cNvSpPr>
            <a:spLocks noGrp="1"/>
          </p:cNvSpPr>
          <p:nvPr>
            <p:ph type="body" sz="half" idx="2"/>
          </p:nvPr>
        </p:nvSpPr>
        <p:spPr>
          <a:xfrm>
            <a:off x="839789" y="2057400"/>
            <a:ext cx="3932237" cy="3811588"/>
          </a:xfrm>
        </p:spPr>
        <p:txBody>
          <a:bodyPr/>
          <a:lstStyle>
            <a:lvl1pPr marL="0" indent="0">
              <a:buNone/>
              <a:defRPr sz="1600"/>
            </a:lvl1pPr>
            <a:lvl2pPr marL="457193" indent="0">
              <a:buNone/>
              <a:defRPr sz="1400"/>
            </a:lvl2pPr>
            <a:lvl3pPr marL="914386" indent="0">
              <a:buNone/>
              <a:defRPr sz="1200"/>
            </a:lvl3pPr>
            <a:lvl4pPr marL="1371579" indent="0">
              <a:buNone/>
              <a:defRPr sz="1000"/>
            </a:lvl4pPr>
            <a:lvl5pPr marL="1828772" indent="0">
              <a:buNone/>
              <a:defRPr sz="1000"/>
            </a:lvl5pPr>
            <a:lvl6pPr marL="2285965" indent="0">
              <a:buNone/>
              <a:defRPr sz="1000"/>
            </a:lvl6pPr>
            <a:lvl7pPr marL="2743158" indent="0">
              <a:buNone/>
              <a:defRPr sz="1000"/>
            </a:lvl7pPr>
            <a:lvl8pPr marL="3200352" indent="0">
              <a:buNone/>
              <a:defRPr sz="1000"/>
            </a:lvl8pPr>
            <a:lvl9pPr marL="3657545"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2023/7/4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0017500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3.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55C5F4-8241-4297-A607-2414451469E3}" type="datetimeFigureOut">
              <a:rPr lang="zh-CN" altLang="en-US" smtClean="0"/>
              <a:t>2023/7/4</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3654336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38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7" indent="-228597" algn="l" defTabSz="91438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0" indent="-228597" algn="l" defTabSz="91438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83" indent="-228597" algn="l" defTabSz="91438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76"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69"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62"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55"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48"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41"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86" rtl="0" eaLnBrk="1" latinLnBrk="0" hangingPunct="1">
        <a:defRPr sz="1800" kern="1200">
          <a:solidFill>
            <a:schemeClr val="tx1"/>
          </a:solidFill>
          <a:latin typeface="+mn-lt"/>
          <a:ea typeface="+mn-ea"/>
          <a:cs typeface="+mn-cs"/>
        </a:defRPr>
      </a:lvl1pPr>
      <a:lvl2pPr marL="457193" algn="l" defTabSz="914386" rtl="0" eaLnBrk="1" latinLnBrk="0" hangingPunct="1">
        <a:defRPr sz="1800" kern="1200">
          <a:solidFill>
            <a:schemeClr val="tx1"/>
          </a:solidFill>
          <a:latin typeface="+mn-lt"/>
          <a:ea typeface="+mn-ea"/>
          <a:cs typeface="+mn-cs"/>
        </a:defRPr>
      </a:lvl2pPr>
      <a:lvl3pPr marL="914386" algn="l" defTabSz="914386" rtl="0" eaLnBrk="1" latinLnBrk="0" hangingPunct="1">
        <a:defRPr sz="1800" kern="1200">
          <a:solidFill>
            <a:schemeClr val="tx1"/>
          </a:solidFill>
          <a:latin typeface="+mn-lt"/>
          <a:ea typeface="+mn-ea"/>
          <a:cs typeface="+mn-cs"/>
        </a:defRPr>
      </a:lvl3pPr>
      <a:lvl4pPr marL="1371579" algn="l" defTabSz="914386" rtl="0" eaLnBrk="1" latinLnBrk="0" hangingPunct="1">
        <a:defRPr sz="1800" kern="1200">
          <a:solidFill>
            <a:schemeClr val="tx1"/>
          </a:solidFill>
          <a:latin typeface="+mn-lt"/>
          <a:ea typeface="+mn-ea"/>
          <a:cs typeface="+mn-cs"/>
        </a:defRPr>
      </a:lvl4pPr>
      <a:lvl5pPr marL="1828772" algn="l" defTabSz="914386" rtl="0" eaLnBrk="1" latinLnBrk="0" hangingPunct="1">
        <a:defRPr sz="1800" kern="1200">
          <a:solidFill>
            <a:schemeClr val="tx1"/>
          </a:solidFill>
          <a:latin typeface="+mn-lt"/>
          <a:ea typeface="+mn-ea"/>
          <a:cs typeface="+mn-cs"/>
        </a:defRPr>
      </a:lvl5pPr>
      <a:lvl6pPr marL="2285965" algn="l" defTabSz="914386" rtl="0" eaLnBrk="1" latinLnBrk="0" hangingPunct="1">
        <a:defRPr sz="1800" kern="1200">
          <a:solidFill>
            <a:schemeClr val="tx1"/>
          </a:solidFill>
          <a:latin typeface="+mn-lt"/>
          <a:ea typeface="+mn-ea"/>
          <a:cs typeface="+mn-cs"/>
        </a:defRPr>
      </a:lvl6pPr>
      <a:lvl7pPr marL="2743158" algn="l" defTabSz="914386" rtl="0" eaLnBrk="1" latinLnBrk="0" hangingPunct="1">
        <a:defRPr sz="1800" kern="1200">
          <a:solidFill>
            <a:schemeClr val="tx1"/>
          </a:solidFill>
          <a:latin typeface="+mn-lt"/>
          <a:ea typeface="+mn-ea"/>
          <a:cs typeface="+mn-cs"/>
        </a:defRPr>
      </a:lvl7pPr>
      <a:lvl8pPr marL="3200352" algn="l" defTabSz="914386" rtl="0" eaLnBrk="1" latinLnBrk="0" hangingPunct="1">
        <a:defRPr sz="1800" kern="1200">
          <a:solidFill>
            <a:schemeClr val="tx1"/>
          </a:solidFill>
          <a:latin typeface="+mn-lt"/>
          <a:ea typeface="+mn-ea"/>
          <a:cs typeface="+mn-cs"/>
        </a:defRPr>
      </a:lvl8pPr>
      <a:lvl9pPr marL="3657545" algn="l" defTabSz="91438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9D1CF6-06F4-4E97-B3A3-986F040E3C93}"/>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15A3EE-2B69-4F61-9D6B-E41538689E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118F42-D90A-454D-BCF8-D95CF83F7C58}"/>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38988-15A6-4647-86D7-062E8698D868}" type="datetimeFigureOut">
              <a:rPr lang="en-US" smtClean="0"/>
              <a:t>7/4/2023</a:t>
            </a:fld>
            <a:endParaRPr lang="en-US"/>
          </a:p>
        </p:txBody>
      </p:sp>
      <p:sp>
        <p:nvSpPr>
          <p:cNvPr id="5" name="Footer Placeholder 4">
            <a:extLst>
              <a:ext uri="{FF2B5EF4-FFF2-40B4-BE49-F238E27FC236}">
                <a16:creationId xmlns:a16="http://schemas.microsoft.com/office/drawing/2014/main" id="{DDA2430F-0F2C-4DAD-95FF-057245B7AA5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BAFC7AF-5ACB-4B84-A4B9-3F81B87B234E}"/>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F1BDB4-6E33-4EB0-BC1A-E3E463951136}" type="slidenum">
              <a:rPr lang="en-US" smtClean="0"/>
              <a:t>‹#›</a:t>
            </a:fld>
            <a:endParaRPr lang="en-US"/>
          </a:p>
        </p:txBody>
      </p:sp>
    </p:spTree>
    <p:extLst>
      <p:ext uri="{BB962C8B-B14F-4D97-AF65-F5344CB8AC3E}">
        <p14:creationId xmlns:p14="http://schemas.microsoft.com/office/powerpoint/2010/main" val="371568134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386"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7" indent="-228597" algn="l" defTabSz="91438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0" indent="-228597" algn="l" defTabSz="914386"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83" indent="-228597" algn="l" defTabSz="91438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76"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69"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62"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55"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48"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41"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86" rtl="0" eaLnBrk="1" latinLnBrk="0" hangingPunct="1">
        <a:defRPr sz="1800" kern="1200">
          <a:solidFill>
            <a:schemeClr val="tx1"/>
          </a:solidFill>
          <a:latin typeface="+mn-lt"/>
          <a:ea typeface="+mn-ea"/>
          <a:cs typeface="+mn-cs"/>
        </a:defRPr>
      </a:lvl1pPr>
      <a:lvl2pPr marL="457193" algn="l" defTabSz="914386" rtl="0" eaLnBrk="1" latinLnBrk="0" hangingPunct="1">
        <a:defRPr sz="1800" kern="1200">
          <a:solidFill>
            <a:schemeClr val="tx1"/>
          </a:solidFill>
          <a:latin typeface="+mn-lt"/>
          <a:ea typeface="+mn-ea"/>
          <a:cs typeface="+mn-cs"/>
        </a:defRPr>
      </a:lvl2pPr>
      <a:lvl3pPr marL="914386" algn="l" defTabSz="914386" rtl="0" eaLnBrk="1" latinLnBrk="0" hangingPunct="1">
        <a:defRPr sz="1800" kern="1200">
          <a:solidFill>
            <a:schemeClr val="tx1"/>
          </a:solidFill>
          <a:latin typeface="+mn-lt"/>
          <a:ea typeface="+mn-ea"/>
          <a:cs typeface="+mn-cs"/>
        </a:defRPr>
      </a:lvl3pPr>
      <a:lvl4pPr marL="1371579" algn="l" defTabSz="914386" rtl="0" eaLnBrk="1" latinLnBrk="0" hangingPunct="1">
        <a:defRPr sz="1800" kern="1200">
          <a:solidFill>
            <a:schemeClr val="tx1"/>
          </a:solidFill>
          <a:latin typeface="+mn-lt"/>
          <a:ea typeface="+mn-ea"/>
          <a:cs typeface="+mn-cs"/>
        </a:defRPr>
      </a:lvl4pPr>
      <a:lvl5pPr marL="1828772" algn="l" defTabSz="914386" rtl="0" eaLnBrk="1" latinLnBrk="0" hangingPunct="1">
        <a:defRPr sz="1800" kern="1200">
          <a:solidFill>
            <a:schemeClr val="tx1"/>
          </a:solidFill>
          <a:latin typeface="+mn-lt"/>
          <a:ea typeface="+mn-ea"/>
          <a:cs typeface="+mn-cs"/>
        </a:defRPr>
      </a:lvl5pPr>
      <a:lvl6pPr marL="2285965" algn="l" defTabSz="914386" rtl="0" eaLnBrk="1" latinLnBrk="0" hangingPunct="1">
        <a:defRPr sz="1800" kern="1200">
          <a:solidFill>
            <a:schemeClr val="tx1"/>
          </a:solidFill>
          <a:latin typeface="+mn-lt"/>
          <a:ea typeface="+mn-ea"/>
          <a:cs typeface="+mn-cs"/>
        </a:defRPr>
      </a:lvl6pPr>
      <a:lvl7pPr marL="2743158" algn="l" defTabSz="914386" rtl="0" eaLnBrk="1" latinLnBrk="0" hangingPunct="1">
        <a:defRPr sz="1800" kern="1200">
          <a:solidFill>
            <a:schemeClr val="tx1"/>
          </a:solidFill>
          <a:latin typeface="+mn-lt"/>
          <a:ea typeface="+mn-ea"/>
          <a:cs typeface="+mn-cs"/>
        </a:defRPr>
      </a:lvl7pPr>
      <a:lvl8pPr marL="3200352" algn="l" defTabSz="914386" rtl="0" eaLnBrk="1" latinLnBrk="0" hangingPunct="1">
        <a:defRPr sz="1800" kern="1200">
          <a:solidFill>
            <a:schemeClr val="tx1"/>
          </a:solidFill>
          <a:latin typeface="+mn-lt"/>
          <a:ea typeface="+mn-ea"/>
          <a:cs typeface="+mn-cs"/>
        </a:defRPr>
      </a:lvl8pPr>
      <a:lvl9pPr marL="3657545" algn="l" defTabSz="91438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86">
              <a:defRPr/>
            </a:pPr>
            <a:fld id="{DBA32C21-FD13-4697-ADCD-F9E33DDFF06F}" type="datetimeFigureOut">
              <a:rPr lang="vi-VN" smtClean="0">
                <a:solidFill>
                  <a:prstClr val="black">
                    <a:tint val="75000"/>
                  </a:prstClr>
                </a:solidFill>
              </a:rPr>
              <a:pPr defTabSz="914386">
                <a:defRPr/>
              </a:pPr>
              <a:t>04/07/2023</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86">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86">
              <a:defRPr/>
            </a:pPr>
            <a:fld id="{2885D699-091F-4322-9983-565B97A178FD}" type="slidenum">
              <a:rPr lang="vi-VN" smtClean="0">
                <a:solidFill>
                  <a:prstClr val="black">
                    <a:tint val="75000"/>
                  </a:prstClr>
                </a:solidFill>
              </a:rPr>
              <a:pPr defTabSz="914386">
                <a:defRPr/>
              </a:pPr>
              <a:t>‹#›</a:t>
            </a:fld>
            <a:endParaRPr lang="vi-VN">
              <a:solidFill>
                <a:prstClr val="black">
                  <a:tint val="75000"/>
                </a:prstClr>
              </a:solidFill>
            </a:endParaRPr>
          </a:p>
        </p:txBody>
      </p:sp>
    </p:spTree>
    <p:extLst>
      <p:ext uri="{BB962C8B-B14F-4D97-AF65-F5344CB8AC3E}">
        <p14:creationId xmlns:p14="http://schemas.microsoft.com/office/powerpoint/2010/main" val="50589719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38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7" indent="-228597" algn="l" defTabSz="91438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0" indent="-228597" algn="l" defTabSz="91438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83" indent="-228597" algn="l" defTabSz="91438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76"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69"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62"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55"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48"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41"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86" rtl="0" eaLnBrk="1" latinLnBrk="0" hangingPunct="1">
        <a:defRPr sz="1800" kern="1200">
          <a:solidFill>
            <a:schemeClr val="tx1"/>
          </a:solidFill>
          <a:latin typeface="+mn-lt"/>
          <a:ea typeface="+mn-ea"/>
          <a:cs typeface="+mn-cs"/>
        </a:defRPr>
      </a:lvl1pPr>
      <a:lvl2pPr marL="457193" algn="l" defTabSz="914386" rtl="0" eaLnBrk="1" latinLnBrk="0" hangingPunct="1">
        <a:defRPr sz="1800" kern="1200">
          <a:solidFill>
            <a:schemeClr val="tx1"/>
          </a:solidFill>
          <a:latin typeface="+mn-lt"/>
          <a:ea typeface="+mn-ea"/>
          <a:cs typeface="+mn-cs"/>
        </a:defRPr>
      </a:lvl2pPr>
      <a:lvl3pPr marL="914386" algn="l" defTabSz="914386" rtl="0" eaLnBrk="1" latinLnBrk="0" hangingPunct="1">
        <a:defRPr sz="1800" kern="1200">
          <a:solidFill>
            <a:schemeClr val="tx1"/>
          </a:solidFill>
          <a:latin typeface="+mn-lt"/>
          <a:ea typeface="+mn-ea"/>
          <a:cs typeface="+mn-cs"/>
        </a:defRPr>
      </a:lvl3pPr>
      <a:lvl4pPr marL="1371579" algn="l" defTabSz="914386" rtl="0" eaLnBrk="1" latinLnBrk="0" hangingPunct="1">
        <a:defRPr sz="1800" kern="1200">
          <a:solidFill>
            <a:schemeClr val="tx1"/>
          </a:solidFill>
          <a:latin typeface="+mn-lt"/>
          <a:ea typeface="+mn-ea"/>
          <a:cs typeface="+mn-cs"/>
        </a:defRPr>
      </a:lvl4pPr>
      <a:lvl5pPr marL="1828772" algn="l" defTabSz="914386" rtl="0" eaLnBrk="1" latinLnBrk="0" hangingPunct="1">
        <a:defRPr sz="1800" kern="1200">
          <a:solidFill>
            <a:schemeClr val="tx1"/>
          </a:solidFill>
          <a:latin typeface="+mn-lt"/>
          <a:ea typeface="+mn-ea"/>
          <a:cs typeface="+mn-cs"/>
        </a:defRPr>
      </a:lvl5pPr>
      <a:lvl6pPr marL="2285965" algn="l" defTabSz="914386" rtl="0" eaLnBrk="1" latinLnBrk="0" hangingPunct="1">
        <a:defRPr sz="1800" kern="1200">
          <a:solidFill>
            <a:schemeClr val="tx1"/>
          </a:solidFill>
          <a:latin typeface="+mn-lt"/>
          <a:ea typeface="+mn-ea"/>
          <a:cs typeface="+mn-cs"/>
        </a:defRPr>
      </a:lvl6pPr>
      <a:lvl7pPr marL="2743158" algn="l" defTabSz="914386" rtl="0" eaLnBrk="1" latinLnBrk="0" hangingPunct="1">
        <a:defRPr sz="1800" kern="1200">
          <a:solidFill>
            <a:schemeClr val="tx1"/>
          </a:solidFill>
          <a:latin typeface="+mn-lt"/>
          <a:ea typeface="+mn-ea"/>
          <a:cs typeface="+mn-cs"/>
        </a:defRPr>
      </a:lvl7pPr>
      <a:lvl8pPr marL="3200352" algn="l" defTabSz="914386" rtl="0" eaLnBrk="1" latinLnBrk="0" hangingPunct="1">
        <a:defRPr sz="1800" kern="1200">
          <a:solidFill>
            <a:schemeClr val="tx1"/>
          </a:solidFill>
          <a:latin typeface="+mn-lt"/>
          <a:ea typeface="+mn-ea"/>
          <a:cs typeface="+mn-cs"/>
        </a:defRPr>
      </a:lvl8pPr>
      <a:lvl9pPr marL="3657545" algn="l" defTabSz="914386"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86">
              <a:defRPr/>
            </a:pPr>
            <a:fld id="{08ED132D-452A-49E5-B8CD-EA0C46A12A5F}" type="datetimeFigureOut">
              <a:rPr lang="vi-VN" smtClean="0">
                <a:solidFill>
                  <a:prstClr val="black">
                    <a:tint val="75000"/>
                  </a:prstClr>
                </a:solidFill>
              </a:rPr>
              <a:pPr defTabSz="914386">
                <a:defRPr/>
              </a:pPr>
              <a:t>04/07/2023</a:t>
            </a:fld>
            <a:endParaRPr lang="vi-VN">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86">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86">
              <a:defRPr/>
            </a:pPr>
            <a:fld id="{9CB03046-9975-4CD1-8163-35C299AA0868}" type="slidenum">
              <a:rPr lang="vi-VN" smtClean="0">
                <a:solidFill>
                  <a:prstClr val="black">
                    <a:tint val="75000"/>
                  </a:prstClr>
                </a:solidFill>
              </a:rPr>
              <a:pPr defTabSz="914386">
                <a:defRPr/>
              </a:pPr>
              <a:t>‹#›</a:t>
            </a:fld>
            <a:endParaRPr lang="vi-VN">
              <a:solidFill>
                <a:prstClr val="black">
                  <a:tint val="75000"/>
                </a:prstClr>
              </a:solidFill>
            </a:endParaRPr>
          </a:p>
        </p:txBody>
      </p:sp>
    </p:spTree>
    <p:extLst>
      <p:ext uri="{BB962C8B-B14F-4D97-AF65-F5344CB8AC3E}">
        <p14:creationId xmlns:p14="http://schemas.microsoft.com/office/powerpoint/2010/main" val="153613659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38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7" indent="-228597" algn="l" defTabSz="91438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0" indent="-228597" algn="l" defTabSz="91438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83" indent="-228597" algn="l" defTabSz="91438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76"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69"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62"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55"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48"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41" indent="-228597" algn="l" defTabSz="91438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86" rtl="0" eaLnBrk="1" latinLnBrk="0" hangingPunct="1">
        <a:defRPr sz="1800" kern="1200">
          <a:solidFill>
            <a:schemeClr val="tx1"/>
          </a:solidFill>
          <a:latin typeface="+mn-lt"/>
          <a:ea typeface="+mn-ea"/>
          <a:cs typeface="+mn-cs"/>
        </a:defRPr>
      </a:lvl1pPr>
      <a:lvl2pPr marL="457193" algn="l" defTabSz="914386" rtl="0" eaLnBrk="1" latinLnBrk="0" hangingPunct="1">
        <a:defRPr sz="1800" kern="1200">
          <a:solidFill>
            <a:schemeClr val="tx1"/>
          </a:solidFill>
          <a:latin typeface="+mn-lt"/>
          <a:ea typeface="+mn-ea"/>
          <a:cs typeface="+mn-cs"/>
        </a:defRPr>
      </a:lvl2pPr>
      <a:lvl3pPr marL="914386" algn="l" defTabSz="914386" rtl="0" eaLnBrk="1" latinLnBrk="0" hangingPunct="1">
        <a:defRPr sz="1800" kern="1200">
          <a:solidFill>
            <a:schemeClr val="tx1"/>
          </a:solidFill>
          <a:latin typeface="+mn-lt"/>
          <a:ea typeface="+mn-ea"/>
          <a:cs typeface="+mn-cs"/>
        </a:defRPr>
      </a:lvl3pPr>
      <a:lvl4pPr marL="1371579" algn="l" defTabSz="914386" rtl="0" eaLnBrk="1" latinLnBrk="0" hangingPunct="1">
        <a:defRPr sz="1800" kern="1200">
          <a:solidFill>
            <a:schemeClr val="tx1"/>
          </a:solidFill>
          <a:latin typeface="+mn-lt"/>
          <a:ea typeface="+mn-ea"/>
          <a:cs typeface="+mn-cs"/>
        </a:defRPr>
      </a:lvl4pPr>
      <a:lvl5pPr marL="1828772" algn="l" defTabSz="914386" rtl="0" eaLnBrk="1" latinLnBrk="0" hangingPunct="1">
        <a:defRPr sz="1800" kern="1200">
          <a:solidFill>
            <a:schemeClr val="tx1"/>
          </a:solidFill>
          <a:latin typeface="+mn-lt"/>
          <a:ea typeface="+mn-ea"/>
          <a:cs typeface="+mn-cs"/>
        </a:defRPr>
      </a:lvl5pPr>
      <a:lvl6pPr marL="2285965" algn="l" defTabSz="914386" rtl="0" eaLnBrk="1" latinLnBrk="0" hangingPunct="1">
        <a:defRPr sz="1800" kern="1200">
          <a:solidFill>
            <a:schemeClr val="tx1"/>
          </a:solidFill>
          <a:latin typeface="+mn-lt"/>
          <a:ea typeface="+mn-ea"/>
          <a:cs typeface="+mn-cs"/>
        </a:defRPr>
      </a:lvl6pPr>
      <a:lvl7pPr marL="2743158" algn="l" defTabSz="914386" rtl="0" eaLnBrk="1" latinLnBrk="0" hangingPunct="1">
        <a:defRPr sz="1800" kern="1200">
          <a:solidFill>
            <a:schemeClr val="tx1"/>
          </a:solidFill>
          <a:latin typeface="+mn-lt"/>
          <a:ea typeface="+mn-ea"/>
          <a:cs typeface="+mn-cs"/>
        </a:defRPr>
      </a:lvl7pPr>
      <a:lvl8pPr marL="3200352" algn="l" defTabSz="914386" rtl="0" eaLnBrk="1" latinLnBrk="0" hangingPunct="1">
        <a:defRPr sz="1800" kern="1200">
          <a:solidFill>
            <a:schemeClr val="tx1"/>
          </a:solidFill>
          <a:latin typeface="+mn-lt"/>
          <a:ea typeface="+mn-ea"/>
          <a:cs typeface="+mn-cs"/>
        </a:defRPr>
      </a:lvl8pPr>
      <a:lvl9pPr marL="3657545" algn="l" defTabSz="914386"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2E15E8-6899-D3E3-98ED-2371AB609B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E382AFE-249A-6837-BA8B-5AAD3456891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49FF1E-E6BA-C1BC-FF58-5F7085C4A2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A5D472-3B6D-406D-8B05-8FCFF3312512}" type="datetimeFigureOut">
              <a:rPr lang="en-US" smtClean="0"/>
              <a:t>7/4/2023</a:t>
            </a:fld>
            <a:endParaRPr lang="en-US"/>
          </a:p>
        </p:txBody>
      </p:sp>
      <p:sp>
        <p:nvSpPr>
          <p:cNvPr id="5" name="Footer Placeholder 4">
            <a:extLst>
              <a:ext uri="{FF2B5EF4-FFF2-40B4-BE49-F238E27FC236}">
                <a16:creationId xmlns:a16="http://schemas.microsoft.com/office/drawing/2014/main" id="{7676120E-724A-EC9A-D9AD-5E4996446C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A7532D1-22E9-911D-F2A7-8535877680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7D315D-A310-48A8-8138-3C136213A438}" type="slidenum">
              <a:rPr lang="en-US" smtClean="0"/>
              <a:t>‹#›</a:t>
            </a:fld>
            <a:endParaRPr lang="en-US"/>
          </a:p>
        </p:txBody>
      </p:sp>
    </p:spTree>
    <p:extLst>
      <p:ext uri="{BB962C8B-B14F-4D97-AF65-F5344CB8AC3E}">
        <p14:creationId xmlns:p14="http://schemas.microsoft.com/office/powerpoint/2010/main" val="350111906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2.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6.png"/><Relationship Id="rId18" Type="http://schemas.openxmlformats.org/officeDocument/2006/relationships/image" Target="../media/image32.png"/><Relationship Id="rId3" Type="http://schemas.openxmlformats.org/officeDocument/2006/relationships/slideLayout" Target="../slideLayouts/slideLayout35.xml"/><Relationship Id="rId7" Type="http://schemas.openxmlformats.org/officeDocument/2006/relationships/image" Target="../media/image25.png"/><Relationship Id="rId12" Type="http://schemas.microsoft.com/office/2007/relationships/hdphoto" Target="../media/hdphoto3.wdp"/><Relationship Id="rId17" Type="http://schemas.openxmlformats.org/officeDocument/2006/relationships/image" Target="../media/image30.png"/><Relationship Id="rId2" Type="http://schemas.openxmlformats.org/officeDocument/2006/relationships/video" Target="../media/media3.wmv"/><Relationship Id="rId16" Type="http://schemas.openxmlformats.org/officeDocument/2006/relationships/image" Target="../media/image39.png"/><Relationship Id="rId20" Type="http://schemas.openxmlformats.org/officeDocument/2006/relationships/image" Target="../media/image31.png"/><Relationship Id="rId1" Type="http://schemas.microsoft.com/office/2007/relationships/media" Target="../media/media3.wmv"/><Relationship Id="rId6" Type="http://schemas.openxmlformats.org/officeDocument/2006/relationships/audio" Target="../media/audio2.wav"/><Relationship Id="rId11" Type="http://schemas.openxmlformats.org/officeDocument/2006/relationships/image" Target="../media/image27.png"/><Relationship Id="rId5" Type="http://schemas.openxmlformats.org/officeDocument/2006/relationships/audio" Target="../media/audio3.wav"/><Relationship Id="rId15" Type="http://schemas.openxmlformats.org/officeDocument/2006/relationships/image" Target="../media/image38.png"/><Relationship Id="rId10" Type="http://schemas.microsoft.com/office/2007/relationships/hdphoto" Target="../media/hdphoto2.wdp"/><Relationship Id="rId19" Type="http://schemas.openxmlformats.org/officeDocument/2006/relationships/slide" Target="slide6.xml"/><Relationship Id="rId4" Type="http://schemas.openxmlformats.org/officeDocument/2006/relationships/audio" Target="../media/audio1.wav"/><Relationship Id="rId9" Type="http://schemas.openxmlformats.org/officeDocument/2006/relationships/image" Target="../media/image26.png"/><Relationship Id="rId1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20.png"/><Relationship Id="rId18" Type="http://schemas.openxmlformats.org/officeDocument/2006/relationships/image" Target="../media/image29.png"/><Relationship Id="rId3" Type="http://schemas.openxmlformats.org/officeDocument/2006/relationships/slideLayout" Target="../slideLayouts/slideLayout35.xml"/><Relationship Id="rId21" Type="http://schemas.openxmlformats.org/officeDocument/2006/relationships/image" Target="../media/image31.png"/><Relationship Id="rId7" Type="http://schemas.openxmlformats.org/officeDocument/2006/relationships/image" Target="../media/image25.png"/><Relationship Id="rId12" Type="http://schemas.microsoft.com/office/2007/relationships/hdphoto" Target="../media/hdphoto3.wdp"/><Relationship Id="rId17" Type="http://schemas.openxmlformats.org/officeDocument/2006/relationships/image" Target="../media/image30.png"/><Relationship Id="rId2" Type="http://schemas.openxmlformats.org/officeDocument/2006/relationships/video" Target="../media/media3.wmv"/><Relationship Id="rId16" Type="http://schemas.openxmlformats.org/officeDocument/2006/relationships/image" Target="../media/image350.png"/><Relationship Id="rId20" Type="http://schemas.openxmlformats.org/officeDocument/2006/relationships/slide" Target="slide6.xml"/><Relationship Id="rId1" Type="http://schemas.microsoft.com/office/2007/relationships/media" Target="../media/media3.wmv"/><Relationship Id="rId6" Type="http://schemas.openxmlformats.org/officeDocument/2006/relationships/audio" Target="../media/audio2.wav"/><Relationship Id="rId11" Type="http://schemas.openxmlformats.org/officeDocument/2006/relationships/image" Target="../media/image27.png"/><Relationship Id="rId5" Type="http://schemas.openxmlformats.org/officeDocument/2006/relationships/audio" Target="../media/audio3.wav"/><Relationship Id="rId15" Type="http://schemas.openxmlformats.org/officeDocument/2006/relationships/image" Target="../media/image340.png"/><Relationship Id="rId10" Type="http://schemas.microsoft.com/office/2007/relationships/hdphoto" Target="../media/hdphoto2.wdp"/><Relationship Id="rId19" Type="http://schemas.openxmlformats.org/officeDocument/2006/relationships/image" Target="../media/image32.png"/><Relationship Id="rId4" Type="http://schemas.openxmlformats.org/officeDocument/2006/relationships/audio" Target="../media/audio1.wav"/><Relationship Id="rId9" Type="http://schemas.openxmlformats.org/officeDocument/2006/relationships/image" Target="../media/image26.png"/><Relationship Id="rId14" Type="http://schemas.openxmlformats.org/officeDocument/2006/relationships/image" Target="../media/image330.png"/></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0.png"/><Relationship Id="rId18" Type="http://schemas.openxmlformats.org/officeDocument/2006/relationships/image" Target="../media/image32.png"/><Relationship Id="rId3" Type="http://schemas.openxmlformats.org/officeDocument/2006/relationships/slideLayout" Target="../slideLayouts/slideLayout35.xml"/><Relationship Id="rId7" Type="http://schemas.openxmlformats.org/officeDocument/2006/relationships/image" Target="../media/image25.png"/><Relationship Id="rId12" Type="http://schemas.microsoft.com/office/2007/relationships/hdphoto" Target="../media/hdphoto3.wdp"/><Relationship Id="rId17" Type="http://schemas.openxmlformats.org/officeDocument/2006/relationships/image" Target="../media/image30.png"/><Relationship Id="rId2" Type="http://schemas.openxmlformats.org/officeDocument/2006/relationships/video" Target="../media/media3.wmv"/><Relationship Id="rId16" Type="http://schemas.openxmlformats.org/officeDocument/2006/relationships/image" Target="../media/image43.png"/><Relationship Id="rId20" Type="http://schemas.openxmlformats.org/officeDocument/2006/relationships/image" Target="../media/image31.png"/><Relationship Id="rId1" Type="http://schemas.microsoft.com/office/2007/relationships/media" Target="../media/media3.wmv"/><Relationship Id="rId6" Type="http://schemas.openxmlformats.org/officeDocument/2006/relationships/audio" Target="../media/audio2.wav"/><Relationship Id="rId11" Type="http://schemas.openxmlformats.org/officeDocument/2006/relationships/image" Target="../media/image27.png"/><Relationship Id="rId5" Type="http://schemas.openxmlformats.org/officeDocument/2006/relationships/audio" Target="../media/audio3.wav"/><Relationship Id="rId15" Type="http://schemas.openxmlformats.org/officeDocument/2006/relationships/image" Target="../media/image42.png"/><Relationship Id="rId10" Type="http://schemas.microsoft.com/office/2007/relationships/hdphoto" Target="../media/hdphoto2.wdp"/><Relationship Id="rId19" Type="http://schemas.openxmlformats.org/officeDocument/2006/relationships/slide" Target="slide6.xml"/><Relationship Id="rId4" Type="http://schemas.openxmlformats.org/officeDocument/2006/relationships/audio" Target="../media/audio1.wav"/><Relationship Id="rId9" Type="http://schemas.openxmlformats.org/officeDocument/2006/relationships/image" Target="../media/image26.png"/><Relationship Id="rId1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4.png"/><Relationship Id="rId18" Type="http://schemas.openxmlformats.org/officeDocument/2006/relationships/image" Target="../media/image29.png"/><Relationship Id="rId3" Type="http://schemas.openxmlformats.org/officeDocument/2006/relationships/slideLayout" Target="../slideLayouts/slideLayout35.xml"/><Relationship Id="rId21" Type="http://schemas.openxmlformats.org/officeDocument/2006/relationships/image" Target="../media/image31.png"/><Relationship Id="rId7" Type="http://schemas.openxmlformats.org/officeDocument/2006/relationships/image" Target="../media/image25.png"/><Relationship Id="rId12" Type="http://schemas.microsoft.com/office/2007/relationships/hdphoto" Target="../media/hdphoto3.wdp"/><Relationship Id="rId17" Type="http://schemas.openxmlformats.org/officeDocument/2006/relationships/image" Target="../media/image30.png"/><Relationship Id="rId2" Type="http://schemas.openxmlformats.org/officeDocument/2006/relationships/video" Target="../media/media3.wmv"/><Relationship Id="rId16" Type="http://schemas.openxmlformats.org/officeDocument/2006/relationships/image" Target="../media/image47.png"/><Relationship Id="rId20" Type="http://schemas.openxmlformats.org/officeDocument/2006/relationships/slide" Target="slide6.xml"/><Relationship Id="rId1" Type="http://schemas.microsoft.com/office/2007/relationships/media" Target="../media/media3.wmv"/><Relationship Id="rId6" Type="http://schemas.openxmlformats.org/officeDocument/2006/relationships/audio" Target="../media/audio2.wav"/><Relationship Id="rId11" Type="http://schemas.openxmlformats.org/officeDocument/2006/relationships/image" Target="../media/image27.png"/><Relationship Id="rId5" Type="http://schemas.openxmlformats.org/officeDocument/2006/relationships/audio" Target="../media/audio3.wav"/><Relationship Id="rId15" Type="http://schemas.openxmlformats.org/officeDocument/2006/relationships/image" Target="../media/image46.png"/><Relationship Id="rId10" Type="http://schemas.microsoft.com/office/2007/relationships/hdphoto" Target="../media/hdphoto2.wdp"/><Relationship Id="rId19" Type="http://schemas.openxmlformats.org/officeDocument/2006/relationships/image" Target="../media/image32.png"/><Relationship Id="rId4" Type="http://schemas.openxmlformats.org/officeDocument/2006/relationships/audio" Target="../media/audio1.wav"/><Relationship Id="rId9" Type="http://schemas.openxmlformats.org/officeDocument/2006/relationships/image" Target="../media/image26.png"/><Relationship Id="rId1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70.png"/><Relationship Id="rId18" Type="http://schemas.openxmlformats.org/officeDocument/2006/relationships/image" Target="../media/image29.png"/><Relationship Id="rId3" Type="http://schemas.openxmlformats.org/officeDocument/2006/relationships/slideLayout" Target="../slideLayouts/slideLayout35.xml"/><Relationship Id="rId21" Type="http://schemas.openxmlformats.org/officeDocument/2006/relationships/image" Target="../media/image31.png"/><Relationship Id="rId7" Type="http://schemas.openxmlformats.org/officeDocument/2006/relationships/image" Target="../media/image25.png"/><Relationship Id="rId12" Type="http://schemas.microsoft.com/office/2007/relationships/hdphoto" Target="../media/hdphoto3.wdp"/><Relationship Id="rId17" Type="http://schemas.openxmlformats.org/officeDocument/2006/relationships/image" Target="../media/image28.png"/><Relationship Id="rId2" Type="http://schemas.openxmlformats.org/officeDocument/2006/relationships/video" Target="../media/media3.wmv"/><Relationship Id="rId16" Type="http://schemas.openxmlformats.org/officeDocument/2006/relationships/image" Target="../media/image400.png"/><Relationship Id="rId20" Type="http://schemas.openxmlformats.org/officeDocument/2006/relationships/slide" Target="slide6.xml"/><Relationship Id="rId1" Type="http://schemas.microsoft.com/office/2007/relationships/media" Target="../media/media3.wmv"/><Relationship Id="rId6" Type="http://schemas.openxmlformats.org/officeDocument/2006/relationships/audio" Target="../media/audio3.wav"/><Relationship Id="rId11" Type="http://schemas.openxmlformats.org/officeDocument/2006/relationships/image" Target="../media/image27.png"/><Relationship Id="rId5" Type="http://schemas.openxmlformats.org/officeDocument/2006/relationships/audio" Target="../media/audio2.wav"/><Relationship Id="rId15" Type="http://schemas.openxmlformats.org/officeDocument/2006/relationships/image" Target="../media/image390.png"/><Relationship Id="rId10" Type="http://schemas.microsoft.com/office/2007/relationships/hdphoto" Target="../media/hdphoto2.wdp"/><Relationship Id="rId19" Type="http://schemas.openxmlformats.org/officeDocument/2006/relationships/image" Target="../media/image30.png"/><Relationship Id="rId4" Type="http://schemas.openxmlformats.org/officeDocument/2006/relationships/audio" Target="../media/audio1.wav"/><Relationship Id="rId9" Type="http://schemas.openxmlformats.org/officeDocument/2006/relationships/image" Target="../media/image26.png"/><Relationship Id="rId14" Type="http://schemas.openxmlformats.org/officeDocument/2006/relationships/image" Target="../media/image380.png"/></Relationships>
</file>

<file path=ppt/slides/_rels/slide15.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410.png"/><Relationship Id="rId18" Type="http://schemas.openxmlformats.org/officeDocument/2006/relationships/image" Target="../media/image32.png"/><Relationship Id="rId3" Type="http://schemas.openxmlformats.org/officeDocument/2006/relationships/slideLayout" Target="../slideLayouts/slideLayout35.xml"/><Relationship Id="rId7" Type="http://schemas.openxmlformats.org/officeDocument/2006/relationships/image" Target="../media/image25.png"/><Relationship Id="rId12" Type="http://schemas.microsoft.com/office/2007/relationships/hdphoto" Target="../media/hdphoto3.wdp"/><Relationship Id="rId17" Type="http://schemas.openxmlformats.org/officeDocument/2006/relationships/image" Target="../media/image30.png"/><Relationship Id="rId2" Type="http://schemas.openxmlformats.org/officeDocument/2006/relationships/video" Target="../media/media3.wmv"/><Relationship Id="rId16" Type="http://schemas.openxmlformats.org/officeDocument/2006/relationships/image" Target="../media/image48.png"/><Relationship Id="rId20" Type="http://schemas.openxmlformats.org/officeDocument/2006/relationships/image" Target="../media/image31.png"/><Relationship Id="rId1" Type="http://schemas.microsoft.com/office/2007/relationships/media" Target="../media/media3.wmv"/><Relationship Id="rId6" Type="http://schemas.openxmlformats.org/officeDocument/2006/relationships/audio" Target="../media/audio2.wav"/><Relationship Id="rId11" Type="http://schemas.openxmlformats.org/officeDocument/2006/relationships/image" Target="../media/image27.png"/><Relationship Id="rId5" Type="http://schemas.openxmlformats.org/officeDocument/2006/relationships/audio" Target="../media/audio3.wav"/><Relationship Id="rId15" Type="http://schemas.openxmlformats.org/officeDocument/2006/relationships/image" Target="../media/image430.png"/><Relationship Id="rId10" Type="http://schemas.microsoft.com/office/2007/relationships/hdphoto" Target="../media/hdphoto2.wdp"/><Relationship Id="rId19" Type="http://schemas.openxmlformats.org/officeDocument/2006/relationships/slide" Target="slide6.xml"/><Relationship Id="rId4" Type="http://schemas.openxmlformats.org/officeDocument/2006/relationships/audio" Target="../media/audio1.wav"/><Relationship Id="rId9" Type="http://schemas.openxmlformats.org/officeDocument/2006/relationships/image" Target="../media/image26.png"/><Relationship Id="rId14" Type="http://schemas.openxmlformats.org/officeDocument/2006/relationships/image" Target="../media/image420.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9.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10.png"/><Relationship Id="rId4" Type="http://schemas.openxmlformats.org/officeDocument/2006/relationships/image" Target="../media/image50.png"/><Relationship Id="rId9"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530.png"/><Relationship Id="rId4" Type="http://schemas.openxmlformats.org/officeDocument/2006/relationships/image" Target="../media/image50.png"/><Relationship Id="rId9" Type="http://schemas.openxmlformats.org/officeDocument/2006/relationships/image" Target="../media/image520.png"/></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7.xml"/><Relationship Id="rId5" Type="http://schemas.openxmlformats.org/officeDocument/2006/relationships/image" Target="../media/image57.png"/><Relationship Id="rId4" Type="http://schemas.openxmlformats.org/officeDocument/2006/relationships/image" Target="../media/image560.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1.xml"/><Relationship Id="rId7" Type="http://schemas.openxmlformats.org/officeDocument/2006/relationships/image" Target="../media/image61.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0.png"/><Relationship Id="rId5" Type="http://schemas.openxmlformats.org/officeDocument/2006/relationships/image" Target="../media/image59.jpeg"/><Relationship Id="rId10" Type="http://schemas.openxmlformats.org/officeDocument/2006/relationships/image" Target="../media/image62.png"/><Relationship Id="rId4" Type="http://schemas.openxmlformats.org/officeDocument/2006/relationships/image" Target="../media/image58.png"/><Relationship Id="rId9" Type="http://schemas.openxmlformats.org/officeDocument/2006/relationships/slide" Target="slide25.xml"/></Relationships>
</file>

<file path=ppt/slides/_rels/slide25.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7.wdp"/><Relationship Id="rId18" Type="http://schemas.openxmlformats.org/officeDocument/2006/relationships/image" Target="../media/image71.png"/><Relationship Id="rId3" Type="http://schemas.openxmlformats.org/officeDocument/2006/relationships/slideLayout" Target="../slideLayouts/slideLayout1.xml"/><Relationship Id="rId7" Type="http://schemas.openxmlformats.org/officeDocument/2006/relationships/image" Target="../media/image64.png"/><Relationship Id="rId12" Type="http://schemas.openxmlformats.org/officeDocument/2006/relationships/image" Target="../media/image66.jpeg"/><Relationship Id="rId17" Type="http://schemas.openxmlformats.org/officeDocument/2006/relationships/image" Target="../media/image70.png"/><Relationship Id="rId2" Type="http://schemas.openxmlformats.org/officeDocument/2006/relationships/audio" Target="../media/media5.wav"/><Relationship Id="rId16" Type="http://schemas.openxmlformats.org/officeDocument/2006/relationships/image" Target="../media/image69.png"/><Relationship Id="rId20" Type="http://schemas.openxmlformats.org/officeDocument/2006/relationships/image" Target="../media/image72.png"/><Relationship Id="rId1" Type="http://schemas.microsoft.com/office/2007/relationships/media" Target="../media/media5.wav"/><Relationship Id="rId6" Type="http://schemas.openxmlformats.org/officeDocument/2006/relationships/image" Target="../media/image63.png"/><Relationship Id="rId11" Type="http://schemas.openxmlformats.org/officeDocument/2006/relationships/image" Target="../media/image60.png"/><Relationship Id="rId5" Type="http://schemas.openxmlformats.org/officeDocument/2006/relationships/audio" Target="../media/audio5.wav"/><Relationship Id="rId15" Type="http://schemas.openxmlformats.org/officeDocument/2006/relationships/image" Target="../media/image68.png"/><Relationship Id="rId10" Type="http://schemas.microsoft.com/office/2007/relationships/hdphoto" Target="../media/hdphoto6.wdp"/><Relationship Id="rId19" Type="http://schemas.openxmlformats.org/officeDocument/2006/relationships/image" Target="../media/image58.png"/><Relationship Id="rId4" Type="http://schemas.openxmlformats.org/officeDocument/2006/relationships/audio" Target="../media/audio4.wav"/><Relationship Id="rId9" Type="http://schemas.openxmlformats.org/officeDocument/2006/relationships/image" Target="../media/image65.png"/><Relationship Id="rId14" Type="http://schemas.openxmlformats.org/officeDocument/2006/relationships/image" Target="../media/image67.png"/></Relationships>
</file>

<file path=ppt/slides/_rels/slide26.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66.jpeg"/><Relationship Id="rId18" Type="http://schemas.openxmlformats.org/officeDocument/2006/relationships/image" Target="../media/image79.png"/><Relationship Id="rId3" Type="http://schemas.openxmlformats.org/officeDocument/2006/relationships/slideLayout" Target="../slideLayouts/slideLayout1.xml"/><Relationship Id="rId7" Type="http://schemas.openxmlformats.org/officeDocument/2006/relationships/image" Target="../media/image71.png"/><Relationship Id="rId12" Type="http://schemas.openxmlformats.org/officeDocument/2006/relationships/image" Target="../media/image60.png"/><Relationship Id="rId17" Type="http://schemas.openxmlformats.org/officeDocument/2006/relationships/image" Target="../media/image78.png"/><Relationship Id="rId2" Type="http://schemas.openxmlformats.org/officeDocument/2006/relationships/audio" Target="../media/media5.wav"/><Relationship Id="rId16" Type="http://schemas.openxmlformats.org/officeDocument/2006/relationships/image" Target="../media/image77.png"/><Relationship Id="rId20" Type="http://schemas.openxmlformats.org/officeDocument/2006/relationships/image" Target="../media/image72.png"/><Relationship Id="rId1" Type="http://schemas.microsoft.com/office/2007/relationships/media" Target="../media/media5.wav"/><Relationship Id="rId6" Type="http://schemas.openxmlformats.org/officeDocument/2006/relationships/image" Target="../media/image73.jpeg"/><Relationship Id="rId11" Type="http://schemas.microsoft.com/office/2007/relationships/hdphoto" Target="../media/hdphoto9.wdp"/><Relationship Id="rId5" Type="http://schemas.openxmlformats.org/officeDocument/2006/relationships/audio" Target="../media/audio5.wav"/><Relationship Id="rId15" Type="http://schemas.openxmlformats.org/officeDocument/2006/relationships/image" Target="../media/image76.png"/><Relationship Id="rId10" Type="http://schemas.openxmlformats.org/officeDocument/2006/relationships/image" Target="../media/image75.png"/><Relationship Id="rId19" Type="http://schemas.openxmlformats.org/officeDocument/2006/relationships/image" Target="../media/image58.png"/><Relationship Id="rId4" Type="http://schemas.openxmlformats.org/officeDocument/2006/relationships/audio" Target="../media/audio4.wav"/><Relationship Id="rId9" Type="http://schemas.microsoft.com/office/2007/relationships/hdphoto" Target="../media/hdphoto8.wdp"/><Relationship Id="rId14" Type="http://schemas.microsoft.com/office/2007/relationships/hdphoto" Target="../media/hdphoto7.wdp"/></Relationships>
</file>

<file path=ppt/slides/_rels/slide27.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83.png"/><Relationship Id="rId18" Type="http://schemas.openxmlformats.org/officeDocument/2006/relationships/image" Target="../media/image87.png"/><Relationship Id="rId3" Type="http://schemas.openxmlformats.org/officeDocument/2006/relationships/slideLayout" Target="../slideLayouts/slideLayout1.xml"/><Relationship Id="rId21" Type="http://schemas.openxmlformats.org/officeDocument/2006/relationships/image" Target="../media/image71.png"/><Relationship Id="rId7" Type="http://schemas.openxmlformats.org/officeDocument/2006/relationships/image" Target="../media/image80.png"/><Relationship Id="rId12" Type="http://schemas.microsoft.com/office/2007/relationships/hdphoto" Target="../media/hdphoto12.wdp"/><Relationship Id="rId17" Type="http://schemas.openxmlformats.org/officeDocument/2006/relationships/image" Target="../media/image86.png"/><Relationship Id="rId2" Type="http://schemas.openxmlformats.org/officeDocument/2006/relationships/audio" Target="../media/media5.wav"/><Relationship Id="rId16" Type="http://schemas.openxmlformats.org/officeDocument/2006/relationships/image" Target="../media/image85.png"/><Relationship Id="rId20" Type="http://schemas.microsoft.com/office/2007/relationships/hdphoto" Target="../media/hdphoto7.wdp"/><Relationship Id="rId1" Type="http://schemas.microsoft.com/office/2007/relationships/media" Target="../media/media5.wav"/><Relationship Id="rId6" Type="http://schemas.openxmlformats.org/officeDocument/2006/relationships/image" Target="../media/image76.jpeg"/><Relationship Id="rId11" Type="http://schemas.openxmlformats.org/officeDocument/2006/relationships/image" Target="../media/image82.png"/><Relationship Id="rId24" Type="http://schemas.openxmlformats.org/officeDocument/2006/relationships/image" Target="../media/image72.png"/><Relationship Id="rId5" Type="http://schemas.openxmlformats.org/officeDocument/2006/relationships/audio" Target="../media/audio5.wav"/><Relationship Id="rId15" Type="http://schemas.openxmlformats.org/officeDocument/2006/relationships/image" Target="../media/image60.png"/><Relationship Id="rId23" Type="http://schemas.openxmlformats.org/officeDocument/2006/relationships/image" Target="../media/image88.png"/><Relationship Id="rId10" Type="http://schemas.microsoft.com/office/2007/relationships/hdphoto" Target="../media/hdphoto11.wdp"/><Relationship Id="rId19" Type="http://schemas.openxmlformats.org/officeDocument/2006/relationships/image" Target="../media/image66.jpeg"/><Relationship Id="rId4" Type="http://schemas.openxmlformats.org/officeDocument/2006/relationships/audio" Target="../media/audio4.wav"/><Relationship Id="rId9" Type="http://schemas.openxmlformats.org/officeDocument/2006/relationships/image" Target="../media/image81.png"/><Relationship Id="rId14" Type="http://schemas.microsoft.com/office/2007/relationships/hdphoto" Target="../media/hdphoto13.wdp"/><Relationship Id="rId22"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microsoft.com/office/2007/relationships/hdphoto" Target="../media/hdphoto14.wdp"/><Relationship Id="rId13" Type="http://schemas.openxmlformats.org/officeDocument/2006/relationships/image" Target="../media/image94.png"/><Relationship Id="rId18" Type="http://schemas.openxmlformats.org/officeDocument/2006/relationships/image" Target="../media/image72.png"/><Relationship Id="rId3" Type="http://schemas.openxmlformats.org/officeDocument/2006/relationships/slideLayout" Target="../slideLayouts/slideLayout1.xml"/><Relationship Id="rId7" Type="http://schemas.openxmlformats.org/officeDocument/2006/relationships/image" Target="../media/image89.png"/><Relationship Id="rId12" Type="http://schemas.openxmlformats.org/officeDocument/2006/relationships/image" Target="../media/image93.png"/><Relationship Id="rId17" Type="http://schemas.openxmlformats.org/officeDocument/2006/relationships/image" Target="../media/image58.png"/><Relationship Id="rId2" Type="http://schemas.openxmlformats.org/officeDocument/2006/relationships/audio" Target="../media/media5.wav"/><Relationship Id="rId16" Type="http://schemas.openxmlformats.org/officeDocument/2006/relationships/image" Target="../media/image71.png"/><Relationship Id="rId1" Type="http://schemas.microsoft.com/office/2007/relationships/media" Target="../media/media5.wav"/><Relationship Id="rId6" Type="http://schemas.openxmlformats.org/officeDocument/2006/relationships/image" Target="../media/image84.jpeg"/><Relationship Id="rId11" Type="http://schemas.openxmlformats.org/officeDocument/2006/relationships/image" Target="../media/image92.png"/><Relationship Id="rId5" Type="http://schemas.openxmlformats.org/officeDocument/2006/relationships/audio" Target="../media/audio5.wav"/><Relationship Id="rId15" Type="http://schemas.microsoft.com/office/2007/relationships/hdphoto" Target="../media/hdphoto7.wdp"/><Relationship Id="rId10" Type="http://schemas.openxmlformats.org/officeDocument/2006/relationships/image" Target="../media/image91.png"/><Relationship Id="rId4" Type="http://schemas.openxmlformats.org/officeDocument/2006/relationships/audio" Target="../media/audio4.wav"/><Relationship Id="rId9" Type="http://schemas.openxmlformats.org/officeDocument/2006/relationships/image" Target="../media/image60.png"/><Relationship Id="rId14" Type="http://schemas.openxmlformats.org/officeDocument/2006/relationships/image" Target="../media/image66.jpeg"/></Relationships>
</file>

<file path=ppt/slides/_rels/slide29.xml.rels><?xml version="1.0" encoding="UTF-8" standalone="yes"?>
<Relationships xmlns="http://schemas.openxmlformats.org/package/2006/relationships"><Relationship Id="rId8" Type="http://schemas.microsoft.com/office/2007/relationships/hdphoto" Target="../media/hdphoto15.wdp"/><Relationship Id="rId13" Type="http://schemas.openxmlformats.org/officeDocument/2006/relationships/image" Target="../media/image98.png"/><Relationship Id="rId18" Type="http://schemas.openxmlformats.org/officeDocument/2006/relationships/image" Target="../media/image71.png"/><Relationship Id="rId3" Type="http://schemas.openxmlformats.org/officeDocument/2006/relationships/slideLayout" Target="../slideLayouts/slideLayout1.xml"/><Relationship Id="rId7" Type="http://schemas.openxmlformats.org/officeDocument/2006/relationships/image" Target="../media/image95.png"/><Relationship Id="rId12" Type="http://schemas.openxmlformats.org/officeDocument/2006/relationships/image" Target="../media/image99.png"/><Relationship Id="rId17" Type="http://schemas.microsoft.com/office/2007/relationships/hdphoto" Target="../media/hdphoto7.wdp"/><Relationship Id="rId2" Type="http://schemas.openxmlformats.org/officeDocument/2006/relationships/audio" Target="../media/media5.wav"/><Relationship Id="rId16" Type="http://schemas.openxmlformats.org/officeDocument/2006/relationships/image" Target="../media/image66.jpeg"/><Relationship Id="rId20" Type="http://schemas.openxmlformats.org/officeDocument/2006/relationships/image" Target="../media/image72.png"/><Relationship Id="rId1" Type="http://schemas.microsoft.com/office/2007/relationships/media" Target="../media/media5.wav"/><Relationship Id="rId6" Type="http://schemas.openxmlformats.org/officeDocument/2006/relationships/image" Target="../media/image90.jpeg"/><Relationship Id="rId11" Type="http://schemas.openxmlformats.org/officeDocument/2006/relationships/image" Target="../media/image97.png"/><Relationship Id="rId5" Type="http://schemas.openxmlformats.org/officeDocument/2006/relationships/audio" Target="../media/audio5.wav"/><Relationship Id="rId15" Type="http://schemas.openxmlformats.org/officeDocument/2006/relationships/image" Target="../media/image102.png"/><Relationship Id="rId10" Type="http://schemas.microsoft.com/office/2007/relationships/hdphoto" Target="../media/hdphoto16.wdp"/><Relationship Id="rId19" Type="http://schemas.openxmlformats.org/officeDocument/2006/relationships/image" Target="../media/image58.png"/><Relationship Id="rId4" Type="http://schemas.openxmlformats.org/officeDocument/2006/relationships/audio" Target="../media/audio4.wav"/><Relationship Id="rId9" Type="http://schemas.openxmlformats.org/officeDocument/2006/relationships/image" Target="../media/image96.png"/><Relationship Id="rId14" Type="http://schemas.openxmlformats.org/officeDocument/2006/relationships/image" Target="../media/image10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 Id="rId9" Type="http://schemas.openxmlformats.org/officeDocument/2006/relationships/image" Target="../media/image100.png"/></Relationships>
</file>

<file path=ppt/slides/_rels/slide3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12.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notesSlide" Target="../notesSlides/notesSlide13.xml"/><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slide" Target="slide14.xml"/><Relationship Id="rId18" Type="http://schemas.openxmlformats.org/officeDocument/2006/relationships/image" Target="../media/image11.png"/><Relationship Id="rId3" Type="http://schemas.openxmlformats.org/officeDocument/2006/relationships/slideLayout" Target="../slideLayouts/slideLayout25.xml"/><Relationship Id="rId7" Type="http://schemas.openxmlformats.org/officeDocument/2006/relationships/slide" Target="slide8.xml"/><Relationship Id="rId12" Type="http://schemas.openxmlformats.org/officeDocument/2006/relationships/slide" Target="slide13.xml"/><Relationship Id="rId17" Type="http://schemas.openxmlformats.org/officeDocument/2006/relationships/image" Target="../media/image24.gif"/><Relationship Id="rId2" Type="http://schemas.openxmlformats.org/officeDocument/2006/relationships/audio" Target="../media/media2.wav"/><Relationship Id="rId16" Type="http://schemas.openxmlformats.org/officeDocument/2006/relationships/image" Target="../media/image23.gif"/><Relationship Id="rId1" Type="http://schemas.microsoft.com/office/2007/relationships/media" Target="../media/media2.wav"/><Relationship Id="rId6" Type="http://schemas.openxmlformats.org/officeDocument/2006/relationships/slide" Target="slide7.xml"/><Relationship Id="rId11" Type="http://schemas.openxmlformats.org/officeDocument/2006/relationships/slide" Target="slide12.xml"/><Relationship Id="rId5" Type="http://schemas.openxmlformats.org/officeDocument/2006/relationships/image" Target="../media/image21.png"/><Relationship Id="rId15" Type="http://schemas.openxmlformats.org/officeDocument/2006/relationships/image" Target="../media/image22.gif"/><Relationship Id="rId10" Type="http://schemas.openxmlformats.org/officeDocument/2006/relationships/slide" Target="slide11.xml"/><Relationship Id="rId19" Type="http://schemas.openxmlformats.org/officeDocument/2006/relationships/slide" Target="slide18.xml"/><Relationship Id="rId4" Type="http://schemas.openxmlformats.org/officeDocument/2006/relationships/image" Target="../media/image20.png"/><Relationship Id="rId9" Type="http://schemas.openxmlformats.org/officeDocument/2006/relationships/slide" Target="slide10.xml"/><Relationship Id="rId14" Type="http://schemas.openxmlformats.org/officeDocument/2006/relationships/slide" Target="slide15.xml"/></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8.png"/><Relationship Id="rId3" Type="http://schemas.openxmlformats.org/officeDocument/2006/relationships/slideLayout" Target="../slideLayouts/slideLayout35.xml"/><Relationship Id="rId7" Type="http://schemas.openxmlformats.org/officeDocument/2006/relationships/image" Target="../media/image25.png"/><Relationship Id="rId12" Type="http://schemas.microsoft.com/office/2007/relationships/hdphoto" Target="../media/hdphoto3.wdp"/><Relationship Id="rId17" Type="http://schemas.openxmlformats.org/officeDocument/2006/relationships/image" Target="../media/image31.png"/><Relationship Id="rId2" Type="http://schemas.openxmlformats.org/officeDocument/2006/relationships/video" Target="../media/media3.wmv"/><Relationship Id="rId16" Type="http://schemas.openxmlformats.org/officeDocument/2006/relationships/slide" Target="slide6.xml"/><Relationship Id="rId1" Type="http://schemas.microsoft.com/office/2007/relationships/media" Target="../media/media3.wmv"/><Relationship Id="rId6" Type="http://schemas.openxmlformats.org/officeDocument/2006/relationships/audio" Target="../media/audio3.wav"/><Relationship Id="rId11" Type="http://schemas.openxmlformats.org/officeDocument/2006/relationships/image" Target="../media/image27.png"/><Relationship Id="rId5" Type="http://schemas.openxmlformats.org/officeDocument/2006/relationships/audio" Target="../media/audio2.wav"/><Relationship Id="rId15" Type="http://schemas.openxmlformats.org/officeDocument/2006/relationships/image" Target="../media/image30.png"/><Relationship Id="rId10" Type="http://schemas.microsoft.com/office/2007/relationships/hdphoto" Target="../media/hdphoto2.wdp"/><Relationship Id="rId4" Type="http://schemas.openxmlformats.org/officeDocument/2006/relationships/audio" Target="../media/audio1.wav"/><Relationship Id="rId9" Type="http://schemas.openxmlformats.org/officeDocument/2006/relationships/image" Target="../media/image26.png"/><Relationship Id="rId1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0.png"/><Relationship Id="rId3" Type="http://schemas.openxmlformats.org/officeDocument/2006/relationships/slideLayout" Target="../slideLayouts/slideLayout35.xml"/><Relationship Id="rId7" Type="http://schemas.openxmlformats.org/officeDocument/2006/relationships/image" Target="../media/image25.png"/><Relationship Id="rId12" Type="http://schemas.microsoft.com/office/2007/relationships/hdphoto" Target="../media/hdphoto3.wdp"/><Relationship Id="rId17" Type="http://schemas.openxmlformats.org/officeDocument/2006/relationships/image" Target="../media/image31.png"/><Relationship Id="rId2" Type="http://schemas.openxmlformats.org/officeDocument/2006/relationships/video" Target="../media/media3.wmv"/><Relationship Id="rId16" Type="http://schemas.openxmlformats.org/officeDocument/2006/relationships/slide" Target="slide6.xml"/><Relationship Id="rId1" Type="http://schemas.microsoft.com/office/2007/relationships/media" Target="../media/media3.wmv"/><Relationship Id="rId6" Type="http://schemas.openxmlformats.org/officeDocument/2006/relationships/audio" Target="../media/audio2.wav"/><Relationship Id="rId11" Type="http://schemas.openxmlformats.org/officeDocument/2006/relationships/image" Target="../media/image27.png"/><Relationship Id="rId5" Type="http://schemas.openxmlformats.org/officeDocument/2006/relationships/audio" Target="../media/audio3.wav"/><Relationship Id="rId15" Type="http://schemas.openxmlformats.org/officeDocument/2006/relationships/image" Target="../media/image32.png"/><Relationship Id="rId10" Type="http://schemas.microsoft.com/office/2007/relationships/hdphoto" Target="../media/hdphoto2.wdp"/><Relationship Id="rId4" Type="http://schemas.openxmlformats.org/officeDocument/2006/relationships/audio" Target="../media/audio1.wav"/><Relationship Id="rId9" Type="http://schemas.openxmlformats.org/officeDocument/2006/relationships/image" Target="../media/image26.png"/><Relationship Id="rId1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321.png"/><Relationship Id="rId18" Type="http://schemas.openxmlformats.org/officeDocument/2006/relationships/image" Target="../media/image29.png"/><Relationship Id="rId3" Type="http://schemas.openxmlformats.org/officeDocument/2006/relationships/slideLayout" Target="../slideLayouts/slideLayout35.xml"/><Relationship Id="rId21" Type="http://schemas.openxmlformats.org/officeDocument/2006/relationships/image" Target="../media/image31.png"/><Relationship Id="rId7" Type="http://schemas.openxmlformats.org/officeDocument/2006/relationships/image" Target="../media/image25.png"/><Relationship Id="rId12" Type="http://schemas.microsoft.com/office/2007/relationships/hdphoto" Target="../media/hdphoto3.wdp"/><Relationship Id="rId17" Type="http://schemas.openxmlformats.org/officeDocument/2006/relationships/image" Target="../media/image28.png"/><Relationship Id="rId2" Type="http://schemas.openxmlformats.org/officeDocument/2006/relationships/video" Target="../media/media3.wmv"/><Relationship Id="rId16" Type="http://schemas.openxmlformats.org/officeDocument/2006/relationships/image" Target="../media/image35.png"/><Relationship Id="rId20" Type="http://schemas.openxmlformats.org/officeDocument/2006/relationships/slide" Target="slide6.xml"/><Relationship Id="rId1" Type="http://schemas.microsoft.com/office/2007/relationships/media" Target="../media/media3.wmv"/><Relationship Id="rId6" Type="http://schemas.openxmlformats.org/officeDocument/2006/relationships/audio" Target="../media/audio3.wav"/><Relationship Id="rId11" Type="http://schemas.openxmlformats.org/officeDocument/2006/relationships/image" Target="../media/image27.png"/><Relationship Id="rId5" Type="http://schemas.openxmlformats.org/officeDocument/2006/relationships/audio" Target="../media/audio2.wav"/><Relationship Id="rId15" Type="http://schemas.openxmlformats.org/officeDocument/2006/relationships/image" Target="../media/image34.png"/><Relationship Id="rId10" Type="http://schemas.microsoft.com/office/2007/relationships/hdphoto" Target="../media/hdphoto2.wdp"/><Relationship Id="rId19" Type="http://schemas.openxmlformats.org/officeDocument/2006/relationships/image" Target="../media/image30.png"/><Relationship Id="rId4" Type="http://schemas.openxmlformats.org/officeDocument/2006/relationships/audio" Target="../media/audio1.wav"/><Relationship Id="rId9" Type="http://schemas.openxmlformats.org/officeDocument/2006/relationships/image" Target="../media/image26.png"/><Relationship Id="rId1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7908" y="525410"/>
            <a:ext cx="9670311" cy="4113049"/>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6919" y="5152065"/>
            <a:ext cx="886349" cy="1394497"/>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9123" y="3091722"/>
            <a:ext cx="7253776" cy="3642847"/>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7630" y="5093228"/>
            <a:ext cx="3898381" cy="1453336"/>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5957" y="4609427"/>
            <a:ext cx="1491672" cy="1317349"/>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3946" y="4457345"/>
            <a:ext cx="1048141" cy="1650548"/>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3989" y="4185120"/>
            <a:ext cx="2901048" cy="2513979"/>
          </a:xfrm>
          <a:prstGeom prst="rect">
            <a:avLst/>
          </a:prstGeom>
        </p:spPr>
      </p:pic>
      <p:sp>
        <p:nvSpPr>
          <p:cNvPr id="11" name="文本框 10"/>
          <p:cNvSpPr txBox="1"/>
          <p:nvPr/>
        </p:nvSpPr>
        <p:spPr>
          <a:xfrm>
            <a:off x="1648726" y="1015940"/>
            <a:ext cx="8968677" cy="913007"/>
          </a:xfrm>
          <a:prstGeom prst="rect">
            <a:avLst/>
          </a:prstGeom>
          <a:noFill/>
        </p:spPr>
        <p:txBody>
          <a:bodyPr wrap="square" rtlCol="0">
            <a:spAutoFit/>
          </a:bodyPr>
          <a:lstStyle/>
          <a:p>
            <a:pPr algn="ctr"/>
            <a:r>
              <a:rPr lang="en-US" altLang="zh-CN" sz="5333" b="1" dirty="0" err="1">
                <a:solidFill>
                  <a:schemeClr val="bg1"/>
                </a:solidFill>
                <a:latin typeface="Times New Roman" panose="02020603050405020304" pitchFamily="18" charset="0"/>
                <a:ea typeface="幼圆" panose="02010509060101010101" pitchFamily="49" charset="-122"/>
                <a:cs typeface="Times New Roman" panose="02020603050405020304" pitchFamily="18" charset="0"/>
              </a:rPr>
              <a:t>Trường</a:t>
            </a:r>
            <a:r>
              <a:rPr lang="en-US" altLang="zh-CN" sz="5333"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 THCS …..</a:t>
            </a:r>
            <a:endParaRPr lang="zh-CN" altLang="en-US" sz="5333"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7" name="文本框 16"/>
          <p:cNvSpPr txBox="1"/>
          <p:nvPr/>
        </p:nvSpPr>
        <p:spPr>
          <a:xfrm>
            <a:off x="2726292" y="2174763"/>
            <a:ext cx="6813544" cy="523220"/>
          </a:xfrm>
          <a:prstGeom prst="rect">
            <a:avLst/>
          </a:prstGeom>
          <a:noFill/>
        </p:spPr>
        <p:txBody>
          <a:bodyPr wrap="square" rtlCol="0">
            <a:spAutoFit/>
          </a:bodyPr>
          <a:lstStyle/>
          <a:p>
            <a:pPr algn="ctr"/>
            <a:r>
              <a:rPr lang="en-US" altLang="zh-CN" sz="2800" i="1" dirty="0" err="1">
                <a:solidFill>
                  <a:schemeClr val="bg1"/>
                </a:solidFill>
                <a:latin typeface="Times New Roman" panose="02020603050405020304" pitchFamily="18" charset="0"/>
                <a:cs typeface="Times New Roman" panose="02020603050405020304" pitchFamily="18" charset="0"/>
              </a:rPr>
              <a:t>Chào</a:t>
            </a:r>
            <a:r>
              <a:rPr lang="en-US" altLang="zh-CN" sz="2800" i="1" dirty="0">
                <a:solidFill>
                  <a:schemeClr val="bg1"/>
                </a:solidFill>
                <a:latin typeface="Times New Roman" panose="02020603050405020304" pitchFamily="18" charset="0"/>
                <a:cs typeface="Times New Roman" panose="02020603050405020304" pitchFamily="18" charset="0"/>
              </a:rPr>
              <a:t> </a:t>
            </a:r>
            <a:r>
              <a:rPr lang="en-US" altLang="zh-CN" sz="2800" i="1" dirty="0" err="1">
                <a:solidFill>
                  <a:schemeClr val="bg1"/>
                </a:solidFill>
                <a:latin typeface="Times New Roman" panose="02020603050405020304" pitchFamily="18" charset="0"/>
                <a:cs typeface="Times New Roman" panose="02020603050405020304" pitchFamily="18" charset="0"/>
              </a:rPr>
              <a:t>mừng</a:t>
            </a:r>
            <a:r>
              <a:rPr lang="en-US" altLang="zh-CN" sz="2800" i="1" dirty="0">
                <a:solidFill>
                  <a:schemeClr val="bg1"/>
                </a:solidFill>
                <a:latin typeface="Times New Roman" panose="02020603050405020304" pitchFamily="18" charset="0"/>
                <a:cs typeface="Times New Roman" panose="02020603050405020304" pitchFamily="18" charset="0"/>
              </a:rPr>
              <a:t> </a:t>
            </a:r>
            <a:r>
              <a:rPr lang="en-US" altLang="zh-CN" sz="2800" i="1" dirty="0" err="1">
                <a:solidFill>
                  <a:schemeClr val="bg1"/>
                </a:solidFill>
                <a:latin typeface="Times New Roman" panose="02020603050405020304" pitchFamily="18" charset="0"/>
                <a:cs typeface="Times New Roman" panose="02020603050405020304" pitchFamily="18" charset="0"/>
              </a:rPr>
              <a:t>quý</a:t>
            </a:r>
            <a:r>
              <a:rPr lang="en-US" altLang="zh-CN" sz="2800" i="1" dirty="0">
                <a:solidFill>
                  <a:schemeClr val="bg1"/>
                </a:solidFill>
                <a:latin typeface="Times New Roman" panose="02020603050405020304" pitchFamily="18" charset="0"/>
                <a:cs typeface="Times New Roman" panose="02020603050405020304" pitchFamily="18" charset="0"/>
              </a:rPr>
              <a:t> </a:t>
            </a:r>
            <a:r>
              <a:rPr lang="en-US" altLang="zh-CN" sz="2800" i="1" dirty="0" err="1">
                <a:solidFill>
                  <a:schemeClr val="bg1"/>
                </a:solidFill>
                <a:latin typeface="Times New Roman" panose="02020603050405020304" pitchFamily="18" charset="0"/>
                <a:cs typeface="Times New Roman" panose="02020603050405020304" pitchFamily="18" charset="0"/>
              </a:rPr>
              <a:t>thầy</a:t>
            </a:r>
            <a:r>
              <a:rPr lang="en-US" altLang="zh-CN" sz="2800" i="1" dirty="0">
                <a:solidFill>
                  <a:schemeClr val="bg1"/>
                </a:solidFill>
                <a:latin typeface="Times New Roman" panose="02020603050405020304" pitchFamily="18" charset="0"/>
                <a:cs typeface="Times New Roman" panose="02020603050405020304" pitchFamily="18" charset="0"/>
              </a:rPr>
              <a:t> </a:t>
            </a:r>
            <a:r>
              <a:rPr lang="en-US" altLang="zh-CN" sz="2800" i="1" dirty="0" err="1">
                <a:solidFill>
                  <a:schemeClr val="bg1"/>
                </a:solidFill>
                <a:latin typeface="Times New Roman" panose="02020603050405020304" pitchFamily="18" charset="0"/>
                <a:cs typeface="Times New Roman" panose="02020603050405020304" pitchFamily="18" charset="0"/>
              </a:rPr>
              <a:t>cô</a:t>
            </a:r>
            <a:r>
              <a:rPr lang="en-US" altLang="zh-CN" sz="2800" i="1" dirty="0">
                <a:solidFill>
                  <a:schemeClr val="bg1"/>
                </a:solidFill>
                <a:latin typeface="Times New Roman" panose="02020603050405020304" pitchFamily="18" charset="0"/>
                <a:cs typeface="Times New Roman" panose="02020603050405020304" pitchFamily="18" charset="0"/>
              </a:rPr>
              <a:t> </a:t>
            </a:r>
            <a:r>
              <a:rPr lang="en-US" altLang="zh-CN" sz="2800" i="1" dirty="0" err="1">
                <a:solidFill>
                  <a:schemeClr val="bg1"/>
                </a:solidFill>
                <a:latin typeface="Times New Roman" panose="02020603050405020304" pitchFamily="18" charset="0"/>
                <a:cs typeface="Times New Roman" panose="02020603050405020304" pitchFamily="18" charset="0"/>
              </a:rPr>
              <a:t>đến</a:t>
            </a:r>
            <a:r>
              <a:rPr lang="en-US" altLang="zh-CN" sz="2800" i="1" dirty="0">
                <a:solidFill>
                  <a:schemeClr val="bg1"/>
                </a:solidFill>
                <a:latin typeface="Times New Roman" panose="02020603050405020304" pitchFamily="18" charset="0"/>
                <a:cs typeface="Times New Roman" panose="02020603050405020304" pitchFamily="18" charset="0"/>
              </a:rPr>
              <a:t> </a:t>
            </a:r>
            <a:r>
              <a:rPr lang="en-US" altLang="zh-CN" sz="2800" i="1" dirty="0" err="1">
                <a:solidFill>
                  <a:schemeClr val="bg1"/>
                </a:solidFill>
                <a:latin typeface="Times New Roman" panose="02020603050405020304" pitchFamily="18" charset="0"/>
                <a:cs typeface="Times New Roman" panose="02020603050405020304" pitchFamily="18" charset="0"/>
              </a:rPr>
              <a:t>dự</a:t>
            </a:r>
            <a:r>
              <a:rPr lang="en-US" altLang="zh-CN" sz="2800" i="1" dirty="0">
                <a:solidFill>
                  <a:schemeClr val="bg1"/>
                </a:solidFill>
                <a:latin typeface="Times New Roman" panose="02020603050405020304" pitchFamily="18" charset="0"/>
                <a:cs typeface="Times New Roman" panose="02020603050405020304" pitchFamily="18" charset="0"/>
              </a:rPr>
              <a:t> </a:t>
            </a:r>
            <a:r>
              <a:rPr lang="en-US" altLang="zh-CN" sz="2800" i="1" dirty="0" err="1">
                <a:solidFill>
                  <a:schemeClr val="bg1"/>
                </a:solidFill>
                <a:latin typeface="Times New Roman" panose="02020603050405020304" pitchFamily="18" charset="0"/>
                <a:cs typeface="Times New Roman" panose="02020603050405020304" pitchFamily="18" charset="0"/>
              </a:rPr>
              <a:t>giờ</a:t>
            </a:r>
            <a:r>
              <a:rPr lang="en-US" altLang="zh-CN" sz="2800" i="1" dirty="0">
                <a:solidFill>
                  <a:schemeClr val="bg1"/>
                </a:solidFill>
                <a:latin typeface="Times New Roman" panose="02020603050405020304" pitchFamily="18" charset="0"/>
                <a:cs typeface="Times New Roman" panose="02020603050405020304" pitchFamily="18" charset="0"/>
              </a:rPr>
              <a:t> </a:t>
            </a:r>
            <a:r>
              <a:rPr lang="en-US" altLang="zh-CN" sz="2800" i="1" dirty="0" err="1">
                <a:solidFill>
                  <a:schemeClr val="bg1"/>
                </a:solidFill>
                <a:latin typeface="Times New Roman" panose="02020603050405020304" pitchFamily="18" charset="0"/>
                <a:cs typeface="Times New Roman" panose="02020603050405020304" pitchFamily="18" charset="0"/>
              </a:rPr>
              <a:t>thăm</a:t>
            </a:r>
            <a:r>
              <a:rPr lang="en-US" altLang="zh-CN" sz="2800" i="1" dirty="0">
                <a:solidFill>
                  <a:schemeClr val="bg1"/>
                </a:solidFill>
                <a:latin typeface="Times New Roman" panose="02020603050405020304" pitchFamily="18" charset="0"/>
                <a:cs typeface="Times New Roman" panose="02020603050405020304" pitchFamily="18" charset="0"/>
              </a:rPr>
              <a:t> </a:t>
            </a:r>
            <a:r>
              <a:rPr lang="en-US" altLang="zh-CN" sz="2800" i="1" dirty="0" err="1">
                <a:solidFill>
                  <a:schemeClr val="bg1"/>
                </a:solidFill>
                <a:latin typeface="Times New Roman" panose="02020603050405020304" pitchFamily="18" charset="0"/>
                <a:cs typeface="Times New Roman" panose="02020603050405020304" pitchFamily="18" charset="0"/>
              </a:rPr>
              <a:t>lớp</a:t>
            </a:r>
            <a:r>
              <a:rPr lang="en-US" altLang="zh-CN" sz="2800" i="1" dirty="0">
                <a:solidFill>
                  <a:schemeClr val="bg1"/>
                </a:solidFill>
                <a:latin typeface="Times New Roman" panose="02020603050405020304" pitchFamily="18" charset="0"/>
                <a:cs typeface="Times New Roman" panose="02020603050405020304" pitchFamily="18" charset="0"/>
              </a:rPr>
              <a:t>!</a:t>
            </a:r>
            <a:endParaRPr lang="zh-CN" altLang="en-US" sz="2800" i="1" dirty="0">
              <a:solidFill>
                <a:schemeClr val="bg1"/>
              </a:solidFill>
              <a:latin typeface="Times New Roman" panose="02020603050405020304" pitchFamily="18" charset="0"/>
              <a:cs typeface="Times New Roman" panose="02020603050405020304" pitchFamily="18" charset="0"/>
            </a:endParaRPr>
          </a:p>
        </p:txBody>
      </p:sp>
      <p:sp>
        <p:nvSpPr>
          <p:cNvPr id="14" name="文本框 13"/>
          <p:cNvSpPr txBox="1"/>
          <p:nvPr/>
        </p:nvSpPr>
        <p:spPr>
          <a:xfrm>
            <a:off x="3285944" y="3225236"/>
            <a:ext cx="6688626" cy="1015663"/>
          </a:xfrm>
          <a:prstGeom prst="rect">
            <a:avLst/>
          </a:prstGeom>
          <a:noFill/>
          <a:effectLst/>
        </p:spPr>
        <p:txBody>
          <a:bodyPr wrap="none" rtlCol="0">
            <a:spAutoFit/>
          </a:bodyPr>
          <a:lstStyle/>
          <a:p>
            <a:r>
              <a:rPr lang="en-US" altLang="zh-CN" sz="2800"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LỚP</a:t>
            </a:r>
            <a:r>
              <a:rPr lang="en-US" altLang="zh-CN" sz="2800">
                <a:solidFill>
                  <a:schemeClr val="bg1"/>
                </a:solidFill>
                <a:latin typeface="Times New Roman" panose="02020603050405020304" pitchFamily="18" charset="0"/>
                <a:ea typeface="幼圆" panose="02010509060101010101" pitchFamily="49" charset="-122"/>
                <a:cs typeface="Times New Roman" panose="02020603050405020304" pitchFamily="18" charset="0"/>
              </a:rPr>
              <a:t>: </a:t>
            </a:r>
            <a:r>
              <a:rPr lang="vi-VN" altLang="zh-CN" sz="2800">
                <a:solidFill>
                  <a:schemeClr val="bg1"/>
                </a:solidFill>
                <a:latin typeface="Times New Roman" panose="02020603050405020304" pitchFamily="18" charset="0"/>
                <a:ea typeface="幼圆" panose="02010509060101010101" pitchFamily="49" charset="-122"/>
                <a:cs typeface="Times New Roman" panose="02020603050405020304" pitchFamily="18" charset="0"/>
              </a:rPr>
              <a:t>8</a:t>
            </a:r>
            <a:r>
              <a:rPr lang="en-US" altLang="zh-CN" sz="2800">
                <a:solidFill>
                  <a:schemeClr val="bg1"/>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		 GV: …………………….</a:t>
            </a:r>
            <a:endParaRPr lang="zh-CN" altLang="en-US" sz="2800"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a:p>
            <a:endParaRPr lang="zh-CN" altLang="en-US" sz="3199"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9"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828262" y="-1060848"/>
            <a:ext cx="609600" cy="609600"/>
          </a:xfrm>
          <a:prstGeom prst="rect">
            <a:avLst/>
          </a:prstGeom>
        </p:spPr>
      </p:pic>
    </p:spTree>
    <p:extLst>
      <p:ext uri="{BB962C8B-B14F-4D97-AF65-F5344CB8AC3E}">
        <p14:creationId xmlns:p14="http://schemas.microsoft.com/office/powerpoint/2010/main" val="4122878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4"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subTnLst>
                                    <p:cmd type="evt" cmd="onstopaudio">
                                      <p:cBhvr>
                                        <p:cTn display="0" masterRel="sameClick">
                                          <p:stCondLst>
                                            <p:cond evt="begin" delay="0">
                                              <p:tn val="7"/>
                                            </p:cond>
                                          </p:stCondLst>
                                        </p:cTn>
                                        <p:tgtEl>
                                          <p:sldTgt/>
                                        </p:tgtEl>
                                      </p:cBhvr>
                                    </p:cmd>
                                  </p:sub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Effect transition="in" filter="fade">
                                      <p:cBhvr>
                                        <p:cTn id="15" dur="1000"/>
                                        <p:tgtEl>
                                          <p:spTgt spid="11"/>
                                        </p:tgtEl>
                                      </p:cBhvr>
                                    </p:animEffect>
                                  </p:childTnLst>
                                </p:cTn>
                              </p:par>
                            </p:childTnLst>
                          </p:cTn>
                        </p:par>
                        <p:par>
                          <p:cTn id="16" fill="hold">
                            <p:stCondLst>
                              <p:cond delay="1500"/>
                            </p:stCondLst>
                            <p:childTnLst>
                              <p:par>
                                <p:cTn id="17" presetID="16" presetClass="entr" presetSubtype="37"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outVertical)">
                                      <p:cBhvr>
                                        <p:cTn id="19" dur="500"/>
                                        <p:tgtEl>
                                          <p:spTgt spid="17"/>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750"/>
                                        <p:tgtEl>
                                          <p:spTgt spid="3"/>
                                        </p:tgtEl>
                                      </p:cBhvr>
                                    </p:animEffect>
                                  </p:childTnLst>
                                </p:cTn>
                              </p:par>
                              <p:par>
                                <p:cTn id="30" presetID="10" presetClass="entr" presetSubtype="0" fill="hold" nodeType="withEffect">
                                  <p:stCondLst>
                                    <p:cond delay="25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750"/>
                                        <p:tgtEl>
                                          <p:spTgt spid="7"/>
                                        </p:tgtEl>
                                      </p:cBhvr>
                                    </p:animEffect>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par>
                                <p:cTn id="39" presetID="10" presetClass="entr" presetSubtype="0" fill="hold" nodeType="withEffect">
                                  <p:stCondLst>
                                    <p:cond delay="25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750"/>
                                        <p:tgtEl>
                                          <p:spTgt spid="8"/>
                                        </p:tgtEl>
                                      </p:cBhvr>
                                    </p:animEffect>
                                  </p:childTnLst>
                                </p:cTn>
                              </p:par>
                              <p:par>
                                <p:cTn id="42" presetID="10" presetClass="entr" presetSubtype="0" fill="hold" nodeType="withEffect">
                                  <p:stCondLst>
                                    <p:cond delay="500"/>
                                  </p:stCondLst>
                                  <p:childTnLst>
                                    <p:set>
                                      <p:cBhvr>
                                        <p:cTn id="43" dur="1" fill="hold">
                                          <p:stCondLst>
                                            <p:cond delay="0"/>
                                          </p:stCondLst>
                                        </p:cTn>
                                        <p:tgtEl>
                                          <p:spTgt spid="4"/>
                                        </p:tgtEl>
                                        <p:attrNameLst>
                                          <p:attrName>style.visibility</p:attrName>
                                        </p:attrNameLst>
                                      </p:cBhvr>
                                      <p:to>
                                        <p:strVal val="visible"/>
                                      </p:to>
                                    </p:set>
                                    <p:animEffect transition="in" filter="fade">
                                      <p:cBhvr>
                                        <p:cTn id="44" dur="750"/>
                                        <p:tgtEl>
                                          <p:spTgt spid="4"/>
                                        </p:tgtEl>
                                      </p:cBhvr>
                                    </p:animEffect>
                                  </p:childTnLst>
                                </p:cTn>
                              </p:par>
                            </p:childTnLst>
                          </p:cTn>
                        </p:par>
                        <p:par>
                          <p:cTn id="45" fill="hold">
                            <p:stCondLst>
                              <p:cond delay="5250"/>
                            </p:stCondLst>
                            <p:childTnLst>
                              <p:par>
                                <p:cTn id="46" presetID="2" presetClass="entr" presetSubtype="2" fill="hold" nodeType="afterEffect">
                                  <p:stCondLst>
                                    <p:cond delay="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1000" fill="hold"/>
                                        <p:tgtEl>
                                          <p:spTgt spid="5"/>
                                        </p:tgtEl>
                                        <p:attrNameLst>
                                          <p:attrName>ppt_x</p:attrName>
                                        </p:attrNameLst>
                                      </p:cBhvr>
                                      <p:tavLst>
                                        <p:tav tm="0">
                                          <p:val>
                                            <p:strVal val="1+#ppt_w/2"/>
                                          </p:val>
                                        </p:tav>
                                        <p:tav tm="100000">
                                          <p:val>
                                            <p:strVal val="#ppt_x"/>
                                          </p:val>
                                        </p:tav>
                                      </p:tavLst>
                                    </p:anim>
                                    <p:anim calcmode="lin" valueType="num">
                                      <p:cBhvr additive="base">
                                        <p:cTn id="49"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0" repeatCount="indefinite" fill="hold" display="0">
                  <p:stCondLst>
                    <p:cond delay="indefinite"/>
                  </p:stCondLst>
                  <p:endCondLst>
                    <p:cond evt="onStopAudio" delay="0">
                      <p:tgtEl>
                        <p:sldTgt/>
                      </p:tgtEl>
                    </p:cond>
                  </p:endCondLst>
                </p:cTn>
                <p:tgtEl>
                  <p:spTgt spid="9"/>
                </p:tgtEl>
              </p:cMediaNode>
            </p:audio>
          </p:childTnLst>
        </p:cTn>
      </p:par>
    </p:tnLst>
    <p:bldLst>
      <p:bldP spid="11" grpId="0"/>
      <p:bldP spid="17"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4"/>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7"/>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90"/>
            <a:ext cx="520391" cy="566575"/>
          </a:xfrm>
          <a:prstGeom prst="rect">
            <a:avLst/>
          </a:prstGeom>
        </p:spPr>
      </p:pic>
      <p:sp>
        <p:nvSpPr>
          <p:cNvPr id="4" name="Snip Diagonal Corner Rectangle 3"/>
          <p:cNvSpPr/>
          <p:nvPr/>
        </p:nvSpPr>
        <p:spPr>
          <a:xfrm>
            <a:off x="832636" y="199872"/>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u="sng">
                <a:solidFill>
                  <a:srgbClr val="C00000"/>
                </a:solidFill>
                <a:effectLst>
                  <a:outerShdw blurRad="38100" dist="38100" dir="2700000" algn="tl">
                    <a:srgbClr val="000000">
                      <a:alpha val="43137"/>
                    </a:srgbClr>
                  </a:outerShdw>
                </a:effectLst>
                <a:latin typeface="+mj-lt"/>
              </a:rPr>
              <a:t>Câu 4:</a:t>
            </a:r>
            <a:r>
              <a:rPr lang="vi-VN" sz="2600">
                <a:solidFill>
                  <a:schemeClr val="tx1"/>
                </a:solidFill>
                <a:latin typeface="+mj-lt"/>
              </a:rPr>
              <a:t> </a:t>
            </a:r>
            <a:r>
              <a:rPr lang="en-US" sz="2600">
                <a:solidFill>
                  <a:schemeClr val="tx1"/>
                </a:solidFill>
                <a:latin typeface="Times New Roman" panose="02020603050405020304" pitchFamily="18" charset="0"/>
                <a:cs typeface="Times New Roman" panose="02020603050405020304" pitchFamily="18" charset="0"/>
              </a:rPr>
              <a:t>Tung một đồng xu 50 lần liên tiếp, có 27 lần xuất hiện mặt </a:t>
            </a:r>
            <a:r>
              <a:rPr lang="en-US" sz="2600" i="1">
                <a:solidFill>
                  <a:schemeClr val="tx1"/>
                </a:solidFill>
                <a:latin typeface="Times New Roman" panose="02020603050405020304" pitchFamily="18" charset="0"/>
                <a:cs typeface="Times New Roman" panose="02020603050405020304" pitchFamily="18" charset="0"/>
              </a:rPr>
              <a:t>S</a:t>
            </a:r>
            <a:r>
              <a:rPr lang="en-US" sz="2600">
                <a:solidFill>
                  <a:schemeClr val="tx1"/>
                </a:solidFill>
                <a:latin typeface="Times New Roman" panose="02020603050405020304" pitchFamily="18" charset="0"/>
                <a:cs typeface="Times New Roman" panose="02020603050405020304" pitchFamily="18" charset="0"/>
              </a:rPr>
              <a:t> </a:t>
            </a:r>
            <a:br>
              <a:rPr lang="en-US" sz="2600">
                <a:solidFill>
                  <a:schemeClr val="tx1"/>
                </a:solidFill>
                <a:latin typeface="Times New Roman" panose="02020603050405020304" pitchFamily="18" charset="0"/>
                <a:cs typeface="Times New Roman" panose="02020603050405020304" pitchFamily="18" charset="0"/>
              </a:rPr>
            </a:br>
            <a:r>
              <a:rPr lang="vi-VN" sz="2600">
                <a:solidFill>
                  <a:schemeClr val="tx1"/>
                </a:solidFill>
                <a:latin typeface="Times New Roman" panose="02020603050405020304" pitchFamily="18" charset="0"/>
                <a:cs typeface="Times New Roman" panose="02020603050405020304" pitchFamily="18" charset="0"/>
              </a:rPr>
              <a:t>23 lần xuất hiện mặt ngửa N. </a:t>
            </a:r>
            <a:r>
              <a:rPr lang="vi-VN" sz="2600" i="1">
                <a:solidFill>
                  <a:schemeClr val="tx1"/>
                </a:solidFill>
                <a:latin typeface="Times New Roman" panose="02020603050405020304" pitchFamily="18" charset="0"/>
                <a:cs typeface="Times New Roman" panose="02020603050405020304" pitchFamily="18" charset="0"/>
              </a:rPr>
              <a:t>Xác suất thực nghiệm của biến cố “Mặt xuất hiện đồng su là mặt sấp S” là :</a:t>
            </a:r>
            <a:endParaRPr lang="vi-VN" sz="2600" i="1" dirty="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6" name="Rectangle 25"/>
              <p:cNvSpPr/>
              <p:nvPr/>
            </p:nvSpPr>
            <p:spPr>
              <a:xfrm>
                <a:off x="1110222" y="194934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86">
                  <a:defRPr/>
                </a:pPr>
                <a:r>
                  <a:rPr lang="vi-VN" sz="3199" dirty="0">
                    <a:solidFill>
                      <a:prstClr val="black"/>
                    </a:solidFill>
                    <a:latin typeface="+mj-lt"/>
                  </a:rPr>
                  <a:t>A</a:t>
                </a:r>
                <a:r>
                  <a:rPr lang="vi-VN" sz="3199">
                    <a:solidFill>
                      <a:prstClr val="black"/>
                    </a:solidFill>
                    <a:latin typeface="+mj-lt"/>
                  </a:rPr>
                  <a:t>. </a:t>
                </a:r>
                <a14:m>
                  <m:oMath xmlns:m="http://schemas.openxmlformats.org/officeDocument/2006/math">
                    <m:f>
                      <m:fPr>
                        <m:ctrlPr>
                          <a:rPr lang="vi-VN" sz="3199" i="1">
                            <a:solidFill>
                              <a:prstClr val="black"/>
                            </a:solidFill>
                            <a:latin typeface="Cambria Math" panose="02040503050406030204" pitchFamily="18" charset="0"/>
                          </a:rPr>
                        </m:ctrlPr>
                      </m:fPr>
                      <m:num>
                        <m:r>
                          <a:rPr lang="vi-VN" sz="3199" i="1">
                            <a:solidFill>
                              <a:prstClr val="black"/>
                            </a:solidFill>
                            <a:latin typeface="Cambria Math" panose="02040503050406030204" pitchFamily="18" charset="0"/>
                          </a:rPr>
                          <m:t>2</m:t>
                        </m:r>
                        <m:r>
                          <a:rPr lang="vi-VN" sz="3199" b="0" i="1" smtClean="0">
                            <a:solidFill>
                              <a:prstClr val="black"/>
                            </a:solidFill>
                            <a:latin typeface="Cambria Math" panose="02040503050406030204" pitchFamily="18" charset="0"/>
                          </a:rPr>
                          <m:t>3</m:t>
                        </m:r>
                      </m:num>
                      <m:den>
                        <m:r>
                          <a:rPr lang="vi-VN" sz="3199" i="1">
                            <a:solidFill>
                              <a:prstClr val="black"/>
                            </a:solidFill>
                            <a:latin typeface="Cambria Math" panose="02040503050406030204" pitchFamily="18" charset="0"/>
                          </a:rPr>
                          <m:t>50</m:t>
                        </m:r>
                      </m:den>
                    </m:f>
                  </m:oMath>
                </a14:m>
                <a:endParaRPr lang="vi-VN" sz="3199" dirty="0">
                  <a:solidFill>
                    <a:prstClr val="black"/>
                  </a:solidFill>
                  <a:latin typeface="+mj-lt"/>
                </a:endParaRPr>
              </a:p>
            </p:txBody>
          </p:sp>
        </mc:Choice>
        <mc:Fallback xmlns="">
          <p:sp>
            <p:nvSpPr>
              <p:cNvPr id="26" name="Rectangle 25"/>
              <p:cNvSpPr>
                <a:spLocks noRot="1" noChangeAspect="1" noMove="1" noResize="1" noEditPoints="1" noAdjustHandles="1" noChangeArrowheads="1" noChangeShapeType="1" noTextEdit="1"/>
              </p:cNvSpPr>
              <p:nvPr/>
            </p:nvSpPr>
            <p:spPr>
              <a:xfrm>
                <a:off x="1110222" y="1949348"/>
                <a:ext cx="4906798" cy="770816"/>
              </a:xfrm>
              <a:prstGeom prst="rect">
                <a:avLst/>
              </a:prstGeom>
              <a:blipFill>
                <a:blip r:embed="rId13"/>
                <a:stretch>
                  <a:fillRect l="-3106" b="-12698"/>
                </a:stretch>
              </a:blipFill>
              <a:ln w="28575">
                <a:noFill/>
              </a:ln>
            </p:spPr>
            <p:txBody>
              <a:bodyPr/>
              <a:lstStyle/>
              <a:p>
                <a:r>
                  <a:rPr lang="en-US">
                    <a:noFill/>
                  </a:rPr>
                  <a:t> </a:t>
                </a:r>
              </a:p>
            </p:txBody>
          </p:sp>
        </mc:Fallback>
      </mc:AlternateContent>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endParaRPr lang="vi-VN">
              <a:solidFill>
                <a:prstClr val="white"/>
              </a:solidFill>
              <a:latin typeface="Arial" panose="020B0604020202020204" pitchFamily="34"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endParaRPr lang="vi-VN">
              <a:solidFill>
                <a:prstClr val="white"/>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42" name="Rectangle 41"/>
              <p:cNvSpPr/>
              <p:nvPr/>
            </p:nvSpPr>
            <p:spPr>
              <a:xfrm>
                <a:off x="6130617" y="195353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86">
                  <a:defRPr/>
                </a:pPr>
                <a:r>
                  <a:rPr lang="vi-VN" sz="3199" dirty="0">
                    <a:solidFill>
                      <a:prstClr val="black"/>
                    </a:solidFill>
                    <a:latin typeface="+mj-lt"/>
                  </a:rPr>
                  <a:t>B</a:t>
                </a:r>
                <a:r>
                  <a:rPr lang="vi-VN" sz="3199">
                    <a:solidFill>
                      <a:prstClr val="black"/>
                    </a:solidFill>
                    <a:latin typeface="+mj-lt"/>
                  </a:rPr>
                  <a:t>. </a:t>
                </a:r>
                <a14:m>
                  <m:oMath xmlns:m="http://schemas.openxmlformats.org/officeDocument/2006/math">
                    <m:f>
                      <m:fPr>
                        <m:ctrlPr>
                          <a:rPr lang="vi-VN" sz="3199" i="1">
                            <a:solidFill>
                              <a:prstClr val="black"/>
                            </a:solidFill>
                            <a:latin typeface="Cambria Math" panose="02040503050406030204" pitchFamily="18" charset="0"/>
                          </a:rPr>
                        </m:ctrlPr>
                      </m:fPr>
                      <m:num>
                        <m:r>
                          <a:rPr lang="vi-VN" sz="3199" b="0" i="1" smtClean="0">
                            <a:solidFill>
                              <a:prstClr val="black"/>
                            </a:solidFill>
                            <a:latin typeface="Cambria Math" panose="02040503050406030204" pitchFamily="18" charset="0"/>
                          </a:rPr>
                          <m:t>4</m:t>
                        </m:r>
                      </m:num>
                      <m:den>
                        <m:r>
                          <a:rPr lang="vi-VN" sz="3199" i="1">
                            <a:solidFill>
                              <a:prstClr val="black"/>
                            </a:solidFill>
                            <a:latin typeface="Cambria Math" panose="02040503050406030204" pitchFamily="18" charset="0"/>
                          </a:rPr>
                          <m:t>50</m:t>
                        </m:r>
                      </m:den>
                    </m:f>
                  </m:oMath>
                </a14:m>
                <a:endParaRPr lang="vi-VN" sz="3199" dirty="0">
                  <a:solidFill>
                    <a:prstClr val="black"/>
                  </a:solidFill>
                  <a:latin typeface="+mj-lt"/>
                </a:endParaRPr>
              </a:p>
            </p:txBody>
          </p:sp>
        </mc:Choice>
        <mc:Fallback xmlns="">
          <p:sp>
            <p:nvSpPr>
              <p:cNvPr id="42" name="Rectangle 41"/>
              <p:cNvSpPr>
                <a:spLocks noRot="1" noChangeAspect="1" noMove="1" noResize="1" noEditPoints="1" noAdjustHandles="1" noChangeArrowheads="1" noChangeShapeType="1" noTextEdit="1"/>
              </p:cNvSpPr>
              <p:nvPr/>
            </p:nvSpPr>
            <p:spPr>
              <a:xfrm>
                <a:off x="6130617" y="1953537"/>
                <a:ext cx="4906798" cy="770816"/>
              </a:xfrm>
              <a:prstGeom prst="rect">
                <a:avLst/>
              </a:prstGeom>
              <a:blipFill>
                <a:blip r:embed="rId14"/>
                <a:stretch>
                  <a:fillRect l="-3230" b="-11811"/>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1110222" y="283852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86">
                  <a:defRPr/>
                </a:pPr>
                <a:r>
                  <a:rPr lang="vi-VN" sz="3199" dirty="0">
                    <a:solidFill>
                      <a:prstClr val="black"/>
                    </a:solidFill>
                    <a:latin typeface="+mj-lt"/>
                  </a:rPr>
                  <a:t>C</a:t>
                </a:r>
                <a:r>
                  <a:rPr lang="vi-VN" sz="3199">
                    <a:solidFill>
                      <a:prstClr val="black"/>
                    </a:solidFill>
                    <a:latin typeface="+mj-lt"/>
                  </a:rPr>
                  <a:t>. </a:t>
                </a:r>
                <a14:m>
                  <m:oMath xmlns:m="http://schemas.openxmlformats.org/officeDocument/2006/math">
                    <m:f>
                      <m:fPr>
                        <m:ctrlPr>
                          <a:rPr lang="vi-VN" sz="3199" i="1" smtClean="0">
                            <a:solidFill>
                              <a:prstClr val="black"/>
                            </a:solidFill>
                            <a:latin typeface="Cambria Math" panose="02040503050406030204" pitchFamily="18" charset="0"/>
                          </a:rPr>
                        </m:ctrlPr>
                      </m:fPr>
                      <m:num>
                        <m:r>
                          <a:rPr lang="vi-VN" sz="3199" b="0" i="1" smtClean="0">
                            <a:solidFill>
                              <a:prstClr val="black"/>
                            </a:solidFill>
                            <a:latin typeface="Cambria Math" panose="02040503050406030204" pitchFamily="18" charset="0"/>
                          </a:rPr>
                          <m:t>27</m:t>
                        </m:r>
                      </m:num>
                      <m:den>
                        <m:r>
                          <a:rPr lang="vi-VN" sz="3199" b="0" i="1" smtClean="0">
                            <a:solidFill>
                              <a:prstClr val="black"/>
                            </a:solidFill>
                            <a:latin typeface="Cambria Math" panose="02040503050406030204" pitchFamily="18" charset="0"/>
                          </a:rPr>
                          <m:t>50</m:t>
                        </m:r>
                      </m:den>
                    </m:f>
                  </m:oMath>
                </a14:m>
                <a:endParaRPr lang="vi-VN" sz="3199" dirty="0">
                  <a:solidFill>
                    <a:prstClr val="black"/>
                  </a:solidFill>
                  <a:latin typeface="+mj-lt"/>
                </a:endParaRPr>
              </a:p>
            </p:txBody>
          </p:sp>
        </mc:Choice>
        <mc:Fallback xmlns="">
          <p:sp>
            <p:nvSpPr>
              <p:cNvPr id="43" name="Rectangle 42"/>
              <p:cNvSpPr>
                <a:spLocks noRot="1" noChangeAspect="1" noMove="1" noResize="1" noEditPoints="1" noAdjustHandles="1" noChangeArrowheads="1" noChangeShapeType="1" noTextEdit="1"/>
              </p:cNvSpPr>
              <p:nvPr/>
            </p:nvSpPr>
            <p:spPr>
              <a:xfrm>
                <a:off x="1110222" y="2838520"/>
                <a:ext cx="4906798" cy="770816"/>
              </a:xfrm>
              <a:prstGeom prst="rect">
                <a:avLst/>
              </a:prstGeom>
              <a:blipFill>
                <a:blip r:embed="rId15"/>
                <a:stretch>
                  <a:fillRect l="-3106" b="-12698"/>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6130617" y="284271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86">
                  <a:defRPr/>
                </a:pPr>
                <a:r>
                  <a:rPr lang="vi-VN" sz="3199" dirty="0">
                    <a:solidFill>
                      <a:prstClr val="black"/>
                    </a:solidFill>
                    <a:latin typeface="+mj-lt"/>
                  </a:rPr>
                  <a:t>D</a:t>
                </a:r>
                <a:r>
                  <a:rPr lang="vi-VN" sz="3199">
                    <a:solidFill>
                      <a:prstClr val="black"/>
                    </a:solidFill>
                    <a:latin typeface="+mj-lt"/>
                  </a:rPr>
                  <a:t>. </a:t>
                </a:r>
                <a14:m>
                  <m:oMath xmlns:m="http://schemas.openxmlformats.org/officeDocument/2006/math">
                    <m:f>
                      <m:fPr>
                        <m:ctrlPr>
                          <a:rPr lang="vi-VN" sz="3199" i="1">
                            <a:solidFill>
                              <a:prstClr val="black"/>
                            </a:solidFill>
                            <a:latin typeface="Cambria Math" panose="02040503050406030204" pitchFamily="18" charset="0"/>
                          </a:rPr>
                        </m:ctrlPr>
                      </m:fPr>
                      <m:num>
                        <m:r>
                          <a:rPr lang="vi-VN" sz="3199" b="0" i="1" smtClean="0">
                            <a:solidFill>
                              <a:prstClr val="black"/>
                            </a:solidFill>
                            <a:latin typeface="Cambria Math" panose="02040503050406030204" pitchFamily="18" charset="0"/>
                          </a:rPr>
                          <m:t>1</m:t>
                        </m:r>
                        <m:r>
                          <a:rPr lang="vi-VN" sz="3199" i="1">
                            <a:solidFill>
                              <a:prstClr val="black"/>
                            </a:solidFill>
                            <a:latin typeface="Cambria Math" panose="02040503050406030204" pitchFamily="18" charset="0"/>
                          </a:rPr>
                          <m:t>7</m:t>
                        </m:r>
                      </m:num>
                      <m:den>
                        <m:r>
                          <a:rPr lang="vi-VN" sz="3199" i="1">
                            <a:solidFill>
                              <a:prstClr val="black"/>
                            </a:solidFill>
                            <a:latin typeface="Cambria Math" panose="02040503050406030204" pitchFamily="18" charset="0"/>
                          </a:rPr>
                          <m:t>50</m:t>
                        </m:r>
                      </m:den>
                    </m:f>
                  </m:oMath>
                </a14:m>
                <a:endParaRPr lang="vi-VN" sz="3199" dirty="0">
                  <a:solidFill>
                    <a:prstClr val="black"/>
                  </a:solidFill>
                  <a:latin typeface="+mj-lt"/>
                </a:endParaRPr>
              </a:p>
            </p:txBody>
          </p:sp>
        </mc:Choice>
        <mc:Fallback xmlns="">
          <p:sp>
            <p:nvSpPr>
              <p:cNvPr id="44" name="Rectangle 43"/>
              <p:cNvSpPr>
                <a:spLocks noRot="1" noChangeAspect="1" noMove="1" noResize="1" noEditPoints="1" noAdjustHandles="1" noChangeArrowheads="1" noChangeShapeType="1" noTextEdit="1"/>
              </p:cNvSpPr>
              <p:nvPr/>
            </p:nvSpPr>
            <p:spPr>
              <a:xfrm>
                <a:off x="6130617" y="2842710"/>
                <a:ext cx="4906798" cy="770816"/>
              </a:xfrm>
              <a:prstGeom prst="rect">
                <a:avLst/>
              </a:prstGeom>
              <a:blipFill>
                <a:blip r:embed="rId16"/>
                <a:stretch>
                  <a:fillRect l="-3230" b="-11024"/>
                </a:stretch>
              </a:blipFill>
              <a:ln w="28575">
                <a:noFill/>
              </a:ln>
            </p:spPr>
            <p:txBody>
              <a:bodyPr/>
              <a:lstStyle/>
              <a:p>
                <a:r>
                  <a:rPr lang="en-US">
                    <a:noFill/>
                  </a:rPr>
                  <a:t> </a:t>
                </a:r>
              </a:p>
            </p:txBody>
          </p:sp>
        </mc:Fallback>
      </mc:AlternateContent>
      <p:pic>
        <p:nvPicPr>
          <p:cNvPr id="47" name="Picture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211298" y="1974824"/>
            <a:ext cx="805722" cy="708059"/>
          </a:xfrm>
          <a:prstGeom prst="rect">
            <a:avLst/>
          </a:prstGeom>
        </p:spPr>
      </p:pic>
      <p:pic>
        <p:nvPicPr>
          <p:cNvPr id="51" name="Picture 5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212485" y="2902112"/>
            <a:ext cx="804536" cy="643628"/>
          </a:xfrm>
          <a:prstGeom prst="rect">
            <a:avLst/>
          </a:prstGeom>
        </p:spPr>
      </p:pic>
      <p:pic>
        <p:nvPicPr>
          <p:cNvPr id="49" name="Picture 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32671" y="2883482"/>
            <a:ext cx="804742" cy="707197"/>
          </a:xfrm>
          <a:prstGeom prst="rect">
            <a:avLst/>
          </a:prstGeom>
        </p:spPr>
      </p:pic>
      <p:pic>
        <p:nvPicPr>
          <p:cNvPr id="53" name="Picture 5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04821" y="2026494"/>
            <a:ext cx="732592" cy="643793"/>
          </a:xfrm>
          <a:prstGeom prst="rect">
            <a:avLst/>
          </a:prstGeom>
        </p:spPr>
      </p:pic>
      <p:sp>
        <p:nvSpPr>
          <p:cNvPr id="18" name="Cloud 17">
            <a:hlinkClick r:id="rId19"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r>
              <a:rPr lang="en-US" sz="2400" dirty="0">
                <a:solidFill>
                  <a:prstClr val="white">
                    <a:lumMod val="50000"/>
                  </a:prstClr>
                </a:solidFill>
                <a:latin typeface="Arial" panose="020B0604020202020204" pitchFamily="34" charset="0"/>
              </a:rPr>
              <a:t>QUAY VỀ</a:t>
            </a:r>
            <a:endParaRPr lang="vi-VN" sz="2400" dirty="0">
              <a:solidFill>
                <a:prstClr val="white">
                  <a:lumMod val="50000"/>
                </a:prstClr>
              </a:solidFill>
              <a:latin typeface="Arial" panose="020B0604020202020204" pitchFamily="34" charset="0"/>
            </a:endParaRPr>
          </a:p>
        </p:txBody>
      </p:sp>
      <p:pic>
        <p:nvPicPr>
          <p:cNvPr id="2" name="Đồng hồ 30 giây">
            <a:hlinkClick r:id="" action="ppaction://media"/>
            <a:extLst>
              <a:ext uri="{FF2B5EF4-FFF2-40B4-BE49-F238E27FC236}">
                <a16:creationId xmlns:a16="http://schemas.microsoft.com/office/drawing/2014/main" id="{EFC2959E-5DA9-F22A-BB8E-C7982FFC9285}"/>
              </a:ext>
            </a:extLst>
          </p:cNvPr>
          <p:cNvPicPr>
            <a:picLocks noChangeAspect="1"/>
          </p:cNvPicPr>
          <p:nvPr>
            <a:videoFile r:link="rId2"/>
            <p:extLst>
              <p:ext uri="{DAA4B4D4-6D71-4841-9C94-3DE7FCFB9230}">
                <p14:media xmlns:p14="http://schemas.microsoft.com/office/powerpoint/2010/main" r:embed="rId1"/>
              </p:ext>
            </p:extLst>
          </p:nvPr>
        </p:nvPicPr>
        <p:blipFill>
          <a:blip r:embed="rId20"/>
          <a:stretch>
            <a:fillRect/>
          </a:stretch>
        </p:blipFill>
        <p:spPr>
          <a:xfrm>
            <a:off x="5467278" y="6255210"/>
            <a:ext cx="1122161" cy="636086"/>
          </a:xfrm>
          <a:prstGeom prst="rect">
            <a:avLst/>
          </a:prstGeom>
        </p:spPr>
      </p:pic>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26"/>
                                        </p:tgtEl>
                                        <p:attrNameLst>
                                          <p:attrName>fillcolor</p:attrName>
                                        </p:attrNameLst>
                                      </p:cBhvr>
                                      <p:to>
                                        <a:srgbClr val="FFF2CC"/>
                                      </p:to>
                                    </p:animClr>
                                    <p:set>
                                      <p:cBhvr>
                                        <p:cTn id="53" dur="250" fill="hold"/>
                                        <p:tgtEl>
                                          <p:spTgt spid="26"/>
                                        </p:tgtEl>
                                        <p:attrNameLst>
                                          <p:attrName>fill.type</p:attrName>
                                        </p:attrNameLst>
                                      </p:cBhvr>
                                      <p:to>
                                        <p:strVal val="solid"/>
                                      </p:to>
                                    </p:set>
                                    <p:set>
                                      <p:cBhvr>
                                        <p:cTn id="54" dur="250" fill="hold"/>
                                        <p:tgtEl>
                                          <p:spTgt spid="26"/>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47"/>
                                        </p:tgtEl>
                                        <p:attrNameLst>
                                          <p:attrName>style.visibility</p:attrName>
                                        </p:attrNameLst>
                                      </p:cBhvr>
                                      <p:to>
                                        <p:strVal val="visible"/>
                                      </p:to>
                                    </p:set>
                                    <p:anim calcmode="lin" valueType="num">
                                      <p:cBhvr>
                                        <p:cTn id="57" dur="250" fill="hold"/>
                                        <p:tgtEl>
                                          <p:spTgt spid="47"/>
                                        </p:tgtEl>
                                        <p:attrNameLst>
                                          <p:attrName>ppt_w</p:attrName>
                                        </p:attrNameLst>
                                      </p:cBhvr>
                                      <p:tavLst>
                                        <p:tav tm="0">
                                          <p:val>
                                            <p:strVal val="4*#ppt_w"/>
                                          </p:val>
                                        </p:tav>
                                        <p:tav tm="100000">
                                          <p:val>
                                            <p:strVal val="#ppt_w"/>
                                          </p:val>
                                        </p:tav>
                                      </p:tavLst>
                                    </p:anim>
                                    <p:anim calcmode="lin" valueType="num">
                                      <p:cBhvr>
                                        <p:cTn id="5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Wrong Buzzer.wav"/>
                                        </p:tgtEl>
                                      </p:cMediaNode>
                                    </p:audio>
                                  </p:subTnLst>
                                </p:cTn>
                              </p:par>
                              <p:par>
                                <p:cTn id="59" presetID="1" presetClass="emph" presetSubtype="2" fill="hold" nodeType="withEffect">
                                  <p:stCondLst>
                                    <p:cond delay="1000"/>
                                  </p:stCondLst>
                                  <p:childTnLst>
                                    <p:animClr clrSpc="rgb" dir="cw">
                                      <p:cBhvr>
                                        <p:cTn id="60" dur="250" fill="hold"/>
                                        <p:tgtEl>
                                          <p:spTgt spid="26"/>
                                        </p:tgtEl>
                                        <p:attrNameLst>
                                          <p:attrName>fillcolor</p:attrName>
                                        </p:attrNameLst>
                                      </p:cBhvr>
                                      <p:to>
                                        <a:srgbClr val="FFFF00"/>
                                      </p:to>
                                    </p:animClr>
                                    <p:set>
                                      <p:cBhvr>
                                        <p:cTn id="61" dur="250" fill="hold"/>
                                        <p:tgtEl>
                                          <p:spTgt spid="26"/>
                                        </p:tgtEl>
                                        <p:attrNameLst>
                                          <p:attrName>fill.type</p:attrName>
                                        </p:attrNameLst>
                                      </p:cBhvr>
                                      <p:to>
                                        <p:strVal val="solid"/>
                                      </p:to>
                                    </p:set>
                                    <p:set>
                                      <p:cBhvr>
                                        <p:cTn id="6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3" restart="whenNotActive" fill="hold" evtFilter="cancelBubble" nodeType="interactiveSeq">
                <p:stCondLst>
                  <p:cond evt="onClick" delay="0">
                    <p:tgtEl>
                      <p:spTgt spid="4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42"/>
                                        </p:tgtEl>
                                        <p:attrNameLst>
                                          <p:attrName>fillcolor</p:attrName>
                                        </p:attrNameLst>
                                      </p:cBhvr>
                                      <p:to>
                                        <a:srgbClr val="FFF2CC"/>
                                      </p:to>
                                    </p:animClr>
                                    <p:set>
                                      <p:cBhvr>
                                        <p:cTn id="68" dur="250" fill="hold"/>
                                        <p:tgtEl>
                                          <p:spTgt spid="42"/>
                                        </p:tgtEl>
                                        <p:attrNameLst>
                                          <p:attrName>fill.type</p:attrName>
                                        </p:attrNameLst>
                                      </p:cBhvr>
                                      <p:to>
                                        <p:strVal val="solid"/>
                                      </p:to>
                                    </p:set>
                                    <p:set>
                                      <p:cBhvr>
                                        <p:cTn id="69" dur="250" fill="hold"/>
                                        <p:tgtEl>
                                          <p:spTgt spid="4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53"/>
                                        </p:tgtEl>
                                        <p:attrNameLst>
                                          <p:attrName>style.visibility</p:attrName>
                                        </p:attrNameLst>
                                      </p:cBhvr>
                                      <p:to>
                                        <p:strVal val="visible"/>
                                      </p:to>
                                    </p:set>
                                    <p:anim calcmode="lin" valueType="num">
                                      <p:cBhvr>
                                        <p:cTn id="72" dur="250" fill="hold"/>
                                        <p:tgtEl>
                                          <p:spTgt spid="53"/>
                                        </p:tgtEl>
                                        <p:attrNameLst>
                                          <p:attrName>ppt_w</p:attrName>
                                        </p:attrNameLst>
                                      </p:cBhvr>
                                      <p:tavLst>
                                        <p:tav tm="0">
                                          <p:val>
                                            <p:strVal val="4*#ppt_w"/>
                                          </p:val>
                                        </p:tav>
                                        <p:tav tm="100000">
                                          <p:val>
                                            <p:strVal val="#ppt_w"/>
                                          </p:val>
                                        </p:tav>
                                      </p:tavLst>
                                    </p:anim>
                                    <p:anim calcmode="lin" valueType="num">
                                      <p:cBhvr>
                                        <p:cTn id="7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Wrong Buzzer.wav"/>
                                        </p:tgtEl>
                                      </p:cMediaNode>
                                    </p:audio>
                                  </p:subTnLst>
                                </p:cTn>
                              </p:par>
                              <p:par>
                                <p:cTn id="74" presetID="1" presetClass="emph" presetSubtype="2" fill="hold" nodeType="withEffect">
                                  <p:stCondLst>
                                    <p:cond delay="1000"/>
                                  </p:stCondLst>
                                  <p:childTnLst>
                                    <p:animClr clrSpc="rgb" dir="cw">
                                      <p:cBhvr>
                                        <p:cTn id="75" dur="250" fill="hold"/>
                                        <p:tgtEl>
                                          <p:spTgt spid="42"/>
                                        </p:tgtEl>
                                        <p:attrNameLst>
                                          <p:attrName>fillcolor</p:attrName>
                                        </p:attrNameLst>
                                      </p:cBhvr>
                                      <p:to>
                                        <a:srgbClr val="FFFF00"/>
                                      </p:to>
                                    </p:animClr>
                                    <p:set>
                                      <p:cBhvr>
                                        <p:cTn id="76" dur="250" fill="hold"/>
                                        <p:tgtEl>
                                          <p:spTgt spid="42"/>
                                        </p:tgtEl>
                                        <p:attrNameLst>
                                          <p:attrName>fill.type</p:attrName>
                                        </p:attrNameLst>
                                      </p:cBhvr>
                                      <p:to>
                                        <p:strVal val="solid"/>
                                      </p:to>
                                    </p:set>
                                    <p:set>
                                      <p:cBhvr>
                                        <p:cTn id="7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8" restart="whenNotActive" fill="hold" evtFilter="cancelBubble" nodeType="interactiveSeq">
                <p:stCondLst>
                  <p:cond evt="onClick" delay="0">
                    <p:tgtEl>
                      <p:spTgt spid="4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43"/>
                                        </p:tgtEl>
                                        <p:attrNameLst>
                                          <p:attrName>fillcolor</p:attrName>
                                        </p:attrNameLst>
                                      </p:cBhvr>
                                      <p:to>
                                        <a:srgbClr val="FFF2CC"/>
                                      </p:to>
                                    </p:animClr>
                                    <p:set>
                                      <p:cBhvr>
                                        <p:cTn id="83" dur="250" fill="hold"/>
                                        <p:tgtEl>
                                          <p:spTgt spid="43"/>
                                        </p:tgtEl>
                                        <p:attrNameLst>
                                          <p:attrName>fill.type</p:attrName>
                                        </p:attrNameLst>
                                      </p:cBhvr>
                                      <p:to>
                                        <p:strVal val="solid"/>
                                      </p:to>
                                    </p:set>
                                    <p:set>
                                      <p:cBhvr>
                                        <p:cTn id="84" dur="250" fill="hold"/>
                                        <p:tgtEl>
                                          <p:spTgt spid="4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4"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51"/>
                                        </p:tgtEl>
                                        <p:attrNameLst>
                                          <p:attrName>style.visibility</p:attrName>
                                        </p:attrNameLst>
                                      </p:cBhvr>
                                      <p:to>
                                        <p:strVal val="visible"/>
                                      </p:to>
                                    </p:set>
                                    <p:anim calcmode="lin" valueType="num">
                                      <p:cBhvr>
                                        <p:cTn id="87" dur="250" fill="hold"/>
                                        <p:tgtEl>
                                          <p:spTgt spid="51"/>
                                        </p:tgtEl>
                                        <p:attrNameLst>
                                          <p:attrName>ppt_w</p:attrName>
                                        </p:attrNameLst>
                                      </p:cBhvr>
                                      <p:tavLst>
                                        <p:tav tm="0">
                                          <p:val>
                                            <p:strVal val="4*#ppt_w"/>
                                          </p:val>
                                        </p:tav>
                                        <p:tav tm="100000">
                                          <p:val>
                                            <p:strVal val="#ppt_w"/>
                                          </p:val>
                                        </p:tav>
                                      </p:tavLst>
                                    </p:anim>
                                    <p:anim calcmode="lin" valueType="num">
                                      <p:cBhvr>
                                        <p:cTn id="8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6" name="Check mark.wav"/>
                                        </p:tgtEl>
                                      </p:cMediaNode>
                                    </p:audio>
                                  </p:subTnLst>
                                </p:cTn>
                              </p:par>
                              <p:par>
                                <p:cTn id="89" presetID="1" presetClass="emph" presetSubtype="2" fill="hold" nodeType="withEffect">
                                  <p:stCondLst>
                                    <p:cond delay="1000"/>
                                  </p:stCondLst>
                                  <p:childTnLst>
                                    <p:animClr clrSpc="rgb" dir="cw">
                                      <p:cBhvr>
                                        <p:cTn id="90" dur="250" fill="hold"/>
                                        <p:tgtEl>
                                          <p:spTgt spid="43"/>
                                        </p:tgtEl>
                                        <p:attrNameLst>
                                          <p:attrName>fillcolor</p:attrName>
                                        </p:attrNameLst>
                                      </p:cBhvr>
                                      <p:to>
                                        <a:srgbClr val="00B050"/>
                                      </p:to>
                                    </p:animClr>
                                    <p:set>
                                      <p:cBhvr>
                                        <p:cTn id="91" dur="250" fill="hold"/>
                                        <p:tgtEl>
                                          <p:spTgt spid="43"/>
                                        </p:tgtEl>
                                        <p:attrNameLst>
                                          <p:attrName>fill.type</p:attrName>
                                        </p:attrNameLst>
                                      </p:cBhvr>
                                      <p:to>
                                        <p:strVal val="solid"/>
                                      </p:to>
                                    </p:set>
                                    <p:set>
                                      <p:cBhvr>
                                        <p:cTn id="9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3" restart="whenNotActive" fill="hold" evtFilter="cancelBubble" nodeType="interactiveSeq">
                <p:stCondLst>
                  <p:cond evt="onClick" delay="0">
                    <p:tgtEl>
                      <p:spTgt spid="44"/>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250" fill="hold"/>
                                        <p:tgtEl>
                                          <p:spTgt spid="44"/>
                                        </p:tgtEl>
                                        <p:attrNameLst>
                                          <p:attrName>fillcolor</p:attrName>
                                        </p:attrNameLst>
                                      </p:cBhvr>
                                      <p:to>
                                        <a:srgbClr val="FFF2CC"/>
                                      </p:to>
                                    </p:animClr>
                                    <p:set>
                                      <p:cBhvr>
                                        <p:cTn id="98" dur="250" fill="hold"/>
                                        <p:tgtEl>
                                          <p:spTgt spid="44"/>
                                        </p:tgtEl>
                                        <p:attrNameLst>
                                          <p:attrName>fill.type</p:attrName>
                                        </p:attrNameLst>
                                      </p:cBhvr>
                                      <p:to>
                                        <p:strVal val="solid"/>
                                      </p:to>
                                    </p:set>
                                    <p:set>
                                      <p:cBhvr>
                                        <p:cTn id="99" dur="250" fill="hold"/>
                                        <p:tgtEl>
                                          <p:spTgt spid="44"/>
                                        </p:tgtEl>
                                        <p:attrNameLst>
                                          <p:attrName>fill.on</p:attrName>
                                        </p:attrNameLst>
                                      </p:cBhvr>
                                      <p:to>
                                        <p:strVal val="true"/>
                                      </p:to>
                                    </p:set>
                                  </p:childTnLst>
                                  <p:subTnLst>
                                    <p:audio>
                                      <p:cMediaNode>
                                        <p:cTn display="0" masterRel="sameClick">
                                          <p:stCondLst>
                                            <p:cond evt="begin" delay="0">
                                              <p:tn val="96"/>
                                            </p:cond>
                                          </p:stCondLst>
                                          <p:endCondLst>
                                            <p:cond evt="onStopAudio" delay="0">
                                              <p:tgtEl>
                                                <p:sldTgt/>
                                              </p:tgtEl>
                                            </p:cond>
                                          </p:endCondLst>
                                        </p:cTn>
                                        <p:tgtEl>
                                          <p:sndTgt r:embed="rId4" name="click.wav"/>
                                        </p:tgtEl>
                                      </p:cMediaNode>
                                    </p:audio>
                                  </p:subTnLst>
                                </p:cTn>
                              </p:par>
                              <p:par>
                                <p:cTn id="100" presetID="23" presetClass="entr" presetSubtype="32" fill="hold" nodeType="withEffect">
                                  <p:stCondLst>
                                    <p:cond delay="1000"/>
                                  </p:stCondLst>
                                  <p:childTnLst>
                                    <p:set>
                                      <p:cBhvr>
                                        <p:cTn id="101" dur="1" fill="hold">
                                          <p:stCondLst>
                                            <p:cond delay="0"/>
                                          </p:stCondLst>
                                        </p:cTn>
                                        <p:tgtEl>
                                          <p:spTgt spid="49"/>
                                        </p:tgtEl>
                                        <p:attrNameLst>
                                          <p:attrName>style.visibility</p:attrName>
                                        </p:attrNameLst>
                                      </p:cBhvr>
                                      <p:to>
                                        <p:strVal val="visible"/>
                                      </p:to>
                                    </p:set>
                                    <p:anim calcmode="lin" valueType="num">
                                      <p:cBhvr>
                                        <p:cTn id="102" dur="250" fill="hold"/>
                                        <p:tgtEl>
                                          <p:spTgt spid="49"/>
                                        </p:tgtEl>
                                        <p:attrNameLst>
                                          <p:attrName>ppt_w</p:attrName>
                                        </p:attrNameLst>
                                      </p:cBhvr>
                                      <p:tavLst>
                                        <p:tav tm="0">
                                          <p:val>
                                            <p:strVal val="4*#ppt_w"/>
                                          </p:val>
                                        </p:tav>
                                        <p:tav tm="100000">
                                          <p:val>
                                            <p:strVal val="#ppt_w"/>
                                          </p:val>
                                        </p:tav>
                                      </p:tavLst>
                                    </p:anim>
                                    <p:anim calcmode="lin" valueType="num">
                                      <p:cBhvr>
                                        <p:cTn id="10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0"/>
                                            </p:cond>
                                          </p:stCondLst>
                                          <p:endCondLst>
                                            <p:cond evt="onStopAudio" delay="0">
                                              <p:tgtEl>
                                                <p:sldTgt/>
                                              </p:tgtEl>
                                            </p:cond>
                                          </p:endCondLst>
                                        </p:cTn>
                                        <p:tgtEl>
                                          <p:sndTgt r:embed="rId5" name="Wrong Buzzer.wav"/>
                                        </p:tgtEl>
                                      </p:cMediaNode>
                                    </p:audio>
                                  </p:subTnLst>
                                </p:cTn>
                              </p:par>
                              <p:par>
                                <p:cTn id="104" presetID="1" presetClass="emph" presetSubtype="2" fill="hold" nodeType="withEffect">
                                  <p:stCondLst>
                                    <p:cond delay="1000"/>
                                  </p:stCondLst>
                                  <p:childTnLst>
                                    <p:animClr clrSpc="rgb" dir="cw">
                                      <p:cBhvr>
                                        <p:cTn id="105" dur="250" fill="hold"/>
                                        <p:tgtEl>
                                          <p:spTgt spid="44"/>
                                        </p:tgtEl>
                                        <p:attrNameLst>
                                          <p:attrName>fillcolor</p:attrName>
                                        </p:attrNameLst>
                                      </p:cBhvr>
                                      <p:to>
                                        <a:srgbClr val="FFFF00"/>
                                      </p:to>
                                    </p:animClr>
                                    <p:set>
                                      <p:cBhvr>
                                        <p:cTn id="106" dur="250" fill="hold"/>
                                        <p:tgtEl>
                                          <p:spTgt spid="44"/>
                                        </p:tgtEl>
                                        <p:attrNameLst>
                                          <p:attrName>fill.type</p:attrName>
                                        </p:attrNameLst>
                                      </p:cBhvr>
                                      <p:to>
                                        <p:strVal val="solid"/>
                                      </p:to>
                                    </p:set>
                                    <p:set>
                                      <p:cBhvr>
                                        <p:cTn id="10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p:cTn id="108" fill="hold" display="0">
                  <p:stCondLst>
                    <p:cond delay="indefinite"/>
                  </p:stCondLst>
                </p:cTn>
                <p:tgtEl>
                  <p:spTgt spid="2"/>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4"/>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7"/>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90"/>
            <a:ext cx="520391" cy="566575"/>
          </a:xfrm>
          <a:prstGeom prst="rect">
            <a:avLst/>
          </a:prstGeom>
        </p:spPr>
      </p:pic>
      <p:sp>
        <p:nvSpPr>
          <p:cNvPr id="4" name="Snip Diagonal Corner Rectangle 3"/>
          <p:cNvSpPr/>
          <p:nvPr/>
        </p:nvSpPr>
        <p:spPr>
          <a:xfrm>
            <a:off x="252250" y="168341"/>
            <a:ext cx="11698014"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86">
              <a:defRPr/>
            </a:pPr>
            <a:r>
              <a:rPr lang="vi-VN" sz="2800" b="1" u="sng">
                <a:solidFill>
                  <a:srgbClr val="C00000"/>
                </a:solidFill>
                <a:effectLst>
                  <a:outerShdw blurRad="38100" dist="38100" dir="2700000" algn="tl">
                    <a:srgbClr val="000000">
                      <a:alpha val="43137"/>
                    </a:srgbClr>
                  </a:outerShdw>
                </a:effectLst>
                <a:latin typeface="+mj-lt"/>
              </a:rPr>
              <a:t>Câu 5:</a:t>
            </a:r>
            <a:r>
              <a:rPr lang="vi-VN" sz="2800" b="1">
                <a:solidFill>
                  <a:prstClr val="black"/>
                </a:solidFill>
                <a:effectLst>
                  <a:outerShdw blurRad="38100" dist="38100" dir="2700000" algn="tl">
                    <a:srgbClr val="000000">
                      <a:alpha val="43137"/>
                    </a:srgbClr>
                  </a:outerShdw>
                </a:effectLst>
                <a:latin typeface="+mj-lt"/>
              </a:rPr>
              <a:t> </a:t>
            </a:r>
            <a:r>
              <a:rPr lang="vi-VN" sz="2800">
                <a:solidFill>
                  <a:prstClr val="black"/>
                </a:solidFill>
                <a:latin typeface="+mj-lt"/>
              </a:rPr>
              <a:t>Một hộp đựng 36 tấm thẻ giống nhau được đánh số 1; 2; 3; ...; 36. Bạn Nam rút ngẫu nhiên một tấm thẻ trong hộp. X</a:t>
            </a:r>
            <a:r>
              <a:rPr lang="vi-VN" sz="2800" i="1">
                <a:solidFill>
                  <a:prstClr val="black"/>
                </a:solidFill>
                <a:latin typeface="+mj-lt"/>
              </a:rPr>
              <a:t>ác suất của biến cố “Rút được tấm thẻ ghi số chia hết cho 4” là :</a:t>
            </a:r>
            <a:endParaRPr lang="vi-VN" sz="2800" b="1" i="1" u="sng" dirty="0">
              <a:solidFill>
                <a:prstClr val="black"/>
              </a:solidFill>
              <a:effectLst>
                <a:outerShdw blurRad="38100" dist="38100" dir="2700000" algn="tl">
                  <a:srgbClr val="000000">
                    <a:alpha val="43137"/>
                  </a:srgbClr>
                </a:outerShdw>
              </a:effectLst>
              <a:latin typeface="+mj-lt"/>
            </a:endParaRPr>
          </a:p>
        </p:txBody>
      </p:sp>
      <mc:AlternateContent xmlns:mc="http://schemas.openxmlformats.org/markup-compatibility/2006" xmlns:a14="http://schemas.microsoft.com/office/drawing/2010/main">
        <mc:Choice Requires="a14">
          <p:sp>
            <p:nvSpPr>
              <p:cNvPr id="26" name="Rectangle 25"/>
              <p:cNvSpPr/>
              <p:nvPr/>
            </p:nvSpPr>
            <p:spPr>
              <a:xfrm>
                <a:off x="1078690" y="208807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199" dirty="0">
                    <a:solidFill>
                      <a:prstClr val="black"/>
                    </a:solidFill>
                    <a:latin typeface="+mj-lt"/>
                  </a:rPr>
                  <a:t>A</a:t>
                </a:r>
                <a:r>
                  <a:rPr lang="vi-VN" sz="3199">
                    <a:solidFill>
                      <a:prstClr val="black"/>
                    </a:solidFill>
                    <a:latin typeface="+mj-lt"/>
                  </a:rPr>
                  <a:t>. </a:t>
                </a:r>
                <a14:m>
                  <m:oMath xmlns:m="http://schemas.openxmlformats.org/officeDocument/2006/math">
                    <m:f>
                      <m:fPr>
                        <m:ctrlPr>
                          <a:rPr lang="vi-VN" sz="3199" i="1">
                            <a:solidFill>
                              <a:prstClr val="black"/>
                            </a:solidFill>
                            <a:latin typeface="Cambria Math" panose="02040503050406030204" pitchFamily="18" charset="0"/>
                          </a:rPr>
                        </m:ctrlPr>
                      </m:fPr>
                      <m:num>
                        <m:r>
                          <a:rPr lang="vi-VN" sz="3199" i="1">
                            <a:solidFill>
                              <a:prstClr val="black"/>
                            </a:solidFill>
                            <a:latin typeface="Cambria Math" panose="02040503050406030204" pitchFamily="18" charset="0"/>
                          </a:rPr>
                          <m:t>1</m:t>
                        </m:r>
                      </m:num>
                      <m:den>
                        <m:r>
                          <a:rPr lang="vi-VN" sz="3199" i="1">
                            <a:solidFill>
                              <a:prstClr val="black"/>
                            </a:solidFill>
                            <a:latin typeface="Cambria Math" panose="02040503050406030204" pitchFamily="18" charset="0"/>
                          </a:rPr>
                          <m:t>3</m:t>
                        </m:r>
                      </m:den>
                    </m:f>
                  </m:oMath>
                </a14:m>
                <a:endParaRPr lang="vi-VN" sz="3199" dirty="0">
                  <a:solidFill>
                    <a:prstClr val="black"/>
                  </a:solidFill>
                  <a:latin typeface="+mj-lt"/>
                </a:endParaRPr>
              </a:p>
            </p:txBody>
          </p:sp>
        </mc:Choice>
        <mc:Fallback xmlns="">
          <p:sp>
            <p:nvSpPr>
              <p:cNvPr id="26" name="Rectangle 25"/>
              <p:cNvSpPr>
                <a:spLocks noRot="1" noChangeAspect="1" noMove="1" noResize="1" noEditPoints="1" noAdjustHandles="1" noChangeArrowheads="1" noChangeShapeType="1" noTextEdit="1"/>
              </p:cNvSpPr>
              <p:nvPr/>
            </p:nvSpPr>
            <p:spPr>
              <a:xfrm>
                <a:off x="1078690" y="2088073"/>
                <a:ext cx="4906798" cy="770816"/>
              </a:xfrm>
              <a:prstGeom prst="rect">
                <a:avLst/>
              </a:prstGeom>
              <a:blipFill>
                <a:blip r:embed="rId13"/>
                <a:stretch>
                  <a:fillRect l="-3230" b="-11905"/>
                </a:stretch>
              </a:blipFill>
              <a:ln w="28575">
                <a:noFill/>
              </a:ln>
            </p:spPr>
            <p:txBody>
              <a:bodyPr/>
              <a:lstStyle/>
              <a:p>
                <a:r>
                  <a:rPr lang="en-US">
                    <a:noFill/>
                  </a:rPr>
                  <a:t> </a:t>
                </a:r>
              </a:p>
            </p:txBody>
          </p:sp>
        </mc:Fallback>
      </mc:AlternateContent>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endParaRPr lang="vi-VN">
              <a:solidFill>
                <a:prstClr val="white"/>
              </a:solidFill>
              <a:latin typeface="Arial" panose="020B0604020202020204" pitchFamily="34"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endParaRPr lang="vi-VN">
              <a:solidFill>
                <a:prstClr val="white"/>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42" name="Rectangle 41"/>
              <p:cNvSpPr/>
              <p:nvPr/>
            </p:nvSpPr>
            <p:spPr>
              <a:xfrm>
                <a:off x="6099085" y="209226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199" dirty="0">
                    <a:solidFill>
                      <a:prstClr val="black"/>
                    </a:solidFill>
                    <a:latin typeface="+mj-lt"/>
                  </a:rPr>
                  <a:t>B</a:t>
                </a:r>
                <a:r>
                  <a:rPr lang="vi-VN" sz="3199">
                    <a:solidFill>
                      <a:prstClr val="black"/>
                    </a:solidFill>
                    <a:latin typeface="+mj-lt"/>
                  </a:rPr>
                  <a:t>. </a:t>
                </a:r>
                <a14:m>
                  <m:oMath xmlns:m="http://schemas.openxmlformats.org/officeDocument/2006/math">
                    <m:f>
                      <m:fPr>
                        <m:ctrlPr>
                          <a:rPr lang="vi-VN" sz="3199" i="1">
                            <a:solidFill>
                              <a:prstClr val="black"/>
                            </a:solidFill>
                            <a:latin typeface="Cambria Math" panose="02040503050406030204" pitchFamily="18" charset="0"/>
                          </a:rPr>
                        </m:ctrlPr>
                      </m:fPr>
                      <m:num>
                        <m:r>
                          <a:rPr lang="vi-VN" sz="3199" i="1">
                            <a:solidFill>
                              <a:prstClr val="black"/>
                            </a:solidFill>
                            <a:latin typeface="Cambria Math" panose="02040503050406030204" pitchFamily="18" charset="0"/>
                          </a:rPr>
                          <m:t>1</m:t>
                        </m:r>
                      </m:num>
                      <m:den>
                        <m:r>
                          <a:rPr lang="vi-VN" sz="3199" i="1">
                            <a:solidFill>
                              <a:prstClr val="black"/>
                            </a:solidFill>
                            <a:latin typeface="Cambria Math" panose="02040503050406030204" pitchFamily="18" charset="0"/>
                          </a:rPr>
                          <m:t>4</m:t>
                        </m:r>
                      </m:den>
                    </m:f>
                  </m:oMath>
                </a14:m>
                <a:endParaRPr lang="vi-VN" sz="3199" dirty="0">
                  <a:solidFill>
                    <a:prstClr val="black"/>
                  </a:solidFill>
                  <a:latin typeface="+mj-lt"/>
                </a:endParaRPr>
              </a:p>
            </p:txBody>
          </p:sp>
        </mc:Choice>
        <mc:Fallback xmlns="">
          <p:sp>
            <p:nvSpPr>
              <p:cNvPr id="42" name="Rectangle 41"/>
              <p:cNvSpPr>
                <a:spLocks noRot="1" noChangeAspect="1" noMove="1" noResize="1" noEditPoints="1" noAdjustHandles="1" noChangeArrowheads="1" noChangeShapeType="1" noTextEdit="1"/>
              </p:cNvSpPr>
              <p:nvPr/>
            </p:nvSpPr>
            <p:spPr>
              <a:xfrm>
                <a:off x="6099085" y="2092262"/>
                <a:ext cx="4906798" cy="770816"/>
              </a:xfrm>
              <a:prstGeom prst="rect">
                <a:avLst/>
              </a:prstGeom>
              <a:blipFill>
                <a:blip r:embed="rId14"/>
                <a:stretch>
                  <a:fillRect l="-3234" b="-11024"/>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1078690" y="327591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199" dirty="0">
                    <a:solidFill>
                      <a:prstClr val="black"/>
                    </a:solidFill>
                    <a:latin typeface="+mj-lt"/>
                  </a:rPr>
                  <a:t>C</a:t>
                </a:r>
                <a:r>
                  <a:rPr lang="vi-VN" sz="3199">
                    <a:solidFill>
                      <a:prstClr val="black"/>
                    </a:solidFill>
                    <a:latin typeface="+mj-lt"/>
                  </a:rPr>
                  <a:t>. </a:t>
                </a:r>
                <a14:m>
                  <m:oMath xmlns:m="http://schemas.openxmlformats.org/officeDocument/2006/math">
                    <m:f>
                      <m:fPr>
                        <m:ctrlPr>
                          <a:rPr lang="vi-VN" sz="3199" i="1">
                            <a:solidFill>
                              <a:prstClr val="black"/>
                            </a:solidFill>
                            <a:latin typeface="Cambria Math" panose="02040503050406030204" pitchFamily="18" charset="0"/>
                          </a:rPr>
                        </m:ctrlPr>
                      </m:fPr>
                      <m:num>
                        <m:r>
                          <a:rPr lang="vi-VN" sz="3199" i="1">
                            <a:solidFill>
                              <a:prstClr val="black"/>
                            </a:solidFill>
                            <a:latin typeface="Cambria Math" panose="02040503050406030204" pitchFamily="18" charset="0"/>
                          </a:rPr>
                          <m:t>1</m:t>
                        </m:r>
                      </m:num>
                      <m:den>
                        <m:r>
                          <a:rPr lang="vi-VN" sz="3199" i="1">
                            <a:solidFill>
                              <a:prstClr val="black"/>
                            </a:solidFill>
                            <a:latin typeface="Cambria Math" panose="02040503050406030204" pitchFamily="18" charset="0"/>
                          </a:rPr>
                          <m:t>5</m:t>
                        </m:r>
                      </m:den>
                    </m:f>
                  </m:oMath>
                </a14:m>
                <a:endParaRPr lang="vi-VN" sz="3199" dirty="0">
                  <a:solidFill>
                    <a:prstClr val="black"/>
                  </a:solidFill>
                  <a:latin typeface="+mj-lt"/>
                </a:endParaRPr>
              </a:p>
            </p:txBody>
          </p:sp>
        </mc:Choice>
        <mc:Fallback xmlns="">
          <p:sp>
            <p:nvSpPr>
              <p:cNvPr id="43" name="Rectangle 42"/>
              <p:cNvSpPr>
                <a:spLocks noRot="1" noChangeAspect="1" noMove="1" noResize="1" noEditPoints="1" noAdjustHandles="1" noChangeArrowheads="1" noChangeShapeType="1" noTextEdit="1"/>
              </p:cNvSpPr>
              <p:nvPr/>
            </p:nvSpPr>
            <p:spPr>
              <a:xfrm>
                <a:off x="1078690" y="3275911"/>
                <a:ext cx="4906798" cy="770816"/>
              </a:xfrm>
              <a:prstGeom prst="rect">
                <a:avLst/>
              </a:prstGeom>
              <a:blipFill>
                <a:blip r:embed="rId15"/>
                <a:stretch>
                  <a:fillRect l="-3230" b="-11024"/>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6099085" y="328009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199" dirty="0">
                    <a:solidFill>
                      <a:prstClr val="black"/>
                    </a:solidFill>
                    <a:latin typeface="+mj-lt"/>
                  </a:rPr>
                  <a:t>D</a:t>
                </a:r>
                <a:r>
                  <a:rPr lang="vi-VN" sz="3199">
                    <a:solidFill>
                      <a:prstClr val="black"/>
                    </a:solidFill>
                    <a:latin typeface="+mj-lt"/>
                  </a:rPr>
                  <a:t>. </a:t>
                </a:r>
                <a14:m>
                  <m:oMath xmlns:m="http://schemas.openxmlformats.org/officeDocument/2006/math">
                    <m:f>
                      <m:fPr>
                        <m:ctrlPr>
                          <a:rPr lang="vi-VN" sz="3199" i="1">
                            <a:solidFill>
                              <a:prstClr val="black"/>
                            </a:solidFill>
                            <a:latin typeface="Cambria Math" panose="02040503050406030204" pitchFamily="18" charset="0"/>
                          </a:rPr>
                        </m:ctrlPr>
                      </m:fPr>
                      <m:num>
                        <m:r>
                          <a:rPr lang="vi-VN" sz="3199" i="1">
                            <a:solidFill>
                              <a:prstClr val="black"/>
                            </a:solidFill>
                            <a:latin typeface="Cambria Math" panose="02040503050406030204" pitchFamily="18" charset="0"/>
                          </a:rPr>
                          <m:t>1</m:t>
                        </m:r>
                      </m:num>
                      <m:den>
                        <m:r>
                          <a:rPr lang="vi-VN" sz="3199" i="1">
                            <a:solidFill>
                              <a:prstClr val="black"/>
                            </a:solidFill>
                            <a:latin typeface="Cambria Math" panose="02040503050406030204" pitchFamily="18" charset="0"/>
                          </a:rPr>
                          <m:t>36</m:t>
                        </m:r>
                      </m:den>
                    </m:f>
                  </m:oMath>
                </a14:m>
                <a:endParaRPr lang="vi-VN" sz="3199" dirty="0">
                  <a:solidFill>
                    <a:prstClr val="black"/>
                  </a:solidFill>
                  <a:latin typeface="+mj-lt"/>
                </a:endParaRPr>
              </a:p>
            </p:txBody>
          </p:sp>
        </mc:Choice>
        <mc:Fallback xmlns="">
          <p:sp>
            <p:nvSpPr>
              <p:cNvPr id="44" name="Rectangle 43"/>
              <p:cNvSpPr>
                <a:spLocks noRot="1" noChangeAspect="1" noMove="1" noResize="1" noEditPoints="1" noAdjustHandles="1" noChangeArrowheads="1" noChangeShapeType="1" noTextEdit="1"/>
              </p:cNvSpPr>
              <p:nvPr/>
            </p:nvSpPr>
            <p:spPr>
              <a:xfrm>
                <a:off x="6099085" y="3280099"/>
                <a:ext cx="4906798" cy="770816"/>
              </a:xfrm>
              <a:prstGeom prst="rect">
                <a:avLst/>
              </a:prstGeom>
              <a:blipFill>
                <a:blip r:embed="rId16"/>
                <a:stretch>
                  <a:fillRect l="-3234" b="-11024"/>
                </a:stretch>
              </a:blipFill>
              <a:ln w="28575">
                <a:noFill/>
              </a:ln>
            </p:spPr>
            <p:txBody>
              <a:bodyPr/>
              <a:lstStyle/>
              <a:p>
                <a:r>
                  <a:rPr lang="en-US">
                    <a:noFill/>
                  </a:rPr>
                  <a:t> </a:t>
                </a:r>
              </a:p>
            </p:txBody>
          </p:sp>
        </mc:Fallback>
      </mc:AlternateContent>
      <p:pic>
        <p:nvPicPr>
          <p:cNvPr id="47" name="Picture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79766" y="2113549"/>
            <a:ext cx="805722" cy="708059"/>
          </a:xfrm>
          <a:prstGeom prst="rect">
            <a:avLst/>
          </a:prstGeom>
        </p:spPr>
      </p:pic>
      <p:pic>
        <p:nvPicPr>
          <p:cNvPr id="51" name="Picture 50"/>
          <p:cNvPicPr>
            <a:picLocks noChangeAspect="1"/>
          </p:cNvPicPr>
          <p:nvPr/>
        </p:nvPicPr>
        <p:blipFill rotWithShape="1">
          <a:blip r:embed="rId1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80952" y="3309272"/>
            <a:ext cx="804536" cy="704088"/>
          </a:xfrm>
          <a:prstGeom prst="rect">
            <a:avLst/>
          </a:prstGeom>
        </p:spPr>
      </p:pic>
      <p:pic>
        <p:nvPicPr>
          <p:cNvPr id="49" name="Picture 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201139" y="3320872"/>
            <a:ext cx="804742" cy="707197"/>
          </a:xfrm>
          <a:prstGeom prst="rect">
            <a:avLst/>
          </a:prstGeom>
        </p:spPr>
      </p:pic>
      <p:pic>
        <p:nvPicPr>
          <p:cNvPr id="53" name="Picture 5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201139" y="2165219"/>
            <a:ext cx="804742" cy="643793"/>
          </a:xfrm>
          <a:prstGeom prst="rect">
            <a:avLst/>
          </a:prstGeom>
        </p:spPr>
      </p:pic>
      <p:sp>
        <p:nvSpPr>
          <p:cNvPr id="18" name="Cloud 17">
            <a:hlinkClick r:id="rId20"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r>
              <a:rPr lang="en-US" sz="2400" dirty="0">
                <a:solidFill>
                  <a:prstClr val="white">
                    <a:lumMod val="50000"/>
                  </a:prstClr>
                </a:solidFill>
                <a:latin typeface="Arial" panose="020B0604020202020204" pitchFamily="34" charset="0"/>
              </a:rPr>
              <a:t>QUAY VỀ</a:t>
            </a:r>
            <a:endParaRPr lang="vi-VN" sz="2400" dirty="0">
              <a:solidFill>
                <a:prstClr val="white">
                  <a:lumMod val="50000"/>
                </a:prstClr>
              </a:solidFill>
              <a:latin typeface="Arial" panose="020B0604020202020204" pitchFamily="34" charset="0"/>
            </a:endParaRPr>
          </a:p>
        </p:txBody>
      </p:sp>
      <p:pic>
        <p:nvPicPr>
          <p:cNvPr id="2" name="Đồng hồ 30 giây">
            <a:hlinkClick r:id="" action="ppaction://media"/>
            <a:extLst>
              <a:ext uri="{FF2B5EF4-FFF2-40B4-BE49-F238E27FC236}">
                <a16:creationId xmlns:a16="http://schemas.microsoft.com/office/drawing/2014/main" id="{6B82D01B-5628-4830-63A2-2B1C0FE8A194}"/>
              </a:ext>
            </a:extLst>
          </p:cNvPr>
          <p:cNvPicPr>
            <a:picLocks noChangeAspect="1"/>
          </p:cNvPicPr>
          <p:nvPr>
            <a:videoFile r:link="rId2"/>
            <p:extLst>
              <p:ext uri="{DAA4B4D4-6D71-4841-9C94-3DE7FCFB9230}">
                <p14:media xmlns:p14="http://schemas.microsoft.com/office/powerpoint/2010/main" r:embed="rId1"/>
              </p:ext>
            </p:extLst>
          </p:nvPr>
        </p:nvPicPr>
        <p:blipFill>
          <a:blip r:embed="rId21"/>
          <a:stretch>
            <a:fillRect/>
          </a:stretch>
        </p:blipFill>
        <p:spPr>
          <a:xfrm>
            <a:off x="5467278" y="6255210"/>
            <a:ext cx="1122161" cy="636086"/>
          </a:xfrm>
          <a:prstGeom prst="rect">
            <a:avLst/>
          </a:prstGeom>
        </p:spPr>
      </p:pic>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26"/>
                                        </p:tgtEl>
                                        <p:attrNameLst>
                                          <p:attrName>fillcolor</p:attrName>
                                        </p:attrNameLst>
                                      </p:cBhvr>
                                      <p:to>
                                        <a:srgbClr val="FFF2CC"/>
                                      </p:to>
                                    </p:animClr>
                                    <p:set>
                                      <p:cBhvr>
                                        <p:cTn id="53" dur="250" fill="hold"/>
                                        <p:tgtEl>
                                          <p:spTgt spid="26"/>
                                        </p:tgtEl>
                                        <p:attrNameLst>
                                          <p:attrName>fill.type</p:attrName>
                                        </p:attrNameLst>
                                      </p:cBhvr>
                                      <p:to>
                                        <p:strVal val="solid"/>
                                      </p:to>
                                    </p:set>
                                    <p:set>
                                      <p:cBhvr>
                                        <p:cTn id="54" dur="250" fill="hold"/>
                                        <p:tgtEl>
                                          <p:spTgt spid="26"/>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47"/>
                                        </p:tgtEl>
                                        <p:attrNameLst>
                                          <p:attrName>style.visibility</p:attrName>
                                        </p:attrNameLst>
                                      </p:cBhvr>
                                      <p:to>
                                        <p:strVal val="visible"/>
                                      </p:to>
                                    </p:set>
                                    <p:anim calcmode="lin" valueType="num">
                                      <p:cBhvr>
                                        <p:cTn id="57" dur="250" fill="hold"/>
                                        <p:tgtEl>
                                          <p:spTgt spid="47"/>
                                        </p:tgtEl>
                                        <p:attrNameLst>
                                          <p:attrName>ppt_w</p:attrName>
                                        </p:attrNameLst>
                                      </p:cBhvr>
                                      <p:tavLst>
                                        <p:tav tm="0">
                                          <p:val>
                                            <p:strVal val="4*#ppt_w"/>
                                          </p:val>
                                        </p:tav>
                                        <p:tav tm="100000">
                                          <p:val>
                                            <p:strVal val="#ppt_w"/>
                                          </p:val>
                                        </p:tav>
                                      </p:tavLst>
                                    </p:anim>
                                    <p:anim calcmode="lin" valueType="num">
                                      <p:cBhvr>
                                        <p:cTn id="5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Wrong Buzzer.wav"/>
                                        </p:tgtEl>
                                      </p:cMediaNode>
                                    </p:audio>
                                  </p:subTnLst>
                                </p:cTn>
                              </p:par>
                              <p:par>
                                <p:cTn id="59" presetID="1" presetClass="emph" presetSubtype="2" fill="hold" nodeType="withEffect">
                                  <p:stCondLst>
                                    <p:cond delay="1000"/>
                                  </p:stCondLst>
                                  <p:childTnLst>
                                    <p:animClr clrSpc="rgb" dir="cw">
                                      <p:cBhvr>
                                        <p:cTn id="60" dur="250" fill="hold"/>
                                        <p:tgtEl>
                                          <p:spTgt spid="26"/>
                                        </p:tgtEl>
                                        <p:attrNameLst>
                                          <p:attrName>fillcolor</p:attrName>
                                        </p:attrNameLst>
                                      </p:cBhvr>
                                      <p:to>
                                        <a:srgbClr val="FFFF00"/>
                                      </p:to>
                                    </p:animClr>
                                    <p:set>
                                      <p:cBhvr>
                                        <p:cTn id="61" dur="250" fill="hold"/>
                                        <p:tgtEl>
                                          <p:spTgt spid="26"/>
                                        </p:tgtEl>
                                        <p:attrNameLst>
                                          <p:attrName>fill.type</p:attrName>
                                        </p:attrNameLst>
                                      </p:cBhvr>
                                      <p:to>
                                        <p:strVal val="solid"/>
                                      </p:to>
                                    </p:set>
                                    <p:set>
                                      <p:cBhvr>
                                        <p:cTn id="6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3" restart="whenNotActive" fill="hold" evtFilter="cancelBubble" nodeType="interactiveSeq">
                <p:stCondLst>
                  <p:cond evt="onClick" delay="0">
                    <p:tgtEl>
                      <p:spTgt spid="4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42"/>
                                        </p:tgtEl>
                                        <p:attrNameLst>
                                          <p:attrName>fillcolor</p:attrName>
                                        </p:attrNameLst>
                                      </p:cBhvr>
                                      <p:to>
                                        <a:srgbClr val="FFF2CC"/>
                                      </p:to>
                                    </p:animClr>
                                    <p:set>
                                      <p:cBhvr>
                                        <p:cTn id="68" dur="250" fill="hold"/>
                                        <p:tgtEl>
                                          <p:spTgt spid="42"/>
                                        </p:tgtEl>
                                        <p:attrNameLst>
                                          <p:attrName>fill.type</p:attrName>
                                        </p:attrNameLst>
                                      </p:cBhvr>
                                      <p:to>
                                        <p:strVal val="solid"/>
                                      </p:to>
                                    </p:set>
                                    <p:set>
                                      <p:cBhvr>
                                        <p:cTn id="69" dur="250" fill="hold"/>
                                        <p:tgtEl>
                                          <p:spTgt spid="4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53"/>
                                        </p:tgtEl>
                                        <p:attrNameLst>
                                          <p:attrName>style.visibility</p:attrName>
                                        </p:attrNameLst>
                                      </p:cBhvr>
                                      <p:to>
                                        <p:strVal val="visible"/>
                                      </p:to>
                                    </p:set>
                                    <p:anim calcmode="lin" valueType="num">
                                      <p:cBhvr>
                                        <p:cTn id="72" dur="250" fill="hold"/>
                                        <p:tgtEl>
                                          <p:spTgt spid="53"/>
                                        </p:tgtEl>
                                        <p:attrNameLst>
                                          <p:attrName>ppt_w</p:attrName>
                                        </p:attrNameLst>
                                      </p:cBhvr>
                                      <p:tavLst>
                                        <p:tav tm="0">
                                          <p:val>
                                            <p:strVal val="4*#ppt_w"/>
                                          </p:val>
                                        </p:tav>
                                        <p:tav tm="100000">
                                          <p:val>
                                            <p:strVal val="#ppt_w"/>
                                          </p:val>
                                        </p:tav>
                                      </p:tavLst>
                                    </p:anim>
                                    <p:anim calcmode="lin" valueType="num">
                                      <p:cBhvr>
                                        <p:cTn id="7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6" name="Check mark.wav"/>
                                        </p:tgtEl>
                                      </p:cMediaNode>
                                    </p:audio>
                                  </p:subTnLst>
                                </p:cTn>
                              </p:par>
                              <p:par>
                                <p:cTn id="74" presetID="1" presetClass="emph" presetSubtype="2" fill="hold" nodeType="withEffect">
                                  <p:stCondLst>
                                    <p:cond delay="1000"/>
                                  </p:stCondLst>
                                  <p:childTnLst>
                                    <p:animClr clrSpc="rgb" dir="cw">
                                      <p:cBhvr>
                                        <p:cTn id="75" dur="250" fill="hold"/>
                                        <p:tgtEl>
                                          <p:spTgt spid="42"/>
                                        </p:tgtEl>
                                        <p:attrNameLst>
                                          <p:attrName>fillcolor</p:attrName>
                                        </p:attrNameLst>
                                      </p:cBhvr>
                                      <p:to>
                                        <a:srgbClr val="00B050"/>
                                      </p:to>
                                    </p:animClr>
                                    <p:set>
                                      <p:cBhvr>
                                        <p:cTn id="76" dur="250" fill="hold"/>
                                        <p:tgtEl>
                                          <p:spTgt spid="42"/>
                                        </p:tgtEl>
                                        <p:attrNameLst>
                                          <p:attrName>fill.type</p:attrName>
                                        </p:attrNameLst>
                                      </p:cBhvr>
                                      <p:to>
                                        <p:strVal val="solid"/>
                                      </p:to>
                                    </p:set>
                                    <p:set>
                                      <p:cBhvr>
                                        <p:cTn id="7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8" restart="whenNotActive" fill="hold" evtFilter="cancelBubble" nodeType="interactiveSeq">
                <p:stCondLst>
                  <p:cond evt="onClick" delay="0">
                    <p:tgtEl>
                      <p:spTgt spid="4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43"/>
                                        </p:tgtEl>
                                        <p:attrNameLst>
                                          <p:attrName>fillcolor</p:attrName>
                                        </p:attrNameLst>
                                      </p:cBhvr>
                                      <p:to>
                                        <a:srgbClr val="FFF2CC"/>
                                      </p:to>
                                    </p:animClr>
                                    <p:set>
                                      <p:cBhvr>
                                        <p:cTn id="83" dur="250" fill="hold"/>
                                        <p:tgtEl>
                                          <p:spTgt spid="43"/>
                                        </p:tgtEl>
                                        <p:attrNameLst>
                                          <p:attrName>fill.type</p:attrName>
                                        </p:attrNameLst>
                                      </p:cBhvr>
                                      <p:to>
                                        <p:strVal val="solid"/>
                                      </p:to>
                                    </p:set>
                                    <p:set>
                                      <p:cBhvr>
                                        <p:cTn id="84" dur="250" fill="hold"/>
                                        <p:tgtEl>
                                          <p:spTgt spid="4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4"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51"/>
                                        </p:tgtEl>
                                        <p:attrNameLst>
                                          <p:attrName>style.visibility</p:attrName>
                                        </p:attrNameLst>
                                      </p:cBhvr>
                                      <p:to>
                                        <p:strVal val="visible"/>
                                      </p:to>
                                    </p:set>
                                    <p:anim calcmode="lin" valueType="num">
                                      <p:cBhvr>
                                        <p:cTn id="87" dur="250" fill="hold"/>
                                        <p:tgtEl>
                                          <p:spTgt spid="51"/>
                                        </p:tgtEl>
                                        <p:attrNameLst>
                                          <p:attrName>ppt_w</p:attrName>
                                        </p:attrNameLst>
                                      </p:cBhvr>
                                      <p:tavLst>
                                        <p:tav tm="0">
                                          <p:val>
                                            <p:strVal val="4*#ppt_w"/>
                                          </p:val>
                                        </p:tav>
                                        <p:tav tm="100000">
                                          <p:val>
                                            <p:strVal val="#ppt_w"/>
                                          </p:val>
                                        </p:tav>
                                      </p:tavLst>
                                    </p:anim>
                                    <p:anim calcmode="lin" valueType="num">
                                      <p:cBhvr>
                                        <p:cTn id="8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5" name="Wrong Buzzer.wav"/>
                                        </p:tgtEl>
                                      </p:cMediaNode>
                                    </p:audio>
                                  </p:subTnLst>
                                </p:cTn>
                              </p:par>
                              <p:par>
                                <p:cTn id="89" presetID="1" presetClass="emph" presetSubtype="2" fill="hold" nodeType="withEffect">
                                  <p:stCondLst>
                                    <p:cond delay="1000"/>
                                  </p:stCondLst>
                                  <p:childTnLst>
                                    <p:animClr clrSpc="rgb" dir="cw">
                                      <p:cBhvr>
                                        <p:cTn id="90" dur="250" fill="hold"/>
                                        <p:tgtEl>
                                          <p:spTgt spid="43"/>
                                        </p:tgtEl>
                                        <p:attrNameLst>
                                          <p:attrName>fillcolor</p:attrName>
                                        </p:attrNameLst>
                                      </p:cBhvr>
                                      <p:to>
                                        <a:srgbClr val="FFFF00"/>
                                      </p:to>
                                    </p:animClr>
                                    <p:set>
                                      <p:cBhvr>
                                        <p:cTn id="91" dur="250" fill="hold"/>
                                        <p:tgtEl>
                                          <p:spTgt spid="43"/>
                                        </p:tgtEl>
                                        <p:attrNameLst>
                                          <p:attrName>fill.type</p:attrName>
                                        </p:attrNameLst>
                                      </p:cBhvr>
                                      <p:to>
                                        <p:strVal val="solid"/>
                                      </p:to>
                                    </p:set>
                                    <p:set>
                                      <p:cBhvr>
                                        <p:cTn id="9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3" restart="whenNotActive" fill="hold" evtFilter="cancelBubble" nodeType="interactiveSeq">
                <p:stCondLst>
                  <p:cond evt="onClick" delay="0">
                    <p:tgtEl>
                      <p:spTgt spid="44"/>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250" fill="hold"/>
                                        <p:tgtEl>
                                          <p:spTgt spid="44"/>
                                        </p:tgtEl>
                                        <p:attrNameLst>
                                          <p:attrName>fillcolor</p:attrName>
                                        </p:attrNameLst>
                                      </p:cBhvr>
                                      <p:to>
                                        <a:srgbClr val="FFF2CC"/>
                                      </p:to>
                                    </p:animClr>
                                    <p:set>
                                      <p:cBhvr>
                                        <p:cTn id="98" dur="250" fill="hold"/>
                                        <p:tgtEl>
                                          <p:spTgt spid="44"/>
                                        </p:tgtEl>
                                        <p:attrNameLst>
                                          <p:attrName>fill.type</p:attrName>
                                        </p:attrNameLst>
                                      </p:cBhvr>
                                      <p:to>
                                        <p:strVal val="solid"/>
                                      </p:to>
                                    </p:set>
                                    <p:set>
                                      <p:cBhvr>
                                        <p:cTn id="99" dur="250" fill="hold"/>
                                        <p:tgtEl>
                                          <p:spTgt spid="44"/>
                                        </p:tgtEl>
                                        <p:attrNameLst>
                                          <p:attrName>fill.on</p:attrName>
                                        </p:attrNameLst>
                                      </p:cBhvr>
                                      <p:to>
                                        <p:strVal val="true"/>
                                      </p:to>
                                    </p:set>
                                  </p:childTnLst>
                                  <p:subTnLst>
                                    <p:audio>
                                      <p:cMediaNode>
                                        <p:cTn display="0" masterRel="sameClick">
                                          <p:stCondLst>
                                            <p:cond evt="begin" delay="0">
                                              <p:tn val="96"/>
                                            </p:cond>
                                          </p:stCondLst>
                                          <p:endCondLst>
                                            <p:cond evt="onStopAudio" delay="0">
                                              <p:tgtEl>
                                                <p:sldTgt/>
                                              </p:tgtEl>
                                            </p:cond>
                                          </p:endCondLst>
                                        </p:cTn>
                                        <p:tgtEl>
                                          <p:sndTgt r:embed="rId4" name="click.wav"/>
                                        </p:tgtEl>
                                      </p:cMediaNode>
                                    </p:audio>
                                  </p:subTnLst>
                                </p:cTn>
                              </p:par>
                              <p:par>
                                <p:cTn id="100" presetID="23" presetClass="entr" presetSubtype="32" fill="hold" nodeType="withEffect">
                                  <p:stCondLst>
                                    <p:cond delay="1000"/>
                                  </p:stCondLst>
                                  <p:childTnLst>
                                    <p:set>
                                      <p:cBhvr>
                                        <p:cTn id="101" dur="1" fill="hold">
                                          <p:stCondLst>
                                            <p:cond delay="0"/>
                                          </p:stCondLst>
                                        </p:cTn>
                                        <p:tgtEl>
                                          <p:spTgt spid="49"/>
                                        </p:tgtEl>
                                        <p:attrNameLst>
                                          <p:attrName>style.visibility</p:attrName>
                                        </p:attrNameLst>
                                      </p:cBhvr>
                                      <p:to>
                                        <p:strVal val="visible"/>
                                      </p:to>
                                    </p:set>
                                    <p:anim calcmode="lin" valueType="num">
                                      <p:cBhvr>
                                        <p:cTn id="102" dur="250" fill="hold"/>
                                        <p:tgtEl>
                                          <p:spTgt spid="49"/>
                                        </p:tgtEl>
                                        <p:attrNameLst>
                                          <p:attrName>ppt_w</p:attrName>
                                        </p:attrNameLst>
                                      </p:cBhvr>
                                      <p:tavLst>
                                        <p:tav tm="0">
                                          <p:val>
                                            <p:strVal val="4*#ppt_w"/>
                                          </p:val>
                                        </p:tav>
                                        <p:tav tm="100000">
                                          <p:val>
                                            <p:strVal val="#ppt_w"/>
                                          </p:val>
                                        </p:tav>
                                      </p:tavLst>
                                    </p:anim>
                                    <p:anim calcmode="lin" valueType="num">
                                      <p:cBhvr>
                                        <p:cTn id="10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0"/>
                                            </p:cond>
                                          </p:stCondLst>
                                          <p:endCondLst>
                                            <p:cond evt="onStopAudio" delay="0">
                                              <p:tgtEl>
                                                <p:sldTgt/>
                                              </p:tgtEl>
                                            </p:cond>
                                          </p:endCondLst>
                                        </p:cTn>
                                        <p:tgtEl>
                                          <p:sndTgt r:embed="rId5" name="Wrong Buzzer.wav"/>
                                        </p:tgtEl>
                                      </p:cMediaNode>
                                    </p:audio>
                                  </p:subTnLst>
                                </p:cTn>
                              </p:par>
                              <p:par>
                                <p:cTn id="104" presetID="1" presetClass="emph" presetSubtype="2" fill="hold" nodeType="withEffect">
                                  <p:stCondLst>
                                    <p:cond delay="1000"/>
                                  </p:stCondLst>
                                  <p:childTnLst>
                                    <p:animClr clrSpc="rgb" dir="cw">
                                      <p:cBhvr>
                                        <p:cTn id="105" dur="250" fill="hold"/>
                                        <p:tgtEl>
                                          <p:spTgt spid="44"/>
                                        </p:tgtEl>
                                        <p:attrNameLst>
                                          <p:attrName>fillcolor</p:attrName>
                                        </p:attrNameLst>
                                      </p:cBhvr>
                                      <p:to>
                                        <a:srgbClr val="FFFF00"/>
                                      </p:to>
                                    </p:animClr>
                                    <p:set>
                                      <p:cBhvr>
                                        <p:cTn id="106" dur="250" fill="hold"/>
                                        <p:tgtEl>
                                          <p:spTgt spid="44"/>
                                        </p:tgtEl>
                                        <p:attrNameLst>
                                          <p:attrName>fill.type</p:attrName>
                                        </p:attrNameLst>
                                      </p:cBhvr>
                                      <p:to>
                                        <p:strVal val="solid"/>
                                      </p:to>
                                    </p:set>
                                    <p:set>
                                      <p:cBhvr>
                                        <p:cTn id="10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p:cTn id="108" fill="hold" display="0">
                  <p:stCondLst>
                    <p:cond delay="indefinite"/>
                  </p:stCondLst>
                </p:cTn>
                <p:tgtEl>
                  <p:spTgt spid="2"/>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512995" y="3947465"/>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7"/>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90"/>
            <a:ext cx="520391" cy="566575"/>
          </a:xfrm>
          <a:prstGeom prst="rect">
            <a:avLst/>
          </a:prstGeom>
        </p:spPr>
      </p:pic>
      <p:sp>
        <p:nvSpPr>
          <p:cNvPr id="4" name="Snip Diagonal Corner Rectangle 3"/>
          <p:cNvSpPr/>
          <p:nvPr/>
        </p:nvSpPr>
        <p:spPr>
          <a:xfrm>
            <a:off x="283782" y="199871"/>
            <a:ext cx="11745311" cy="1829024"/>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u="sng">
                <a:solidFill>
                  <a:srgbClr val="C00000"/>
                </a:solidFill>
                <a:effectLst>
                  <a:outerShdw blurRad="38100" dist="38100" dir="2700000" algn="tl">
                    <a:srgbClr val="000000">
                      <a:alpha val="43137"/>
                    </a:srgbClr>
                  </a:outerShdw>
                </a:effectLst>
                <a:latin typeface="+mj-lt"/>
              </a:rPr>
              <a:t>Câu 6:</a:t>
            </a:r>
            <a:r>
              <a:rPr lang="vi-VN" sz="2800">
                <a:solidFill>
                  <a:prstClr val="black"/>
                </a:solidFill>
                <a:latin typeface="+mj-lt"/>
              </a:rPr>
              <a:t> </a:t>
            </a:r>
            <a:r>
              <a:rPr lang="vi-VN" sz="2600">
                <a:solidFill>
                  <a:schemeClr val="tx1"/>
                </a:solidFill>
                <a:latin typeface="+mj-lt"/>
              </a:rPr>
              <a:t>Một hộp có 50 chiếc thẻ cùng loại, mỗi thẻ được ghi một trong các số 1, 2, 3,..., 50; hai thẻ khác nhau thì ghi hai số khác nhau. Rút ngẫu nhiên một thẻ trong hộp. </a:t>
            </a:r>
            <a:r>
              <a:rPr lang="vi-VN" sz="2600" i="1">
                <a:solidFill>
                  <a:schemeClr val="tx1"/>
                </a:solidFill>
                <a:latin typeface="+mj-lt"/>
              </a:rPr>
              <a:t>Xác suất của biến cố “Số xuất hiện trên thẻ được rút ra là số có chữ số tận cùng bằng 5” là </a:t>
            </a:r>
            <a:r>
              <a:rPr lang="vi-VN" sz="2600">
                <a:solidFill>
                  <a:schemeClr val="tx1"/>
                </a:solidFill>
                <a:latin typeface="+mj-lt"/>
              </a:rPr>
              <a:t>: </a:t>
            </a:r>
            <a:endParaRPr lang="vi-VN" sz="2600" dirty="0">
              <a:solidFill>
                <a:schemeClr val="tx1"/>
              </a:solidFill>
              <a:latin typeface="+mj-lt"/>
            </a:endParaRPr>
          </a:p>
        </p:txBody>
      </p:sp>
      <mc:AlternateContent xmlns:mc="http://schemas.openxmlformats.org/markup-compatibility/2006" xmlns:a14="http://schemas.microsoft.com/office/drawing/2010/main">
        <mc:Choice Requires="a14">
          <p:sp>
            <p:nvSpPr>
              <p:cNvPr id="26" name="Rectangle 25"/>
              <p:cNvSpPr/>
              <p:nvPr/>
            </p:nvSpPr>
            <p:spPr>
              <a:xfrm>
                <a:off x="434785" y="2324971"/>
                <a:ext cx="5351160" cy="100167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86">
                  <a:defRPr/>
                </a:pPr>
                <a:r>
                  <a:rPr lang="vi-VN" sz="2600" dirty="0">
                    <a:solidFill>
                      <a:prstClr val="black"/>
                    </a:solidFill>
                    <a:latin typeface="+mj-lt"/>
                  </a:rPr>
                  <a:t>A</a:t>
                </a:r>
                <a:r>
                  <a:rPr lang="vi-VN" sz="2600">
                    <a:solidFill>
                      <a:prstClr val="black"/>
                    </a:solidFill>
                    <a:latin typeface="+mj-lt"/>
                  </a:rPr>
                  <a:t>. </a:t>
                </a:r>
                <a14:m>
                  <m:oMath xmlns:m="http://schemas.openxmlformats.org/officeDocument/2006/math">
                    <m:f>
                      <m:fPr>
                        <m:ctrlPr>
                          <a:rPr lang="vi-VN" sz="2600" i="1">
                            <a:solidFill>
                              <a:prstClr val="black"/>
                            </a:solidFill>
                            <a:latin typeface="Cambria Math" panose="02040503050406030204" pitchFamily="18" charset="0"/>
                          </a:rPr>
                        </m:ctrlPr>
                      </m:fPr>
                      <m:num>
                        <m:r>
                          <a:rPr lang="vi-VN" sz="2600" b="0" i="1" smtClean="0">
                            <a:solidFill>
                              <a:prstClr val="black"/>
                            </a:solidFill>
                            <a:latin typeface="Cambria Math" panose="02040503050406030204" pitchFamily="18" charset="0"/>
                          </a:rPr>
                          <m:t>25</m:t>
                        </m:r>
                      </m:num>
                      <m:den>
                        <m:r>
                          <a:rPr lang="vi-VN" sz="2600" b="0" i="1" smtClean="0">
                            <a:solidFill>
                              <a:prstClr val="black"/>
                            </a:solidFill>
                            <a:latin typeface="Cambria Math" panose="02040503050406030204" pitchFamily="18" charset="0"/>
                          </a:rPr>
                          <m:t>50</m:t>
                        </m:r>
                      </m:den>
                    </m:f>
                  </m:oMath>
                </a14:m>
                <a:endParaRPr lang="vi-VN" sz="2600" dirty="0">
                  <a:solidFill>
                    <a:prstClr val="black"/>
                  </a:solidFill>
                  <a:latin typeface="+mj-lt"/>
                </a:endParaRPr>
              </a:p>
            </p:txBody>
          </p:sp>
        </mc:Choice>
        <mc:Fallback xmlns="">
          <p:sp>
            <p:nvSpPr>
              <p:cNvPr id="26" name="Rectangle 25"/>
              <p:cNvSpPr>
                <a:spLocks noRot="1" noChangeAspect="1" noMove="1" noResize="1" noEditPoints="1" noAdjustHandles="1" noChangeArrowheads="1" noChangeShapeType="1" noTextEdit="1"/>
              </p:cNvSpPr>
              <p:nvPr/>
            </p:nvSpPr>
            <p:spPr>
              <a:xfrm>
                <a:off x="434785" y="2324971"/>
                <a:ext cx="5351160" cy="1001673"/>
              </a:xfrm>
              <a:prstGeom prst="rect">
                <a:avLst/>
              </a:prstGeom>
              <a:blipFill>
                <a:blip r:embed="rId13"/>
                <a:stretch>
                  <a:fillRect l="-2050"/>
                </a:stretch>
              </a:blipFill>
              <a:ln w="28575">
                <a:noFill/>
              </a:ln>
            </p:spPr>
            <p:txBody>
              <a:bodyPr/>
              <a:lstStyle/>
              <a:p>
                <a:r>
                  <a:rPr lang="en-US">
                    <a:noFill/>
                  </a:rPr>
                  <a:t> </a:t>
                </a:r>
              </a:p>
            </p:txBody>
          </p:sp>
        </mc:Fallback>
      </mc:AlternateContent>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endParaRPr lang="vi-VN">
              <a:solidFill>
                <a:prstClr val="white"/>
              </a:solidFill>
              <a:latin typeface="Arial" panose="020B0604020202020204" pitchFamily="34"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endParaRPr lang="vi-VN">
              <a:solidFill>
                <a:prstClr val="white"/>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42" name="Rectangle 41"/>
              <p:cNvSpPr/>
              <p:nvPr/>
            </p:nvSpPr>
            <p:spPr>
              <a:xfrm>
                <a:off x="6096000" y="2324973"/>
                <a:ext cx="5661215" cy="10016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86">
                  <a:defRPr/>
                </a:pPr>
                <a:r>
                  <a:rPr lang="vi-VN" sz="2600" dirty="0">
                    <a:solidFill>
                      <a:prstClr val="black"/>
                    </a:solidFill>
                    <a:latin typeface="+mj-lt"/>
                  </a:rPr>
                  <a:t>B</a:t>
                </a:r>
                <a:r>
                  <a:rPr lang="vi-VN" sz="2600">
                    <a:solidFill>
                      <a:prstClr val="black"/>
                    </a:solidFill>
                    <a:latin typeface="+mj-lt"/>
                  </a:rPr>
                  <a:t>. </a:t>
                </a:r>
                <a14:m>
                  <m:oMath xmlns:m="http://schemas.openxmlformats.org/officeDocument/2006/math">
                    <m:f>
                      <m:fPr>
                        <m:ctrlPr>
                          <a:rPr lang="vi-VN" sz="2600" i="1">
                            <a:solidFill>
                              <a:prstClr val="black"/>
                            </a:solidFill>
                            <a:latin typeface="Cambria Math" panose="02040503050406030204" pitchFamily="18" charset="0"/>
                          </a:rPr>
                        </m:ctrlPr>
                      </m:fPr>
                      <m:num>
                        <m:r>
                          <a:rPr lang="vi-VN" sz="2600" i="1">
                            <a:solidFill>
                              <a:prstClr val="black"/>
                            </a:solidFill>
                            <a:latin typeface="Cambria Math" panose="02040503050406030204" pitchFamily="18" charset="0"/>
                          </a:rPr>
                          <m:t>1</m:t>
                        </m:r>
                      </m:num>
                      <m:den>
                        <m:r>
                          <a:rPr lang="vi-VN" sz="2600" b="0" i="1" smtClean="0">
                            <a:solidFill>
                              <a:prstClr val="black"/>
                            </a:solidFill>
                            <a:latin typeface="Cambria Math" panose="02040503050406030204" pitchFamily="18" charset="0"/>
                          </a:rPr>
                          <m:t>5</m:t>
                        </m:r>
                      </m:den>
                    </m:f>
                  </m:oMath>
                </a14:m>
                <a:endParaRPr lang="vi-VN" sz="2600" dirty="0">
                  <a:solidFill>
                    <a:prstClr val="black"/>
                  </a:solidFill>
                  <a:latin typeface="+mj-lt"/>
                </a:endParaRPr>
              </a:p>
            </p:txBody>
          </p:sp>
        </mc:Choice>
        <mc:Fallback xmlns="">
          <p:sp>
            <p:nvSpPr>
              <p:cNvPr id="42" name="Rectangle 41"/>
              <p:cNvSpPr>
                <a:spLocks noRot="1" noChangeAspect="1" noMove="1" noResize="1" noEditPoints="1" noAdjustHandles="1" noChangeArrowheads="1" noChangeShapeType="1" noTextEdit="1"/>
              </p:cNvSpPr>
              <p:nvPr/>
            </p:nvSpPr>
            <p:spPr>
              <a:xfrm>
                <a:off x="6096000" y="2324973"/>
                <a:ext cx="5661215" cy="1001672"/>
              </a:xfrm>
              <a:prstGeom prst="rect">
                <a:avLst/>
              </a:prstGeom>
              <a:blipFill>
                <a:blip r:embed="rId14"/>
                <a:stretch>
                  <a:fillRect l="-1938"/>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434785" y="3453834"/>
                <a:ext cx="5351160" cy="10016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86">
                  <a:defRPr/>
                </a:pPr>
                <a:r>
                  <a:rPr lang="vi-VN" sz="2600" dirty="0">
                    <a:solidFill>
                      <a:prstClr val="black"/>
                    </a:solidFill>
                    <a:latin typeface="+mj-lt"/>
                  </a:rPr>
                  <a:t>C</a:t>
                </a:r>
                <a:r>
                  <a:rPr lang="vi-VN" sz="2600">
                    <a:solidFill>
                      <a:prstClr val="black"/>
                    </a:solidFill>
                    <a:latin typeface="+mj-lt"/>
                  </a:rPr>
                  <a:t>. </a:t>
                </a:r>
                <a14:m>
                  <m:oMath xmlns:m="http://schemas.openxmlformats.org/officeDocument/2006/math">
                    <m:f>
                      <m:fPr>
                        <m:ctrlPr>
                          <a:rPr lang="vi-VN" sz="2600" i="1">
                            <a:solidFill>
                              <a:prstClr val="black"/>
                            </a:solidFill>
                            <a:latin typeface="Cambria Math" panose="02040503050406030204" pitchFamily="18" charset="0"/>
                          </a:rPr>
                        </m:ctrlPr>
                      </m:fPr>
                      <m:num>
                        <m:r>
                          <a:rPr lang="vi-VN" sz="2600" b="0" i="1" smtClean="0">
                            <a:solidFill>
                              <a:prstClr val="black"/>
                            </a:solidFill>
                            <a:latin typeface="Cambria Math" panose="02040503050406030204" pitchFamily="18" charset="0"/>
                          </a:rPr>
                          <m:t>7</m:t>
                        </m:r>
                      </m:num>
                      <m:den>
                        <m:r>
                          <a:rPr lang="vi-VN" sz="2600" b="0" i="1" smtClean="0">
                            <a:solidFill>
                              <a:prstClr val="black"/>
                            </a:solidFill>
                            <a:latin typeface="Cambria Math" panose="02040503050406030204" pitchFamily="18" charset="0"/>
                          </a:rPr>
                          <m:t>50</m:t>
                        </m:r>
                      </m:den>
                    </m:f>
                  </m:oMath>
                </a14:m>
                <a:endParaRPr lang="vi-VN" sz="2600" dirty="0">
                  <a:solidFill>
                    <a:prstClr val="black"/>
                  </a:solidFill>
                  <a:latin typeface="+mj-lt"/>
                </a:endParaRPr>
              </a:p>
            </p:txBody>
          </p:sp>
        </mc:Choice>
        <mc:Fallback xmlns="">
          <p:sp>
            <p:nvSpPr>
              <p:cNvPr id="43" name="Rectangle 42"/>
              <p:cNvSpPr>
                <a:spLocks noRot="1" noChangeAspect="1" noMove="1" noResize="1" noEditPoints="1" noAdjustHandles="1" noChangeArrowheads="1" noChangeShapeType="1" noTextEdit="1"/>
              </p:cNvSpPr>
              <p:nvPr/>
            </p:nvSpPr>
            <p:spPr>
              <a:xfrm>
                <a:off x="434785" y="3453834"/>
                <a:ext cx="5351160" cy="1001672"/>
              </a:xfrm>
              <a:prstGeom prst="rect">
                <a:avLst/>
              </a:prstGeom>
              <a:blipFill>
                <a:blip r:embed="rId15"/>
                <a:stretch>
                  <a:fillRect l="-2050"/>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6096000" y="3453834"/>
                <a:ext cx="5661215" cy="100167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86">
                  <a:defRPr/>
                </a:pPr>
                <a:r>
                  <a:rPr lang="vi-VN" sz="2600" dirty="0">
                    <a:solidFill>
                      <a:prstClr val="black"/>
                    </a:solidFill>
                    <a:latin typeface="+mj-lt"/>
                  </a:rPr>
                  <a:t>D</a:t>
                </a:r>
                <a:r>
                  <a:rPr lang="vi-VN" sz="2600">
                    <a:solidFill>
                      <a:prstClr val="black"/>
                    </a:solidFill>
                    <a:latin typeface="+mj-lt"/>
                  </a:rPr>
                  <a:t>. </a:t>
                </a:r>
                <a14:m>
                  <m:oMath xmlns:m="http://schemas.openxmlformats.org/officeDocument/2006/math">
                    <m:f>
                      <m:fPr>
                        <m:ctrlPr>
                          <a:rPr lang="vi-VN" sz="2600" i="1" smtClean="0">
                            <a:solidFill>
                              <a:prstClr val="black"/>
                            </a:solidFill>
                            <a:latin typeface="Cambria Math" panose="02040503050406030204" pitchFamily="18" charset="0"/>
                          </a:rPr>
                        </m:ctrlPr>
                      </m:fPr>
                      <m:num>
                        <m:r>
                          <a:rPr lang="vi-VN" sz="2600" b="0" i="1" smtClean="0">
                            <a:solidFill>
                              <a:prstClr val="black"/>
                            </a:solidFill>
                            <a:latin typeface="Cambria Math" panose="02040503050406030204" pitchFamily="18" charset="0"/>
                          </a:rPr>
                          <m:t>1</m:t>
                        </m:r>
                      </m:num>
                      <m:den>
                        <m:r>
                          <a:rPr lang="vi-VN" sz="2600" b="0" i="1" smtClean="0">
                            <a:solidFill>
                              <a:prstClr val="black"/>
                            </a:solidFill>
                            <a:latin typeface="Cambria Math" panose="02040503050406030204" pitchFamily="18" charset="0"/>
                          </a:rPr>
                          <m:t>10</m:t>
                        </m:r>
                      </m:den>
                    </m:f>
                  </m:oMath>
                </a14:m>
                <a:endParaRPr lang="vi-VN" sz="2600" dirty="0">
                  <a:solidFill>
                    <a:prstClr val="black"/>
                  </a:solidFill>
                  <a:latin typeface="+mj-lt"/>
                </a:endParaRPr>
              </a:p>
            </p:txBody>
          </p:sp>
        </mc:Choice>
        <mc:Fallback xmlns="">
          <p:sp>
            <p:nvSpPr>
              <p:cNvPr id="44" name="Rectangle 43"/>
              <p:cNvSpPr>
                <a:spLocks noRot="1" noChangeAspect="1" noMove="1" noResize="1" noEditPoints="1" noAdjustHandles="1" noChangeArrowheads="1" noChangeShapeType="1" noTextEdit="1"/>
              </p:cNvSpPr>
              <p:nvPr/>
            </p:nvSpPr>
            <p:spPr>
              <a:xfrm>
                <a:off x="6096000" y="3453834"/>
                <a:ext cx="5661215" cy="1001672"/>
              </a:xfrm>
              <a:prstGeom prst="rect">
                <a:avLst/>
              </a:prstGeom>
              <a:blipFill>
                <a:blip r:embed="rId16"/>
                <a:stretch>
                  <a:fillRect l="-1938"/>
                </a:stretch>
              </a:blipFill>
              <a:ln w="28575">
                <a:noFill/>
              </a:ln>
            </p:spPr>
            <p:txBody>
              <a:bodyPr/>
              <a:lstStyle/>
              <a:p>
                <a:r>
                  <a:rPr lang="en-US">
                    <a:noFill/>
                  </a:rPr>
                  <a:t> </a:t>
                </a:r>
              </a:p>
            </p:txBody>
          </p:sp>
        </mc:Fallback>
      </mc:AlternateContent>
      <p:pic>
        <p:nvPicPr>
          <p:cNvPr id="47" name="Picture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212887" y="2727605"/>
            <a:ext cx="597550" cy="525120"/>
          </a:xfrm>
          <a:prstGeom prst="rect">
            <a:avLst/>
          </a:prstGeom>
        </p:spPr>
      </p:pic>
      <p:pic>
        <p:nvPicPr>
          <p:cNvPr id="51" name="Picture 5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57707" y="3840044"/>
            <a:ext cx="707909" cy="622102"/>
          </a:xfrm>
          <a:prstGeom prst="rect">
            <a:avLst/>
          </a:prstGeom>
        </p:spPr>
      </p:pic>
      <p:pic>
        <p:nvPicPr>
          <p:cNvPr id="49" name="Picture 48"/>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0909971" y="3739238"/>
            <a:ext cx="804742" cy="643793"/>
          </a:xfrm>
          <a:prstGeom prst="rect">
            <a:avLst/>
          </a:prstGeom>
        </p:spPr>
      </p:pic>
      <p:pic>
        <p:nvPicPr>
          <p:cNvPr id="53" name="Picture 5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067405" y="2737566"/>
            <a:ext cx="574872" cy="505191"/>
          </a:xfrm>
          <a:prstGeom prst="rect">
            <a:avLst/>
          </a:prstGeom>
        </p:spPr>
      </p:pic>
      <p:sp>
        <p:nvSpPr>
          <p:cNvPr id="18" name="Cloud 17">
            <a:hlinkClick r:id="rId19"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r>
              <a:rPr lang="en-US" sz="2400" dirty="0">
                <a:solidFill>
                  <a:prstClr val="white">
                    <a:lumMod val="50000"/>
                  </a:prstClr>
                </a:solidFill>
                <a:latin typeface="Arial" panose="020B0604020202020204" pitchFamily="34" charset="0"/>
              </a:rPr>
              <a:t>QUAY VỀ</a:t>
            </a:r>
            <a:endParaRPr lang="vi-VN" sz="2400" dirty="0">
              <a:solidFill>
                <a:prstClr val="white">
                  <a:lumMod val="50000"/>
                </a:prstClr>
              </a:solidFill>
              <a:latin typeface="Arial" panose="020B0604020202020204" pitchFamily="34" charset="0"/>
            </a:endParaRPr>
          </a:p>
        </p:txBody>
      </p:sp>
      <p:pic>
        <p:nvPicPr>
          <p:cNvPr id="2" name="Đồng hồ 30 giây">
            <a:hlinkClick r:id="" action="ppaction://media"/>
            <a:extLst>
              <a:ext uri="{FF2B5EF4-FFF2-40B4-BE49-F238E27FC236}">
                <a16:creationId xmlns:a16="http://schemas.microsoft.com/office/drawing/2014/main" id="{4CAB61ED-0D73-79E1-925D-01B00342CC26}"/>
              </a:ext>
            </a:extLst>
          </p:cNvPr>
          <p:cNvPicPr>
            <a:picLocks noChangeAspect="1"/>
          </p:cNvPicPr>
          <p:nvPr>
            <a:videoFile r:link="rId2"/>
            <p:extLst>
              <p:ext uri="{DAA4B4D4-6D71-4841-9C94-3DE7FCFB9230}">
                <p14:media xmlns:p14="http://schemas.microsoft.com/office/powerpoint/2010/main" r:embed="rId1"/>
              </p:ext>
            </p:extLst>
          </p:nvPr>
        </p:nvPicPr>
        <p:blipFill>
          <a:blip r:embed="rId20"/>
          <a:stretch>
            <a:fillRect/>
          </a:stretch>
        </p:blipFill>
        <p:spPr>
          <a:xfrm>
            <a:off x="5467278" y="6255210"/>
            <a:ext cx="1122161" cy="636086"/>
          </a:xfrm>
          <a:prstGeom prst="rect">
            <a:avLst/>
          </a:prstGeom>
        </p:spPr>
      </p:pic>
    </p:spTree>
    <p:extLst>
      <p:ext uri="{BB962C8B-B14F-4D97-AF65-F5344CB8AC3E}">
        <p14:creationId xmlns:p14="http://schemas.microsoft.com/office/powerpoint/2010/main" val="12676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26"/>
                                        </p:tgtEl>
                                        <p:attrNameLst>
                                          <p:attrName>fillcolor</p:attrName>
                                        </p:attrNameLst>
                                      </p:cBhvr>
                                      <p:to>
                                        <a:srgbClr val="FFF2CC"/>
                                      </p:to>
                                    </p:animClr>
                                    <p:set>
                                      <p:cBhvr>
                                        <p:cTn id="53" dur="250" fill="hold"/>
                                        <p:tgtEl>
                                          <p:spTgt spid="26"/>
                                        </p:tgtEl>
                                        <p:attrNameLst>
                                          <p:attrName>fill.type</p:attrName>
                                        </p:attrNameLst>
                                      </p:cBhvr>
                                      <p:to>
                                        <p:strVal val="solid"/>
                                      </p:to>
                                    </p:set>
                                    <p:set>
                                      <p:cBhvr>
                                        <p:cTn id="54" dur="250" fill="hold"/>
                                        <p:tgtEl>
                                          <p:spTgt spid="26"/>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47"/>
                                        </p:tgtEl>
                                        <p:attrNameLst>
                                          <p:attrName>style.visibility</p:attrName>
                                        </p:attrNameLst>
                                      </p:cBhvr>
                                      <p:to>
                                        <p:strVal val="visible"/>
                                      </p:to>
                                    </p:set>
                                    <p:anim calcmode="lin" valueType="num">
                                      <p:cBhvr>
                                        <p:cTn id="57" dur="250" fill="hold"/>
                                        <p:tgtEl>
                                          <p:spTgt spid="47"/>
                                        </p:tgtEl>
                                        <p:attrNameLst>
                                          <p:attrName>ppt_w</p:attrName>
                                        </p:attrNameLst>
                                      </p:cBhvr>
                                      <p:tavLst>
                                        <p:tav tm="0">
                                          <p:val>
                                            <p:strVal val="4*#ppt_w"/>
                                          </p:val>
                                        </p:tav>
                                        <p:tav tm="100000">
                                          <p:val>
                                            <p:strVal val="#ppt_w"/>
                                          </p:val>
                                        </p:tav>
                                      </p:tavLst>
                                    </p:anim>
                                    <p:anim calcmode="lin" valueType="num">
                                      <p:cBhvr>
                                        <p:cTn id="5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Wrong Buzzer.wav"/>
                                        </p:tgtEl>
                                      </p:cMediaNode>
                                    </p:audio>
                                  </p:subTnLst>
                                </p:cTn>
                              </p:par>
                              <p:par>
                                <p:cTn id="59" presetID="1" presetClass="emph" presetSubtype="2" fill="hold" nodeType="withEffect">
                                  <p:stCondLst>
                                    <p:cond delay="1000"/>
                                  </p:stCondLst>
                                  <p:childTnLst>
                                    <p:animClr clrSpc="rgb" dir="cw">
                                      <p:cBhvr>
                                        <p:cTn id="60" dur="250" fill="hold"/>
                                        <p:tgtEl>
                                          <p:spTgt spid="26"/>
                                        </p:tgtEl>
                                        <p:attrNameLst>
                                          <p:attrName>fillcolor</p:attrName>
                                        </p:attrNameLst>
                                      </p:cBhvr>
                                      <p:to>
                                        <a:srgbClr val="FFFF00"/>
                                      </p:to>
                                    </p:animClr>
                                    <p:set>
                                      <p:cBhvr>
                                        <p:cTn id="61" dur="250" fill="hold"/>
                                        <p:tgtEl>
                                          <p:spTgt spid="26"/>
                                        </p:tgtEl>
                                        <p:attrNameLst>
                                          <p:attrName>fill.type</p:attrName>
                                        </p:attrNameLst>
                                      </p:cBhvr>
                                      <p:to>
                                        <p:strVal val="solid"/>
                                      </p:to>
                                    </p:set>
                                    <p:set>
                                      <p:cBhvr>
                                        <p:cTn id="6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3" restart="whenNotActive" fill="hold" evtFilter="cancelBubble" nodeType="interactiveSeq">
                <p:stCondLst>
                  <p:cond evt="onClick" delay="0">
                    <p:tgtEl>
                      <p:spTgt spid="4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42"/>
                                        </p:tgtEl>
                                        <p:attrNameLst>
                                          <p:attrName>fillcolor</p:attrName>
                                        </p:attrNameLst>
                                      </p:cBhvr>
                                      <p:to>
                                        <a:srgbClr val="FFF2CC"/>
                                      </p:to>
                                    </p:animClr>
                                    <p:set>
                                      <p:cBhvr>
                                        <p:cTn id="68" dur="250" fill="hold"/>
                                        <p:tgtEl>
                                          <p:spTgt spid="42"/>
                                        </p:tgtEl>
                                        <p:attrNameLst>
                                          <p:attrName>fill.type</p:attrName>
                                        </p:attrNameLst>
                                      </p:cBhvr>
                                      <p:to>
                                        <p:strVal val="solid"/>
                                      </p:to>
                                    </p:set>
                                    <p:set>
                                      <p:cBhvr>
                                        <p:cTn id="69" dur="250" fill="hold"/>
                                        <p:tgtEl>
                                          <p:spTgt spid="4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53"/>
                                        </p:tgtEl>
                                        <p:attrNameLst>
                                          <p:attrName>style.visibility</p:attrName>
                                        </p:attrNameLst>
                                      </p:cBhvr>
                                      <p:to>
                                        <p:strVal val="visible"/>
                                      </p:to>
                                    </p:set>
                                    <p:anim calcmode="lin" valueType="num">
                                      <p:cBhvr>
                                        <p:cTn id="72" dur="250" fill="hold"/>
                                        <p:tgtEl>
                                          <p:spTgt spid="53"/>
                                        </p:tgtEl>
                                        <p:attrNameLst>
                                          <p:attrName>ppt_w</p:attrName>
                                        </p:attrNameLst>
                                      </p:cBhvr>
                                      <p:tavLst>
                                        <p:tav tm="0">
                                          <p:val>
                                            <p:strVal val="4*#ppt_w"/>
                                          </p:val>
                                        </p:tav>
                                        <p:tav tm="100000">
                                          <p:val>
                                            <p:strVal val="#ppt_w"/>
                                          </p:val>
                                        </p:tav>
                                      </p:tavLst>
                                    </p:anim>
                                    <p:anim calcmode="lin" valueType="num">
                                      <p:cBhvr>
                                        <p:cTn id="7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Wrong Buzzer.wav"/>
                                        </p:tgtEl>
                                      </p:cMediaNode>
                                    </p:audio>
                                  </p:subTnLst>
                                </p:cTn>
                              </p:par>
                              <p:par>
                                <p:cTn id="74" presetID="1" presetClass="emph" presetSubtype="2" fill="hold" nodeType="withEffect">
                                  <p:stCondLst>
                                    <p:cond delay="1000"/>
                                  </p:stCondLst>
                                  <p:childTnLst>
                                    <p:animClr clrSpc="rgb" dir="cw">
                                      <p:cBhvr>
                                        <p:cTn id="75" dur="250" fill="hold"/>
                                        <p:tgtEl>
                                          <p:spTgt spid="42"/>
                                        </p:tgtEl>
                                        <p:attrNameLst>
                                          <p:attrName>fillcolor</p:attrName>
                                        </p:attrNameLst>
                                      </p:cBhvr>
                                      <p:to>
                                        <a:srgbClr val="FFFF00"/>
                                      </p:to>
                                    </p:animClr>
                                    <p:set>
                                      <p:cBhvr>
                                        <p:cTn id="76" dur="250" fill="hold"/>
                                        <p:tgtEl>
                                          <p:spTgt spid="42"/>
                                        </p:tgtEl>
                                        <p:attrNameLst>
                                          <p:attrName>fill.type</p:attrName>
                                        </p:attrNameLst>
                                      </p:cBhvr>
                                      <p:to>
                                        <p:strVal val="solid"/>
                                      </p:to>
                                    </p:set>
                                    <p:set>
                                      <p:cBhvr>
                                        <p:cTn id="7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8" restart="whenNotActive" fill="hold" evtFilter="cancelBubble" nodeType="interactiveSeq">
                <p:stCondLst>
                  <p:cond evt="onClick" delay="0">
                    <p:tgtEl>
                      <p:spTgt spid="4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43"/>
                                        </p:tgtEl>
                                        <p:attrNameLst>
                                          <p:attrName>fillcolor</p:attrName>
                                        </p:attrNameLst>
                                      </p:cBhvr>
                                      <p:to>
                                        <a:srgbClr val="FFF2CC"/>
                                      </p:to>
                                    </p:animClr>
                                    <p:set>
                                      <p:cBhvr>
                                        <p:cTn id="83" dur="250" fill="hold"/>
                                        <p:tgtEl>
                                          <p:spTgt spid="43"/>
                                        </p:tgtEl>
                                        <p:attrNameLst>
                                          <p:attrName>fill.type</p:attrName>
                                        </p:attrNameLst>
                                      </p:cBhvr>
                                      <p:to>
                                        <p:strVal val="solid"/>
                                      </p:to>
                                    </p:set>
                                    <p:set>
                                      <p:cBhvr>
                                        <p:cTn id="84" dur="250" fill="hold"/>
                                        <p:tgtEl>
                                          <p:spTgt spid="4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4"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51"/>
                                        </p:tgtEl>
                                        <p:attrNameLst>
                                          <p:attrName>style.visibility</p:attrName>
                                        </p:attrNameLst>
                                      </p:cBhvr>
                                      <p:to>
                                        <p:strVal val="visible"/>
                                      </p:to>
                                    </p:set>
                                    <p:anim calcmode="lin" valueType="num">
                                      <p:cBhvr>
                                        <p:cTn id="87" dur="250" fill="hold"/>
                                        <p:tgtEl>
                                          <p:spTgt spid="51"/>
                                        </p:tgtEl>
                                        <p:attrNameLst>
                                          <p:attrName>ppt_w</p:attrName>
                                        </p:attrNameLst>
                                      </p:cBhvr>
                                      <p:tavLst>
                                        <p:tav tm="0">
                                          <p:val>
                                            <p:strVal val="4*#ppt_w"/>
                                          </p:val>
                                        </p:tav>
                                        <p:tav tm="100000">
                                          <p:val>
                                            <p:strVal val="#ppt_w"/>
                                          </p:val>
                                        </p:tav>
                                      </p:tavLst>
                                    </p:anim>
                                    <p:anim calcmode="lin" valueType="num">
                                      <p:cBhvr>
                                        <p:cTn id="8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5" name="Wrong Buzzer.wav"/>
                                        </p:tgtEl>
                                      </p:cMediaNode>
                                    </p:audio>
                                  </p:subTnLst>
                                </p:cTn>
                              </p:par>
                              <p:par>
                                <p:cTn id="89" presetID="1" presetClass="emph" presetSubtype="2" fill="hold" nodeType="withEffect">
                                  <p:stCondLst>
                                    <p:cond delay="1000"/>
                                  </p:stCondLst>
                                  <p:childTnLst>
                                    <p:animClr clrSpc="rgb" dir="cw">
                                      <p:cBhvr>
                                        <p:cTn id="90" dur="250" fill="hold"/>
                                        <p:tgtEl>
                                          <p:spTgt spid="43"/>
                                        </p:tgtEl>
                                        <p:attrNameLst>
                                          <p:attrName>fillcolor</p:attrName>
                                        </p:attrNameLst>
                                      </p:cBhvr>
                                      <p:to>
                                        <a:srgbClr val="FFFF00"/>
                                      </p:to>
                                    </p:animClr>
                                    <p:set>
                                      <p:cBhvr>
                                        <p:cTn id="91" dur="250" fill="hold"/>
                                        <p:tgtEl>
                                          <p:spTgt spid="43"/>
                                        </p:tgtEl>
                                        <p:attrNameLst>
                                          <p:attrName>fill.type</p:attrName>
                                        </p:attrNameLst>
                                      </p:cBhvr>
                                      <p:to>
                                        <p:strVal val="solid"/>
                                      </p:to>
                                    </p:set>
                                    <p:set>
                                      <p:cBhvr>
                                        <p:cTn id="9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3" restart="whenNotActive" fill="hold" evtFilter="cancelBubble" nodeType="interactiveSeq">
                <p:stCondLst>
                  <p:cond evt="onClick" delay="0">
                    <p:tgtEl>
                      <p:spTgt spid="44"/>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250" fill="hold"/>
                                        <p:tgtEl>
                                          <p:spTgt spid="44"/>
                                        </p:tgtEl>
                                        <p:attrNameLst>
                                          <p:attrName>fillcolor</p:attrName>
                                        </p:attrNameLst>
                                      </p:cBhvr>
                                      <p:to>
                                        <a:srgbClr val="FFF2CC"/>
                                      </p:to>
                                    </p:animClr>
                                    <p:set>
                                      <p:cBhvr>
                                        <p:cTn id="98" dur="250" fill="hold"/>
                                        <p:tgtEl>
                                          <p:spTgt spid="44"/>
                                        </p:tgtEl>
                                        <p:attrNameLst>
                                          <p:attrName>fill.type</p:attrName>
                                        </p:attrNameLst>
                                      </p:cBhvr>
                                      <p:to>
                                        <p:strVal val="solid"/>
                                      </p:to>
                                    </p:set>
                                    <p:set>
                                      <p:cBhvr>
                                        <p:cTn id="99" dur="250" fill="hold"/>
                                        <p:tgtEl>
                                          <p:spTgt spid="44"/>
                                        </p:tgtEl>
                                        <p:attrNameLst>
                                          <p:attrName>fill.on</p:attrName>
                                        </p:attrNameLst>
                                      </p:cBhvr>
                                      <p:to>
                                        <p:strVal val="true"/>
                                      </p:to>
                                    </p:set>
                                  </p:childTnLst>
                                  <p:subTnLst>
                                    <p:audio>
                                      <p:cMediaNode>
                                        <p:cTn display="0" masterRel="sameClick">
                                          <p:stCondLst>
                                            <p:cond evt="begin" delay="0">
                                              <p:tn val="96"/>
                                            </p:cond>
                                          </p:stCondLst>
                                          <p:endCondLst>
                                            <p:cond evt="onStopAudio" delay="0">
                                              <p:tgtEl>
                                                <p:sldTgt/>
                                              </p:tgtEl>
                                            </p:cond>
                                          </p:endCondLst>
                                        </p:cTn>
                                        <p:tgtEl>
                                          <p:sndTgt r:embed="rId4" name="click.wav"/>
                                        </p:tgtEl>
                                      </p:cMediaNode>
                                    </p:audio>
                                  </p:subTnLst>
                                </p:cTn>
                              </p:par>
                              <p:par>
                                <p:cTn id="100" presetID="23" presetClass="entr" presetSubtype="32" fill="hold" nodeType="withEffect">
                                  <p:stCondLst>
                                    <p:cond delay="1000"/>
                                  </p:stCondLst>
                                  <p:childTnLst>
                                    <p:set>
                                      <p:cBhvr>
                                        <p:cTn id="101" dur="1" fill="hold">
                                          <p:stCondLst>
                                            <p:cond delay="0"/>
                                          </p:stCondLst>
                                        </p:cTn>
                                        <p:tgtEl>
                                          <p:spTgt spid="49"/>
                                        </p:tgtEl>
                                        <p:attrNameLst>
                                          <p:attrName>style.visibility</p:attrName>
                                        </p:attrNameLst>
                                      </p:cBhvr>
                                      <p:to>
                                        <p:strVal val="visible"/>
                                      </p:to>
                                    </p:set>
                                    <p:anim calcmode="lin" valueType="num">
                                      <p:cBhvr>
                                        <p:cTn id="102" dur="250" fill="hold"/>
                                        <p:tgtEl>
                                          <p:spTgt spid="49"/>
                                        </p:tgtEl>
                                        <p:attrNameLst>
                                          <p:attrName>ppt_w</p:attrName>
                                        </p:attrNameLst>
                                      </p:cBhvr>
                                      <p:tavLst>
                                        <p:tav tm="0">
                                          <p:val>
                                            <p:strVal val="4*#ppt_w"/>
                                          </p:val>
                                        </p:tav>
                                        <p:tav tm="100000">
                                          <p:val>
                                            <p:strVal val="#ppt_w"/>
                                          </p:val>
                                        </p:tav>
                                      </p:tavLst>
                                    </p:anim>
                                    <p:anim calcmode="lin" valueType="num">
                                      <p:cBhvr>
                                        <p:cTn id="10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0"/>
                                            </p:cond>
                                          </p:stCondLst>
                                          <p:endCondLst>
                                            <p:cond evt="onStopAudio" delay="0">
                                              <p:tgtEl>
                                                <p:sldTgt/>
                                              </p:tgtEl>
                                            </p:cond>
                                          </p:endCondLst>
                                        </p:cTn>
                                        <p:tgtEl>
                                          <p:sndTgt r:embed="rId6" name="Check mark.wav"/>
                                        </p:tgtEl>
                                      </p:cMediaNode>
                                    </p:audio>
                                  </p:subTnLst>
                                </p:cTn>
                              </p:par>
                              <p:par>
                                <p:cTn id="104" presetID="1" presetClass="emph" presetSubtype="2" fill="hold" nodeType="withEffect">
                                  <p:stCondLst>
                                    <p:cond delay="1000"/>
                                  </p:stCondLst>
                                  <p:childTnLst>
                                    <p:animClr clrSpc="rgb" dir="cw">
                                      <p:cBhvr>
                                        <p:cTn id="105" dur="250" fill="hold"/>
                                        <p:tgtEl>
                                          <p:spTgt spid="44"/>
                                        </p:tgtEl>
                                        <p:attrNameLst>
                                          <p:attrName>fillcolor</p:attrName>
                                        </p:attrNameLst>
                                      </p:cBhvr>
                                      <p:to>
                                        <a:srgbClr val="00B050"/>
                                      </p:to>
                                    </p:animClr>
                                    <p:set>
                                      <p:cBhvr>
                                        <p:cTn id="106" dur="250" fill="hold"/>
                                        <p:tgtEl>
                                          <p:spTgt spid="44"/>
                                        </p:tgtEl>
                                        <p:attrNameLst>
                                          <p:attrName>fill.type</p:attrName>
                                        </p:attrNameLst>
                                      </p:cBhvr>
                                      <p:to>
                                        <p:strVal val="solid"/>
                                      </p:to>
                                    </p:set>
                                    <p:set>
                                      <p:cBhvr>
                                        <p:cTn id="10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p:cTn id="108" fill="hold" display="0">
                  <p:stCondLst>
                    <p:cond delay="indefinite"/>
                  </p:stCondLst>
                </p:cTn>
                <p:tgtEl>
                  <p:spTgt spid="2"/>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4"/>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7"/>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90"/>
            <a:ext cx="520391" cy="566575"/>
          </a:xfrm>
          <a:prstGeom prst="rect">
            <a:avLst/>
          </a:prstGeom>
        </p:spPr>
      </p:pic>
      <p:sp>
        <p:nvSpPr>
          <p:cNvPr id="4" name="Snip Diagonal Corner Rectangle 3"/>
          <p:cNvSpPr/>
          <p:nvPr/>
        </p:nvSpPr>
        <p:spPr>
          <a:xfrm>
            <a:off x="832636" y="199872"/>
            <a:ext cx="10526728" cy="228466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86">
              <a:defRPr/>
            </a:pPr>
            <a:r>
              <a:rPr lang="vi-VN" sz="2800" b="1" u="sng">
                <a:solidFill>
                  <a:srgbClr val="C00000"/>
                </a:solidFill>
                <a:effectLst>
                  <a:outerShdw blurRad="38100" dist="38100" dir="2700000" algn="tl">
                    <a:srgbClr val="000000">
                      <a:alpha val="43137"/>
                    </a:srgbClr>
                  </a:outerShdw>
                </a:effectLst>
                <a:latin typeface="+mj-lt"/>
              </a:rPr>
              <a:t>Câu 7:</a:t>
            </a:r>
            <a:r>
              <a:rPr lang="vi-VN" sz="2800">
                <a:solidFill>
                  <a:prstClr val="black"/>
                </a:solidFill>
                <a:latin typeface="+mj-lt"/>
              </a:rPr>
              <a:t> </a:t>
            </a:r>
            <a:r>
              <a:rPr lang="vi-VN" sz="2800">
                <a:solidFill>
                  <a:schemeClr val="tx1"/>
                </a:solidFill>
                <a:latin typeface="+mj-lt"/>
              </a:rPr>
              <a:t>Một hộp có 50 chiếc thẻ cùng loại, mỗi thẻ được ghi một trong các số 1, 2, 3,..., 50; hai thẻ khác nhau thì ghi hai số khác nhau. Rút ngẫu nhiên một thẻ trong hộp. </a:t>
            </a:r>
            <a:r>
              <a:rPr lang="vi-VN" sz="2800" i="1">
                <a:solidFill>
                  <a:schemeClr val="tx1"/>
                </a:solidFill>
                <a:latin typeface="+mj-lt"/>
              </a:rPr>
              <a:t>Xác suất của biến cố “Số xuất hiện trên thẻ được rút ra là số có 2 chữ số ” là </a:t>
            </a:r>
            <a:r>
              <a:rPr lang="vi-VN" sz="2800">
                <a:solidFill>
                  <a:schemeClr val="tx1"/>
                </a:solidFill>
                <a:latin typeface="+mj-lt"/>
              </a:rPr>
              <a:t>: </a:t>
            </a:r>
            <a:endParaRPr lang="vi-VN" sz="2800" i="1" dirty="0">
              <a:solidFill>
                <a:prstClr val="black"/>
              </a:solidFill>
              <a:latin typeface="+mj-lt"/>
            </a:endParaRPr>
          </a:p>
        </p:txBody>
      </p:sp>
      <mc:AlternateContent xmlns:mc="http://schemas.openxmlformats.org/markup-compatibility/2006" xmlns:a14="http://schemas.microsoft.com/office/drawing/2010/main">
        <mc:Choice Requires="a14">
          <p:sp>
            <p:nvSpPr>
              <p:cNvPr id="26" name="Rectangle 25"/>
              <p:cNvSpPr/>
              <p:nvPr/>
            </p:nvSpPr>
            <p:spPr>
              <a:xfrm>
                <a:off x="849304" y="270346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86">
                  <a:defRPr/>
                </a:pPr>
                <a:r>
                  <a:rPr lang="vi-VN" sz="3199" dirty="0">
                    <a:solidFill>
                      <a:prstClr val="black"/>
                    </a:solidFill>
                    <a:latin typeface="+mj-lt"/>
                  </a:rPr>
                  <a:t>A</a:t>
                </a:r>
                <a:r>
                  <a:rPr lang="vi-VN" sz="3199">
                    <a:solidFill>
                      <a:prstClr val="black"/>
                    </a:solidFill>
                    <a:latin typeface="+mj-lt"/>
                  </a:rPr>
                  <a:t>. </a:t>
                </a:r>
                <a14:m>
                  <m:oMath xmlns:m="http://schemas.openxmlformats.org/officeDocument/2006/math">
                    <m:f>
                      <m:fPr>
                        <m:ctrlPr>
                          <a:rPr lang="vi-VN" sz="3199" i="1">
                            <a:solidFill>
                              <a:prstClr val="black"/>
                            </a:solidFill>
                            <a:latin typeface="Cambria Math" panose="02040503050406030204" pitchFamily="18" charset="0"/>
                          </a:rPr>
                        </m:ctrlPr>
                      </m:fPr>
                      <m:num>
                        <m:r>
                          <a:rPr lang="vi-VN" sz="3199" i="1">
                            <a:solidFill>
                              <a:prstClr val="black"/>
                            </a:solidFill>
                            <a:latin typeface="Cambria Math" panose="02040503050406030204" pitchFamily="18" charset="0"/>
                          </a:rPr>
                          <m:t>4</m:t>
                        </m:r>
                        <m:r>
                          <a:rPr lang="vi-VN" sz="3199" b="0" i="1" smtClean="0">
                            <a:solidFill>
                              <a:prstClr val="black"/>
                            </a:solidFill>
                            <a:latin typeface="Cambria Math" panose="02040503050406030204" pitchFamily="18" charset="0"/>
                          </a:rPr>
                          <m:t>0</m:t>
                        </m:r>
                      </m:num>
                      <m:den>
                        <m:r>
                          <a:rPr lang="vi-VN" sz="3199" i="1">
                            <a:solidFill>
                              <a:prstClr val="black"/>
                            </a:solidFill>
                            <a:latin typeface="Cambria Math" panose="02040503050406030204" pitchFamily="18" charset="0"/>
                          </a:rPr>
                          <m:t>50</m:t>
                        </m:r>
                      </m:den>
                    </m:f>
                  </m:oMath>
                </a14:m>
                <a:endParaRPr lang="vi-VN" sz="3199" dirty="0">
                  <a:solidFill>
                    <a:prstClr val="black"/>
                  </a:solidFill>
                  <a:latin typeface="+mj-lt"/>
                </a:endParaRPr>
              </a:p>
            </p:txBody>
          </p:sp>
        </mc:Choice>
        <mc:Fallback xmlns="">
          <p:sp>
            <p:nvSpPr>
              <p:cNvPr id="26" name="Rectangle 25"/>
              <p:cNvSpPr>
                <a:spLocks noRot="1" noChangeAspect="1" noMove="1" noResize="1" noEditPoints="1" noAdjustHandles="1" noChangeArrowheads="1" noChangeShapeType="1" noTextEdit="1"/>
              </p:cNvSpPr>
              <p:nvPr/>
            </p:nvSpPr>
            <p:spPr>
              <a:xfrm>
                <a:off x="849304" y="2703464"/>
                <a:ext cx="4906798" cy="770816"/>
              </a:xfrm>
              <a:prstGeom prst="rect">
                <a:avLst/>
              </a:prstGeom>
              <a:blipFill>
                <a:blip r:embed="rId13"/>
                <a:stretch>
                  <a:fillRect l="-3106" b="-11811"/>
                </a:stretch>
              </a:blipFill>
              <a:ln w="28575">
                <a:noFill/>
              </a:ln>
            </p:spPr>
            <p:txBody>
              <a:bodyPr/>
              <a:lstStyle/>
              <a:p>
                <a:r>
                  <a:rPr lang="en-US">
                    <a:noFill/>
                  </a:rPr>
                  <a:t> </a:t>
                </a:r>
              </a:p>
            </p:txBody>
          </p:sp>
        </mc:Fallback>
      </mc:AlternateContent>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endParaRPr lang="vi-VN">
              <a:solidFill>
                <a:prstClr val="white"/>
              </a:solidFill>
              <a:latin typeface="Arial" panose="020B0604020202020204" pitchFamily="34"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endParaRPr lang="vi-VN">
              <a:solidFill>
                <a:prstClr val="white"/>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42" name="Rectangle 41"/>
              <p:cNvSpPr/>
              <p:nvPr/>
            </p:nvSpPr>
            <p:spPr>
              <a:xfrm>
                <a:off x="5869699" y="270765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86">
                  <a:defRPr/>
                </a:pPr>
                <a:r>
                  <a:rPr lang="vi-VN" sz="3199" dirty="0">
                    <a:solidFill>
                      <a:prstClr val="black"/>
                    </a:solidFill>
                    <a:latin typeface="+mj-lt"/>
                  </a:rPr>
                  <a:t>B</a:t>
                </a:r>
                <a:r>
                  <a:rPr lang="vi-VN" sz="3199">
                    <a:solidFill>
                      <a:prstClr val="black"/>
                    </a:solidFill>
                    <a:latin typeface="+mj-lt"/>
                  </a:rPr>
                  <a:t>. </a:t>
                </a:r>
                <a14:m>
                  <m:oMath xmlns:m="http://schemas.openxmlformats.org/officeDocument/2006/math">
                    <m:f>
                      <m:fPr>
                        <m:ctrlPr>
                          <a:rPr lang="vi-VN" sz="3199" i="1" smtClean="0">
                            <a:solidFill>
                              <a:prstClr val="black"/>
                            </a:solidFill>
                            <a:latin typeface="Cambria Math" panose="02040503050406030204" pitchFamily="18" charset="0"/>
                          </a:rPr>
                        </m:ctrlPr>
                      </m:fPr>
                      <m:num>
                        <m:r>
                          <a:rPr lang="vi-VN" sz="3199" b="0" i="1" smtClean="0">
                            <a:solidFill>
                              <a:prstClr val="black"/>
                            </a:solidFill>
                            <a:latin typeface="Cambria Math" panose="02040503050406030204" pitchFamily="18" charset="0"/>
                          </a:rPr>
                          <m:t>41</m:t>
                        </m:r>
                      </m:num>
                      <m:den>
                        <m:r>
                          <a:rPr lang="vi-VN" sz="3199" b="0" i="1" smtClean="0">
                            <a:solidFill>
                              <a:prstClr val="black"/>
                            </a:solidFill>
                            <a:latin typeface="Cambria Math" panose="02040503050406030204" pitchFamily="18" charset="0"/>
                          </a:rPr>
                          <m:t>50</m:t>
                        </m:r>
                      </m:den>
                    </m:f>
                  </m:oMath>
                </a14:m>
                <a:endParaRPr lang="vi-VN" sz="3199" dirty="0">
                  <a:solidFill>
                    <a:prstClr val="black"/>
                  </a:solidFill>
                  <a:latin typeface="+mj-lt"/>
                </a:endParaRPr>
              </a:p>
            </p:txBody>
          </p:sp>
        </mc:Choice>
        <mc:Fallback xmlns="">
          <p:sp>
            <p:nvSpPr>
              <p:cNvPr id="42" name="Rectangle 41"/>
              <p:cNvSpPr>
                <a:spLocks noRot="1" noChangeAspect="1" noMove="1" noResize="1" noEditPoints="1" noAdjustHandles="1" noChangeArrowheads="1" noChangeShapeType="1" noTextEdit="1"/>
              </p:cNvSpPr>
              <p:nvPr/>
            </p:nvSpPr>
            <p:spPr>
              <a:xfrm>
                <a:off x="5869699" y="2707652"/>
                <a:ext cx="4906798" cy="770816"/>
              </a:xfrm>
              <a:prstGeom prst="rect">
                <a:avLst/>
              </a:prstGeom>
              <a:blipFill>
                <a:blip r:embed="rId14"/>
                <a:stretch>
                  <a:fillRect l="-3230" b="-11024"/>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849304" y="35926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86">
                  <a:defRPr/>
                </a:pPr>
                <a:r>
                  <a:rPr lang="vi-VN" sz="3199" dirty="0">
                    <a:solidFill>
                      <a:prstClr val="black"/>
                    </a:solidFill>
                    <a:latin typeface="+mj-lt"/>
                  </a:rPr>
                  <a:t>C</a:t>
                </a:r>
                <a:r>
                  <a:rPr lang="vi-VN" sz="3199">
                    <a:solidFill>
                      <a:prstClr val="black"/>
                    </a:solidFill>
                    <a:latin typeface="+mj-lt"/>
                  </a:rPr>
                  <a:t>. </a:t>
                </a:r>
                <a14:m>
                  <m:oMath xmlns:m="http://schemas.openxmlformats.org/officeDocument/2006/math">
                    <m:f>
                      <m:fPr>
                        <m:ctrlPr>
                          <a:rPr lang="vi-VN" sz="3199" i="1">
                            <a:solidFill>
                              <a:prstClr val="black"/>
                            </a:solidFill>
                            <a:latin typeface="Cambria Math" panose="02040503050406030204" pitchFamily="18" charset="0"/>
                          </a:rPr>
                        </m:ctrlPr>
                      </m:fPr>
                      <m:num>
                        <m:r>
                          <a:rPr lang="vi-VN" sz="3199" b="0" i="1" smtClean="0">
                            <a:solidFill>
                              <a:prstClr val="black"/>
                            </a:solidFill>
                            <a:latin typeface="Cambria Math" panose="02040503050406030204" pitchFamily="18" charset="0"/>
                          </a:rPr>
                          <m:t>42</m:t>
                        </m:r>
                      </m:num>
                      <m:den>
                        <m:r>
                          <a:rPr lang="vi-VN" sz="3199" i="1">
                            <a:solidFill>
                              <a:prstClr val="black"/>
                            </a:solidFill>
                            <a:latin typeface="Cambria Math" panose="02040503050406030204" pitchFamily="18" charset="0"/>
                          </a:rPr>
                          <m:t>50</m:t>
                        </m:r>
                      </m:den>
                    </m:f>
                  </m:oMath>
                </a14:m>
                <a:endParaRPr lang="vi-VN" sz="3199" dirty="0">
                  <a:solidFill>
                    <a:prstClr val="black"/>
                  </a:solidFill>
                  <a:latin typeface="+mj-lt"/>
                </a:endParaRPr>
              </a:p>
            </p:txBody>
          </p:sp>
        </mc:Choice>
        <mc:Fallback xmlns="">
          <p:sp>
            <p:nvSpPr>
              <p:cNvPr id="43" name="Rectangle 42"/>
              <p:cNvSpPr>
                <a:spLocks noRot="1" noChangeAspect="1" noMove="1" noResize="1" noEditPoints="1" noAdjustHandles="1" noChangeArrowheads="1" noChangeShapeType="1" noTextEdit="1"/>
              </p:cNvSpPr>
              <p:nvPr/>
            </p:nvSpPr>
            <p:spPr>
              <a:xfrm>
                <a:off x="849304" y="3592635"/>
                <a:ext cx="4906798" cy="770816"/>
              </a:xfrm>
              <a:prstGeom prst="rect">
                <a:avLst/>
              </a:prstGeom>
              <a:blipFill>
                <a:blip r:embed="rId15"/>
                <a:stretch>
                  <a:fillRect l="-3106" b="-11811"/>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5869699" y="359682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86">
                  <a:defRPr/>
                </a:pPr>
                <a:r>
                  <a:rPr lang="vi-VN" sz="3199" dirty="0">
                    <a:solidFill>
                      <a:prstClr val="black"/>
                    </a:solidFill>
                    <a:latin typeface="+mj-lt"/>
                  </a:rPr>
                  <a:t>D</a:t>
                </a:r>
                <a:r>
                  <a:rPr lang="vi-VN" sz="3199">
                    <a:solidFill>
                      <a:prstClr val="black"/>
                    </a:solidFill>
                    <a:latin typeface="+mj-lt"/>
                  </a:rPr>
                  <a:t>. </a:t>
                </a:r>
                <a14:m>
                  <m:oMath xmlns:m="http://schemas.openxmlformats.org/officeDocument/2006/math">
                    <m:f>
                      <m:fPr>
                        <m:ctrlPr>
                          <a:rPr lang="vi-VN" sz="3199" i="1">
                            <a:solidFill>
                              <a:prstClr val="black"/>
                            </a:solidFill>
                            <a:latin typeface="Cambria Math" panose="02040503050406030204" pitchFamily="18" charset="0"/>
                          </a:rPr>
                        </m:ctrlPr>
                      </m:fPr>
                      <m:num>
                        <m:r>
                          <a:rPr lang="vi-VN" sz="3199" i="1">
                            <a:solidFill>
                              <a:prstClr val="black"/>
                            </a:solidFill>
                            <a:latin typeface="Cambria Math" panose="02040503050406030204" pitchFamily="18" charset="0"/>
                          </a:rPr>
                          <m:t>4</m:t>
                        </m:r>
                        <m:r>
                          <a:rPr lang="vi-VN" sz="3199" b="0" i="1" smtClean="0">
                            <a:solidFill>
                              <a:prstClr val="black"/>
                            </a:solidFill>
                            <a:latin typeface="Cambria Math" panose="02040503050406030204" pitchFamily="18" charset="0"/>
                          </a:rPr>
                          <m:t>3</m:t>
                        </m:r>
                      </m:num>
                      <m:den>
                        <m:r>
                          <a:rPr lang="vi-VN" sz="3199" i="1">
                            <a:solidFill>
                              <a:prstClr val="black"/>
                            </a:solidFill>
                            <a:latin typeface="Cambria Math" panose="02040503050406030204" pitchFamily="18" charset="0"/>
                          </a:rPr>
                          <m:t>50</m:t>
                        </m:r>
                      </m:den>
                    </m:f>
                  </m:oMath>
                </a14:m>
                <a:endParaRPr lang="vi-VN" sz="3199" dirty="0">
                  <a:solidFill>
                    <a:prstClr val="black"/>
                  </a:solidFill>
                  <a:latin typeface="+mj-lt"/>
                </a:endParaRPr>
              </a:p>
            </p:txBody>
          </p:sp>
        </mc:Choice>
        <mc:Fallback xmlns="">
          <p:sp>
            <p:nvSpPr>
              <p:cNvPr id="44" name="Rectangle 43"/>
              <p:cNvSpPr>
                <a:spLocks noRot="1" noChangeAspect="1" noMove="1" noResize="1" noEditPoints="1" noAdjustHandles="1" noChangeArrowheads="1" noChangeShapeType="1" noTextEdit="1"/>
              </p:cNvSpPr>
              <p:nvPr/>
            </p:nvSpPr>
            <p:spPr>
              <a:xfrm>
                <a:off x="5869699" y="3596825"/>
                <a:ext cx="4906798" cy="770816"/>
              </a:xfrm>
              <a:prstGeom prst="rect">
                <a:avLst/>
              </a:prstGeom>
              <a:blipFill>
                <a:blip r:embed="rId16"/>
                <a:stretch>
                  <a:fillRect l="-3230" b="-12698"/>
                </a:stretch>
              </a:blipFill>
              <a:ln w="28575">
                <a:noFill/>
              </a:ln>
            </p:spPr>
            <p:txBody>
              <a:bodyPr/>
              <a:lstStyle/>
              <a:p>
                <a:r>
                  <a:rPr lang="en-US">
                    <a:noFill/>
                  </a:rPr>
                  <a:t> </a:t>
                </a:r>
              </a:p>
            </p:txBody>
          </p:sp>
        </mc:Fallback>
      </mc:AlternateContent>
      <p:pic>
        <p:nvPicPr>
          <p:cNvPr id="47" name="Picture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950380" y="2728939"/>
            <a:ext cx="805722" cy="708059"/>
          </a:xfrm>
          <a:prstGeom prst="rect">
            <a:avLst/>
          </a:prstGeom>
        </p:spPr>
      </p:pic>
      <p:pic>
        <p:nvPicPr>
          <p:cNvPr id="51" name="Picture 50"/>
          <p:cNvPicPr>
            <a:picLocks noChangeAspect="1"/>
          </p:cNvPicPr>
          <p:nvPr/>
        </p:nvPicPr>
        <p:blipFill rotWithShape="1">
          <a:blip r:embed="rId1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951566" y="3625997"/>
            <a:ext cx="804536" cy="704088"/>
          </a:xfrm>
          <a:prstGeom prst="rect">
            <a:avLst/>
          </a:prstGeom>
        </p:spPr>
      </p:pic>
      <p:pic>
        <p:nvPicPr>
          <p:cNvPr id="49" name="Picture 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971753" y="3637597"/>
            <a:ext cx="804742" cy="707197"/>
          </a:xfrm>
          <a:prstGeom prst="rect">
            <a:avLst/>
          </a:prstGeom>
        </p:spPr>
      </p:pic>
      <p:pic>
        <p:nvPicPr>
          <p:cNvPr id="53" name="Picture 5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971753" y="2780609"/>
            <a:ext cx="804742" cy="643793"/>
          </a:xfrm>
          <a:prstGeom prst="rect">
            <a:avLst/>
          </a:prstGeom>
        </p:spPr>
      </p:pic>
      <p:sp>
        <p:nvSpPr>
          <p:cNvPr id="18" name="Cloud 17">
            <a:hlinkClick r:id="rId20"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r>
              <a:rPr lang="en-US" sz="2400" dirty="0">
                <a:solidFill>
                  <a:prstClr val="white">
                    <a:lumMod val="50000"/>
                  </a:prstClr>
                </a:solidFill>
                <a:latin typeface="Arial" panose="020B0604020202020204" pitchFamily="34" charset="0"/>
              </a:rPr>
              <a:t>QUAY VỀ</a:t>
            </a:r>
            <a:endParaRPr lang="vi-VN" sz="2400" dirty="0">
              <a:solidFill>
                <a:prstClr val="white">
                  <a:lumMod val="50000"/>
                </a:prstClr>
              </a:solidFill>
              <a:latin typeface="Arial" panose="020B0604020202020204" pitchFamily="34" charset="0"/>
            </a:endParaRPr>
          </a:p>
        </p:txBody>
      </p:sp>
      <p:pic>
        <p:nvPicPr>
          <p:cNvPr id="2" name="Đồng hồ 30 giây">
            <a:hlinkClick r:id="" action="ppaction://media"/>
            <a:extLst>
              <a:ext uri="{FF2B5EF4-FFF2-40B4-BE49-F238E27FC236}">
                <a16:creationId xmlns:a16="http://schemas.microsoft.com/office/drawing/2014/main" id="{4EB7D58C-E5F0-0516-A85B-2C28A49BE8CD}"/>
              </a:ext>
            </a:extLst>
          </p:cNvPr>
          <p:cNvPicPr>
            <a:picLocks noChangeAspect="1"/>
          </p:cNvPicPr>
          <p:nvPr>
            <a:videoFile r:link="rId2"/>
            <p:extLst>
              <p:ext uri="{DAA4B4D4-6D71-4841-9C94-3DE7FCFB9230}">
                <p14:media xmlns:p14="http://schemas.microsoft.com/office/powerpoint/2010/main" r:embed="rId1"/>
              </p:ext>
            </p:extLst>
          </p:nvPr>
        </p:nvPicPr>
        <p:blipFill>
          <a:blip r:embed="rId21"/>
          <a:stretch>
            <a:fillRect/>
          </a:stretch>
        </p:blipFill>
        <p:spPr>
          <a:xfrm>
            <a:off x="5467278" y="6255210"/>
            <a:ext cx="1122161" cy="636086"/>
          </a:xfrm>
          <a:prstGeom prst="rect">
            <a:avLst/>
          </a:prstGeom>
        </p:spPr>
      </p:pic>
    </p:spTree>
    <p:extLst>
      <p:ext uri="{BB962C8B-B14F-4D97-AF65-F5344CB8AC3E}">
        <p14:creationId xmlns:p14="http://schemas.microsoft.com/office/powerpoint/2010/main" val="199409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26"/>
                                        </p:tgtEl>
                                        <p:attrNameLst>
                                          <p:attrName>fillcolor</p:attrName>
                                        </p:attrNameLst>
                                      </p:cBhvr>
                                      <p:to>
                                        <a:srgbClr val="FFF2CC"/>
                                      </p:to>
                                    </p:animClr>
                                    <p:set>
                                      <p:cBhvr>
                                        <p:cTn id="53" dur="250" fill="hold"/>
                                        <p:tgtEl>
                                          <p:spTgt spid="26"/>
                                        </p:tgtEl>
                                        <p:attrNameLst>
                                          <p:attrName>fill.type</p:attrName>
                                        </p:attrNameLst>
                                      </p:cBhvr>
                                      <p:to>
                                        <p:strVal val="solid"/>
                                      </p:to>
                                    </p:set>
                                    <p:set>
                                      <p:cBhvr>
                                        <p:cTn id="54" dur="250" fill="hold"/>
                                        <p:tgtEl>
                                          <p:spTgt spid="26"/>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47"/>
                                        </p:tgtEl>
                                        <p:attrNameLst>
                                          <p:attrName>style.visibility</p:attrName>
                                        </p:attrNameLst>
                                      </p:cBhvr>
                                      <p:to>
                                        <p:strVal val="visible"/>
                                      </p:to>
                                    </p:set>
                                    <p:anim calcmode="lin" valueType="num">
                                      <p:cBhvr>
                                        <p:cTn id="57" dur="250" fill="hold"/>
                                        <p:tgtEl>
                                          <p:spTgt spid="47"/>
                                        </p:tgtEl>
                                        <p:attrNameLst>
                                          <p:attrName>ppt_w</p:attrName>
                                        </p:attrNameLst>
                                      </p:cBhvr>
                                      <p:tavLst>
                                        <p:tav tm="0">
                                          <p:val>
                                            <p:strVal val="4*#ppt_w"/>
                                          </p:val>
                                        </p:tav>
                                        <p:tav tm="100000">
                                          <p:val>
                                            <p:strVal val="#ppt_w"/>
                                          </p:val>
                                        </p:tav>
                                      </p:tavLst>
                                    </p:anim>
                                    <p:anim calcmode="lin" valueType="num">
                                      <p:cBhvr>
                                        <p:cTn id="5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Wrong Buzzer.wav"/>
                                        </p:tgtEl>
                                      </p:cMediaNode>
                                    </p:audio>
                                  </p:subTnLst>
                                </p:cTn>
                              </p:par>
                              <p:par>
                                <p:cTn id="59" presetID="1" presetClass="emph" presetSubtype="2" fill="hold" nodeType="withEffect">
                                  <p:stCondLst>
                                    <p:cond delay="1000"/>
                                  </p:stCondLst>
                                  <p:childTnLst>
                                    <p:animClr clrSpc="rgb" dir="cw">
                                      <p:cBhvr>
                                        <p:cTn id="60" dur="250" fill="hold"/>
                                        <p:tgtEl>
                                          <p:spTgt spid="26"/>
                                        </p:tgtEl>
                                        <p:attrNameLst>
                                          <p:attrName>fillcolor</p:attrName>
                                        </p:attrNameLst>
                                      </p:cBhvr>
                                      <p:to>
                                        <a:srgbClr val="FFFF00"/>
                                      </p:to>
                                    </p:animClr>
                                    <p:set>
                                      <p:cBhvr>
                                        <p:cTn id="61" dur="250" fill="hold"/>
                                        <p:tgtEl>
                                          <p:spTgt spid="26"/>
                                        </p:tgtEl>
                                        <p:attrNameLst>
                                          <p:attrName>fill.type</p:attrName>
                                        </p:attrNameLst>
                                      </p:cBhvr>
                                      <p:to>
                                        <p:strVal val="solid"/>
                                      </p:to>
                                    </p:set>
                                    <p:set>
                                      <p:cBhvr>
                                        <p:cTn id="6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3" restart="whenNotActive" fill="hold" evtFilter="cancelBubble" nodeType="interactiveSeq">
                <p:stCondLst>
                  <p:cond evt="onClick" delay="0">
                    <p:tgtEl>
                      <p:spTgt spid="4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42"/>
                                        </p:tgtEl>
                                        <p:attrNameLst>
                                          <p:attrName>fillcolor</p:attrName>
                                        </p:attrNameLst>
                                      </p:cBhvr>
                                      <p:to>
                                        <a:srgbClr val="FFF2CC"/>
                                      </p:to>
                                    </p:animClr>
                                    <p:set>
                                      <p:cBhvr>
                                        <p:cTn id="68" dur="250" fill="hold"/>
                                        <p:tgtEl>
                                          <p:spTgt spid="42"/>
                                        </p:tgtEl>
                                        <p:attrNameLst>
                                          <p:attrName>fill.type</p:attrName>
                                        </p:attrNameLst>
                                      </p:cBhvr>
                                      <p:to>
                                        <p:strVal val="solid"/>
                                      </p:to>
                                    </p:set>
                                    <p:set>
                                      <p:cBhvr>
                                        <p:cTn id="69" dur="250" fill="hold"/>
                                        <p:tgtEl>
                                          <p:spTgt spid="4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53"/>
                                        </p:tgtEl>
                                        <p:attrNameLst>
                                          <p:attrName>style.visibility</p:attrName>
                                        </p:attrNameLst>
                                      </p:cBhvr>
                                      <p:to>
                                        <p:strVal val="visible"/>
                                      </p:to>
                                    </p:set>
                                    <p:anim calcmode="lin" valueType="num">
                                      <p:cBhvr>
                                        <p:cTn id="72" dur="250" fill="hold"/>
                                        <p:tgtEl>
                                          <p:spTgt spid="53"/>
                                        </p:tgtEl>
                                        <p:attrNameLst>
                                          <p:attrName>ppt_w</p:attrName>
                                        </p:attrNameLst>
                                      </p:cBhvr>
                                      <p:tavLst>
                                        <p:tav tm="0">
                                          <p:val>
                                            <p:strVal val="4*#ppt_w"/>
                                          </p:val>
                                        </p:tav>
                                        <p:tav tm="100000">
                                          <p:val>
                                            <p:strVal val="#ppt_w"/>
                                          </p:val>
                                        </p:tav>
                                      </p:tavLst>
                                    </p:anim>
                                    <p:anim calcmode="lin" valueType="num">
                                      <p:cBhvr>
                                        <p:cTn id="7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6" name="Check mark.wav"/>
                                        </p:tgtEl>
                                      </p:cMediaNode>
                                    </p:audio>
                                  </p:subTnLst>
                                </p:cTn>
                              </p:par>
                              <p:par>
                                <p:cTn id="74" presetID="1" presetClass="emph" presetSubtype="2" fill="hold" nodeType="withEffect">
                                  <p:stCondLst>
                                    <p:cond delay="1000"/>
                                  </p:stCondLst>
                                  <p:childTnLst>
                                    <p:animClr clrSpc="rgb" dir="cw">
                                      <p:cBhvr>
                                        <p:cTn id="75" dur="250" fill="hold"/>
                                        <p:tgtEl>
                                          <p:spTgt spid="42"/>
                                        </p:tgtEl>
                                        <p:attrNameLst>
                                          <p:attrName>fillcolor</p:attrName>
                                        </p:attrNameLst>
                                      </p:cBhvr>
                                      <p:to>
                                        <a:srgbClr val="00B050"/>
                                      </p:to>
                                    </p:animClr>
                                    <p:set>
                                      <p:cBhvr>
                                        <p:cTn id="76" dur="250" fill="hold"/>
                                        <p:tgtEl>
                                          <p:spTgt spid="42"/>
                                        </p:tgtEl>
                                        <p:attrNameLst>
                                          <p:attrName>fill.type</p:attrName>
                                        </p:attrNameLst>
                                      </p:cBhvr>
                                      <p:to>
                                        <p:strVal val="solid"/>
                                      </p:to>
                                    </p:set>
                                    <p:set>
                                      <p:cBhvr>
                                        <p:cTn id="7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8" restart="whenNotActive" fill="hold" evtFilter="cancelBubble" nodeType="interactiveSeq">
                <p:stCondLst>
                  <p:cond evt="onClick" delay="0">
                    <p:tgtEl>
                      <p:spTgt spid="4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43"/>
                                        </p:tgtEl>
                                        <p:attrNameLst>
                                          <p:attrName>fillcolor</p:attrName>
                                        </p:attrNameLst>
                                      </p:cBhvr>
                                      <p:to>
                                        <a:srgbClr val="FFF2CC"/>
                                      </p:to>
                                    </p:animClr>
                                    <p:set>
                                      <p:cBhvr>
                                        <p:cTn id="83" dur="250" fill="hold"/>
                                        <p:tgtEl>
                                          <p:spTgt spid="43"/>
                                        </p:tgtEl>
                                        <p:attrNameLst>
                                          <p:attrName>fill.type</p:attrName>
                                        </p:attrNameLst>
                                      </p:cBhvr>
                                      <p:to>
                                        <p:strVal val="solid"/>
                                      </p:to>
                                    </p:set>
                                    <p:set>
                                      <p:cBhvr>
                                        <p:cTn id="84" dur="250" fill="hold"/>
                                        <p:tgtEl>
                                          <p:spTgt spid="4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4"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51"/>
                                        </p:tgtEl>
                                        <p:attrNameLst>
                                          <p:attrName>style.visibility</p:attrName>
                                        </p:attrNameLst>
                                      </p:cBhvr>
                                      <p:to>
                                        <p:strVal val="visible"/>
                                      </p:to>
                                    </p:set>
                                    <p:anim calcmode="lin" valueType="num">
                                      <p:cBhvr>
                                        <p:cTn id="87" dur="250" fill="hold"/>
                                        <p:tgtEl>
                                          <p:spTgt spid="51"/>
                                        </p:tgtEl>
                                        <p:attrNameLst>
                                          <p:attrName>ppt_w</p:attrName>
                                        </p:attrNameLst>
                                      </p:cBhvr>
                                      <p:tavLst>
                                        <p:tav tm="0">
                                          <p:val>
                                            <p:strVal val="4*#ppt_w"/>
                                          </p:val>
                                        </p:tav>
                                        <p:tav tm="100000">
                                          <p:val>
                                            <p:strVal val="#ppt_w"/>
                                          </p:val>
                                        </p:tav>
                                      </p:tavLst>
                                    </p:anim>
                                    <p:anim calcmode="lin" valueType="num">
                                      <p:cBhvr>
                                        <p:cTn id="8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5" name="Wrong Buzzer.wav"/>
                                        </p:tgtEl>
                                      </p:cMediaNode>
                                    </p:audio>
                                  </p:subTnLst>
                                </p:cTn>
                              </p:par>
                              <p:par>
                                <p:cTn id="89" presetID="1" presetClass="emph" presetSubtype="2" fill="hold" nodeType="withEffect">
                                  <p:stCondLst>
                                    <p:cond delay="1000"/>
                                  </p:stCondLst>
                                  <p:childTnLst>
                                    <p:animClr clrSpc="rgb" dir="cw">
                                      <p:cBhvr>
                                        <p:cTn id="90" dur="250" fill="hold"/>
                                        <p:tgtEl>
                                          <p:spTgt spid="43"/>
                                        </p:tgtEl>
                                        <p:attrNameLst>
                                          <p:attrName>fillcolor</p:attrName>
                                        </p:attrNameLst>
                                      </p:cBhvr>
                                      <p:to>
                                        <a:srgbClr val="FFFF00"/>
                                      </p:to>
                                    </p:animClr>
                                    <p:set>
                                      <p:cBhvr>
                                        <p:cTn id="91" dur="250" fill="hold"/>
                                        <p:tgtEl>
                                          <p:spTgt spid="43"/>
                                        </p:tgtEl>
                                        <p:attrNameLst>
                                          <p:attrName>fill.type</p:attrName>
                                        </p:attrNameLst>
                                      </p:cBhvr>
                                      <p:to>
                                        <p:strVal val="solid"/>
                                      </p:to>
                                    </p:set>
                                    <p:set>
                                      <p:cBhvr>
                                        <p:cTn id="9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3" restart="whenNotActive" fill="hold" evtFilter="cancelBubble" nodeType="interactiveSeq">
                <p:stCondLst>
                  <p:cond evt="onClick" delay="0">
                    <p:tgtEl>
                      <p:spTgt spid="44"/>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250" fill="hold"/>
                                        <p:tgtEl>
                                          <p:spTgt spid="44"/>
                                        </p:tgtEl>
                                        <p:attrNameLst>
                                          <p:attrName>fillcolor</p:attrName>
                                        </p:attrNameLst>
                                      </p:cBhvr>
                                      <p:to>
                                        <a:srgbClr val="FFF2CC"/>
                                      </p:to>
                                    </p:animClr>
                                    <p:set>
                                      <p:cBhvr>
                                        <p:cTn id="98" dur="250" fill="hold"/>
                                        <p:tgtEl>
                                          <p:spTgt spid="44"/>
                                        </p:tgtEl>
                                        <p:attrNameLst>
                                          <p:attrName>fill.type</p:attrName>
                                        </p:attrNameLst>
                                      </p:cBhvr>
                                      <p:to>
                                        <p:strVal val="solid"/>
                                      </p:to>
                                    </p:set>
                                    <p:set>
                                      <p:cBhvr>
                                        <p:cTn id="99" dur="250" fill="hold"/>
                                        <p:tgtEl>
                                          <p:spTgt spid="44"/>
                                        </p:tgtEl>
                                        <p:attrNameLst>
                                          <p:attrName>fill.on</p:attrName>
                                        </p:attrNameLst>
                                      </p:cBhvr>
                                      <p:to>
                                        <p:strVal val="true"/>
                                      </p:to>
                                    </p:set>
                                  </p:childTnLst>
                                  <p:subTnLst>
                                    <p:audio>
                                      <p:cMediaNode>
                                        <p:cTn display="0" masterRel="sameClick">
                                          <p:stCondLst>
                                            <p:cond evt="begin" delay="0">
                                              <p:tn val="96"/>
                                            </p:cond>
                                          </p:stCondLst>
                                          <p:endCondLst>
                                            <p:cond evt="onStopAudio" delay="0">
                                              <p:tgtEl>
                                                <p:sldTgt/>
                                              </p:tgtEl>
                                            </p:cond>
                                          </p:endCondLst>
                                        </p:cTn>
                                        <p:tgtEl>
                                          <p:sndTgt r:embed="rId4" name="click.wav"/>
                                        </p:tgtEl>
                                      </p:cMediaNode>
                                    </p:audio>
                                  </p:subTnLst>
                                </p:cTn>
                              </p:par>
                              <p:par>
                                <p:cTn id="100" presetID="23" presetClass="entr" presetSubtype="32" fill="hold" nodeType="withEffect">
                                  <p:stCondLst>
                                    <p:cond delay="1000"/>
                                  </p:stCondLst>
                                  <p:childTnLst>
                                    <p:set>
                                      <p:cBhvr>
                                        <p:cTn id="101" dur="1" fill="hold">
                                          <p:stCondLst>
                                            <p:cond delay="0"/>
                                          </p:stCondLst>
                                        </p:cTn>
                                        <p:tgtEl>
                                          <p:spTgt spid="49"/>
                                        </p:tgtEl>
                                        <p:attrNameLst>
                                          <p:attrName>style.visibility</p:attrName>
                                        </p:attrNameLst>
                                      </p:cBhvr>
                                      <p:to>
                                        <p:strVal val="visible"/>
                                      </p:to>
                                    </p:set>
                                    <p:anim calcmode="lin" valueType="num">
                                      <p:cBhvr>
                                        <p:cTn id="102" dur="250" fill="hold"/>
                                        <p:tgtEl>
                                          <p:spTgt spid="49"/>
                                        </p:tgtEl>
                                        <p:attrNameLst>
                                          <p:attrName>ppt_w</p:attrName>
                                        </p:attrNameLst>
                                      </p:cBhvr>
                                      <p:tavLst>
                                        <p:tav tm="0">
                                          <p:val>
                                            <p:strVal val="4*#ppt_w"/>
                                          </p:val>
                                        </p:tav>
                                        <p:tav tm="100000">
                                          <p:val>
                                            <p:strVal val="#ppt_w"/>
                                          </p:val>
                                        </p:tav>
                                      </p:tavLst>
                                    </p:anim>
                                    <p:anim calcmode="lin" valueType="num">
                                      <p:cBhvr>
                                        <p:cTn id="10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0"/>
                                            </p:cond>
                                          </p:stCondLst>
                                          <p:endCondLst>
                                            <p:cond evt="onStopAudio" delay="0">
                                              <p:tgtEl>
                                                <p:sldTgt/>
                                              </p:tgtEl>
                                            </p:cond>
                                          </p:endCondLst>
                                        </p:cTn>
                                        <p:tgtEl>
                                          <p:sndTgt r:embed="rId5" name="Wrong Buzzer.wav"/>
                                        </p:tgtEl>
                                      </p:cMediaNode>
                                    </p:audio>
                                  </p:subTnLst>
                                </p:cTn>
                              </p:par>
                              <p:par>
                                <p:cTn id="104" presetID="1" presetClass="emph" presetSubtype="2" fill="hold" nodeType="withEffect">
                                  <p:stCondLst>
                                    <p:cond delay="1000"/>
                                  </p:stCondLst>
                                  <p:childTnLst>
                                    <p:animClr clrSpc="rgb" dir="cw">
                                      <p:cBhvr>
                                        <p:cTn id="105" dur="250" fill="hold"/>
                                        <p:tgtEl>
                                          <p:spTgt spid="44"/>
                                        </p:tgtEl>
                                        <p:attrNameLst>
                                          <p:attrName>fillcolor</p:attrName>
                                        </p:attrNameLst>
                                      </p:cBhvr>
                                      <p:to>
                                        <a:srgbClr val="FFFF00"/>
                                      </p:to>
                                    </p:animClr>
                                    <p:set>
                                      <p:cBhvr>
                                        <p:cTn id="106" dur="250" fill="hold"/>
                                        <p:tgtEl>
                                          <p:spTgt spid="44"/>
                                        </p:tgtEl>
                                        <p:attrNameLst>
                                          <p:attrName>fill.type</p:attrName>
                                        </p:attrNameLst>
                                      </p:cBhvr>
                                      <p:to>
                                        <p:strVal val="solid"/>
                                      </p:to>
                                    </p:set>
                                    <p:set>
                                      <p:cBhvr>
                                        <p:cTn id="10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p:cTn id="108" fill="hold" display="0">
                  <p:stCondLst>
                    <p:cond delay="indefinite"/>
                  </p:stCondLst>
                </p:cTn>
                <p:tgtEl>
                  <p:spTgt spid="2"/>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4"/>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7"/>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90"/>
            <a:ext cx="520391" cy="566575"/>
          </a:xfrm>
          <a:prstGeom prst="rect">
            <a:avLst/>
          </a:prstGeom>
        </p:spPr>
      </p:pic>
      <p:sp>
        <p:nvSpPr>
          <p:cNvPr id="4" name="Snip Diagonal Corner Rectangle 3"/>
          <p:cNvSpPr/>
          <p:nvPr/>
        </p:nvSpPr>
        <p:spPr>
          <a:xfrm>
            <a:off x="362610" y="199872"/>
            <a:ext cx="11218056"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u="sng">
                <a:solidFill>
                  <a:srgbClr val="C00000"/>
                </a:solidFill>
                <a:effectLst>
                  <a:outerShdw blurRad="38100" dist="38100" dir="2700000" algn="tl">
                    <a:srgbClr val="000000">
                      <a:alpha val="43137"/>
                    </a:srgbClr>
                  </a:outerShdw>
                </a:effectLst>
                <a:latin typeface="+mj-lt"/>
              </a:rPr>
              <a:t>Câu 8:</a:t>
            </a:r>
            <a:r>
              <a:rPr lang="vi-VN" sz="2800">
                <a:solidFill>
                  <a:prstClr val="black"/>
                </a:solidFill>
                <a:latin typeface="+mj-lt"/>
              </a:rPr>
              <a:t> Một túi đựng các quả cầu giống hệt nhau, chỉ khác màu, trong đó có 26 quả màu đỏ, 62 quả màu tím, 8 quả màu vàng, 9 quả màu trắng. Lấy ngẫu nhiên 1 quả trong túi. </a:t>
            </a:r>
            <a:r>
              <a:rPr lang="vi-VN" sz="2800" i="1">
                <a:solidFill>
                  <a:prstClr val="black"/>
                </a:solidFill>
                <a:latin typeface="+mj-lt"/>
              </a:rPr>
              <a:t>Xác suất để lấy được quả cầu màu tím là:</a:t>
            </a:r>
            <a:endParaRPr lang="vi-VN" sz="2800" dirty="0">
              <a:solidFill>
                <a:prstClr val="black"/>
              </a:solidFill>
              <a:latin typeface="+mj-lt"/>
            </a:endParaRPr>
          </a:p>
        </p:txBody>
      </p:sp>
      <mc:AlternateContent xmlns:mc="http://schemas.openxmlformats.org/markup-compatibility/2006" xmlns:a14="http://schemas.microsoft.com/office/drawing/2010/main">
        <mc:Choice Requires="a14">
          <p:sp>
            <p:nvSpPr>
              <p:cNvPr id="26" name="Rectangle 25"/>
              <p:cNvSpPr/>
              <p:nvPr/>
            </p:nvSpPr>
            <p:spPr>
              <a:xfrm>
                <a:off x="1189205" y="213530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199" dirty="0">
                    <a:solidFill>
                      <a:prstClr val="black"/>
                    </a:solidFill>
                    <a:latin typeface="+mj-lt"/>
                  </a:rPr>
                  <a:t>A</a:t>
                </a:r>
                <a:r>
                  <a:rPr lang="vi-VN" sz="3199">
                    <a:solidFill>
                      <a:prstClr val="black"/>
                    </a:solidFill>
                    <a:latin typeface="+mj-lt"/>
                  </a:rPr>
                  <a:t>. </a:t>
                </a:r>
                <a14:m>
                  <m:oMath xmlns:m="http://schemas.openxmlformats.org/officeDocument/2006/math">
                    <m:f>
                      <m:fPr>
                        <m:ctrlPr>
                          <a:rPr lang="vi-VN" sz="3199" i="1">
                            <a:solidFill>
                              <a:prstClr val="black"/>
                            </a:solidFill>
                            <a:latin typeface="Cambria Math" panose="02040503050406030204" pitchFamily="18" charset="0"/>
                          </a:rPr>
                        </m:ctrlPr>
                      </m:fPr>
                      <m:num>
                        <m:r>
                          <a:rPr lang="vi-VN" sz="3199" i="1">
                            <a:solidFill>
                              <a:prstClr val="black"/>
                            </a:solidFill>
                            <a:latin typeface="Cambria Math" panose="02040503050406030204" pitchFamily="18" charset="0"/>
                          </a:rPr>
                          <m:t>62</m:t>
                        </m:r>
                      </m:num>
                      <m:den>
                        <m:r>
                          <a:rPr lang="vi-VN" sz="3199" i="1">
                            <a:solidFill>
                              <a:prstClr val="black"/>
                            </a:solidFill>
                            <a:latin typeface="Cambria Math" panose="02040503050406030204" pitchFamily="18" charset="0"/>
                          </a:rPr>
                          <m:t>105</m:t>
                        </m:r>
                      </m:den>
                    </m:f>
                  </m:oMath>
                </a14:m>
                <a:endParaRPr lang="vi-VN" sz="3199" dirty="0">
                  <a:solidFill>
                    <a:prstClr val="black"/>
                  </a:solidFill>
                  <a:latin typeface="+mj-lt"/>
                </a:endParaRPr>
              </a:p>
            </p:txBody>
          </p:sp>
        </mc:Choice>
        <mc:Fallback xmlns="">
          <p:sp>
            <p:nvSpPr>
              <p:cNvPr id="26" name="Rectangle 25"/>
              <p:cNvSpPr>
                <a:spLocks noRot="1" noChangeAspect="1" noMove="1" noResize="1" noEditPoints="1" noAdjustHandles="1" noChangeArrowheads="1" noChangeShapeType="1" noTextEdit="1"/>
              </p:cNvSpPr>
              <p:nvPr/>
            </p:nvSpPr>
            <p:spPr>
              <a:xfrm>
                <a:off x="1189205" y="2135300"/>
                <a:ext cx="4906798" cy="770816"/>
              </a:xfrm>
              <a:prstGeom prst="rect">
                <a:avLst/>
              </a:prstGeom>
              <a:blipFill>
                <a:blip r:embed="rId13"/>
                <a:stretch>
                  <a:fillRect l="-3106" b="-11811"/>
                </a:stretch>
              </a:blipFill>
              <a:ln w="28575">
                <a:noFill/>
              </a:ln>
            </p:spPr>
            <p:txBody>
              <a:bodyPr/>
              <a:lstStyle/>
              <a:p>
                <a:r>
                  <a:rPr lang="en-US">
                    <a:noFill/>
                  </a:rPr>
                  <a:t> </a:t>
                </a:r>
              </a:p>
            </p:txBody>
          </p:sp>
        </mc:Fallback>
      </mc:AlternateContent>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endParaRPr lang="vi-VN">
              <a:solidFill>
                <a:prstClr val="white"/>
              </a:solidFill>
              <a:latin typeface="Arial" panose="020B0604020202020204" pitchFamily="34"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endParaRPr lang="vi-VN">
              <a:solidFill>
                <a:prstClr val="white"/>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42" name="Rectangle 41"/>
              <p:cNvSpPr/>
              <p:nvPr/>
            </p:nvSpPr>
            <p:spPr>
              <a:xfrm>
                <a:off x="6209600" y="213949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199" dirty="0">
                    <a:solidFill>
                      <a:prstClr val="black"/>
                    </a:solidFill>
                    <a:latin typeface="+mj-lt"/>
                  </a:rPr>
                  <a:t>B</a:t>
                </a:r>
                <a:r>
                  <a:rPr lang="vi-VN" sz="3199">
                    <a:solidFill>
                      <a:prstClr val="black"/>
                    </a:solidFill>
                    <a:latin typeface="+mj-lt"/>
                  </a:rPr>
                  <a:t>. </a:t>
                </a:r>
                <a14:m>
                  <m:oMath xmlns:m="http://schemas.openxmlformats.org/officeDocument/2006/math">
                    <m:f>
                      <m:fPr>
                        <m:ctrlPr>
                          <a:rPr lang="vi-VN" sz="3199" i="1">
                            <a:solidFill>
                              <a:prstClr val="black"/>
                            </a:solidFill>
                            <a:latin typeface="Cambria Math" panose="02040503050406030204" pitchFamily="18" charset="0"/>
                          </a:rPr>
                        </m:ctrlPr>
                      </m:fPr>
                      <m:num>
                        <m:r>
                          <a:rPr lang="vi-VN" sz="3199" i="1">
                            <a:solidFill>
                              <a:prstClr val="black"/>
                            </a:solidFill>
                            <a:latin typeface="Cambria Math" panose="02040503050406030204" pitchFamily="18" charset="0"/>
                          </a:rPr>
                          <m:t>3</m:t>
                        </m:r>
                      </m:num>
                      <m:den>
                        <m:r>
                          <a:rPr lang="vi-VN" sz="3199" i="1">
                            <a:solidFill>
                              <a:prstClr val="black"/>
                            </a:solidFill>
                            <a:latin typeface="Cambria Math" panose="02040503050406030204" pitchFamily="18" charset="0"/>
                          </a:rPr>
                          <m:t>35</m:t>
                        </m:r>
                      </m:den>
                    </m:f>
                  </m:oMath>
                </a14:m>
                <a:endParaRPr lang="vi-VN" sz="3199" dirty="0">
                  <a:solidFill>
                    <a:prstClr val="black"/>
                  </a:solidFill>
                  <a:latin typeface="+mj-lt"/>
                </a:endParaRPr>
              </a:p>
            </p:txBody>
          </p:sp>
        </mc:Choice>
        <mc:Fallback xmlns="">
          <p:sp>
            <p:nvSpPr>
              <p:cNvPr id="42" name="Rectangle 41"/>
              <p:cNvSpPr>
                <a:spLocks noRot="1" noChangeAspect="1" noMove="1" noResize="1" noEditPoints="1" noAdjustHandles="1" noChangeArrowheads="1" noChangeShapeType="1" noTextEdit="1"/>
              </p:cNvSpPr>
              <p:nvPr/>
            </p:nvSpPr>
            <p:spPr>
              <a:xfrm>
                <a:off x="6209600" y="2139490"/>
                <a:ext cx="4906798" cy="770816"/>
              </a:xfrm>
              <a:prstGeom prst="rect">
                <a:avLst/>
              </a:prstGeom>
              <a:blipFill>
                <a:blip r:embed="rId14"/>
                <a:stretch>
                  <a:fillRect l="-3230" b="-12698"/>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1189205" y="324925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199" dirty="0">
                    <a:solidFill>
                      <a:prstClr val="black"/>
                    </a:solidFill>
                    <a:latin typeface="+mj-lt"/>
                  </a:rPr>
                  <a:t>C</a:t>
                </a:r>
                <a:r>
                  <a:rPr lang="vi-VN" sz="3199">
                    <a:solidFill>
                      <a:prstClr val="black"/>
                    </a:solidFill>
                    <a:latin typeface="+mj-lt"/>
                  </a:rPr>
                  <a:t>. </a:t>
                </a:r>
                <a14:m>
                  <m:oMath xmlns:m="http://schemas.openxmlformats.org/officeDocument/2006/math">
                    <m:f>
                      <m:fPr>
                        <m:ctrlPr>
                          <a:rPr lang="vi-VN" sz="3199" i="1">
                            <a:solidFill>
                              <a:prstClr val="black"/>
                            </a:solidFill>
                            <a:latin typeface="Cambria Math" panose="02040503050406030204" pitchFamily="18" charset="0"/>
                          </a:rPr>
                        </m:ctrlPr>
                      </m:fPr>
                      <m:num>
                        <m:r>
                          <a:rPr lang="vi-VN" sz="3199" i="1">
                            <a:solidFill>
                              <a:prstClr val="black"/>
                            </a:solidFill>
                            <a:latin typeface="Cambria Math" panose="02040503050406030204" pitchFamily="18" charset="0"/>
                          </a:rPr>
                          <m:t>26</m:t>
                        </m:r>
                      </m:num>
                      <m:den>
                        <m:r>
                          <a:rPr lang="vi-VN" sz="3199" i="1">
                            <a:solidFill>
                              <a:prstClr val="black"/>
                            </a:solidFill>
                            <a:latin typeface="Cambria Math" panose="02040503050406030204" pitchFamily="18" charset="0"/>
                          </a:rPr>
                          <m:t>105</m:t>
                        </m:r>
                      </m:den>
                    </m:f>
                  </m:oMath>
                </a14:m>
                <a:endParaRPr lang="vi-VN" sz="3199" dirty="0">
                  <a:solidFill>
                    <a:prstClr val="black"/>
                  </a:solidFill>
                  <a:latin typeface="+mj-lt"/>
                </a:endParaRPr>
              </a:p>
            </p:txBody>
          </p:sp>
        </mc:Choice>
        <mc:Fallback xmlns="">
          <p:sp>
            <p:nvSpPr>
              <p:cNvPr id="43" name="Rectangle 42"/>
              <p:cNvSpPr>
                <a:spLocks noRot="1" noChangeAspect="1" noMove="1" noResize="1" noEditPoints="1" noAdjustHandles="1" noChangeArrowheads="1" noChangeShapeType="1" noTextEdit="1"/>
              </p:cNvSpPr>
              <p:nvPr/>
            </p:nvSpPr>
            <p:spPr>
              <a:xfrm>
                <a:off x="1189205" y="3249258"/>
                <a:ext cx="4906798" cy="770816"/>
              </a:xfrm>
              <a:prstGeom prst="rect">
                <a:avLst/>
              </a:prstGeom>
              <a:blipFill>
                <a:blip r:embed="rId15"/>
                <a:stretch>
                  <a:fillRect l="-3106" b="-12698"/>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6209600" y="32534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199" dirty="0">
                    <a:solidFill>
                      <a:prstClr val="black"/>
                    </a:solidFill>
                    <a:latin typeface="+mj-lt"/>
                  </a:rPr>
                  <a:t>D</a:t>
                </a:r>
                <a:r>
                  <a:rPr lang="vi-VN" sz="3199">
                    <a:solidFill>
                      <a:prstClr val="black"/>
                    </a:solidFill>
                    <a:latin typeface="+mj-lt"/>
                  </a:rPr>
                  <a:t>. </a:t>
                </a:r>
                <a14:m>
                  <m:oMath xmlns:m="http://schemas.openxmlformats.org/officeDocument/2006/math">
                    <m:f>
                      <m:fPr>
                        <m:ctrlPr>
                          <a:rPr lang="vi-VN" sz="3199" i="1">
                            <a:solidFill>
                              <a:prstClr val="black"/>
                            </a:solidFill>
                            <a:latin typeface="Cambria Math" panose="02040503050406030204" pitchFamily="18" charset="0"/>
                          </a:rPr>
                        </m:ctrlPr>
                      </m:fPr>
                      <m:num>
                        <m:r>
                          <a:rPr lang="vi-VN" sz="3199" i="1">
                            <a:solidFill>
                              <a:prstClr val="black"/>
                            </a:solidFill>
                            <a:latin typeface="Cambria Math" panose="02040503050406030204" pitchFamily="18" charset="0"/>
                          </a:rPr>
                          <m:t>8</m:t>
                        </m:r>
                      </m:num>
                      <m:den>
                        <m:r>
                          <a:rPr lang="vi-VN" sz="3199" i="1">
                            <a:solidFill>
                              <a:prstClr val="black"/>
                            </a:solidFill>
                            <a:latin typeface="Cambria Math" panose="02040503050406030204" pitchFamily="18" charset="0"/>
                          </a:rPr>
                          <m:t>105</m:t>
                        </m:r>
                      </m:den>
                    </m:f>
                  </m:oMath>
                </a14:m>
                <a:endParaRPr lang="vi-VN" sz="3199" dirty="0">
                  <a:solidFill>
                    <a:prstClr val="black"/>
                  </a:solidFill>
                  <a:latin typeface="+mj-lt"/>
                </a:endParaRPr>
              </a:p>
            </p:txBody>
          </p:sp>
        </mc:Choice>
        <mc:Fallback xmlns="">
          <p:sp>
            <p:nvSpPr>
              <p:cNvPr id="44" name="Rectangle 43"/>
              <p:cNvSpPr>
                <a:spLocks noRot="1" noChangeAspect="1" noMove="1" noResize="1" noEditPoints="1" noAdjustHandles="1" noChangeArrowheads="1" noChangeShapeType="1" noTextEdit="1"/>
              </p:cNvSpPr>
              <p:nvPr/>
            </p:nvSpPr>
            <p:spPr>
              <a:xfrm>
                <a:off x="6209600" y="3253446"/>
                <a:ext cx="4906798" cy="770816"/>
              </a:xfrm>
              <a:prstGeom prst="rect">
                <a:avLst/>
              </a:prstGeom>
              <a:blipFill>
                <a:blip r:embed="rId16"/>
                <a:stretch>
                  <a:fillRect l="-3230" b="-12698"/>
                </a:stretch>
              </a:blipFill>
              <a:ln w="28575">
                <a:noFill/>
              </a:ln>
            </p:spPr>
            <p:txBody>
              <a:bodyPr/>
              <a:lstStyle/>
              <a:p>
                <a:r>
                  <a:rPr lang="en-US">
                    <a:noFill/>
                  </a:rPr>
                  <a:t> </a:t>
                </a:r>
              </a:p>
            </p:txBody>
          </p:sp>
        </mc:Fallback>
      </mc:AlternateContent>
      <p:pic>
        <p:nvPicPr>
          <p:cNvPr id="47" name="Picture 46"/>
          <p:cNvPicPr>
            <a:picLocks noChangeAspect="1"/>
          </p:cNvPicPr>
          <p:nvPr/>
        </p:nvPicPr>
        <p:blipFill rotWithShape="1">
          <a:blip r:embed="rId1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210866" y="2160776"/>
            <a:ext cx="885137" cy="708059"/>
          </a:xfrm>
          <a:prstGeom prst="rect">
            <a:avLst/>
          </a:prstGeom>
        </p:spPr>
      </p:pic>
      <p:pic>
        <p:nvPicPr>
          <p:cNvPr id="51" name="Picture 50"/>
          <p:cNvPicPr>
            <a:picLocks noChangeAspect="1"/>
          </p:cNvPicPr>
          <p:nvPr/>
        </p:nvPicPr>
        <p:blipFill rotWithShape="1">
          <a:blip r:embed="rId1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91466" y="3282619"/>
            <a:ext cx="804536" cy="704088"/>
          </a:xfrm>
          <a:prstGeom prst="rect">
            <a:avLst/>
          </a:prstGeom>
        </p:spPr>
      </p:pic>
      <p:pic>
        <p:nvPicPr>
          <p:cNvPr id="49" name="Picture 4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311653" y="3294219"/>
            <a:ext cx="804742" cy="707197"/>
          </a:xfrm>
          <a:prstGeom prst="rect">
            <a:avLst/>
          </a:prstGeom>
        </p:spPr>
      </p:pic>
      <p:pic>
        <p:nvPicPr>
          <p:cNvPr id="53" name="Picture 5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311653" y="2180746"/>
            <a:ext cx="804742" cy="707197"/>
          </a:xfrm>
          <a:prstGeom prst="rect">
            <a:avLst/>
          </a:prstGeom>
        </p:spPr>
      </p:pic>
      <p:sp>
        <p:nvSpPr>
          <p:cNvPr id="17" name="Cloud 16">
            <a:hlinkClick r:id="rId20"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r>
              <a:rPr lang="en-US" sz="2400" dirty="0">
                <a:solidFill>
                  <a:prstClr val="white">
                    <a:lumMod val="50000"/>
                  </a:prstClr>
                </a:solidFill>
                <a:latin typeface="Arial" panose="020B0604020202020204" pitchFamily="34" charset="0"/>
              </a:rPr>
              <a:t>QUAY VỀ</a:t>
            </a:r>
            <a:endParaRPr lang="vi-VN" sz="2400" dirty="0">
              <a:solidFill>
                <a:prstClr val="white">
                  <a:lumMod val="50000"/>
                </a:prstClr>
              </a:solidFill>
              <a:latin typeface="Arial" panose="020B0604020202020204" pitchFamily="34" charset="0"/>
            </a:endParaRPr>
          </a:p>
        </p:txBody>
      </p:sp>
      <p:pic>
        <p:nvPicPr>
          <p:cNvPr id="2" name="Đồng hồ 30 giây">
            <a:hlinkClick r:id="" action="ppaction://media"/>
            <a:extLst>
              <a:ext uri="{FF2B5EF4-FFF2-40B4-BE49-F238E27FC236}">
                <a16:creationId xmlns:a16="http://schemas.microsoft.com/office/drawing/2014/main" id="{ACF025D3-1B84-9C3F-66D8-98A3D2571CFE}"/>
              </a:ext>
            </a:extLst>
          </p:cNvPr>
          <p:cNvPicPr>
            <a:picLocks noChangeAspect="1"/>
          </p:cNvPicPr>
          <p:nvPr>
            <a:videoFile r:link="rId2"/>
            <p:extLst>
              <p:ext uri="{DAA4B4D4-6D71-4841-9C94-3DE7FCFB9230}">
                <p14:media xmlns:p14="http://schemas.microsoft.com/office/powerpoint/2010/main" r:embed="rId1"/>
              </p:ext>
            </p:extLst>
          </p:nvPr>
        </p:nvPicPr>
        <p:blipFill>
          <a:blip r:embed="rId21"/>
          <a:stretch>
            <a:fillRect/>
          </a:stretch>
        </p:blipFill>
        <p:spPr>
          <a:xfrm>
            <a:off x="5467278" y="6255210"/>
            <a:ext cx="1122161" cy="636086"/>
          </a:xfrm>
          <a:prstGeom prst="rect">
            <a:avLst/>
          </a:prstGeom>
        </p:spPr>
      </p:pic>
    </p:spTree>
    <p:extLst>
      <p:ext uri="{BB962C8B-B14F-4D97-AF65-F5344CB8AC3E}">
        <p14:creationId xmlns:p14="http://schemas.microsoft.com/office/powerpoint/2010/main" val="235651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26"/>
                                        </p:tgtEl>
                                        <p:attrNameLst>
                                          <p:attrName>fillcolor</p:attrName>
                                        </p:attrNameLst>
                                      </p:cBhvr>
                                      <p:to>
                                        <a:srgbClr val="FFF2CC"/>
                                      </p:to>
                                    </p:animClr>
                                    <p:set>
                                      <p:cBhvr>
                                        <p:cTn id="53" dur="250" fill="hold"/>
                                        <p:tgtEl>
                                          <p:spTgt spid="26"/>
                                        </p:tgtEl>
                                        <p:attrNameLst>
                                          <p:attrName>fill.type</p:attrName>
                                        </p:attrNameLst>
                                      </p:cBhvr>
                                      <p:to>
                                        <p:strVal val="solid"/>
                                      </p:to>
                                    </p:set>
                                    <p:set>
                                      <p:cBhvr>
                                        <p:cTn id="54" dur="250" fill="hold"/>
                                        <p:tgtEl>
                                          <p:spTgt spid="26"/>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47"/>
                                        </p:tgtEl>
                                        <p:attrNameLst>
                                          <p:attrName>style.visibility</p:attrName>
                                        </p:attrNameLst>
                                      </p:cBhvr>
                                      <p:to>
                                        <p:strVal val="visible"/>
                                      </p:to>
                                    </p:set>
                                    <p:anim calcmode="lin" valueType="num">
                                      <p:cBhvr>
                                        <p:cTn id="57" dur="250" fill="hold"/>
                                        <p:tgtEl>
                                          <p:spTgt spid="47"/>
                                        </p:tgtEl>
                                        <p:attrNameLst>
                                          <p:attrName>ppt_w</p:attrName>
                                        </p:attrNameLst>
                                      </p:cBhvr>
                                      <p:tavLst>
                                        <p:tav tm="0">
                                          <p:val>
                                            <p:strVal val="4*#ppt_w"/>
                                          </p:val>
                                        </p:tav>
                                        <p:tav tm="100000">
                                          <p:val>
                                            <p:strVal val="#ppt_w"/>
                                          </p:val>
                                        </p:tav>
                                      </p:tavLst>
                                    </p:anim>
                                    <p:anim calcmode="lin" valueType="num">
                                      <p:cBhvr>
                                        <p:cTn id="5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Check mark.wav"/>
                                        </p:tgtEl>
                                      </p:cMediaNode>
                                    </p:audio>
                                  </p:subTnLst>
                                </p:cTn>
                              </p:par>
                              <p:par>
                                <p:cTn id="59" presetID="1" presetClass="emph" presetSubtype="2" fill="hold" nodeType="withEffect">
                                  <p:stCondLst>
                                    <p:cond delay="1000"/>
                                  </p:stCondLst>
                                  <p:childTnLst>
                                    <p:animClr clrSpc="rgb" dir="cw">
                                      <p:cBhvr>
                                        <p:cTn id="60" dur="250" fill="hold"/>
                                        <p:tgtEl>
                                          <p:spTgt spid="26"/>
                                        </p:tgtEl>
                                        <p:attrNameLst>
                                          <p:attrName>fillcolor</p:attrName>
                                        </p:attrNameLst>
                                      </p:cBhvr>
                                      <p:to>
                                        <a:srgbClr val="00B050"/>
                                      </p:to>
                                    </p:animClr>
                                    <p:set>
                                      <p:cBhvr>
                                        <p:cTn id="61" dur="250" fill="hold"/>
                                        <p:tgtEl>
                                          <p:spTgt spid="26"/>
                                        </p:tgtEl>
                                        <p:attrNameLst>
                                          <p:attrName>fill.type</p:attrName>
                                        </p:attrNameLst>
                                      </p:cBhvr>
                                      <p:to>
                                        <p:strVal val="solid"/>
                                      </p:to>
                                    </p:set>
                                    <p:set>
                                      <p:cBhvr>
                                        <p:cTn id="6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3" restart="whenNotActive" fill="hold" evtFilter="cancelBubble" nodeType="interactiveSeq">
                <p:stCondLst>
                  <p:cond evt="onClick" delay="0">
                    <p:tgtEl>
                      <p:spTgt spid="4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42"/>
                                        </p:tgtEl>
                                        <p:attrNameLst>
                                          <p:attrName>fillcolor</p:attrName>
                                        </p:attrNameLst>
                                      </p:cBhvr>
                                      <p:to>
                                        <a:srgbClr val="FFF2CC"/>
                                      </p:to>
                                    </p:animClr>
                                    <p:set>
                                      <p:cBhvr>
                                        <p:cTn id="68" dur="250" fill="hold"/>
                                        <p:tgtEl>
                                          <p:spTgt spid="42"/>
                                        </p:tgtEl>
                                        <p:attrNameLst>
                                          <p:attrName>fill.type</p:attrName>
                                        </p:attrNameLst>
                                      </p:cBhvr>
                                      <p:to>
                                        <p:strVal val="solid"/>
                                      </p:to>
                                    </p:set>
                                    <p:set>
                                      <p:cBhvr>
                                        <p:cTn id="69" dur="250" fill="hold"/>
                                        <p:tgtEl>
                                          <p:spTgt spid="4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53"/>
                                        </p:tgtEl>
                                        <p:attrNameLst>
                                          <p:attrName>style.visibility</p:attrName>
                                        </p:attrNameLst>
                                      </p:cBhvr>
                                      <p:to>
                                        <p:strVal val="visible"/>
                                      </p:to>
                                    </p:set>
                                    <p:anim calcmode="lin" valueType="num">
                                      <p:cBhvr>
                                        <p:cTn id="72" dur="250" fill="hold"/>
                                        <p:tgtEl>
                                          <p:spTgt spid="53"/>
                                        </p:tgtEl>
                                        <p:attrNameLst>
                                          <p:attrName>ppt_w</p:attrName>
                                        </p:attrNameLst>
                                      </p:cBhvr>
                                      <p:tavLst>
                                        <p:tav tm="0">
                                          <p:val>
                                            <p:strVal val="4*#ppt_w"/>
                                          </p:val>
                                        </p:tav>
                                        <p:tav tm="100000">
                                          <p:val>
                                            <p:strVal val="#ppt_w"/>
                                          </p:val>
                                        </p:tav>
                                      </p:tavLst>
                                    </p:anim>
                                    <p:anim calcmode="lin" valueType="num">
                                      <p:cBhvr>
                                        <p:cTn id="7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6" name="Wrong Buzzer.wav"/>
                                        </p:tgtEl>
                                      </p:cMediaNode>
                                    </p:audio>
                                  </p:subTnLst>
                                </p:cTn>
                              </p:par>
                              <p:par>
                                <p:cTn id="74" presetID="1" presetClass="emph" presetSubtype="2" fill="hold" nodeType="withEffect">
                                  <p:stCondLst>
                                    <p:cond delay="1000"/>
                                  </p:stCondLst>
                                  <p:childTnLst>
                                    <p:animClr clrSpc="rgb" dir="cw">
                                      <p:cBhvr>
                                        <p:cTn id="75" dur="250" fill="hold"/>
                                        <p:tgtEl>
                                          <p:spTgt spid="42"/>
                                        </p:tgtEl>
                                        <p:attrNameLst>
                                          <p:attrName>fillcolor</p:attrName>
                                        </p:attrNameLst>
                                      </p:cBhvr>
                                      <p:to>
                                        <a:srgbClr val="FFFF00"/>
                                      </p:to>
                                    </p:animClr>
                                    <p:set>
                                      <p:cBhvr>
                                        <p:cTn id="76" dur="250" fill="hold"/>
                                        <p:tgtEl>
                                          <p:spTgt spid="42"/>
                                        </p:tgtEl>
                                        <p:attrNameLst>
                                          <p:attrName>fill.type</p:attrName>
                                        </p:attrNameLst>
                                      </p:cBhvr>
                                      <p:to>
                                        <p:strVal val="solid"/>
                                      </p:to>
                                    </p:set>
                                    <p:set>
                                      <p:cBhvr>
                                        <p:cTn id="7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8" restart="whenNotActive" fill="hold" evtFilter="cancelBubble" nodeType="interactiveSeq">
                <p:stCondLst>
                  <p:cond evt="onClick" delay="0">
                    <p:tgtEl>
                      <p:spTgt spid="4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43"/>
                                        </p:tgtEl>
                                        <p:attrNameLst>
                                          <p:attrName>fillcolor</p:attrName>
                                        </p:attrNameLst>
                                      </p:cBhvr>
                                      <p:to>
                                        <a:srgbClr val="FFF2CC"/>
                                      </p:to>
                                    </p:animClr>
                                    <p:set>
                                      <p:cBhvr>
                                        <p:cTn id="83" dur="250" fill="hold"/>
                                        <p:tgtEl>
                                          <p:spTgt spid="43"/>
                                        </p:tgtEl>
                                        <p:attrNameLst>
                                          <p:attrName>fill.type</p:attrName>
                                        </p:attrNameLst>
                                      </p:cBhvr>
                                      <p:to>
                                        <p:strVal val="solid"/>
                                      </p:to>
                                    </p:set>
                                    <p:set>
                                      <p:cBhvr>
                                        <p:cTn id="84" dur="250" fill="hold"/>
                                        <p:tgtEl>
                                          <p:spTgt spid="4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4"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51"/>
                                        </p:tgtEl>
                                        <p:attrNameLst>
                                          <p:attrName>style.visibility</p:attrName>
                                        </p:attrNameLst>
                                      </p:cBhvr>
                                      <p:to>
                                        <p:strVal val="visible"/>
                                      </p:to>
                                    </p:set>
                                    <p:anim calcmode="lin" valueType="num">
                                      <p:cBhvr>
                                        <p:cTn id="87" dur="250" fill="hold"/>
                                        <p:tgtEl>
                                          <p:spTgt spid="51"/>
                                        </p:tgtEl>
                                        <p:attrNameLst>
                                          <p:attrName>ppt_w</p:attrName>
                                        </p:attrNameLst>
                                      </p:cBhvr>
                                      <p:tavLst>
                                        <p:tav tm="0">
                                          <p:val>
                                            <p:strVal val="4*#ppt_w"/>
                                          </p:val>
                                        </p:tav>
                                        <p:tav tm="100000">
                                          <p:val>
                                            <p:strVal val="#ppt_w"/>
                                          </p:val>
                                        </p:tav>
                                      </p:tavLst>
                                    </p:anim>
                                    <p:anim calcmode="lin" valueType="num">
                                      <p:cBhvr>
                                        <p:cTn id="8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6" name="Wrong Buzzer.wav"/>
                                        </p:tgtEl>
                                      </p:cMediaNode>
                                    </p:audio>
                                  </p:subTnLst>
                                </p:cTn>
                              </p:par>
                              <p:par>
                                <p:cTn id="89" presetID="1" presetClass="emph" presetSubtype="2" fill="hold" nodeType="withEffect">
                                  <p:stCondLst>
                                    <p:cond delay="1000"/>
                                  </p:stCondLst>
                                  <p:childTnLst>
                                    <p:animClr clrSpc="rgb" dir="cw">
                                      <p:cBhvr>
                                        <p:cTn id="90" dur="250" fill="hold"/>
                                        <p:tgtEl>
                                          <p:spTgt spid="43"/>
                                        </p:tgtEl>
                                        <p:attrNameLst>
                                          <p:attrName>fillcolor</p:attrName>
                                        </p:attrNameLst>
                                      </p:cBhvr>
                                      <p:to>
                                        <a:srgbClr val="FFFF00"/>
                                      </p:to>
                                    </p:animClr>
                                    <p:set>
                                      <p:cBhvr>
                                        <p:cTn id="91" dur="250" fill="hold"/>
                                        <p:tgtEl>
                                          <p:spTgt spid="43"/>
                                        </p:tgtEl>
                                        <p:attrNameLst>
                                          <p:attrName>fill.type</p:attrName>
                                        </p:attrNameLst>
                                      </p:cBhvr>
                                      <p:to>
                                        <p:strVal val="solid"/>
                                      </p:to>
                                    </p:set>
                                    <p:set>
                                      <p:cBhvr>
                                        <p:cTn id="9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3" restart="whenNotActive" fill="hold" evtFilter="cancelBubble" nodeType="interactiveSeq">
                <p:stCondLst>
                  <p:cond evt="onClick" delay="0">
                    <p:tgtEl>
                      <p:spTgt spid="44"/>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250" fill="hold"/>
                                        <p:tgtEl>
                                          <p:spTgt spid="44"/>
                                        </p:tgtEl>
                                        <p:attrNameLst>
                                          <p:attrName>fillcolor</p:attrName>
                                        </p:attrNameLst>
                                      </p:cBhvr>
                                      <p:to>
                                        <a:srgbClr val="FFF2CC"/>
                                      </p:to>
                                    </p:animClr>
                                    <p:set>
                                      <p:cBhvr>
                                        <p:cTn id="98" dur="250" fill="hold"/>
                                        <p:tgtEl>
                                          <p:spTgt spid="44"/>
                                        </p:tgtEl>
                                        <p:attrNameLst>
                                          <p:attrName>fill.type</p:attrName>
                                        </p:attrNameLst>
                                      </p:cBhvr>
                                      <p:to>
                                        <p:strVal val="solid"/>
                                      </p:to>
                                    </p:set>
                                    <p:set>
                                      <p:cBhvr>
                                        <p:cTn id="99" dur="250" fill="hold"/>
                                        <p:tgtEl>
                                          <p:spTgt spid="44"/>
                                        </p:tgtEl>
                                        <p:attrNameLst>
                                          <p:attrName>fill.on</p:attrName>
                                        </p:attrNameLst>
                                      </p:cBhvr>
                                      <p:to>
                                        <p:strVal val="true"/>
                                      </p:to>
                                    </p:set>
                                  </p:childTnLst>
                                  <p:subTnLst>
                                    <p:audio>
                                      <p:cMediaNode>
                                        <p:cTn display="0" masterRel="sameClick">
                                          <p:stCondLst>
                                            <p:cond evt="begin" delay="0">
                                              <p:tn val="96"/>
                                            </p:cond>
                                          </p:stCondLst>
                                          <p:endCondLst>
                                            <p:cond evt="onStopAudio" delay="0">
                                              <p:tgtEl>
                                                <p:sldTgt/>
                                              </p:tgtEl>
                                            </p:cond>
                                          </p:endCondLst>
                                        </p:cTn>
                                        <p:tgtEl>
                                          <p:sndTgt r:embed="rId4" name="click.wav"/>
                                        </p:tgtEl>
                                      </p:cMediaNode>
                                    </p:audio>
                                  </p:subTnLst>
                                </p:cTn>
                              </p:par>
                              <p:par>
                                <p:cTn id="100" presetID="23" presetClass="entr" presetSubtype="32" fill="hold" nodeType="withEffect">
                                  <p:stCondLst>
                                    <p:cond delay="1000"/>
                                  </p:stCondLst>
                                  <p:childTnLst>
                                    <p:set>
                                      <p:cBhvr>
                                        <p:cTn id="101" dur="1" fill="hold">
                                          <p:stCondLst>
                                            <p:cond delay="0"/>
                                          </p:stCondLst>
                                        </p:cTn>
                                        <p:tgtEl>
                                          <p:spTgt spid="49"/>
                                        </p:tgtEl>
                                        <p:attrNameLst>
                                          <p:attrName>style.visibility</p:attrName>
                                        </p:attrNameLst>
                                      </p:cBhvr>
                                      <p:to>
                                        <p:strVal val="visible"/>
                                      </p:to>
                                    </p:set>
                                    <p:anim calcmode="lin" valueType="num">
                                      <p:cBhvr>
                                        <p:cTn id="102" dur="250" fill="hold"/>
                                        <p:tgtEl>
                                          <p:spTgt spid="49"/>
                                        </p:tgtEl>
                                        <p:attrNameLst>
                                          <p:attrName>ppt_w</p:attrName>
                                        </p:attrNameLst>
                                      </p:cBhvr>
                                      <p:tavLst>
                                        <p:tav tm="0">
                                          <p:val>
                                            <p:strVal val="4*#ppt_w"/>
                                          </p:val>
                                        </p:tav>
                                        <p:tav tm="100000">
                                          <p:val>
                                            <p:strVal val="#ppt_w"/>
                                          </p:val>
                                        </p:tav>
                                      </p:tavLst>
                                    </p:anim>
                                    <p:anim calcmode="lin" valueType="num">
                                      <p:cBhvr>
                                        <p:cTn id="10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0"/>
                                            </p:cond>
                                          </p:stCondLst>
                                          <p:endCondLst>
                                            <p:cond evt="onStopAudio" delay="0">
                                              <p:tgtEl>
                                                <p:sldTgt/>
                                              </p:tgtEl>
                                            </p:cond>
                                          </p:endCondLst>
                                        </p:cTn>
                                        <p:tgtEl>
                                          <p:sndTgt r:embed="rId6" name="Wrong Buzzer.wav"/>
                                        </p:tgtEl>
                                      </p:cMediaNode>
                                    </p:audio>
                                  </p:subTnLst>
                                </p:cTn>
                              </p:par>
                              <p:par>
                                <p:cTn id="104" presetID="1" presetClass="emph" presetSubtype="2" fill="hold" nodeType="withEffect">
                                  <p:stCondLst>
                                    <p:cond delay="1000"/>
                                  </p:stCondLst>
                                  <p:childTnLst>
                                    <p:animClr clrSpc="rgb" dir="cw">
                                      <p:cBhvr>
                                        <p:cTn id="105" dur="250" fill="hold"/>
                                        <p:tgtEl>
                                          <p:spTgt spid="44"/>
                                        </p:tgtEl>
                                        <p:attrNameLst>
                                          <p:attrName>fillcolor</p:attrName>
                                        </p:attrNameLst>
                                      </p:cBhvr>
                                      <p:to>
                                        <a:srgbClr val="FFFF00"/>
                                      </p:to>
                                    </p:animClr>
                                    <p:set>
                                      <p:cBhvr>
                                        <p:cTn id="106" dur="250" fill="hold"/>
                                        <p:tgtEl>
                                          <p:spTgt spid="44"/>
                                        </p:tgtEl>
                                        <p:attrNameLst>
                                          <p:attrName>fill.type</p:attrName>
                                        </p:attrNameLst>
                                      </p:cBhvr>
                                      <p:to>
                                        <p:strVal val="solid"/>
                                      </p:to>
                                    </p:set>
                                    <p:set>
                                      <p:cBhvr>
                                        <p:cTn id="10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p:cTn id="108" fill="hold" display="0">
                  <p:stCondLst>
                    <p:cond delay="indefinite"/>
                  </p:stCondLst>
                </p:cTn>
                <p:tgtEl>
                  <p:spTgt spid="2"/>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4"/>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7"/>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90"/>
            <a:ext cx="520391" cy="566575"/>
          </a:xfrm>
          <a:prstGeom prst="rect">
            <a:avLst/>
          </a:prstGeom>
        </p:spPr>
      </p:pic>
      <p:sp>
        <p:nvSpPr>
          <p:cNvPr id="4" name="Snip Diagonal Corner Rectangle 3"/>
          <p:cNvSpPr/>
          <p:nvPr/>
        </p:nvSpPr>
        <p:spPr>
          <a:xfrm>
            <a:off x="299545" y="199869"/>
            <a:ext cx="11556123" cy="183957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86">
              <a:defRPr/>
            </a:pPr>
            <a:r>
              <a:rPr lang="vi-VN" sz="2800" b="1" u="sng">
                <a:solidFill>
                  <a:srgbClr val="C00000"/>
                </a:solidFill>
                <a:effectLst>
                  <a:outerShdw blurRad="38100" dist="38100" dir="2700000" algn="tl">
                    <a:srgbClr val="000000">
                      <a:alpha val="43137"/>
                    </a:srgbClr>
                  </a:outerShdw>
                </a:effectLst>
                <a:latin typeface="+mj-lt"/>
              </a:rPr>
              <a:t>Câu 9:</a:t>
            </a:r>
            <a:r>
              <a:rPr lang="vi-VN" sz="2800">
                <a:solidFill>
                  <a:prstClr val="black"/>
                </a:solidFill>
                <a:latin typeface="+mj-lt"/>
              </a:rPr>
              <a:t> Một túi đựng các quả cầu giống hệt nhau, chỉ khác màu, trong đó có 26 quả màu đỏ, 62 quả màu tím, 8 quả màu vàng, 9 quả màu trắng. Lấy ngẫu nhiên 1 quả trong túi. </a:t>
            </a:r>
            <a:r>
              <a:rPr lang="vi-VN" sz="2800" i="1">
                <a:solidFill>
                  <a:prstClr val="black"/>
                </a:solidFill>
                <a:latin typeface="+mj-lt"/>
              </a:rPr>
              <a:t>Xác suất để lấy được quả cầu màu trắng là:</a:t>
            </a:r>
            <a:endParaRPr lang="vi-VN" sz="2800" dirty="0">
              <a:solidFill>
                <a:prstClr val="black"/>
              </a:solidFill>
              <a:latin typeface="+mj-lt"/>
            </a:endParaRPr>
          </a:p>
        </p:txBody>
      </p:sp>
      <mc:AlternateContent xmlns:mc="http://schemas.openxmlformats.org/markup-compatibility/2006" xmlns:a14="http://schemas.microsoft.com/office/drawing/2010/main">
        <mc:Choice Requires="a14">
          <p:sp>
            <p:nvSpPr>
              <p:cNvPr id="26" name="Rectangle 25"/>
              <p:cNvSpPr/>
              <p:nvPr/>
            </p:nvSpPr>
            <p:spPr>
              <a:xfrm>
                <a:off x="955179" y="240076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86">
                  <a:defRPr/>
                </a:pPr>
                <a:r>
                  <a:rPr lang="vi-VN" sz="3199" dirty="0">
                    <a:solidFill>
                      <a:prstClr val="black"/>
                    </a:solidFill>
                    <a:latin typeface="+mj-lt"/>
                  </a:rPr>
                  <a:t>A</a:t>
                </a:r>
                <a:r>
                  <a:rPr lang="vi-VN" sz="3199">
                    <a:solidFill>
                      <a:prstClr val="black"/>
                    </a:solidFill>
                    <a:latin typeface="+mj-lt"/>
                  </a:rPr>
                  <a:t>. </a:t>
                </a:r>
                <a14:m>
                  <m:oMath xmlns:m="http://schemas.openxmlformats.org/officeDocument/2006/math">
                    <m:f>
                      <m:fPr>
                        <m:ctrlPr>
                          <a:rPr lang="vi-VN" sz="3500" i="1">
                            <a:solidFill>
                              <a:prstClr val="black"/>
                            </a:solidFill>
                            <a:latin typeface="Cambria Math" panose="02040503050406030204" pitchFamily="18" charset="0"/>
                          </a:rPr>
                        </m:ctrlPr>
                      </m:fPr>
                      <m:num>
                        <m:r>
                          <a:rPr lang="vi-VN" sz="3500" i="1">
                            <a:solidFill>
                              <a:prstClr val="black"/>
                            </a:solidFill>
                            <a:latin typeface="Cambria Math" panose="02040503050406030204" pitchFamily="18" charset="0"/>
                          </a:rPr>
                          <m:t>1</m:t>
                        </m:r>
                      </m:num>
                      <m:den>
                        <m:r>
                          <a:rPr lang="vi-VN" sz="3500" i="1">
                            <a:solidFill>
                              <a:prstClr val="black"/>
                            </a:solidFill>
                            <a:latin typeface="Cambria Math" panose="02040503050406030204" pitchFamily="18" charset="0"/>
                          </a:rPr>
                          <m:t>105</m:t>
                        </m:r>
                      </m:den>
                    </m:f>
                  </m:oMath>
                </a14:m>
                <a:endParaRPr lang="vi-VN" sz="3500" dirty="0">
                  <a:solidFill>
                    <a:prstClr val="black"/>
                  </a:solidFill>
                  <a:latin typeface="+mj-lt"/>
                </a:endParaRPr>
              </a:p>
            </p:txBody>
          </p:sp>
        </mc:Choice>
        <mc:Fallback xmlns="">
          <p:sp>
            <p:nvSpPr>
              <p:cNvPr id="26" name="Rectangle 25"/>
              <p:cNvSpPr>
                <a:spLocks noRot="1" noChangeAspect="1" noMove="1" noResize="1" noEditPoints="1" noAdjustHandles="1" noChangeArrowheads="1" noChangeShapeType="1" noTextEdit="1"/>
              </p:cNvSpPr>
              <p:nvPr/>
            </p:nvSpPr>
            <p:spPr>
              <a:xfrm>
                <a:off x="955179" y="2400764"/>
                <a:ext cx="4906798" cy="770816"/>
              </a:xfrm>
              <a:prstGeom prst="rect">
                <a:avLst/>
              </a:prstGeom>
              <a:blipFill>
                <a:blip r:embed="rId13"/>
                <a:stretch>
                  <a:fillRect l="-3230" b="-13492"/>
                </a:stretch>
              </a:blipFill>
              <a:ln w="28575">
                <a:noFill/>
              </a:ln>
            </p:spPr>
            <p:txBody>
              <a:bodyPr/>
              <a:lstStyle/>
              <a:p>
                <a:r>
                  <a:rPr lang="en-US">
                    <a:noFill/>
                  </a:rPr>
                  <a:t> </a:t>
                </a:r>
              </a:p>
            </p:txBody>
          </p:sp>
        </mc:Fallback>
      </mc:AlternateContent>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endParaRPr lang="vi-VN">
              <a:solidFill>
                <a:prstClr val="white"/>
              </a:solidFill>
              <a:latin typeface="Arial" panose="020B0604020202020204" pitchFamily="34"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endParaRPr lang="vi-VN">
              <a:solidFill>
                <a:prstClr val="white"/>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42" name="Rectangle 41"/>
              <p:cNvSpPr/>
              <p:nvPr/>
            </p:nvSpPr>
            <p:spPr>
              <a:xfrm>
                <a:off x="5975574" y="240495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199" dirty="0">
                    <a:solidFill>
                      <a:prstClr val="black"/>
                    </a:solidFill>
                    <a:latin typeface="+mj-lt"/>
                  </a:rPr>
                  <a:t>B</a:t>
                </a:r>
                <a:r>
                  <a:rPr lang="vi-VN" sz="3199">
                    <a:solidFill>
                      <a:prstClr val="black"/>
                    </a:solidFill>
                    <a:latin typeface="+mj-lt"/>
                  </a:rPr>
                  <a:t>. </a:t>
                </a:r>
                <a14:m>
                  <m:oMath xmlns:m="http://schemas.openxmlformats.org/officeDocument/2006/math">
                    <m:f>
                      <m:fPr>
                        <m:ctrlPr>
                          <a:rPr lang="vi-VN" sz="3199" i="1">
                            <a:solidFill>
                              <a:prstClr val="black"/>
                            </a:solidFill>
                            <a:latin typeface="Cambria Math" panose="02040503050406030204" pitchFamily="18" charset="0"/>
                          </a:rPr>
                        </m:ctrlPr>
                      </m:fPr>
                      <m:num>
                        <m:r>
                          <a:rPr lang="vi-VN" sz="3199" i="1">
                            <a:solidFill>
                              <a:prstClr val="black"/>
                            </a:solidFill>
                            <a:latin typeface="Cambria Math" panose="02040503050406030204" pitchFamily="18" charset="0"/>
                          </a:rPr>
                          <m:t>62</m:t>
                        </m:r>
                      </m:num>
                      <m:den>
                        <m:r>
                          <a:rPr lang="vi-VN" sz="3199" i="1">
                            <a:solidFill>
                              <a:prstClr val="black"/>
                            </a:solidFill>
                            <a:latin typeface="Cambria Math" panose="02040503050406030204" pitchFamily="18" charset="0"/>
                          </a:rPr>
                          <m:t>105</m:t>
                        </m:r>
                      </m:den>
                    </m:f>
                  </m:oMath>
                </a14:m>
                <a:endParaRPr lang="vi-VN" sz="3199" dirty="0">
                  <a:solidFill>
                    <a:prstClr val="black"/>
                  </a:solidFill>
                  <a:latin typeface="+mj-lt"/>
                </a:endParaRPr>
              </a:p>
            </p:txBody>
          </p:sp>
        </mc:Choice>
        <mc:Fallback xmlns="">
          <p:sp>
            <p:nvSpPr>
              <p:cNvPr id="42" name="Rectangle 41"/>
              <p:cNvSpPr>
                <a:spLocks noRot="1" noChangeAspect="1" noMove="1" noResize="1" noEditPoints="1" noAdjustHandles="1" noChangeArrowheads="1" noChangeShapeType="1" noTextEdit="1"/>
              </p:cNvSpPr>
              <p:nvPr/>
            </p:nvSpPr>
            <p:spPr>
              <a:xfrm>
                <a:off x="5975574" y="2404954"/>
                <a:ext cx="4906798" cy="770816"/>
              </a:xfrm>
              <a:prstGeom prst="rect">
                <a:avLst/>
              </a:prstGeom>
              <a:blipFill>
                <a:blip r:embed="rId14"/>
                <a:stretch>
                  <a:fillRect l="-3106" b="-11905"/>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955179" y="351983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199" dirty="0">
                    <a:solidFill>
                      <a:prstClr val="black"/>
                    </a:solidFill>
                    <a:latin typeface="+mj-lt"/>
                  </a:rPr>
                  <a:t>C</a:t>
                </a:r>
                <a:r>
                  <a:rPr lang="vi-VN" sz="3199">
                    <a:solidFill>
                      <a:prstClr val="black"/>
                    </a:solidFill>
                    <a:latin typeface="+mj-lt"/>
                  </a:rPr>
                  <a:t>. </a:t>
                </a:r>
                <a14:m>
                  <m:oMath xmlns:m="http://schemas.openxmlformats.org/officeDocument/2006/math">
                    <m:f>
                      <m:fPr>
                        <m:ctrlPr>
                          <a:rPr lang="vi-VN" sz="3199" i="1">
                            <a:solidFill>
                              <a:prstClr val="black"/>
                            </a:solidFill>
                            <a:latin typeface="Cambria Math" panose="02040503050406030204" pitchFamily="18" charset="0"/>
                          </a:rPr>
                        </m:ctrlPr>
                      </m:fPr>
                      <m:num>
                        <m:r>
                          <a:rPr lang="vi-VN" sz="3199" i="1">
                            <a:solidFill>
                              <a:prstClr val="black"/>
                            </a:solidFill>
                            <a:latin typeface="Cambria Math" panose="02040503050406030204" pitchFamily="18" charset="0"/>
                          </a:rPr>
                          <m:t>3</m:t>
                        </m:r>
                      </m:num>
                      <m:den>
                        <m:r>
                          <a:rPr lang="vi-VN" sz="3199" i="1">
                            <a:solidFill>
                              <a:prstClr val="black"/>
                            </a:solidFill>
                            <a:latin typeface="Cambria Math" panose="02040503050406030204" pitchFamily="18" charset="0"/>
                          </a:rPr>
                          <m:t>35</m:t>
                        </m:r>
                      </m:den>
                    </m:f>
                  </m:oMath>
                </a14:m>
                <a:endParaRPr lang="vi-VN" sz="3199" dirty="0">
                  <a:solidFill>
                    <a:prstClr val="black"/>
                  </a:solidFill>
                  <a:latin typeface="+mj-lt"/>
                </a:endParaRPr>
              </a:p>
            </p:txBody>
          </p:sp>
        </mc:Choice>
        <mc:Fallback xmlns="">
          <p:sp>
            <p:nvSpPr>
              <p:cNvPr id="43" name="Rectangle 42"/>
              <p:cNvSpPr>
                <a:spLocks noRot="1" noChangeAspect="1" noMove="1" noResize="1" noEditPoints="1" noAdjustHandles="1" noChangeArrowheads="1" noChangeShapeType="1" noTextEdit="1"/>
              </p:cNvSpPr>
              <p:nvPr/>
            </p:nvSpPr>
            <p:spPr>
              <a:xfrm>
                <a:off x="955179" y="3519831"/>
                <a:ext cx="4906798" cy="770816"/>
              </a:xfrm>
              <a:prstGeom prst="rect">
                <a:avLst/>
              </a:prstGeom>
              <a:blipFill>
                <a:blip r:embed="rId15"/>
                <a:stretch>
                  <a:fillRect l="-3230" b="-11811"/>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5975574" y="352401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199" dirty="0">
                    <a:solidFill>
                      <a:prstClr val="black"/>
                    </a:solidFill>
                    <a:latin typeface="+mj-lt"/>
                  </a:rPr>
                  <a:t>D</a:t>
                </a:r>
                <a:r>
                  <a:rPr lang="vi-VN" sz="3199">
                    <a:solidFill>
                      <a:prstClr val="black"/>
                    </a:solidFill>
                    <a:latin typeface="+mj-lt"/>
                  </a:rPr>
                  <a:t>. </a:t>
                </a:r>
                <a14:m>
                  <m:oMath xmlns:m="http://schemas.openxmlformats.org/officeDocument/2006/math">
                    <m:f>
                      <m:fPr>
                        <m:ctrlPr>
                          <a:rPr lang="vi-VN" sz="3199" i="1">
                            <a:solidFill>
                              <a:prstClr val="black"/>
                            </a:solidFill>
                            <a:latin typeface="Cambria Math" panose="02040503050406030204" pitchFamily="18" charset="0"/>
                          </a:rPr>
                        </m:ctrlPr>
                      </m:fPr>
                      <m:num>
                        <m:r>
                          <a:rPr lang="vi-VN" sz="3199" b="0" i="1" smtClean="0">
                            <a:solidFill>
                              <a:prstClr val="black"/>
                            </a:solidFill>
                            <a:latin typeface="Cambria Math" panose="02040503050406030204" pitchFamily="18" charset="0"/>
                          </a:rPr>
                          <m:t>17</m:t>
                        </m:r>
                      </m:num>
                      <m:den>
                        <m:r>
                          <a:rPr lang="vi-VN" sz="3199" i="1">
                            <a:solidFill>
                              <a:prstClr val="black"/>
                            </a:solidFill>
                            <a:latin typeface="Cambria Math" panose="02040503050406030204" pitchFamily="18" charset="0"/>
                          </a:rPr>
                          <m:t>105</m:t>
                        </m:r>
                      </m:den>
                    </m:f>
                  </m:oMath>
                </a14:m>
                <a:endParaRPr lang="vi-VN" sz="3199" dirty="0">
                  <a:solidFill>
                    <a:prstClr val="black"/>
                  </a:solidFill>
                  <a:latin typeface="+mj-lt"/>
                </a:endParaRPr>
              </a:p>
            </p:txBody>
          </p:sp>
        </mc:Choice>
        <mc:Fallback xmlns="">
          <p:sp>
            <p:nvSpPr>
              <p:cNvPr id="44" name="Rectangle 43"/>
              <p:cNvSpPr>
                <a:spLocks noRot="1" noChangeAspect="1" noMove="1" noResize="1" noEditPoints="1" noAdjustHandles="1" noChangeArrowheads="1" noChangeShapeType="1" noTextEdit="1"/>
              </p:cNvSpPr>
              <p:nvPr/>
            </p:nvSpPr>
            <p:spPr>
              <a:xfrm>
                <a:off x="5975574" y="3524019"/>
                <a:ext cx="4906798" cy="770816"/>
              </a:xfrm>
              <a:prstGeom prst="rect">
                <a:avLst/>
              </a:prstGeom>
              <a:blipFill>
                <a:blip r:embed="rId16"/>
                <a:stretch>
                  <a:fillRect l="-3106" b="-11024"/>
                </a:stretch>
              </a:blipFill>
              <a:ln w="28575">
                <a:noFill/>
              </a:ln>
            </p:spPr>
            <p:txBody>
              <a:bodyPr/>
              <a:lstStyle/>
              <a:p>
                <a:r>
                  <a:rPr lang="en-US">
                    <a:noFill/>
                  </a:rPr>
                  <a:t> </a:t>
                </a:r>
              </a:p>
            </p:txBody>
          </p:sp>
        </mc:Fallback>
      </mc:AlternateContent>
      <p:pic>
        <p:nvPicPr>
          <p:cNvPr id="47" name="Picture 4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056255" y="2426240"/>
            <a:ext cx="805722" cy="708059"/>
          </a:xfrm>
          <a:prstGeom prst="rect">
            <a:avLst/>
          </a:prstGeom>
        </p:spPr>
      </p:pic>
      <p:pic>
        <p:nvPicPr>
          <p:cNvPr id="51" name="Picture 5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57441" y="3583422"/>
            <a:ext cx="804536" cy="643628"/>
          </a:xfrm>
          <a:prstGeom prst="rect">
            <a:avLst/>
          </a:prstGeom>
        </p:spPr>
      </p:pic>
      <p:pic>
        <p:nvPicPr>
          <p:cNvPr id="49" name="Picture 4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077627" y="3564792"/>
            <a:ext cx="804742" cy="707197"/>
          </a:xfrm>
          <a:prstGeom prst="rect">
            <a:avLst/>
          </a:prstGeom>
        </p:spPr>
      </p:pic>
      <p:pic>
        <p:nvPicPr>
          <p:cNvPr id="53" name="Picture 5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149777" y="2477909"/>
            <a:ext cx="732592" cy="643793"/>
          </a:xfrm>
          <a:prstGeom prst="rect">
            <a:avLst/>
          </a:prstGeom>
        </p:spPr>
      </p:pic>
      <p:sp>
        <p:nvSpPr>
          <p:cNvPr id="18" name="Cloud 17">
            <a:hlinkClick r:id="rId19"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r>
              <a:rPr lang="en-US" sz="2400" dirty="0">
                <a:solidFill>
                  <a:prstClr val="white">
                    <a:lumMod val="50000"/>
                  </a:prstClr>
                </a:solidFill>
                <a:latin typeface="Arial" panose="020B0604020202020204" pitchFamily="34" charset="0"/>
              </a:rPr>
              <a:t>QUAY VỀ</a:t>
            </a:r>
            <a:endParaRPr lang="vi-VN" sz="2400" dirty="0">
              <a:solidFill>
                <a:prstClr val="white">
                  <a:lumMod val="50000"/>
                </a:prstClr>
              </a:solidFill>
              <a:latin typeface="Arial" panose="020B0604020202020204" pitchFamily="34" charset="0"/>
            </a:endParaRPr>
          </a:p>
        </p:txBody>
      </p:sp>
      <p:pic>
        <p:nvPicPr>
          <p:cNvPr id="2" name="Đồng hồ 30 giây">
            <a:hlinkClick r:id="" action="ppaction://media"/>
            <a:extLst>
              <a:ext uri="{FF2B5EF4-FFF2-40B4-BE49-F238E27FC236}">
                <a16:creationId xmlns:a16="http://schemas.microsoft.com/office/drawing/2014/main" id="{1023B486-71C0-EEC0-D44D-872DDBA43B23}"/>
              </a:ext>
            </a:extLst>
          </p:cNvPr>
          <p:cNvPicPr>
            <a:picLocks noChangeAspect="1"/>
          </p:cNvPicPr>
          <p:nvPr>
            <a:videoFile r:link="rId2"/>
            <p:extLst>
              <p:ext uri="{DAA4B4D4-6D71-4841-9C94-3DE7FCFB9230}">
                <p14:media xmlns:p14="http://schemas.microsoft.com/office/powerpoint/2010/main" r:embed="rId1"/>
              </p:ext>
            </p:extLst>
          </p:nvPr>
        </p:nvPicPr>
        <p:blipFill>
          <a:blip r:embed="rId20"/>
          <a:stretch>
            <a:fillRect/>
          </a:stretch>
        </p:blipFill>
        <p:spPr>
          <a:xfrm>
            <a:off x="5467278" y="6255210"/>
            <a:ext cx="1122161" cy="636086"/>
          </a:xfrm>
          <a:prstGeom prst="rect">
            <a:avLst/>
          </a:prstGeom>
        </p:spPr>
      </p:pic>
    </p:spTree>
    <p:extLst>
      <p:ext uri="{BB962C8B-B14F-4D97-AF65-F5344CB8AC3E}">
        <p14:creationId xmlns:p14="http://schemas.microsoft.com/office/powerpoint/2010/main" val="30816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26"/>
                                        </p:tgtEl>
                                        <p:attrNameLst>
                                          <p:attrName>fillcolor</p:attrName>
                                        </p:attrNameLst>
                                      </p:cBhvr>
                                      <p:to>
                                        <a:srgbClr val="FFF2CC"/>
                                      </p:to>
                                    </p:animClr>
                                    <p:set>
                                      <p:cBhvr>
                                        <p:cTn id="53" dur="250" fill="hold"/>
                                        <p:tgtEl>
                                          <p:spTgt spid="26"/>
                                        </p:tgtEl>
                                        <p:attrNameLst>
                                          <p:attrName>fill.type</p:attrName>
                                        </p:attrNameLst>
                                      </p:cBhvr>
                                      <p:to>
                                        <p:strVal val="solid"/>
                                      </p:to>
                                    </p:set>
                                    <p:set>
                                      <p:cBhvr>
                                        <p:cTn id="54" dur="250" fill="hold"/>
                                        <p:tgtEl>
                                          <p:spTgt spid="26"/>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47"/>
                                        </p:tgtEl>
                                        <p:attrNameLst>
                                          <p:attrName>style.visibility</p:attrName>
                                        </p:attrNameLst>
                                      </p:cBhvr>
                                      <p:to>
                                        <p:strVal val="visible"/>
                                      </p:to>
                                    </p:set>
                                    <p:anim calcmode="lin" valueType="num">
                                      <p:cBhvr>
                                        <p:cTn id="57" dur="250" fill="hold"/>
                                        <p:tgtEl>
                                          <p:spTgt spid="47"/>
                                        </p:tgtEl>
                                        <p:attrNameLst>
                                          <p:attrName>ppt_w</p:attrName>
                                        </p:attrNameLst>
                                      </p:cBhvr>
                                      <p:tavLst>
                                        <p:tav tm="0">
                                          <p:val>
                                            <p:strVal val="4*#ppt_w"/>
                                          </p:val>
                                        </p:tav>
                                        <p:tav tm="100000">
                                          <p:val>
                                            <p:strVal val="#ppt_w"/>
                                          </p:val>
                                        </p:tav>
                                      </p:tavLst>
                                    </p:anim>
                                    <p:anim calcmode="lin" valueType="num">
                                      <p:cBhvr>
                                        <p:cTn id="5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Wrong Buzzer.wav"/>
                                        </p:tgtEl>
                                      </p:cMediaNode>
                                    </p:audio>
                                  </p:subTnLst>
                                </p:cTn>
                              </p:par>
                              <p:par>
                                <p:cTn id="59" presetID="1" presetClass="emph" presetSubtype="2" fill="hold" nodeType="withEffect">
                                  <p:stCondLst>
                                    <p:cond delay="1000"/>
                                  </p:stCondLst>
                                  <p:childTnLst>
                                    <p:animClr clrSpc="rgb" dir="cw">
                                      <p:cBhvr>
                                        <p:cTn id="60" dur="250" fill="hold"/>
                                        <p:tgtEl>
                                          <p:spTgt spid="26"/>
                                        </p:tgtEl>
                                        <p:attrNameLst>
                                          <p:attrName>fillcolor</p:attrName>
                                        </p:attrNameLst>
                                      </p:cBhvr>
                                      <p:to>
                                        <a:srgbClr val="FFFF00"/>
                                      </p:to>
                                    </p:animClr>
                                    <p:set>
                                      <p:cBhvr>
                                        <p:cTn id="61" dur="250" fill="hold"/>
                                        <p:tgtEl>
                                          <p:spTgt spid="26"/>
                                        </p:tgtEl>
                                        <p:attrNameLst>
                                          <p:attrName>fill.type</p:attrName>
                                        </p:attrNameLst>
                                      </p:cBhvr>
                                      <p:to>
                                        <p:strVal val="solid"/>
                                      </p:to>
                                    </p:set>
                                    <p:set>
                                      <p:cBhvr>
                                        <p:cTn id="6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3" restart="whenNotActive" fill="hold" evtFilter="cancelBubble" nodeType="interactiveSeq">
                <p:stCondLst>
                  <p:cond evt="onClick" delay="0">
                    <p:tgtEl>
                      <p:spTgt spid="4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42"/>
                                        </p:tgtEl>
                                        <p:attrNameLst>
                                          <p:attrName>fillcolor</p:attrName>
                                        </p:attrNameLst>
                                      </p:cBhvr>
                                      <p:to>
                                        <a:srgbClr val="FFF2CC"/>
                                      </p:to>
                                    </p:animClr>
                                    <p:set>
                                      <p:cBhvr>
                                        <p:cTn id="68" dur="250" fill="hold"/>
                                        <p:tgtEl>
                                          <p:spTgt spid="42"/>
                                        </p:tgtEl>
                                        <p:attrNameLst>
                                          <p:attrName>fill.type</p:attrName>
                                        </p:attrNameLst>
                                      </p:cBhvr>
                                      <p:to>
                                        <p:strVal val="solid"/>
                                      </p:to>
                                    </p:set>
                                    <p:set>
                                      <p:cBhvr>
                                        <p:cTn id="69" dur="250" fill="hold"/>
                                        <p:tgtEl>
                                          <p:spTgt spid="4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53"/>
                                        </p:tgtEl>
                                        <p:attrNameLst>
                                          <p:attrName>style.visibility</p:attrName>
                                        </p:attrNameLst>
                                      </p:cBhvr>
                                      <p:to>
                                        <p:strVal val="visible"/>
                                      </p:to>
                                    </p:set>
                                    <p:anim calcmode="lin" valueType="num">
                                      <p:cBhvr>
                                        <p:cTn id="72" dur="250" fill="hold"/>
                                        <p:tgtEl>
                                          <p:spTgt spid="53"/>
                                        </p:tgtEl>
                                        <p:attrNameLst>
                                          <p:attrName>ppt_w</p:attrName>
                                        </p:attrNameLst>
                                      </p:cBhvr>
                                      <p:tavLst>
                                        <p:tav tm="0">
                                          <p:val>
                                            <p:strVal val="4*#ppt_w"/>
                                          </p:val>
                                        </p:tav>
                                        <p:tav tm="100000">
                                          <p:val>
                                            <p:strVal val="#ppt_w"/>
                                          </p:val>
                                        </p:tav>
                                      </p:tavLst>
                                    </p:anim>
                                    <p:anim calcmode="lin" valueType="num">
                                      <p:cBhvr>
                                        <p:cTn id="7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5" name="Wrong Buzzer.wav"/>
                                        </p:tgtEl>
                                      </p:cMediaNode>
                                    </p:audio>
                                  </p:subTnLst>
                                </p:cTn>
                              </p:par>
                              <p:par>
                                <p:cTn id="74" presetID="1" presetClass="emph" presetSubtype="2" fill="hold" nodeType="withEffect">
                                  <p:stCondLst>
                                    <p:cond delay="1000"/>
                                  </p:stCondLst>
                                  <p:childTnLst>
                                    <p:animClr clrSpc="rgb" dir="cw">
                                      <p:cBhvr>
                                        <p:cTn id="75" dur="250" fill="hold"/>
                                        <p:tgtEl>
                                          <p:spTgt spid="42"/>
                                        </p:tgtEl>
                                        <p:attrNameLst>
                                          <p:attrName>fillcolor</p:attrName>
                                        </p:attrNameLst>
                                      </p:cBhvr>
                                      <p:to>
                                        <a:srgbClr val="FFFF00"/>
                                      </p:to>
                                    </p:animClr>
                                    <p:set>
                                      <p:cBhvr>
                                        <p:cTn id="76" dur="250" fill="hold"/>
                                        <p:tgtEl>
                                          <p:spTgt spid="42"/>
                                        </p:tgtEl>
                                        <p:attrNameLst>
                                          <p:attrName>fill.type</p:attrName>
                                        </p:attrNameLst>
                                      </p:cBhvr>
                                      <p:to>
                                        <p:strVal val="solid"/>
                                      </p:to>
                                    </p:set>
                                    <p:set>
                                      <p:cBhvr>
                                        <p:cTn id="7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8" restart="whenNotActive" fill="hold" evtFilter="cancelBubble" nodeType="interactiveSeq">
                <p:stCondLst>
                  <p:cond evt="onClick" delay="0">
                    <p:tgtEl>
                      <p:spTgt spid="4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43"/>
                                        </p:tgtEl>
                                        <p:attrNameLst>
                                          <p:attrName>fillcolor</p:attrName>
                                        </p:attrNameLst>
                                      </p:cBhvr>
                                      <p:to>
                                        <a:srgbClr val="FFF2CC"/>
                                      </p:to>
                                    </p:animClr>
                                    <p:set>
                                      <p:cBhvr>
                                        <p:cTn id="83" dur="250" fill="hold"/>
                                        <p:tgtEl>
                                          <p:spTgt spid="43"/>
                                        </p:tgtEl>
                                        <p:attrNameLst>
                                          <p:attrName>fill.type</p:attrName>
                                        </p:attrNameLst>
                                      </p:cBhvr>
                                      <p:to>
                                        <p:strVal val="solid"/>
                                      </p:to>
                                    </p:set>
                                    <p:set>
                                      <p:cBhvr>
                                        <p:cTn id="84" dur="250" fill="hold"/>
                                        <p:tgtEl>
                                          <p:spTgt spid="4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4"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51"/>
                                        </p:tgtEl>
                                        <p:attrNameLst>
                                          <p:attrName>style.visibility</p:attrName>
                                        </p:attrNameLst>
                                      </p:cBhvr>
                                      <p:to>
                                        <p:strVal val="visible"/>
                                      </p:to>
                                    </p:set>
                                    <p:anim calcmode="lin" valueType="num">
                                      <p:cBhvr>
                                        <p:cTn id="87" dur="250" fill="hold"/>
                                        <p:tgtEl>
                                          <p:spTgt spid="51"/>
                                        </p:tgtEl>
                                        <p:attrNameLst>
                                          <p:attrName>ppt_w</p:attrName>
                                        </p:attrNameLst>
                                      </p:cBhvr>
                                      <p:tavLst>
                                        <p:tav tm="0">
                                          <p:val>
                                            <p:strVal val="4*#ppt_w"/>
                                          </p:val>
                                        </p:tav>
                                        <p:tav tm="100000">
                                          <p:val>
                                            <p:strVal val="#ppt_w"/>
                                          </p:val>
                                        </p:tav>
                                      </p:tavLst>
                                    </p:anim>
                                    <p:anim calcmode="lin" valueType="num">
                                      <p:cBhvr>
                                        <p:cTn id="8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6" name="Check mark.wav"/>
                                        </p:tgtEl>
                                      </p:cMediaNode>
                                    </p:audio>
                                  </p:subTnLst>
                                </p:cTn>
                              </p:par>
                              <p:par>
                                <p:cTn id="89" presetID="1" presetClass="emph" presetSubtype="2" fill="hold" nodeType="withEffect">
                                  <p:stCondLst>
                                    <p:cond delay="1000"/>
                                  </p:stCondLst>
                                  <p:childTnLst>
                                    <p:animClr clrSpc="rgb" dir="cw">
                                      <p:cBhvr>
                                        <p:cTn id="90" dur="250" fill="hold"/>
                                        <p:tgtEl>
                                          <p:spTgt spid="43"/>
                                        </p:tgtEl>
                                        <p:attrNameLst>
                                          <p:attrName>fillcolor</p:attrName>
                                        </p:attrNameLst>
                                      </p:cBhvr>
                                      <p:to>
                                        <a:srgbClr val="00B050"/>
                                      </p:to>
                                    </p:animClr>
                                    <p:set>
                                      <p:cBhvr>
                                        <p:cTn id="91" dur="250" fill="hold"/>
                                        <p:tgtEl>
                                          <p:spTgt spid="43"/>
                                        </p:tgtEl>
                                        <p:attrNameLst>
                                          <p:attrName>fill.type</p:attrName>
                                        </p:attrNameLst>
                                      </p:cBhvr>
                                      <p:to>
                                        <p:strVal val="solid"/>
                                      </p:to>
                                    </p:set>
                                    <p:set>
                                      <p:cBhvr>
                                        <p:cTn id="9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3" restart="whenNotActive" fill="hold" evtFilter="cancelBubble" nodeType="interactiveSeq">
                <p:stCondLst>
                  <p:cond evt="onClick" delay="0">
                    <p:tgtEl>
                      <p:spTgt spid="44"/>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250" fill="hold"/>
                                        <p:tgtEl>
                                          <p:spTgt spid="44"/>
                                        </p:tgtEl>
                                        <p:attrNameLst>
                                          <p:attrName>fillcolor</p:attrName>
                                        </p:attrNameLst>
                                      </p:cBhvr>
                                      <p:to>
                                        <a:srgbClr val="FFF2CC"/>
                                      </p:to>
                                    </p:animClr>
                                    <p:set>
                                      <p:cBhvr>
                                        <p:cTn id="98" dur="250" fill="hold"/>
                                        <p:tgtEl>
                                          <p:spTgt spid="44"/>
                                        </p:tgtEl>
                                        <p:attrNameLst>
                                          <p:attrName>fill.type</p:attrName>
                                        </p:attrNameLst>
                                      </p:cBhvr>
                                      <p:to>
                                        <p:strVal val="solid"/>
                                      </p:to>
                                    </p:set>
                                    <p:set>
                                      <p:cBhvr>
                                        <p:cTn id="99" dur="250" fill="hold"/>
                                        <p:tgtEl>
                                          <p:spTgt spid="44"/>
                                        </p:tgtEl>
                                        <p:attrNameLst>
                                          <p:attrName>fill.on</p:attrName>
                                        </p:attrNameLst>
                                      </p:cBhvr>
                                      <p:to>
                                        <p:strVal val="true"/>
                                      </p:to>
                                    </p:set>
                                  </p:childTnLst>
                                  <p:subTnLst>
                                    <p:audio>
                                      <p:cMediaNode>
                                        <p:cTn display="0" masterRel="sameClick">
                                          <p:stCondLst>
                                            <p:cond evt="begin" delay="0">
                                              <p:tn val="96"/>
                                            </p:cond>
                                          </p:stCondLst>
                                          <p:endCondLst>
                                            <p:cond evt="onStopAudio" delay="0">
                                              <p:tgtEl>
                                                <p:sldTgt/>
                                              </p:tgtEl>
                                            </p:cond>
                                          </p:endCondLst>
                                        </p:cTn>
                                        <p:tgtEl>
                                          <p:sndTgt r:embed="rId4" name="click.wav"/>
                                        </p:tgtEl>
                                      </p:cMediaNode>
                                    </p:audio>
                                  </p:subTnLst>
                                </p:cTn>
                              </p:par>
                              <p:par>
                                <p:cTn id="100" presetID="23" presetClass="entr" presetSubtype="32" fill="hold" nodeType="withEffect">
                                  <p:stCondLst>
                                    <p:cond delay="1000"/>
                                  </p:stCondLst>
                                  <p:childTnLst>
                                    <p:set>
                                      <p:cBhvr>
                                        <p:cTn id="101" dur="1" fill="hold">
                                          <p:stCondLst>
                                            <p:cond delay="0"/>
                                          </p:stCondLst>
                                        </p:cTn>
                                        <p:tgtEl>
                                          <p:spTgt spid="49"/>
                                        </p:tgtEl>
                                        <p:attrNameLst>
                                          <p:attrName>style.visibility</p:attrName>
                                        </p:attrNameLst>
                                      </p:cBhvr>
                                      <p:to>
                                        <p:strVal val="visible"/>
                                      </p:to>
                                    </p:set>
                                    <p:anim calcmode="lin" valueType="num">
                                      <p:cBhvr>
                                        <p:cTn id="102" dur="250" fill="hold"/>
                                        <p:tgtEl>
                                          <p:spTgt spid="49"/>
                                        </p:tgtEl>
                                        <p:attrNameLst>
                                          <p:attrName>ppt_w</p:attrName>
                                        </p:attrNameLst>
                                      </p:cBhvr>
                                      <p:tavLst>
                                        <p:tav tm="0">
                                          <p:val>
                                            <p:strVal val="4*#ppt_w"/>
                                          </p:val>
                                        </p:tav>
                                        <p:tav tm="100000">
                                          <p:val>
                                            <p:strVal val="#ppt_w"/>
                                          </p:val>
                                        </p:tav>
                                      </p:tavLst>
                                    </p:anim>
                                    <p:anim calcmode="lin" valueType="num">
                                      <p:cBhvr>
                                        <p:cTn id="10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0"/>
                                            </p:cond>
                                          </p:stCondLst>
                                          <p:endCondLst>
                                            <p:cond evt="onStopAudio" delay="0">
                                              <p:tgtEl>
                                                <p:sldTgt/>
                                              </p:tgtEl>
                                            </p:cond>
                                          </p:endCondLst>
                                        </p:cTn>
                                        <p:tgtEl>
                                          <p:sndTgt r:embed="rId5" name="Wrong Buzzer.wav"/>
                                        </p:tgtEl>
                                      </p:cMediaNode>
                                    </p:audio>
                                  </p:subTnLst>
                                </p:cTn>
                              </p:par>
                              <p:par>
                                <p:cTn id="104" presetID="1" presetClass="emph" presetSubtype="2" fill="hold" nodeType="withEffect">
                                  <p:stCondLst>
                                    <p:cond delay="1000"/>
                                  </p:stCondLst>
                                  <p:childTnLst>
                                    <p:animClr clrSpc="rgb" dir="cw">
                                      <p:cBhvr>
                                        <p:cTn id="105" dur="250" fill="hold"/>
                                        <p:tgtEl>
                                          <p:spTgt spid="44"/>
                                        </p:tgtEl>
                                        <p:attrNameLst>
                                          <p:attrName>fillcolor</p:attrName>
                                        </p:attrNameLst>
                                      </p:cBhvr>
                                      <p:to>
                                        <a:srgbClr val="FFFF00"/>
                                      </p:to>
                                    </p:animClr>
                                    <p:set>
                                      <p:cBhvr>
                                        <p:cTn id="106" dur="250" fill="hold"/>
                                        <p:tgtEl>
                                          <p:spTgt spid="44"/>
                                        </p:tgtEl>
                                        <p:attrNameLst>
                                          <p:attrName>fill.type</p:attrName>
                                        </p:attrNameLst>
                                      </p:cBhvr>
                                      <p:to>
                                        <p:strVal val="solid"/>
                                      </p:to>
                                    </p:set>
                                    <p:set>
                                      <p:cBhvr>
                                        <p:cTn id="10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p:cTn id="108" fill="hold" display="0">
                  <p:stCondLst>
                    <p:cond delay="indefinite"/>
                  </p:stCondLst>
                </p:cTn>
                <p:tgtEl>
                  <p:spTgt spid="2"/>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0829" y="525410"/>
            <a:ext cx="10617183" cy="4113049"/>
          </a:xfrm>
          <a:prstGeom prst="rect">
            <a:avLst/>
          </a:prstGeom>
        </p:spPr>
      </p:pic>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6919" y="5152065"/>
            <a:ext cx="886349" cy="139449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19123" y="3091722"/>
            <a:ext cx="7253776" cy="3642847"/>
          </a:xfrm>
          <a:prstGeom prst="rect">
            <a:avLst/>
          </a:prstGeom>
        </p:spPr>
      </p:pic>
      <p:pic>
        <p:nvPicPr>
          <p:cNvPr id="6" name="图片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7630" y="5093228"/>
            <a:ext cx="3898381" cy="1453336"/>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55957" y="4609427"/>
            <a:ext cx="1491672" cy="1317349"/>
          </a:xfrm>
          <a:prstGeom prst="rect">
            <a:avLst/>
          </a:prstGeom>
        </p:spPr>
      </p:pic>
      <p:pic>
        <p:nvPicPr>
          <p:cNvPr id="8" name="图片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33946" y="4457345"/>
            <a:ext cx="1048141" cy="1650548"/>
          </a:xfrm>
          <a:prstGeom prst="rect">
            <a:avLst/>
          </a:prstGeom>
        </p:spPr>
      </p:pic>
      <p:pic>
        <p:nvPicPr>
          <p:cNvPr id="3" name="图片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3989" y="4185120"/>
            <a:ext cx="2901048" cy="2513979"/>
          </a:xfrm>
          <a:prstGeom prst="rect">
            <a:avLst/>
          </a:prstGeom>
        </p:spPr>
      </p:pic>
      <p:sp>
        <p:nvSpPr>
          <p:cNvPr id="11" name="文本框 10"/>
          <p:cNvSpPr txBox="1"/>
          <p:nvPr/>
        </p:nvSpPr>
        <p:spPr>
          <a:xfrm>
            <a:off x="1522021" y="1339159"/>
            <a:ext cx="9254796" cy="1538883"/>
          </a:xfrm>
          <a:prstGeom prst="rect">
            <a:avLst/>
          </a:prstGeom>
          <a:noFill/>
        </p:spPr>
        <p:txBody>
          <a:bodyPr wrap="square" rtlCol="0">
            <a:spAutoFit/>
          </a:bodyPr>
          <a:lstStyle/>
          <a:p>
            <a:pPr algn="ctr"/>
            <a:r>
              <a:rPr lang="vi-VN" altLang="zh-CN" sz="5400" b="1">
                <a:solidFill>
                  <a:schemeClr val="bg1"/>
                </a:solidFill>
                <a:latin typeface="Times New Roman" panose="02020603050405020304" pitchFamily="18" charset="0"/>
                <a:ea typeface="幼圆" panose="02010509060101010101" pitchFamily="49" charset="-122"/>
                <a:cs typeface="Times New Roman" panose="02020603050405020304" pitchFamily="18" charset="0"/>
              </a:rPr>
              <a:t>ÔN TẬP GIỮA HỌC KÌ 2</a:t>
            </a:r>
            <a:endParaRPr lang="en-US" altLang="zh-CN" sz="54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a:p>
            <a:pPr algn="ctr"/>
            <a:r>
              <a:rPr lang="en-US" altLang="zh-CN" sz="40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a:t>
            </a:r>
            <a:r>
              <a:rPr lang="en-US" altLang="zh-CN" sz="4000" b="1" dirty="0" err="1">
                <a:solidFill>
                  <a:schemeClr val="bg1"/>
                </a:solidFill>
                <a:latin typeface="Times New Roman" panose="02020603050405020304" pitchFamily="18" charset="0"/>
                <a:ea typeface="幼圆" panose="02010509060101010101" pitchFamily="49" charset="-122"/>
                <a:cs typeface="Times New Roman" panose="02020603050405020304" pitchFamily="18" charset="0"/>
              </a:rPr>
              <a:t>Tiết</a:t>
            </a:r>
            <a:r>
              <a:rPr lang="en-US" altLang="zh-CN" sz="40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 2)</a:t>
            </a:r>
            <a:endParaRPr lang="zh-CN" altLang="en-US" sz="40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0" name="文本框 13">
            <a:extLst>
              <a:ext uri="{FF2B5EF4-FFF2-40B4-BE49-F238E27FC236}">
                <a16:creationId xmlns:a16="http://schemas.microsoft.com/office/drawing/2014/main" id="{63879730-39BE-23FE-C69F-2A637C3DA964}"/>
              </a:ext>
            </a:extLst>
          </p:cNvPr>
          <p:cNvSpPr txBox="1"/>
          <p:nvPr/>
        </p:nvSpPr>
        <p:spPr>
          <a:xfrm>
            <a:off x="3231234" y="3255814"/>
            <a:ext cx="6598858" cy="1015663"/>
          </a:xfrm>
          <a:prstGeom prst="rect">
            <a:avLst/>
          </a:prstGeom>
          <a:noFill/>
          <a:effectLst/>
        </p:spPr>
        <p:txBody>
          <a:bodyPr wrap="none" rtlCol="0">
            <a:spAutoFit/>
          </a:bodyPr>
          <a:lstStyle/>
          <a:p>
            <a:r>
              <a:rPr lang="en-US" altLang="zh-CN" sz="2800">
                <a:solidFill>
                  <a:schemeClr val="bg1"/>
                </a:solidFill>
                <a:latin typeface="Times New Roman" panose="02020603050405020304" pitchFamily="18" charset="0"/>
                <a:ea typeface="幼圆" panose="02010509060101010101" pitchFamily="49" charset="-122"/>
                <a:cs typeface="Times New Roman" panose="02020603050405020304" pitchFamily="18" charset="0"/>
              </a:rPr>
              <a:t>LỚP</a:t>
            </a:r>
            <a:r>
              <a:rPr lang="zh-CN" altLang="en-US" sz="2800">
                <a:solidFill>
                  <a:schemeClr val="bg1"/>
                </a:solidFill>
                <a:latin typeface="Times New Roman" panose="02020603050405020304" pitchFamily="18" charset="0"/>
                <a:ea typeface="幼圆" panose="02010509060101010101" pitchFamily="49" charset="-122"/>
                <a:cs typeface="Times New Roman" panose="02020603050405020304" pitchFamily="18" charset="0"/>
              </a:rPr>
              <a:t>：</a:t>
            </a:r>
            <a:r>
              <a:rPr lang="vi-VN" altLang="zh-CN" sz="2800">
                <a:solidFill>
                  <a:schemeClr val="bg1"/>
                </a:solidFill>
                <a:latin typeface="Times New Roman" panose="02020603050405020304" pitchFamily="18" charset="0"/>
                <a:ea typeface="幼圆" panose="02010509060101010101" pitchFamily="49" charset="-122"/>
                <a:cs typeface="Times New Roman" panose="02020603050405020304" pitchFamily="18" charset="0"/>
              </a:rPr>
              <a:t>8</a:t>
            </a:r>
            <a:r>
              <a:rPr lang="en-US" altLang="zh-CN" sz="2800">
                <a:solidFill>
                  <a:schemeClr val="bg1"/>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800"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		 GV: ……………………</a:t>
            </a:r>
            <a:endParaRPr lang="zh-CN" altLang="en-US" sz="2800"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a:p>
            <a:endParaRPr lang="zh-CN" altLang="en-US" sz="3199" dirty="0">
              <a:solidFill>
                <a:schemeClr val="tx1">
                  <a:lumMod val="75000"/>
                  <a:lumOff val="25000"/>
                </a:schemeClr>
              </a:solidFill>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4107304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1000" fill="hold"/>
                                        <p:tgtEl>
                                          <p:spTgt spid="11"/>
                                        </p:tgtEl>
                                        <p:attrNameLst>
                                          <p:attrName>ppt_w</p:attrName>
                                        </p:attrNameLst>
                                      </p:cBhvr>
                                      <p:tavLst>
                                        <p:tav tm="0">
                                          <p:val>
                                            <p:fltVal val="0"/>
                                          </p:val>
                                        </p:tav>
                                        <p:tav tm="100000">
                                          <p:val>
                                            <p:strVal val="#ppt_w"/>
                                          </p:val>
                                        </p:tav>
                                      </p:tavLst>
                                    </p:anim>
                                    <p:anim calcmode="lin" valueType="num">
                                      <p:cBhvr>
                                        <p:cTn id="12" dur="1000" fill="hold"/>
                                        <p:tgtEl>
                                          <p:spTgt spid="11"/>
                                        </p:tgtEl>
                                        <p:attrNameLst>
                                          <p:attrName>ppt_h</p:attrName>
                                        </p:attrNameLst>
                                      </p:cBhvr>
                                      <p:tavLst>
                                        <p:tav tm="0">
                                          <p:val>
                                            <p:fltVal val="0"/>
                                          </p:val>
                                        </p:tav>
                                        <p:tav tm="100000">
                                          <p:val>
                                            <p:strVal val="#ppt_h"/>
                                          </p:val>
                                        </p:tav>
                                      </p:tavLst>
                                    </p:anim>
                                    <p:animEffect transition="in" filter="fade">
                                      <p:cBhvr>
                                        <p:cTn id="13" dur="1000"/>
                                        <p:tgtEl>
                                          <p:spTgt spid="11"/>
                                        </p:tgtEl>
                                      </p:cBhvr>
                                    </p:animEffect>
                                  </p:childTnLst>
                                </p:cTn>
                              </p:par>
                            </p:childTnLst>
                          </p:cTn>
                        </p:par>
                        <p:par>
                          <p:cTn id="14" fill="hold">
                            <p:stCondLst>
                              <p:cond delay="1500"/>
                            </p:stCondLst>
                            <p:childTnLst>
                              <p:par>
                                <p:cTn id="15" presetID="10"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750"/>
                                        <p:tgtEl>
                                          <p:spTgt spid="3"/>
                                        </p:tgtEl>
                                      </p:cBhvr>
                                    </p:animEffect>
                                  </p:childTnLst>
                                </p:cTn>
                              </p:par>
                              <p:par>
                                <p:cTn id="18" presetID="10" presetClass="entr" presetSubtype="0" fill="hold" nodeType="withEffect">
                                  <p:stCondLst>
                                    <p:cond delay="25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750"/>
                                        <p:tgtEl>
                                          <p:spTgt spid="7"/>
                                        </p:tgtEl>
                                      </p:cBhvr>
                                    </p:animEffect>
                                  </p:childTnLst>
                                </p:cTn>
                              </p:par>
                            </p:childTnLst>
                          </p:cTn>
                        </p:par>
                        <p:par>
                          <p:cTn id="21" fill="hold">
                            <p:stCondLst>
                              <p:cond delay="2500"/>
                            </p:stCondLst>
                            <p:childTnLst>
                              <p:par>
                                <p:cTn id="22" presetID="42"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10" presetClass="entr" presetSubtype="0" fill="hold" nodeType="withEffect">
                                  <p:stCondLst>
                                    <p:cond delay="25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750"/>
                                        <p:tgtEl>
                                          <p:spTgt spid="8"/>
                                        </p:tgtEl>
                                      </p:cBhvr>
                                    </p:animEffect>
                                  </p:childTnLst>
                                </p:cTn>
                              </p:par>
                              <p:par>
                                <p:cTn id="30" presetID="10" presetClass="entr" presetSubtype="0" fill="hold" nodeType="withEffect">
                                  <p:stCondLst>
                                    <p:cond delay="50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750"/>
                                        <p:tgtEl>
                                          <p:spTgt spid="4"/>
                                        </p:tgtEl>
                                      </p:cBhvr>
                                    </p:animEffect>
                                  </p:childTnLst>
                                </p:cTn>
                              </p:par>
                            </p:childTnLst>
                          </p:cTn>
                        </p:par>
                        <p:par>
                          <p:cTn id="33" fill="hold">
                            <p:stCondLst>
                              <p:cond delay="3750"/>
                            </p:stCondLst>
                            <p:childTnLst>
                              <p:par>
                                <p:cTn id="34" presetID="2" presetClass="entr" presetSubtype="2"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1000" fill="hold"/>
                                        <p:tgtEl>
                                          <p:spTgt spid="5"/>
                                        </p:tgtEl>
                                        <p:attrNameLst>
                                          <p:attrName>ppt_x</p:attrName>
                                        </p:attrNameLst>
                                      </p:cBhvr>
                                      <p:tavLst>
                                        <p:tav tm="0">
                                          <p:val>
                                            <p:strVal val="1+#ppt_w/2"/>
                                          </p:val>
                                        </p:tav>
                                        <p:tav tm="100000">
                                          <p:val>
                                            <p:strVal val="#ppt_x"/>
                                          </p:val>
                                        </p:tav>
                                      </p:tavLst>
                                    </p:anim>
                                    <p:anim calcmode="lin" valueType="num">
                                      <p:cBhvr additive="base">
                                        <p:cTn id="37" dur="1000" fill="hold"/>
                                        <p:tgtEl>
                                          <p:spTgt spid="5"/>
                                        </p:tgtEl>
                                        <p:attrNameLst>
                                          <p:attrName>ppt_y</p:attrName>
                                        </p:attrNameLst>
                                      </p:cBhvr>
                                      <p:tavLst>
                                        <p:tav tm="0">
                                          <p:val>
                                            <p:strVal val="#ppt_y"/>
                                          </p:val>
                                        </p:tav>
                                        <p:tav tm="100000">
                                          <p:val>
                                            <p:strVal val="#ppt_y"/>
                                          </p:val>
                                        </p:tav>
                                      </p:tavLst>
                                    </p:anim>
                                  </p:childTnLst>
                                </p:cTn>
                              </p:par>
                            </p:childTnLst>
                          </p:cTn>
                        </p:par>
                        <p:par>
                          <p:cTn id="38" fill="hold">
                            <p:stCondLst>
                              <p:cond delay="4750"/>
                            </p:stCondLst>
                            <p:childTnLst>
                              <p:par>
                                <p:cTn id="39" presetID="42" presetClass="entr" presetSubtype="0" fill="hold" grpId="0" nodeType="after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 y="0"/>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901" y="3698505"/>
            <a:ext cx="4601523" cy="1715470"/>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9049" y="2743203"/>
            <a:ext cx="6086206" cy="2448391"/>
          </a:xfrm>
          <a:prstGeom prst="rect">
            <a:avLst/>
          </a:prstGeom>
        </p:spPr>
      </p:pic>
      <p:sp>
        <p:nvSpPr>
          <p:cNvPr id="32" name="文本框 31"/>
          <p:cNvSpPr txBox="1"/>
          <p:nvPr/>
        </p:nvSpPr>
        <p:spPr>
          <a:xfrm>
            <a:off x="1905362" y="2019198"/>
            <a:ext cx="1752230"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a:noFill/>
                </a:ln>
                <a:solidFill>
                  <a:srgbClr val="2A3D52"/>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02</a:t>
            </a:r>
            <a:endParaRPr kumimoji="0" lang="zh-CN" altLang="en-US" sz="11500" b="1" i="0" u="none" strike="noStrike" kern="1200" cap="none" spc="0" normalizeH="0" baseline="0" noProof="0" dirty="0">
              <a:ln>
                <a:noFill/>
              </a:ln>
              <a:solidFill>
                <a:srgbClr val="2A3D52"/>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3" name="文本框 32"/>
          <p:cNvSpPr txBox="1"/>
          <p:nvPr/>
        </p:nvSpPr>
        <p:spPr>
          <a:xfrm>
            <a:off x="5790115" y="2997899"/>
            <a:ext cx="5204079" cy="19384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srgbClr val="F8F8F8"/>
                </a:solidFill>
                <a:effectLst/>
                <a:uLnTx/>
                <a:uFillTx/>
                <a:latin typeface="Times New Roman" panose="02020603050405020304" pitchFamily="18" charset="0"/>
                <a:ea typeface="幼圆" panose="02010509060101010101" pitchFamily="49" charset="-122"/>
                <a:cs typeface="Times New Roman" panose="02020603050405020304" pitchFamily="18" charset="0"/>
              </a:rPr>
              <a:t>HÌNH THÀNH KIẾN THỨC</a:t>
            </a:r>
            <a:endParaRPr kumimoji="0" lang="zh-CN" altLang="en-US" sz="6000" b="1" i="0" u="none" strike="noStrike" kern="1200" cap="none" spc="0" normalizeH="0" baseline="0" noProof="0" dirty="0">
              <a:ln>
                <a:noFill/>
              </a:ln>
              <a:solidFill>
                <a:srgbClr val="F8F8F8"/>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2481784485"/>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par>
                          <p:cTn id="20" fill="hold">
                            <p:stCondLst>
                              <p:cond delay="2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3"/>
                                        </p:tgtEl>
                                        <p:attrNameLst>
                                          <p:attrName>ppt_y</p:attrName>
                                        </p:attrNameLst>
                                      </p:cBhvr>
                                      <p:tavLst>
                                        <p:tav tm="0">
                                          <p:val>
                                            <p:strVal val="#ppt_y"/>
                                          </p:val>
                                        </p:tav>
                                        <p:tav tm="100000">
                                          <p:val>
                                            <p:strVal val="#ppt_y"/>
                                          </p:val>
                                        </p:tav>
                                      </p:tavLst>
                                    </p:anim>
                                    <p:anim calcmode="lin" valueType="num">
                                      <p:cBhvr>
                                        <p:cTn id="2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387065" y="0"/>
            <a:ext cx="12633109"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17" y="911157"/>
            <a:ext cx="4960042" cy="4666130"/>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67727" y="5613130"/>
            <a:ext cx="2439742" cy="909548"/>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39960" y="4404475"/>
            <a:ext cx="1491672" cy="1317349"/>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5261" y="4195579"/>
            <a:ext cx="2343136" cy="2030506"/>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21481" y="4251140"/>
            <a:ext cx="1048141" cy="1650548"/>
          </a:xfrm>
          <a:prstGeom prst="rect">
            <a:avLst/>
          </a:prstGeom>
        </p:spPr>
      </p:pic>
      <p:grpSp>
        <p:nvGrpSpPr>
          <p:cNvPr id="14" name="组合 13"/>
          <p:cNvGrpSpPr/>
          <p:nvPr/>
        </p:nvGrpSpPr>
        <p:grpSpPr>
          <a:xfrm>
            <a:off x="5207469" y="1871488"/>
            <a:ext cx="894141" cy="748148"/>
            <a:chOff x="7531331" y="1259522"/>
            <a:chExt cx="748147" cy="748148"/>
          </a:xfrm>
        </p:grpSpPr>
        <p:sp>
          <p:nvSpPr>
            <p:cNvPr id="15" name="Freeform 10"/>
            <p:cNvSpPr>
              <a:spLocks/>
            </p:cNvSpPr>
            <p:nvPr/>
          </p:nvSpPr>
          <p:spPr bwMode="auto">
            <a:xfrm>
              <a:off x="7531331" y="125952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16" name="文本框 15"/>
            <p:cNvSpPr txBox="1"/>
            <p:nvPr/>
          </p:nvSpPr>
          <p:spPr>
            <a:xfrm>
              <a:off x="7598686" y="1299784"/>
              <a:ext cx="536775" cy="707886"/>
            </a:xfrm>
            <a:prstGeom prst="rect">
              <a:avLst/>
            </a:prstGeom>
            <a:noFill/>
          </p:spPr>
          <p:txBody>
            <a:bodyPr wrap="none" rtlCol="0">
              <a:spAutoFit/>
            </a:bodyPr>
            <a:lstStyle/>
            <a:p>
              <a:r>
                <a:rPr lang="vi-VN" altLang="zh-CN" sz="4000" b="1">
                  <a:solidFill>
                    <a:srgbClr val="F0F0F0"/>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4000" b="1">
                  <a:solidFill>
                    <a:srgbClr val="F0F0F0"/>
                  </a:solidFill>
                  <a:latin typeface="Times New Roman" panose="02020603050405020304" pitchFamily="18" charset="0"/>
                  <a:ea typeface="微软雅黑" panose="020B0503020204020204" pitchFamily="34" charset="-122"/>
                  <a:cs typeface="Times New Roman" panose="02020603050405020304" pitchFamily="18" charset="0"/>
                </a:rPr>
                <a:t>I</a:t>
              </a:r>
              <a:endParaRPr lang="zh-CN" altLang="en-US" sz="4000" b="1" dirty="0">
                <a:solidFill>
                  <a:srgbClr val="F0F0F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6" name="文本框 25"/>
          <p:cNvSpPr txBox="1"/>
          <p:nvPr/>
        </p:nvSpPr>
        <p:spPr>
          <a:xfrm>
            <a:off x="6182109" y="1871488"/>
            <a:ext cx="5027787" cy="707886"/>
          </a:xfrm>
          <a:prstGeom prst="rect">
            <a:avLst/>
          </a:prstGeom>
          <a:noFill/>
        </p:spPr>
        <p:txBody>
          <a:bodyPr wrap="none" rtlCol="0">
            <a:spAutoFit/>
          </a:bodyPr>
          <a:lstStyle/>
          <a:p>
            <a:r>
              <a:rPr lang="vi-VN" altLang="zh-CN" sz="2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XÁC SUẤT CỦA BIẾN CỐ NGẪU NHIÊN </a:t>
            </a:r>
          </a:p>
          <a:p>
            <a:r>
              <a:rPr lang="vi-VN" altLang="zh-CN" sz="2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TRONG </a:t>
            </a:r>
            <a:r>
              <a:rPr lang="en-US" altLang="zh-CN" sz="20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MỘT</a:t>
            </a:r>
            <a:r>
              <a:rPr lang="vi-VN" altLang="zh-CN" sz="2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SỐ TRÒ CHƠI ĐƠN GIẢN</a:t>
            </a:r>
            <a:endParaRPr lang="zh-CN" altLang="en-US" sz="2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36" name="文本框 35"/>
          <p:cNvSpPr txBox="1"/>
          <p:nvPr/>
        </p:nvSpPr>
        <p:spPr>
          <a:xfrm>
            <a:off x="309465" y="1935550"/>
            <a:ext cx="4534943" cy="2185214"/>
          </a:xfrm>
          <a:prstGeom prst="rect">
            <a:avLst/>
          </a:prstGeom>
          <a:noFill/>
        </p:spPr>
        <p:txBody>
          <a:bodyPr wrap="square" rtlCol="0">
            <a:spAutoFit/>
          </a:bodyPr>
          <a:lstStyle/>
          <a:p>
            <a:pPr algn="ctr"/>
            <a:r>
              <a:rPr lang="vi-VN" altLang="zh-CN" sz="5000" b="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ÔN TẬP GIỮA HỌC KÌ 2</a:t>
            </a:r>
            <a:endParaRPr lang="en-US" altLang="zh-CN" sz="5000"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a:p>
            <a:pPr algn="ctr"/>
            <a:r>
              <a:rPr lang="en-US" altLang="zh-CN" sz="36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a:t>
            </a:r>
            <a:r>
              <a:rPr lang="vi-VN" altLang="zh-CN" sz="36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T</a:t>
            </a:r>
            <a:r>
              <a:rPr lang="en-US" altLang="zh-CN" sz="360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iết </a:t>
            </a:r>
            <a:r>
              <a:rPr lang="en-US" altLang="zh-CN" sz="36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2)</a:t>
            </a:r>
            <a:endParaRPr lang="zh-CN" altLang="en-US" sz="3600"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2" name="组合 13">
            <a:extLst>
              <a:ext uri="{FF2B5EF4-FFF2-40B4-BE49-F238E27FC236}">
                <a16:creationId xmlns:a16="http://schemas.microsoft.com/office/drawing/2014/main" id="{E3299A06-18E4-F178-1EB6-44E1361FF0DE}"/>
              </a:ext>
            </a:extLst>
          </p:cNvPr>
          <p:cNvGrpSpPr/>
          <p:nvPr/>
        </p:nvGrpSpPr>
        <p:grpSpPr>
          <a:xfrm>
            <a:off x="5207469" y="3104882"/>
            <a:ext cx="894141" cy="748148"/>
            <a:chOff x="7531331" y="1259522"/>
            <a:chExt cx="748147" cy="748148"/>
          </a:xfrm>
        </p:grpSpPr>
        <p:sp>
          <p:nvSpPr>
            <p:cNvPr id="3" name="Freeform 10">
              <a:extLst>
                <a:ext uri="{FF2B5EF4-FFF2-40B4-BE49-F238E27FC236}">
                  <a16:creationId xmlns:a16="http://schemas.microsoft.com/office/drawing/2014/main" id="{36634DF0-621A-A94D-5DBC-77B74392E69F}"/>
                </a:ext>
              </a:extLst>
            </p:cNvPr>
            <p:cNvSpPr>
              <a:spLocks/>
            </p:cNvSpPr>
            <p:nvPr/>
          </p:nvSpPr>
          <p:spPr bwMode="auto">
            <a:xfrm>
              <a:off x="7531331" y="125952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91440" tIns="45720" rIns="91440" bIns="45720" numCol="1" anchor="t" anchorCtr="0" compatLnSpc="1">
              <a:prstTxWarp prst="textNoShape">
                <a:avLst/>
              </a:prstTxWarp>
            </a:bodyPr>
            <a:lstStyle/>
            <a:p>
              <a:endParaRPr lang="zh-CN" altLang="en-US">
                <a:latin typeface="Times New Roman" panose="02020603050405020304" pitchFamily="18" charset="0"/>
                <a:cs typeface="Times New Roman" panose="02020603050405020304" pitchFamily="18" charset="0"/>
              </a:endParaRPr>
            </a:p>
          </p:txBody>
        </p:sp>
        <p:sp>
          <p:nvSpPr>
            <p:cNvPr id="10" name="文本框 15">
              <a:extLst>
                <a:ext uri="{FF2B5EF4-FFF2-40B4-BE49-F238E27FC236}">
                  <a16:creationId xmlns:a16="http://schemas.microsoft.com/office/drawing/2014/main" id="{D12EA5BB-2E61-91D8-B1CE-68BC1C911EA3}"/>
                </a:ext>
              </a:extLst>
            </p:cNvPr>
            <p:cNvSpPr txBox="1"/>
            <p:nvPr/>
          </p:nvSpPr>
          <p:spPr>
            <a:xfrm>
              <a:off x="7598686" y="1299784"/>
              <a:ext cx="597132" cy="707886"/>
            </a:xfrm>
            <a:prstGeom prst="rect">
              <a:avLst/>
            </a:prstGeom>
            <a:noFill/>
          </p:spPr>
          <p:txBody>
            <a:bodyPr wrap="none" rtlCol="0">
              <a:spAutoFit/>
            </a:bodyPr>
            <a:lstStyle/>
            <a:p>
              <a:r>
                <a:rPr lang="vi-VN" altLang="zh-CN" sz="4000" b="1">
                  <a:solidFill>
                    <a:srgbClr val="F0F0F0"/>
                  </a:solidFill>
                  <a:latin typeface="Times New Roman" panose="02020603050405020304" pitchFamily="18" charset="0"/>
                  <a:ea typeface="微软雅黑" panose="020B0503020204020204" pitchFamily="34" charset="-122"/>
                  <a:cs typeface="Times New Roman" panose="02020603050405020304" pitchFamily="18" charset="0"/>
                </a:rPr>
                <a:t> I</a:t>
              </a:r>
              <a:r>
                <a:rPr lang="en-US" altLang="zh-CN" sz="4000" b="1">
                  <a:solidFill>
                    <a:srgbClr val="F0F0F0"/>
                  </a:solidFill>
                  <a:latin typeface="Times New Roman" panose="02020603050405020304" pitchFamily="18" charset="0"/>
                  <a:ea typeface="微软雅黑" panose="020B0503020204020204" pitchFamily="34" charset="-122"/>
                  <a:cs typeface="Times New Roman" panose="02020603050405020304" pitchFamily="18" charset="0"/>
                </a:rPr>
                <a:t>I</a:t>
              </a:r>
              <a:endParaRPr lang="zh-CN" altLang="en-US" sz="4000" b="1" dirty="0">
                <a:solidFill>
                  <a:srgbClr val="F0F0F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11" name="文本框 25">
            <a:extLst>
              <a:ext uri="{FF2B5EF4-FFF2-40B4-BE49-F238E27FC236}">
                <a16:creationId xmlns:a16="http://schemas.microsoft.com/office/drawing/2014/main" id="{A43B77D2-6543-786D-3B31-BC171C3C5FEC}"/>
              </a:ext>
            </a:extLst>
          </p:cNvPr>
          <p:cNvSpPr txBox="1"/>
          <p:nvPr/>
        </p:nvSpPr>
        <p:spPr>
          <a:xfrm>
            <a:off x="6182109" y="3104882"/>
            <a:ext cx="5888984" cy="707886"/>
          </a:xfrm>
          <a:prstGeom prst="rect">
            <a:avLst/>
          </a:prstGeom>
          <a:noFill/>
        </p:spPr>
        <p:txBody>
          <a:bodyPr wrap="none" rtlCol="0">
            <a:spAutoFit/>
          </a:bodyPr>
          <a:lstStyle/>
          <a:p>
            <a:r>
              <a:rPr lang="vi-VN" altLang="zh-CN" sz="2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XÁC SUẤT THỰC NGHIỆM CỦA MỘT BIẾN CỐ</a:t>
            </a:r>
          </a:p>
          <a:p>
            <a:r>
              <a:rPr lang="vi-VN" altLang="zh-CN" sz="2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TRONG 1</a:t>
            </a:r>
            <a:r>
              <a:rPr lang="en-US" altLang="zh-CN" sz="2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a:t>
            </a:r>
            <a:r>
              <a:rPr lang="en-US" altLang="zh-CN" sz="2000" b="1" dirty="0" err="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MỘT</a:t>
            </a:r>
            <a:r>
              <a:rPr lang="vi-VN" altLang="zh-CN" sz="2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 SỐ TRÒ CHƠI ĐƠN GIẢN</a:t>
            </a:r>
            <a:endParaRPr lang="zh-CN" altLang="en-US" sz="2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19305200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36"/>
                                        </p:tgtEl>
                                        <p:attrNameLst>
                                          <p:attrName>style.visibility</p:attrName>
                                        </p:attrNameLst>
                                      </p:cBhvr>
                                      <p:to>
                                        <p:strVal val="visible"/>
                                      </p:to>
                                    </p:set>
                                    <p:anim by="(-#ppt_w*2)" calcmode="lin" valueType="num">
                                      <p:cBhvr rctx="PPT">
                                        <p:cTn id="11" dur="500" autoRev="1" fill="hold">
                                          <p:stCondLst>
                                            <p:cond delay="0"/>
                                          </p:stCondLst>
                                        </p:cTn>
                                        <p:tgtEl>
                                          <p:spTgt spid="36"/>
                                        </p:tgtEl>
                                        <p:attrNameLst>
                                          <p:attrName>ppt_w</p:attrName>
                                        </p:attrNameLst>
                                      </p:cBhvr>
                                    </p:anim>
                                    <p:anim by="(#ppt_w*0.50)" calcmode="lin" valueType="num">
                                      <p:cBhvr>
                                        <p:cTn id="12" dur="500" decel="50000" autoRev="1" fill="hold">
                                          <p:stCondLst>
                                            <p:cond delay="0"/>
                                          </p:stCondLst>
                                        </p:cTn>
                                        <p:tgtEl>
                                          <p:spTgt spid="36"/>
                                        </p:tgtEl>
                                        <p:attrNameLst>
                                          <p:attrName>ppt_x</p:attrName>
                                        </p:attrNameLst>
                                      </p:cBhvr>
                                    </p:anim>
                                    <p:anim from="(-#ppt_h/2)" to="(#ppt_y)" calcmode="lin" valueType="num">
                                      <p:cBhvr>
                                        <p:cTn id="13" dur="1000" fill="hold">
                                          <p:stCondLst>
                                            <p:cond delay="0"/>
                                          </p:stCondLst>
                                        </p:cTn>
                                        <p:tgtEl>
                                          <p:spTgt spid="36"/>
                                        </p:tgtEl>
                                        <p:attrNameLst>
                                          <p:attrName>ppt_y</p:attrName>
                                        </p:attrNameLst>
                                      </p:cBhvr>
                                    </p:anim>
                                    <p:animRot by="21600000">
                                      <p:cBhvr>
                                        <p:cTn id="14" dur="1000" fill="hold">
                                          <p:stCondLst>
                                            <p:cond delay="0"/>
                                          </p:stCondLst>
                                        </p:cTn>
                                        <p:tgtEl>
                                          <p:spTgt spid="36"/>
                                        </p:tgtEl>
                                        <p:attrNameLst>
                                          <p:attrName>r</p:attrName>
                                        </p:attrNameLst>
                                      </p:cBhvr>
                                    </p:animRot>
                                  </p:childTnLst>
                                </p:cTn>
                              </p:par>
                            </p:childTnLst>
                          </p:cTn>
                        </p:par>
                        <p:par>
                          <p:cTn id="15" fill="hold">
                            <p:stCondLst>
                              <p:cond delay="36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25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50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4600"/>
                            </p:stCondLst>
                            <p:childTnLst>
                              <p:par>
                                <p:cTn id="26" presetID="42"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par>
                          <p:cTn id="31" fill="hold">
                            <p:stCondLst>
                              <p:cond delay="5600"/>
                            </p:stCondLst>
                            <p:childTnLst>
                              <p:par>
                                <p:cTn id="32" presetID="25" presetClass="entr" presetSubtype="0" fill="hold" nodeType="after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35"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36"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37" dur="1000" fill="hold"/>
                                        <p:tgtEl>
                                          <p:spTgt spid="14"/>
                                        </p:tgtEl>
                                        <p:attrNameLst>
                                          <p:attrName>ppt_h</p:attrName>
                                        </p:attrNameLst>
                                      </p:cBhvr>
                                      <p:tavLst>
                                        <p:tav tm="0">
                                          <p:val>
                                            <p:strVal val="#ppt_h"/>
                                          </p:val>
                                        </p:tav>
                                        <p:tav tm="100000">
                                          <p:val>
                                            <p:strVal val="#ppt_h"/>
                                          </p:val>
                                        </p:tav>
                                      </p:tavLst>
                                    </p:anim>
                                    <p:anim calcmode="lin" valueType="num">
                                      <p:cBhvr>
                                        <p:cTn id="38"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39"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40"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41" dur="1000" decel="50000">
                                          <p:stCondLst>
                                            <p:cond delay="0"/>
                                          </p:stCondLst>
                                        </p:cTn>
                                        <p:tgtEl>
                                          <p:spTgt spid="14"/>
                                        </p:tgtEl>
                                      </p:cBhvr>
                                    </p:animEffect>
                                  </p:childTnLst>
                                </p:cTn>
                              </p:par>
                            </p:childTnLst>
                          </p:cTn>
                        </p:par>
                        <p:par>
                          <p:cTn id="42" fill="hold">
                            <p:stCondLst>
                              <p:cond delay="6600"/>
                            </p:stCondLst>
                            <p:childTnLst>
                              <p:par>
                                <p:cTn id="43" presetID="25" presetClass="entr" presetSubtype="0" fill="hold" nodeType="afterEffect">
                                  <p:stCondLst>
                                    <p:cond delay="0"/>
                                  </p:stCondLst>
                                  <p:childTnLst>
                                    <p:set>
                                      <p:cBhvr>
                                        <p:cTn id="44" dur="1" fill="hold">
                                          <p:stCondLst>
                                            <p:cond delay="0"/>
                                          </p:stCondLst>
                                        </p:cTn>
                                        <p:tgtEl>
                                          <p:spTgt spid="2"/>
                                        </p:tgtEl>
                                        <p:attrNameLst>
                                          <p:attrName>style.visibility</p:attrName>
                                        </p:attrNameLst>
                                      </p:cBhvr>
                                      <p:to>
                                        <p:strVal val="visible"/>
                                      </p:to>
                                    </p:set>
                                    <p:anim calcmode="lin" valueType="num">
                                      <p:cBhvr>
                                        <p:cTn id="45"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46"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47"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48" dur="1000" fill="hold"/>
                                        <p:tgtEl>
                                          <p:spTgt spid="2"/>
                                        </p:tgtEl>
                                        <p:attrNameLst>
                                          <p:attrName>ppt_h</p:attrName>
                                        </p:attrNameLst>
                                      </p:cBhvr>
                                      <p:tavLst>
                                        <p:tav tm="0">
                                          <p:val>
                                            <p:strVal val="#ppt_h"/>
                                          </p:val>
                                        </p:tav>
                                        <p:tav tm="100000">
                                          <p:val>
                                            <p:strVal val="#ppt_h"/>
                                          </p:val>
                                        </p:tav>
                                      </p:tavLst>
                                    </p:anim>
                                    <p:anim calcmode="lin" valueType="num">
                                      <p:cBhvr>
                                        <p:cTn id="49"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50"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51"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52" dur="1000" decel="50000">
                                          <p:stCondLst>
                                            <p:cond delay="0"/>
                                          </p:stCondLst>
                                        </p:cTn>
                                        <p:tgtEl>
                                          <p:spTgt spid="2"/>
                                        </p:tgtEl>
                                      </p:cBhvr>
                                    </p:animEffect>
                                  </p:childTnLst>
                                </p:cTn>
                              </p:par>
                            </p:childTnLst>
                          </p:cTn>
                        </p:par>
                        <p:par>
                          <p:cTn id="53" fill="hold">
                            <p:stCondLst>
                              <p:cond delay="7600"/>
                            </p:stCondLst>
                            <p:childTnLst>
                              <p:par>
                                <p:cTn id="54" presetID="37" presetClass="entr" presetSubtype="0" fill="hold" grpId="0" nodeType="after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1000"/>
                                        <p:tgtEl>
                                          <p:spTgt spid="26"/>
                                        </p:tgtEl>
                                      </p:cBhvr>
                                    </p:animEffect>
                                    <p:anim calcmode="lin" valueType="num">
                                      <p:cBhvr>
                                        <p:cTn id="57" dur="1000" fill="hold"/>
                                        <p:tgtEl>
                                          <p:spTgt spid="26"/>
                                        </p:tgtEl>
                                        <p:attrNameLst>
                                          <p:attrName>ppt_x</p:attrName>
                                        </p:attrNameLst>
                                      </p:cBhvr>
                                      <p:tavLst>
                                        <p:tav tm="0">
                                          <p:val>
                                            <p:strVal val="#ppt_x"/>
                                          </p:val>
                                        </p:tav>
                                        <p:tav tm="100000">
                                          <p:val>
                                            <p:strVal val="#ppt_x"/>
                                          </p:val>
                                        </p:tav>
                                      </p:tavLst>
                                    </p:anim>
                                    <p:anim calcmode="lin" valueType="num">
                                      <p:cBhvr>
                                        <p:cTn id="58" dur="900" decel="100000" fill="hold"/>
                                        <p:tgtEl>
                                          <p:spTgt spid="26"/>
                                        </p:tgtEl>
                                        <p:attrNameLst>
                                          <p:attrName>ppt_y</p:attrName>
                                        </p:attrNameLst>
                                      </p:cBhvr>
                                      <p:tavLst>
                                        <p:tav tm="0">
                                          <p:val>
                                            <p:strVal val="#ppt_y+1"/>
                                          </p:val>
                                        </p:tav>
                                        <p:tav tm="100000">
                                          <p:val>
                                            <p:strVal val="#ppt_y-.03"/>
                                          </p:val>
                                        </p:tav>
                                      </p:tavLst>
                                    </p:anim>
                                    <p:anim calcmode="lin" valueType="num">
                                      <p:cBhvr>
                                        <p:cTn id="59" dur="100" accel="100000" fill="hold">
                                          <p:stCondLst>
                                            <p:cond delay="900"/>
                                          </p:stCondLst>
                                        </p:cTn>
                                        <p:tgtEl>
                                          <p:spTgt spid="26"/>
                                        </p:tgtEl>
                                        <p:attrNameLst>
                                          <p:attrName>ppt_y</p:attrName>
                                        </p:attrNameLst>
                                      </p:cBhvr>
                                      <p:tavLst>
                                        <p:tav tm="0">
                                          <p:val>
                                            <p:strVal val="#ppt_y-.03"/>
                                          </p:val>
                                        </p:tav>
                                        <p:tav tm="100000">
                                          <p:val>
                                            <p:strVal val="#ppt_y"/>
                                          </p:val>
                                        </p:tav>
                                      </p:tavLst>
                                    </p:anim>
                                  </p:childTnLst>
                                </p:cTn>
                              </p:par>
                            </p:childTnLst>
                          </p:cTn>
                        </p:par>
                        <p:par>
                          <p:cTn id="60" fill="hold">
                            <p:stCondLst>
                              <p:cond delay="8600"/>
                            </p:stCondLst>
                            <p:childTnLst>
                              <p:par>
                                <p:cTn id="61" presetID="37" presetClass="entr" presetSubtype="0" fill="hold" grpId="0" nodeType="after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900" decel="100000" fill="hold"/>
                                        <p:tgtEl>
                                          <p:spTgt spid="11"/>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6"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 y="0"/>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901" y="3698505"/>
            <a:ext cx="4601523" cy="1715470"/>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1475" y="2585546"/>
            <a:ext cx="6101946" cy="2606046"/>
          </a:xfrm>
          <a:prstGeom prst="rect">
            <a:avLst/>
          </a:prstGeom>
        </p:spPr>
      </p:pic>
      <p:sp>
        <p:nvSpPr>
          <p:cNvPr id="32" name="文本框 31"/>
          <p:cNvSpPr txBox="1"/>
          <p:nvPr/>
        </p:nvSpPr>
        <p:spPr>
          <a:xfrm>
            <a:off x="1905363" y="2019198"/>
            <a:ext cx="1659429"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a:noFill/>
                </a:ln>
                <a:solidFill>
                  <a:srgbClr val="2A3D52"/>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03</a:t>
            </a:r>
            <a:endParaRPr kumimoji="0" lang="zh-CN" altLang="en-US" sz="11500" b="1" i="0" u="none" strike="noStrike" kern="1200" cap="none" spc="0" normalizeH="0" baseline="0" noProof="0" dirty="0">
              <a:ln>
                <a:noFill/>
              </a:ln>
              <a:solidFill>
                <a:srgbClr val="2A3D52"/>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3" name="文本框 32"/>
          <p:cNvSpPr txBox="1"/>
          <p:nvPr/>
        </p:nvSpPr>
        <p:spPr>
          <a:xfrm>
            <a:off x="6096003" y="3334945"/>
            <a:ext cx="4967385" cy="10926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500" b="1" i="0" u="none" strike="noStrike" kern="1200" cap="none" spc="0" normalizeH="0" baseline="0" noProof="0" dirty="0">
                <a:ln>
                  <a:noFill/>
                </a:ln>
                <a:solidFill>
                  <a:srgbClr val="F8F8F8"/>
                </a:solidFill>
                <a:effectLst/>
                <a:uLnTx/>
                <a:uFillTx/>
                <a:latin typeface="Times New Roman" panose="02020603050405020304" pitchFamily="18" charset="0"/>
                <a:ea typeface="幼圆" panose="02010509060101010101" pitchFamily="49" charset="-122"/>
                <a:cs typeface="Times New Roman" panose="02020603050405020304" pitchFamily="18" charset="0"/>
              </a:rPr>
              <a:t>LUYỆN TẬP</a:t>
            </a:r>
            <a:endParaRPr kumimoji="0" lang="zh-CN" altLang="en-US" sz="6500" b="1" i="0" u="none" strike="noStrike" kern="1200" cap="none" spc="0" normalizeH="0" baseline="0" noProof="0" dirty="0">
              <a:ln>
                <a:noFill/>
              </a:ln>
              <a:solidFill>
                <a:srgbClr val="F8F8F8"/>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9805028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par>
                          <p:cTn id="20" fill="hold">
                            <p:stCondLst>
                              <p:cond delay="2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3"/>
                                        </p:tgtEl>
                                        <p:attrNameLst>
                                          <p:attrName>ppt_y</p:attrName>
                                        </p:attrNameLst>
                                      </p:cBhvr>
                                      <p:tavLst>
                                        <p:tav tm="0">
                                          <p:val>
                                            <p:strVal val="#ppt_y"/>
                                          </p:val>
                                        </p:tav>
                                        <p:tav tm="100000">
                                          <p:val>
                                            <p:strVal val="#ppt_y"/>
                                          </p:val>
                                        </p:tav>
                                      </p:tavLst>
                                    </p:anim>
                                    <p:anim calcmode="lin" valueType="num">
                                      <p:cBhvr>
                                        <p:cTn id="2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285034" y="309881"/>
            <a:ext cx="7661473" cy="643816"/>
          </a:xfrm>
          <a:prstGeom prst="rect">
            <a:avLst/>
          </a:prstGeom>
          <a:noFill/>
          <a:effectLst/>
        </p:spPr>
        <p:txBody>
          <a:bodyPr wrap="none" rtlCol="0">
            <a:spAutoFit/>
          </a:bodyPr>
          <a:lstStyle/>
          <a:p>
            <a:r>
              <a:rPr lang="en-US" altLang="zh-CN" sz="36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THIẾT BỊ DẠY HỌC VÀ HỌC LIỆU</a:t>
            </a:r>
            <a:endParaRPr lang="zh-CN" altLang="en-US" sz="36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2" name="矩形 11"/>
          <p:cNvSpPr/>
          <p:nvPr/>
        </p:nvSpPr>
        <p:spPr>
          <a:xfrm flipH="1">
            <a:off x="957105" y="1923643"/>
            <a:ext cx="4049161" cy="157584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flipH="1">
            <a:off x="6918952" y="1923643"/>
            <a:ext cx="4049161" cy="157584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1223888" y="1272943"/>
            <a:ext cx="1988355" cy="1988355"/>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w="19050">
            <a:solidFill>
              <a:schemeClr val="accent3">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7185734" y="1302529"/>
            <a:ext cx="1988355" cy="1988355"/>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w="12700">
            <a:solidFill>
              <a:srgbClr val="FEFEF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TextBox 12"/>
          <p:cNvSpPr txBox="1"/>
          <p:nvPr/>
        </p:nvSpPr>
        <p:spPr>
          <a:xfrm>
            <a:off x="1183822" y="3508164"/>
            <a:ext cx="4429432" cy="1953420"/>
          </a:xfrm>
          <a:prstGeom prst="rect">
            <a:avLst/>
          </a:prstGeom>
          <a:noFill/>
        </p:spPr>
        <p:txBody>
          <a:bodyPr wrap="square" rtlCol="0">
            <a:spAutoFit/>
          </a:bodyPr>
          <a:lstStyle/>
          <a:p>
            <a:pPr>
              <a:lnSpc>
                <a:spcPct val="150000"/>
              </a:lnSpc>
            </a:pPr>
            <a:r>
              <a:rPr lang="vi-VN" sz="2800" dirty="0">
                <a:solidFill>
                  <a:schemeClr val="accent1">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dirty="0">
                <a:solidFill>
                  <a:schemeClr val="tx2">
                    <a:lumMod val="75000"/>
                  </a:schemeClr>
                </a:solidFill>
                <a:latin typeface="Times New Roman" panose="02020603050405020304" pitchFamily="18" charset="0"/>
                <a:cs typeface="Times New Roman" panose="02020603050405020304" pitchFamily="18" charset="0"/>
              </a:rPr>
              <a:t>SGK</a:t>
            </a:r>
            <a:endParaRPr lang="en-US" sz="2800" dirty="0">
              <a:solidFill>
                <a:schemeClr val="tx2">
                  <a:lumMod val="75000"/>
                </a:schemeClr>
              </a:solidFill>
              <a:latin typeface="Times New Roman" panose="02020603050405020304" pitchFamily="18" charset="0"/>
              <a:cs typeface="Times New Roman" panose="02020603050405020304" pitchFamily="18" charset="0"/>
            </a:endParaRPr>
          </a:p>
          <a:p>
            <a:pPr>
              <a:lnSpc>
                <a:spcPct val="150000"/>
              </a:lnSpc>
            </a:pPr>
            <a:r>
              <a:rPr lang="vi-VN" sz="2800" dirty="0">
                <a:solidFill>
                  <a:schemeClr val="accent1">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Kế</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hoạch</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bài</a:t>
            </a:r>
            <a:r>
              <a:rPr lang="en-US" sz="2800" dirty="0">
                <a:solidFill>
                  <a:schemeClr val="tx2">
                    <a:lumMod val="75000"/>
                  </a:schemeClr>
                </a:solidFill>
                <a:latin typeface="Times New Roman" panose="02020603050405020304" pitchFamily="18" charset="0"/>
                <a:cs typeface="Times New Roman" panose="02020603050405020304" pitchFamily="18" charset="0"/>
              </a:rPr>
              <a:t> </a:t>
            </a:r>
            <a:r>
              <a:rPr lang="en-US" sz="2800" dirty="0" err="1">
                <a:solidFill>
                  <a:schemeClr val="tx2">
                    <a:lumMod val="75000"/>
                  </a:schemeClr>
                </a:solidFill>
                <a:latin typeface="Times New Roman" panose="02020603050405020304" pitchFamily="18" charset="0"/>
                <a:cs typeface="Times New Roman" panose="02020603050405020304" pitchFamily="18" charset="0"/>
              </a:rPr>
              <a:t>dạy</a:t>
            </a:r>
            <a:endParaRPr lang="en-US" sz="2800" dirty="0">
              <a:solidFill>
                <a:schemeClr val="tx2">
                  <a:lumMod val="75000"/>
                </a:schemeClr>
              </a:solidFill>
              <a:latin typeface="Times New Roman" panose="02020603050405020304" pitchFamily="18" charset="0"/>
              <a:cs typeface="Times New Roman" panose="02020603050405020304" pitchFamily="18" charset="0"/>
            </a:endParaRPr>
          </a:p>
          <a:p>
            <a:pPr>
              <a:lnSpc>
                <a:spcPct val="150000"/>
              </a:lnSpc>
            </a:pPr>
            <a:r>
              <a:rPr lang="vi-VN" sz="2800">
                <a:solidFill>
                  <a:schemeClr val="accent1">
                    <a:lumMod val="75000"/>
                  </a:schemeClr>
                </a:solidFill>
                <a:latin typeface="Times New Roman" panose="02020603050405020304" pitchFamily="18" charset="0"/>
                <a:cs typeface="Times New Roman" panose="02020603050405020304" pitchFamily="18" charset="0"/>
                <a:sym typeface="Wingdings" panose="05000000000000000000" pitchFamily="2" charset="2"/>
              </a:rPr>
              <a:t></a:t>
            </a:r>
            <a:r>
              <a:rPr lang="en-US" sz="2800">
                <a:solidFill>
                  <a:schemeClr val="tx2">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a:solidFill>
                  <a:schemeClr val="tx2">
                    <a:lumMod val="75000"/>
                  </a:schemeClr>
                </a:solidFill>
                <a:latin typeface="Times New Roman" panose="02020603050405020304" pitchFamily="18" charset="0"/>
                <a:cs typeface="Times New Roman" panose="02020603050405020304" pitchFamily="18" charset="0"/>
              </a:rPr>
              <a:t>B</a:t>
            </a:r>
            <a:r>
              <a:rPr lang="vi-VN" sz="2800" dirty="0">
                <a:solidFill>
                  <a:schemeClr val="tx2">
                    <a:lumMod val="75000"/>
                  </a:schemeClr>
                </a:solidFill>
                <a:latin typeface="Times New Roman" panose="02020603050405020304" pitchFamily="18" charset="0"/>
                <a:cs typeface="Times New Roman" panose="02020603050405020304" pitchFamily="18" charset="0"/>
              </a:rPr>
              <a:t>ảng phụ </a:t>
            </a:r>
            <a:r>
              <a:rPr lang="en-US" sz="2800" dirty="0">
                <a:solidFill>
                  <a:schemeClr val="tx2">
                    <a:lumMod val="75000"/>
                  </a:schemeClr>
                </a:solidFill>
                <a:latin typeface="Times New Roman" panose="02020603050405020304" pitchFamily="18" charset="0"/>
                <a:cs typeface="Times New Roman" panose="02020603050405020304" pitchFamily="18" charset="0"/>
              </a:rPr>
              <a:t>(</a:t>
            </a:r>
            <a:r>
              <a:rPr lang="vi-VN" sz="2800" dirty="0">
                <a:solidFill>
                  <a:schemeClr val="tx2">
                    <a:lumMod val="75000"/>
                  </a:schemeClr>
                </a:solidFill>
                <a:latin typeface="Times New Roman" panose="02020603050405020304" pitchFamily="18" charset="0"/>
                <a:cs typeface="Times New Roman" panose="02020603050405020304" pitchFamily="18" charset="0"/>
              </a:rPr>
              <a:t>máy chiếu</a:t>
            </a:r>
            <a:r>
              <a:rPr lang="en-US" sz="2800" dirty="0">
                <a:solidFill>
                  <a:schemeClr val="tx2">
                    <a:lumMod val="75000"/>
                  </a:schemeClr>
                </a:solidFill>
                <a:latin typeface="Times New Roman" panose="02020603050405020304" pitchFamily="18" charset="0"/>
                <a:cs typeface="Times New Roman" panose="02020603050405020304" pitchFamily="18" charset="0"/>
              </a:rPr>
              <a:t>)</a:t>
            </a:r>
            <a:endParaRPr lang="en-US" altLang="zh-CN" sz="2800" dirty="0">
              <a:solidFill>
                <a:schemeClr val="tx2">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TextBox 12"/>
          <p:cNvSpPr txBox="1"/>
          <p:nvPr/>
        </p:nvSpPr>
        <p:spPr>
          <a:xfrm>
            <a:off x="7084164" y="3429001"/>
            <a:ext cx="4179855" cy="1307089"/>
          </a:xfrm>
          <a:prstGeom prst="rect">
            <a:avLst/>
          </a:prstGeom>
          <a:noFill/>
        </p:spPr>
        <p:txBody>
          <a:bodyPr wrap="square" rtlCol="0">
            <a:spAutoFit/>
          </a:bodyPr>
          <a:lstStyle/>
          <a:p>
            <a:pPr>
              <a:lnSpc>
                <a:spcPct val="150000"/>
              </a:lnSpc>
            </a:pPr>
            <a:r>
              <a:rPr lang="vi-VN" sz="2800" dirty="0">
                <a:solidFill>
                  <a:schemeClr val="accent1">
                    <a:lumMod val="7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2800" dirty="0">
                <a:solidFill>
                  <a:schemeClr val="tx2">
                    <a:lumMod val="75000"/>
                  </a:schemeClr>
                </a:solidFill>
                <a:latin typeface="Times New Roman" panose="02020603050405020304" pitchFamily="18" charset="0"/>
                <a:cs typeface="Times New Roman" panose="02020603050405020304" pitchFamily="18" charset="0"/>
              </a:rPr>
              <a:t>SGK</a:t>
            </a:r>
            <a:endParaRPr lang="en-US" sz="2800" dirty="0">
              <a:solidFill>
                <a:schemeClr val="tx2">
                  <a:lumMod val="75000"/>
                </a:schemeClr>
              </a:solidFill>
              <a:latin typeface="Times New Roman" panose="02020603050405020304" pitchFamily="18" charset="0"/>
              <a:cs typeface="Times New Roman" panose="02020603050405020304" pitchFamily="18" charset="0"/>
            </a:endParaRPr>
          </a:p>
          <a:p>
            <a:pPr>
              <a:lnSpc>
                <a:spcPct val="150000"/>
              </a:lnSpc>
            </a:pPr>
            <a:r>
              <a:rPr lang="vi-VN" sz="2800">
                <a:solidFill>
                  <a:schemeClr val="accent1">
                    <a:lumMod val="75000"/>
                  </a:schemeClr>
                </a:solidFill>
                <a:latin typeface="Times New Roman" panose="02020603050405020304" pitchFamily="18" charset="0"/>
                <a:cs typeface="Times New Roman" panose="02020603050405020304" pitchFamily="18" charset="0"/>
                <a:sym typeface="Wingdings" panose="05000000000000000000" pitchFamily="2" charset="2"/>
              </a:rPr>
              <a:t></a:t>
            </a:r>
            <a:r>
              <a:rPr lang="vi-VN" sz="2800">
                <a:solidFill>
                  <a:schemeClr val="accent1">
                    <a:lumMod val="50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a:solidFill>
                  <a:schemeClr val="tx2">
                    <a:lumMod val="75000"/>
                  </a:schemeClr>
                </a:solidFill>
                <a:latin typeface="Times New Roman" panose="02020603050405020304" pitchFamily="18" charset="0"/>
                <a:cs typeface="Times New Roman" panose="02020603050405020304" pitchFamily="18" charset="0"/>
              </a:rPr>
              <a:t>B</a:t>
            </a:r>
            <a:r>
              <a:rPr lang="vi-VN" sz="2800" dirty="0">
                <a:solidFill>
                  <a:schemeClr val="tx2">
                    <a:lumMod val="75000"/>
                  </a:schemeClr>
                </a:solidFill>
                <a:latin typeface="Times New Roman" panose="02020603050405020304" pitchFamily="18" charset="0"/>
                <a:cs typeface="Times New Roman" panose="02020603050405020304" pitchFamily="18" charset="0"/>
              </a:rPr>
              <a:t>ảng nhóm.</a:t>
            </a:r>
            <a:endParaRPr lang="en-US" altLang="zh-CN" sz="2800" dirty="0">
              <a:solidFill>
                <a:schemeClr val="tx2">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TextBox 1"/>
          <p:cNvSpPr txBox="1"/>
          <p:nvPr/>
        </p:nvSpPr>
        <p:spPr>
          <a:xfrm>
            <a:off x="3398539" y="2250382"/>
            <a:ext cx="1411915" cy="954107"/>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GIÁO VIÊN</a:t>
            </a:r>
          </a:p>
        </p:txBody>
      </p:sp>
      <p:sp>
        <p:nvSpPr>
          <p:cNvPr id="22" name="TextBox 21"/>
          <p:cNvSpPr txBox="1"/>
          <p:nvPr/>
        </p:nvSpPr>
        <p:spPr>
          <a:xfrm>
            <a:off x="9365144" y="2234510"/>
            <a:ext cx="1411915" cy="954107"/>
          </a:xfrm>
          <a:prstGeom prst="rect">
            <a:avLst/>
          </a:prstGeom>
          <a:no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HỌC SINH</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7328" y="169194"/>
            <a:ext cx="927704" cy="927704"/>
          </a:xfrm>
          <a:prstGeom prst="rect">
            <a:avLst/>
          </a:prstGeom>
        </p:spPr>
      </p:pic>
    </p:spTree>
    <p:extLst>
      <p:ext uri="{BB962C8B-B14F-4D97-AF65-F5344CB8AC3E}">
        <p14:creationId xmlns:p14="http://schemas.microsoft.com/office/powerpoint/2010/main" val="1005518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par>
                                <p:cTn id="14" presetID="16" presetClass="entr" presetSubtype="21" fill="hold" grpId="0" nodeType="withEffect">
                                  <p:stCondLst>
                                    <p:cond delay="100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par>
                          <p:cTn id="17" fill="hold">
                            <p:stCondLst>
                              <p:cond delay="2000"/>
                            </p:stCondLst>
                            <p:childTnLst>
                              <p:par>
                                <p:cTn id="18" presetID="16" presetClass="entr" presetSubtype="37"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outVertical)">
                                      <p:cBhvr>
                                        <p:cTn id="20" dur="500"/>
                                        <p:tgtEl>
                                          <p:spTgt spid="20"/>
                                        </p:tgtEl>
                                      </p:cBhvr>
                                    </p:animEffect>
                                  </p:childTnLst>
                                </p:cTn>
                              </p:par>
                            </p:childTnLst>
                          </p:cTn>
                        </p:par>
                        <p:par>
                          <p:cTn id="21" fill="hold">
                            <p:stCondLst>
                              <p:cond delay="2500"/>
                            </p:stCondLst>
                            <p:childTnLst>
                              <p:par>
                                <p:cTn id="22" presetID="16" presetClass="entr" presetSubtype="37"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outVertical)">
                                      <p:cBhvr>
                                        <p:cTn id="24" dur="500"/>
                                        <p:tgtEl>
                                          <p:spTgt spid="15"/>
                                        </p:tgtEl>
                                      </p:cBhvr>
                                    </p:animEffect>
                                  </p:childTnLst>
                                </p:cTn>
                              </p:par>
                            </p:childTnLst>
                          </p:cTn>
                        </p:par>
                        <p:par>
                          <p:cTn id="25" fill="hold">
                            <p:stCondLst>
                              <p:cond delay="3000"/>
                            </p:stCondLst>
                            <p:childTnLst>
                              <p:par>
                                <p:cTn id="26" presetID="47" presetClass="entr" presetSubtype="0" fill="hold" grpId="0" nodeType="after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par>
                                <p:cTn id="31" presetID="16" presetClass="entr" presetSubtype="21" fill="hold" grpId="0" nodeType="withEffect">
                                  <p:stCondLst>
                                    <p:cond delay="100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par>
                          <p:cTn id="34" fill="hold">
                            <p:stCondLst>
                              <p:cond delay="4500"/>
                            </p:stCondLst>
                            <p:childTnLst>
                              <p:par>
                                <p:cTn id="35" presetID="16" presetClass="entr" presetSubtype="37"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outVertical)">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P spid="20" grpId="0"/>
      <p:bldP spid="21" grpId="0"/>
      <p:bldP spid="2" grpId="0"/>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10" y="755928"/>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 y="70143"/>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2"/>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4" y="224306"/>
            <a:ext cx="675801" cy="1063241"/>
          </a:xfrm>
          <a:prstGeom prst="rect">
            <a:avLst/>
          </a:prstGeom>
        </p:spPr>
      </p:pic>
      <p:sp>
        <p:nvSpPr>
          <p:cNvPr id="2" name="TextBox 1">
            <a:extLst>
              <a:ext uri="{FF2B5EF4-FFF2-40B4-BE49-F238E27FC236}">
                <a16:creationId xmlns:a16="http://schemas.microsoft.com/office/drawing/2014/main" id="{FF0FC809-87D4-8941-D7EB-CE24A86F69EA}"/>
              </a:ext>
            </a:extLst>
          </p:cNvPr>
          <p:cNvSpPr txBox="1"/>
          <p:nvPr/>
        </p:nvSpPr>
        <p:spPr>
          <a:xfrm>
            <a:off x="1255274" y="1393240"/>
            <a:ext cx="10461143" cy="1815882"/>
          </a:xfrm>
          <a:prstGeom prst="rect">
            <a:avLst/>
          </a:prstGeom>
          <a:noFill/>
        </p:spPr>
        <p:txBody>
          <a:bodyPr wrap="square" rtlCol="0">
            <a:spAutoFit/>
          </a:bodyPr>
          <a:lstStyle/>
          <a:p>
            <a:pPr algn="just"/>
            <a:r>
              <a:rPr lang="vi-VN" sz="2800">
                <a:latin typeface="Times New Roman" panose="02020603050405020304" pitchFamily="18" charset="0"/>
                <a:cs typeface="Times New Roman" panose="02020603050405020304" pitchFamily="18" charset="0"/>
              </a:rPr>
              <a:t>Một hộp đựng 18 viên bi cùng khối lượng và kích thước, với 2 màu đỏ và vàng, trong đó số viên bi màu vàng gấp đôi số viên bi màu đỏ. Bình lấy ngẫu nhiên 1 viên bi từ trong hộp. Tính xác suất để Bình lấy được viên bi màu vàng?</a:t>
            </a:r>
            <a:endParaRPr lang="en-US" sz="2800" dirty="0">
              <a:latin typeface="Times New Roman" panose="02020603050405020304" pitchFamily="18" charset="0"/>
              <a:cs typeface="Times New Roman" panose="02020603050405020304" pitchFamily="18" charset="0"/>
            </a:endParaRPr>
          </a:p>
        </p:txBody>
      </p:sp>
      <p:sp>
        <p:nvSpPr>
          <p:cNvPr id="26" name="文本框 13">
            <a:extLst>
              <a:ext uri="{FF2B5EF4-FFF2-40B4-BE49-F238E27FC236}">
                <a16:creationId xmlns:a16="http://schemas.microsoft.com/office/drawing/2014/main" id="{882226BD-FCF8-05F9-723D-1614B9811B72}"/>
              </a:ext>
            </a:extLst>
          </p:cNvPr>
          <p:cNvSpPr txBox="1"/>
          <p:nvPr/>
        </p:nvSpPr>
        <p:spPr>
          <a:xfrm>
            <a:off x="4403821" y="344434"/>
            <a:ext cx="2151551" cy="707886"/>
          </a:xfrm>
          <a:prstGeom prst="rect">
            <a:avLst/>
          </a:prstGeom>
          <a:noFill/>
          <a:effectLst/>
        </p:spPr>
        <p:txBody>
          <a:bodyPr wrap="none" rtlCol="0">
            <a:spAutoFit/>
          </a:bodyPr>
          <a:lstStyle/>
          <a:p>
            <a:r>
              <a:rPr lang="vi-VN" altLang="zh-CN" sz="4000" b="1">
                <a:solidFill>
                  <a:srgbClr val="C00000"/>
                </a:solidFill>
                <a:latin typeface="Times New Roman" panose="02020603050405020304" pitchFamily="18" charset="0"/>
                <a:ea typeface="幼圆" panose="02010509060101010101" pitchFamily="49" charset="-122"/>
                <a:cs typeface="Times New Roman" panose="02020603050405020304" pitchFamily="18" charset="0"/>
              </a:rPr>
              <a:t>Bài tập 1</a:t>
            </a:r>
            <a:endParaRPr lang="zh-CN" altLang="en-US" sz="4000" b="1" dirty="0">
              <a:solidFill>
                <a:srgbClr val="C00000"/>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38" name="Picture 37">
            <a:extLst>
              <a:ext uri="{FF2B5EF4-FFF2-40B4-BE49-F238E27FC236}">
                <a16:creationId xmlns:a16="http://schemas.microsoft.com/office/drawing/2014/main" id="{50619607-C1A3-5CF0-219E-C3D09DA9299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610" y="1304226"/>
            <a:ext cx="1013000" cy="1013000"/>
          </a:xfrm>
          <a:prstGeom prst="rect">
            <a:avLst/>
          </a:prstGeom>
        </p:spPr>
      </p:pic>
      <p:sp>
        <p:nvSpPr>
          <p:cNvPr id="16" name="TextBox 15">
            <a:extLst>
              <a:ext uri="{FF2B5EF4-FFF2-40B4-BE49-F238E27FC236}">
                <a16:creationId xmlns:a16="http://schemas.microsoft.com/office/drawing/2014/main" id="{86DA6804-45B3-9E3F-780F-B23C664EEAD1}"/>
              </a:ext>
            </a:extLst>
          </p:cNvPr>
          <p:cNvSpPr txBox="1"/>
          <p:nvPr/>
        </p:nvSpPr>
        <p:spPr>
          <a:xfrm>
            <a:off x="5093341" y="3105437"/>
            <a:ext cx="772510" cy="461665"/>
          </a:xfrm>
          <a:prstGeom prst="rect">
            <a:avLst/>
          </a:prstGeom>
          <a:noFill/>
        </p:spPr>
        <p:txBody>
          <a:bodyPr wrap="square" rtlCol="0">
            <a:spAutoFit/>
          </a:bodyPr>
          <a:lstStyle/>
          <a:p>
            <a:r>
              <a:rPr lang="vi-VN" sz="2400" b="1" u="sng">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Giải</a:t>
            </a:r>
            <a:endParaRPr lang="en-US" sz="2400" b="1" u="sng">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414ACAAC-1DDA-CB3A-BB02-DAAC81361AFC}"/>
                  </a:ext>
                </a:extLst>
              </p:cNvPr>
              <p:cNvSpPr txBox="1"/>
              <p:nvPr/>
            </p:nvSpPr>
            <p:spPr>
              <a:xfrm>
                <a:off x="983317" y="3837966"/>
                <a:ext cx="10833548" cy="2694135"/>
              </a:xfrm>
              <a:prstGeom prst="rect">
                <a:avLst/>
              </a:prstGeom>
              <a:noFill/>
            </p:spPr>
            <p:txBody>
              <a:bodyPr wrap="square" rtlCol="0">
                <a:spAutoFit/>
              </a:bodyPr>
              <a:lstStyle/>
              <a:p>
                <a:r>
                  <a:rPr lang="vi-VN" sz="2600" dirty="0">
                    <a:latin typeface="Times New Roman" panose="02020603050405020304" pitchFamily="18" charset="0"/>
                    <a:cs typeface="Times New Roman" panose="02020603050405020304" pitchFamily="18" charset="0"/>
                  </a:rPr>
                  <a:t>Gọi x là số viên bi màu đỏ. Khi đó số viên bi màu vàng là 2x.</a:t>
                </a:r>
              </a:p>
              <a:p>
                <a:r>
                  <a:rPr lang="vi-VN" sz="2600" dirty="0">
                    <a:latin typeface="Times New Roman" panose="02020603050405020304" pitchFamily="18" charset="0"/>
                    <a:cs typeface="Times New Roman" panose="02020603050405020304" pitchFamily="18" charset="0"/>
                  </a:rPr>
                  <a:t>Theo bài ra, ta có : x + 2x = 18   hay 3x = 18 </a:t>
                </a:r>
                <a:r>
                  <a:rPr lang="vi-VN" sz="2600" dirty="0">
                    <a:latin typeface="Times New Roman" panose="02020603050405020304" pitchFamily="18" charset="0"/>
                    <a:cs typeface="Times New Roman" panose="02020603050405020304" pitchFamily="18" charset="0"/>
                    <a:sym typeface="Wingdings" panose="05000000000000000000" pitchFamily="2" charset="2"/>
                  </a:rPr>
                  <a:t> x = 6</a:t>
                </a:r>
              </a:p>
              <a:p>
                <a:r>
                  <a:rPr lang="vi-VN" sz="2600" dirty="0">
                    <a:latin typeface="Times New Roman" panose="02020603050405020304" pitchFamily="18" charset="0"/>
                    <a:cs typeface="Times New Roman" panose="02020603050405020304" pitchFamily="18" charset="0"/>
                    <a:sym typeface="Wingdings" panose="05000000000000000000" pitchFamily="2" charset="2"/>
                  </a:rPr>
                  <a:t>Do đó, số viên bi màu vàng là 12 viên.</a:t>
                </a:r>
              </a:p>
              <a:p>
                <a:r>
                  <a:rPr lang="vi-VN" sz="2600" dirty="0">
                    <a:latin typeface="Times New Roman" panose="02020603050405020304" pitchFamily="18" charset="0"/>
                    <a:cs typeface="Times New Roman" panose="02020603050405020304" pitchFamily="18" charset="0"/>
                    <a:sym typeface="Wingdings" panose="05000000000000000000" pitchFamily="2" charset="2"/>
                  </a:rPr>
                  <a:t>Do bình lấy ngẫu nhiên 1 viên bi từ hộp có 18 viên nên có 18 kết quả có thể và kết quả đó là đồng khả năng.</a:t>
                </a:r>
              </a:p>
              <a:p>
                <a:r>
                  <a:rPr lang="vi-VN" sz="2600" dirty="0">
                    <a:latin typeface="Times New Roman" panose="02020603050405020304" pitchFamily="18" charset="0"/>
                    <a:cs typeface="Times New Roman" panose="02020603050405020304" pitchFamily="18" charset="0"/>
                    <a:sym typeface="Wingdings" panose="05000000000000000000" pitchFamily="2" charset="2"/>
                  </a:rPr>
                  <a:t>Vậy xác suất để Bình lấy được viên bi màu vàng là </a:t>
                </a:r>
                <a14:m>
                  <m:oMath xmlns:m="http://schemas.openxmlformats.org/officeDocument/2006/math">
                    <m:f>
                      <m:fPr>
                        <m:ctrlPr>
                          <a:rPr lang="vi-VN" sz="2700" i="1" smtClean="0">
                            <a:latin typeface="Cambria Math" panose="02040503050406030204" pitchFamily="18" charset="0"/>
                            <a:cs typeface="Times New Roman" panose="02020603050405020304" pitchFamily="18" charset="0"/>
                            <a:sym typeface="Wingdings" panose="05000000000000000000" pitchFamily="2" charset="2"/>
                          </a:rPr>
                        </m:ctrlPr>
                      </m:fPr>
                      <m:num>
                        <m:r>
                          <a:rPr lang="vi-VN" sz="2700" b="0" i="1" smtClean="0">
                            <a:latin typeface="Cambria Math" panose="02040503050406030204" pitchFamily="18" charset="0"/>
                            <a:cs typeface="Times New Roman" panose="02020603050405020304" pitchFamily="18" charset="0"/>
                            <a:sym typeface="Wingdings" panose="05000000000000000000" pitchFamily="2" charset="2"/>
                          </a:rPr>
                          <m:t>12</m:t>
                        </m:r>
                      </m:num>
                      <m:den>
                        <m:r>
                          <a:rPr lang="vi-VN" sz="2700" b="0" i="1" smtClean="0">
                            <a:latin typeface="Cambria Math" panose="02040503050406030204" pitchFamily="18" charset="0"/>
                            <a:cs typeface="Times New Roman" panose="02020603050405020304" pitchFamily="18" charset="0"/>
                            <a:sym typeface="Wingdings" panose="05000000000000000000" pitchFamily="2" charset="2"/>
                          </a:rPr>
                          <m:t>18</m:t>
                        </m:r>
                      </m:den>
                    </m:f>
                    <m:r>
                      <a:rPr lang="vi-VN" sz="2700" b="0" i="1" smtClean="0">
                        <a:latin typeface="Cambria Math" panose="02040503050406030204" pitchFamily="18" charset="0"/>
                        <a:cs typeface="Times New Roman" panose="02020603050405020304" pitchFamily="18" charset="0"/>
                        <a:sym typeface="Wingdings" panose="05000000000000000000" pitchFamily="2" charset="2"/>
                      </a:rPr>
                      <m:t>= </m:t>
                    </m:r>
                    <m:f>
                      <m:fPr>
                        <m:ctrlPr>
                          <a:rPr lang="vi-VN" sz="2700" b="0" i="1" smtClean="0">
                            <a:latin typeface="Cambria Math" panose="02040503050406030204" pitchFamily="18" charset="0"/>
                            <a:cs typeface="Times New Roman" panose="02020603050405020304" pitchFamily="18" charset="0"/>
                            <a:sym typeface="Wingdings" panose="05000000000000000000" pitchFamily="2" charset="2"/>
                          </a:rPr>
                        </m:ctrlPr>
                      </m:fPr>
                      <m:num>
                        <m:r>
                          <a:rPr lang="vi-VN" sz="2700" b="0" i="1" smtClean="0">
                            <a:latin typeface="Cambria Math" panose="02040503050406030204" pitchFamily="18" charset="0"/>
                            <a:cs typeface="Times New Roman" panose="02020603050405020304" pitchFamily="18" charset="0"/>
                            <a:sym typeface="Wingdings" panose="05000000000000000000" pitchFamily="2" charset="2"/>
                          </a:rPr>
                          <m:t>2</m:t>
                        </m:r>
                      </m:num>
                      <m:den>
                        <m:r>
                          <a:rPr lang="vi-VN" sz="2700" b="0" i="1" smtClean="0">
                            <a:latin typeface="Cambria Math" panose="02040503050406030204" pitchFamily="18" charset="0"/>
                            <a:cs typeface="Times New Roman" panose="02020603050405020304" pitchFamily="18" charset="0"/>
                            <a:sym typeface="Wingdings" panose="05000000000000000000" pitchFamily="2" charset="2"/>
                          </a:rPr>
                          <m:t>3</m:t>
                        </m:r>
                      </m:den>
                    </m:f>
                  </m:oMath>
                </a14:m>
                <a:endParaRPr lang="en-US" sz="2700" dirty="0">
                  <a:latin typeface="Times New Roman" panose="02020603050405020304" pitchFamily="18" charset="0"/>
                  <a:cs typeface="Times New Roman" panose="02020603050405020304" pitchFamily="18" charset="0"/>
                </a:endParaRPr>
              </a:p>
            </p:txBody>
          </p:sp>
        </mc:Choice>
        <mc:Fallback xmlns="">
          <p:sp>
            <p:nvSpPr>
              <p:cNvPr id="33" name="TextBox 32">
                <a:extLst>
                  <a:ext uri="{FF2B5EF4-FFF2-40B4-BE49-F238E27FC236}">
                    <a16:creationId xmlns:a16="http://schemas.microsoft.com/office/drawing/2014/main" id="{414ACAAC-1DDA-CB3A-BB02-DAAC81361AFC}"/>
                  </a:ext>
                </a:extLst>
              </p:cNvPr>
              <p:cNvSpPr txBox="1">
                <a:spLocks noRot="1" noChangeAspect="1" noMove="1" noResize="1" noEditPoints="1" noAdjustHandles="1" noChangeArrowheads="1" noChangeShapeType="1" noTextEdit="1"/>
              </p:cNvSpPr>
              <p:nvPr/>
            </p:nvSpPr>
            <p:spPr>
              <a:xfrm>
                <a:off x="983317" y="3837966"/>
                <a:ext cx="10833548" cy="2694135"/>
              </a:xfrm>
              <a:prstGeom prst="rect">
                <a:avLst/>
              </a:prstGeom>
              <a:blipFill>
                <a:blip r:embed="rId10"/>
                <a:stretch>
                  <a:fillRect l="-1013" t="-2262" b="-679"/>
                </a:stretch>
              </a:blipFill>
            </p:spPr>
            <p:txBody>
              <a:bodyPr/>
              <a:lstStyle/>
              <a:p>
                <a:r>
                  <a:rPr lang="en-US">
                    <a:noFill/>
                  </a:rPr>
                  <a:t> </a:t>
                </a:r>
              </a:p>
            </p:txBody>
          </p:sp>
        </mc:Fallback>
      </mc:AlternateContent>
    </p:spTree>
    <p:extLst>
      <p:ext uri="{BB962C8B-B14F-4D97-AF65-F5344CB8AC3E}">
        <p14:creationId xmlns:p14="http://schemas.microsoft.com/office/powerpoint/2010/main" val="2286690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1" nodeType="clickEffect">
                                  <p:stCondLst>
                                    <p:cond delay="0"/>
                                  </p:stCondLst>
                                  <p:iterate type="lt">
                                    <p:tmPct val="10000"/>
                                  </p:iterate>
                                  <p:childTnLst>
                                    <p:set>
                                      <p:cBhvr>
                                        <p:cTn id="11" dur="1" fill="hold">
                                          <p:stCondLst>
                                            <p:cond delay="0"/>
                                          </p:stCondLst>
                                        </p:cTn>
                                        <p:tgtEl>
                                          <p:spTgt spid="33"/>
                                        </p:tgtEl>
                                        <p:attrNameLst>
                                          <p:attrName>style.visibility</p:attrName>
                                        </p:attrNameLst>
                                      </p:cBhvr>
                                      <p:to>
                                        <p:strVal val="visible"/>
                                      </p:to>
                                    </p:set>
                                    <p:anim calcmode="lin" valueType="num">
                                      <p:cBhvr>
                                        <p:cTn id="12" dur="10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13" dur="1000" fill="hold"/>
                                        <p:tgtEl>
                                          <p:spTgt spid="33"/>
                                        </p:tgtEl>
                                        <p:attrNameLst>
                                          <p:attrName>ppt_y</p:attrName>
                                        </p:attrNameLst>
                                      </p:cBhvr>
                                      <p:tavLst>
                                        <p:tav tm="0">
                                          <p:val>
                                            <p:strVal val="#ppt_y"/>
                                          </p:val>
                                        </p:tav>
                                        <p:tav tm="100000">
                                          <p:val>
                                            <p:strVal val="#ppt_y"/>
                                          </p:val>
                                        </p:tav>
                                      </p:tavLst>
                                    </p:anim>
                                    <p:anim calcmode="lin" valueType="num">
                                      <p:cBhvr>
                                        <p:cTn id="14" dur="10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15" dur="10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16" dur="10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3"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533" y="417965"/>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0998" y="-46323"/>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573" y="-22274"/>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17370" y="8097"/>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48397" y="176438"/>
            <a:ext cx="675801" cy="1063241"/>
          </a:xfrm>
          <a:prstGeom prst="rect">
            <a:avLst/>
          </a:prstGeom>
        </p:spPr>
      </p:pic>
      <p:sp>
        <p:nvSpPr>
          <p:cNvPr id="42" name="文本框 13">
            <a:extLst>
              <a:ext uri="{FF2B5EF4-FFF2-40B4-BE49-F238E27FC236}">
                <a16:creationId xmlns:a16="http://schemas.microsoft.com/office/drawing/2014/main" id="{77ABF9C9-E81B-7D00-6522-E6F8C0110C74}"/>
              </a:ext>
            </a:extLst>
          </p:cNvPr>
          <p:cNvSpPr txBox="1"/>
          <p:nvPr/>
        </p:nvSpPr>
        <p:spPr>
          <a:xfrm>
            <a:off x="4298148" y="180897"/>
            <a:ext cx="2151551" cy="707886"/>
          </a:xfrm>
          <a:prstGeom prst="rect">
            <a:avLst/>
          </a:prstGeom>
          <a:noFill/>
          <a:effectLst/>
        </p:spPr>
        <p:txBody>
          <a:bodyPr wrap="none" rtlCol="0">
            <a:spAutoFit/>
          </a:bodyPr>
          <a:lstStyle/>
          <a:p>
            <a:r>
              <a:rPr lang="vi-VN" altLang="zh-CN" sz="4000" b="1">
                <a:solidFill>
                  <a:srgbClr val="C00000"/>
                </a:solidFill>
                <a:latin typeface="Times New Roman" panose="02020603050405020304" pitchFamily="18" charset="0"/>
                <a:ea typeface="幼圆" panose="02010509060101010101" pitchFamily="49" charset="-122"/>
                <a:cs typeface="Times New Roman" panose="02020603050405020304" pitchFamily="18" charset="0"/>
              </a:rPr>
              <a:t>Bài tập 2</a:t>
            </a:r>
            <a:endParaRPr lang="zh-CN" altLang="en-US" sz="4000" b="1" dirty="0">
              <a:solidFill>
                <a:srgbClr val="C00000"/>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2" name="TextBox 11">
            <a:extLst>
              <a:ext uri="{FF2B5EF4-FFF2-40B4-BE49-F238E27FC236}">
                <a16:creationId xmlns:a16="http://schemas.microsoft.com/office/drawing/2014/main" id="{6FF72534-8E26-D0D7-8F27-B59D6699A20C}"/>
              </a:ext>
            </a:extLst>
          </p:cNvPr>
          <p:cNvSpPr txBox="1"/>
          <p:nvPr/>
        </p:nvSpPr>
        <p:spPr>
          <a:xfrm>
            <a:off x="371036" y="922225"/>
            <a:ext cx="11300680" cy="3416320"/>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Một nhà máy sản xuất linh kiện điện tử, kiểm tra chất lượng của 100 sản phẩm. Kết quả được ghi trong bảng sau:</a:t>
            </a:r>
          </a:p>
          <a:p>
            <a:endParaRPr lang="vi-VN" sz="2400">
              <a:latin typeface="Times New Roman" panose="02020603050405020304" pitchFamily="18" charset="0"/>
              <a:cs typeface="Times New Roman" panose="02020603050405020304" pitchFamily="18" charset="0"/>
            </a:endParaRPr>
          </a:p>
          <a:p>
            <a:endParaRPr lang="vi-VN"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a) Chọn ngẫu nhiên một sản phẩm của nhà máy. Hãy tính xác suất thực nghiệm của các biến cố sau:</a:t>
            </a:r>
          </a:p>
          <a:p>
            <a:r>
              <a:rPr lang="vi-VN" sz="2400">
                <a:latin typeface="Times New Roman" panose="02020603050405020304" pitchFamily="18" charset="0"/>
                <a:cs typeface="Times New Roman" panose="02020603050405020304" pitchFamily="18" charset="0"/>
              </a:rPr>
              <a:t>    A: “Sản phẩm không có lỗi”;</a:t>
            </a:r>
          </a:p>
          <a:p>
            <a:r>
              <a:rPr lang="vi-VN" sz="2400">
                <a:latin typeface="Times New Roman" panose="02020603050405020304" pitchFamily="18" charset="0"/>
                <a:cs typeface="Times New Roman" panose="02020603050405020304" pitchFamily="18" charset="0"/>
              </a:rPr>
              <a:t>    B: “Sản phẩm có đúng 1 lỗi”;</a:t>
            </a:r>
          </a:p>
          <a:p>
            <a:r>
              <a:rPr lang="vi-VN" sz="2400">
                <a:latin typeface="Times New Roman" panose="02020603050405020304" pitchFamily="18" charset="0"/>
                <a:cs typeface="Times New Roman" panose="02020603050405020304" pitchFamily="18" charset="0"/>
              </a:rPr>
              <a:t>b) Nếu kiểm tra 120 sản phẩm khác, hãy dự đoán có bao nhiêu sản phẩm không có lỗi.</a:t>
            </a:r>
            <a:endParaRPr lang="en-US" sz="2400">
              <a:latin typeface="Times New Roman" panose="02020603050405020304" pitchFamily="18" charset="0"/>
              <a:cs typeface="Times New Roman" panose="02020603050405020304" pitchFamily="18" charset="0"/>
            </a:endParaRPr>
          </a:p>
        </p:txBody>
      </p:sp>
      <p:graphicFrame>
        <p:nvGraphicFramePr>
          <p:cNvPr id="16" name="Table 17">
            <a:extLst>
              <a:ext uri="{FF2B5EF4-FFF2-40B4-BE49-F238E27FC236}">
                <a16:creationId xmlns:a16="http://schemas.microsoft.com/office/drawing/2014/main" id="{7F21DC9E-CC93-DA27-DE15-298E91C8B957}"/>
              </a:ext>
            </a:extLst>
          </p:cNvPr>
          <p:cNvGraphicFramePr>
            <a:graphicFrameLocks noGrp="1"/>
          </p:cNvGraphicFramePr>
          <p:nvPr>
            <p:extLst>
              <p:ext uri="{D42A27DB-BD31-4B8C-83A1-F6EECF244321}">
                <p14:modId xmlns:p14="http://schemas.microsoft.com/office/powerpoint/2010/main" val="2933651761"/>
              </p:ext>
            </p:extLst>
          </p:nvPr>
        </p:nvGraphicFramePr>
        <p:xfrm>
          <a:off x="2516895" y="1627870"/>
          <a:ext cx="7865608" cy="853440"/>
        </p:xfrm>
        <a:graphic>
          <a:graphicData uri="http://schemas.openxmlformats.org/drawingml/2006/table">
            <a:tbl>
              <a:tblPr firstRow="1" bandRow="1">
                <a:tableStyleId>{5C22544A-7EE6-4342-B048-85BDC9FD1C3A}</a:tableStyleId>
              </a:tblPr>
              <a:tblGrid>
                <a:gridCol w="1966402">
                  <a:extLst>
                    <a:ext uri="{9D8B030D-6E8A-4147-A177-3AD203B41FA5}">
                      <a16:colId xmlns:a16="http://schemas.microsoft.com/office/drawing/2014/main" val="3602779030"/>
                    </a:ext>
                  </a:extLst>
                </a:gridCol>
                <a:gridCol w="1966402">
                  <a:extLst>
                    <a:ext uri="{9D8B030D-6E8A-4147-A177-3AD203B41FA5}">
                      <a16:colId xmlns:a16="http://schemas.microsoft.com/office/drawing/2014/main" val="3719861831"/>
                    </a:ext>
                  </a:extLst>
                </a:gridCol>
                <a:gridCol w="1966402">
                  <a:extLst>
                    <a:ext uri="{9D8B030D-6E8A-4147-A177-3AD203B41FA5}">
                      <a16:colId xmlns:a16="http://schemas.microsoft.com/office/drawing/2014/main" val="4143702593"/>
                    </a:ext>
                  </a:extLst>
                </a:gridCol>
                <a:gridCol w="1966402">
                  <a:extLst>
                    <a:ext uri="{9D8B030D-6E8A-4147-A177-3AD203B41FA5}">
                      <a16:colId xmlns:a16="http://schemas.microsoft.com/office/drawing/2014/main" val="4019001197"/>
                    </a:ext>
                  </a:extLst>
                </a:gridCol>
              </a:tblGrid>
              <a:tr h="398694">
                <a:tc>
                  <a:txBody>
                    <a:bodyPr/>
                    <a:lstStyle/>
                    <a:p>
                      <a:pPr algn="ctr"/>
                      <a:r>
                        <a:rPr lang="vi-VN" sz="2200" b="0">
                          <a:solidFill>
                            <a:schemeClr val="tx1"/>
                          </a:solidFill>
                          <a:latin typeface="+mj-lt"/>
                        </a:rPr>
                        <a:t>Số lỗi</a:t>
                      </a:r>
                      <a:endParaRPr lang="en-US" sz="2200" b="0">
                        <a:solidFill>
                          <a:schemeClr val="tx1"/>
                        </a:solidFill>
                        <a:latin typeface="+mj-lt"/>
                      </a:endParaRPr>
                    </a:p>
                  </a:txBody>
                  <a:tcPr>
                    <a:solidFill>
                      <a:schemeClr val="accent1">
                        <a:lumMod val="75000"/>
                      </a:schemeClr>
                    </a:solidFill>
                  </a:tcPr>
                </a:tc>
                <a:tc>
                  <a:txBody>
                    <a:bodyPr/>
                    <a:lstStyle/>
                    <a:p>
                      <a:pPr algn="ctr"/>
                      <a:r>
                        <a:rPr lang="vi-VN" sz="2200" b="1">
                          <a:solidFill>
                            <a:schemeClr val="tx1"/>
                          </a:solidFill>
                          <a:latin typeface="+mj-lt"/>
                          <a:cs typeface="Times New Roman" panose="02020603050405020304" pitchFamily="18" charset="0"/>
                        </a:rPr>
                        <a:t>0</a:t>
                      </a:r>
                      <a:endParaRPr lang="en-US" sz="2200" b="1">
                        <a:solidFill>
                          <a:schemeClr val="tx1"/>
                        </a:solidFill>
                        <a:latin typeface="+mj-lt"/>
                        <a:cs typeface="Times New Roman" panose="02020603050405020304" pitchFamily="18" charset="0"/>
                      </a:endParaRPr>
                    </a:p>
                  </a:txBody>
                  <a:tcPr>
                    <a:solidFill>
                      <a:schemeClr val="bg1">
                        <a:lumMod val="75000"/>
                      </a:schemeClr>
                    </a:solidFill>
                  </a:tcPr>
                </a:tc>
                <a:tc>
                  <a:txBody>
                    <a:bodyPr/>
                    <a:lstStyle/>
                    <a:p>
                      <a:pPr algn="ctr"/>
                      <a:r>
                        <a:rPr lang="vi-VN" sz="2200" b="1">
                          <a:solidFill>
                            <a:schemeClr val="tx1"/>
                          </a:solidFill>
                          <a:latin typeface="+mj-lt"/>
                          <a:cs typeface="Times New Roman" panose="02020603050405020304" pitchFamily="18" charset="0"/>
                        </a:rPr>
                        <a:t>1</a:t>
                      </a:r>
                      <a:endParaRPr lang="en-US" sz="2200" b="1">
                        <a:solidFill>
                          <a:schemeClr val="tx1"/>
                        </a:solidFill>
                        <a:latin typeface="+mj-lt"/>
                        <a:cs typeface="Times New Roman" panose="02020603050405020304" pitchFamily="18" charset="0"/>
                      </a:endParaRPr>
                    </a:p>
                  </a:txBody>
                  <a:tcPr>
                    <a:solidFill>
                      <a:schemeClr val="bg1">
                        <a:lumMod val="75000"/>
                      </a:schemeClr>
                    </a:solidFill>
                  </a:tcPr>
                </a:tc>
                <a:tc>
                  <a:txBody>
                    <a:bodyPr/>
                    <a:lstStyle/>
                    <a:p>
                      <a:pPr marL="0" indent="0" algn="ctr">
                        <a:buFont typeface="Wingdings" panose="05000000000000000000" pitchFamily="2" charset="2"/>
                        <a:buNone/>
                      </a:pPr>
                      <a:r>
                        <a:rPr lang="vi-VN" sz="2200" b="1">
                          <a:solidFill>
                            <a:schemeClr val="tx1"/>
                          </a:solidFill>
                          <a:latin typeface="+mj-lt"/>
                          <a:cs typeface="Times New Roman" panose="02020603050405020304" pitchFamily="18" charset="0"/>
                        </a:rPr>
                        <a:t>&gt; 1</a:t>
                      </a:r>
                      <a:endParaRPr lang="en-US" sz="2200" b="1">
                        <a:solidFill>
                          <a:schemeClr val="tx1"/>
                        </a:solidFill>
                        <a:latin typeface="+mj-lt"/>
                        <a:cs typeface="Times New Roman" panose="02020603050405020304" pitchFamily="18" charset="0"/>
                      </a:endParaRPr>
                    </a:p>
                  </a:txBody>
                  <a:tcPr>
                    <a:solidFill>
                      <a:schemeClr val="bg1">
                        <a:lumMod val="75000"/>
                      </a:schemeClr>
                    </a:solidFill>
                  </a:tcPr>
                </a:tc>
                <a:extLst>
                  <a:ext uri="{0D108BD9-81ED-4DB2-BD59-A6C34878D82A}">
                    <a16:rowId xmlns:a16="http://schemas.microsoft.com/office/drawing/2014/main" val="972767033"/>
                  </a:ext>
                </a:extLst>
              </a:tr>
              <a:tr h="398694">
                <a:tc>
                  <a:txBody>
                    <a:bodyPr/>
                    <a:lstStyle/>
                    <a:p>
                      <a:pPr algn="ctr"/>
                      <a:r>
                        <a:rPr lang="vi-VN" sz="2200" b="0">
                          <a:solidFill>
                            <a:schemeClr val="tx1"/>
                          </a:solidFill>
                          <a:latin typeface="+mj-lt"/>
                        </a:rPr>
                        <a:t>Số sản phẩm</a:t>
                      </a:r>
                      <a:endParaRPr lang="en-US" sz="2200" b="0">
                        <a:solidFill>
                          <a:schemeClr val="tx1"/>
                        </a:solidFill>
                        <a:latin typeface="+mj-lt"/>
                      </a:endParaRPr>
                    </a:p>
                  </a:txBody>
                  <a:tcPr>
                    <a:solidFill>
                      <a:schemeClr val="accent1">
                        <a:lumMod val="75000"/>
                      </a:schemeClr>
                    </a:solidFill>
                  </a:tcPr>
                </a:tc>
                <a:tc>
                  <a:txBody>
                    <a:bodyPr/>
                    <a:lstStyle/>
                    <a:p>
                      <a:pPr algn="ctr"/>
                      <a:r>
                        <a:rPr lang="vi-VN" sz="2200" b="1">
                          <a:solidFill>
                            <a:schemeClr val="tx1"/>
                          </a:solidFill>
                          <a:latin typeface="+mj-lt"/>
                          <a:cs typeface="Times New Roman" panose="02020603050405020304" pitchFamily="18" charset="0"/>
                        </a:rPr>
                        <a:t>62</a:t>
                      </a:r>
                      <a:endParaRPr lang="en-US" sz="2200" b="1">
                        <a:solidFill>
                          <a:schemeClr val="tx1"/>
                        </a:solidFill>
                        <a:latin typeface="+mj-lt"/>
                        <a:cs typeface="Times New Roman" panose="02020603050405020304" pitchFamily="18" charset="0"/>
                      </a:endParaRPr>
                    </a:p>
                  </a:txBody>
                  <a:tcPr>
                    <a:solidFill>
                      <a:schemeClr val="bg1">
                        <a:lumMod val="75000"/>
                      </a:schemeClr>
                    </a:solidFill>
                  </a:tcPr>
                </a:tc>
                <a:tc>
                  <a:txBody>
                    <a:bodyPr/>
                    <a:lstStyle/>
                    <a:p>
                      <a:pPr algn="ctr"/>
                      <a:r>
                        <a:rPr lang="vi-VN" sz="2200" b="1">
                          <a:solidFill>
                            <a:schemeClr val="tx1"/>
                          </a:solidFill>
                          <a:latin typeface="+mj-lt"/>
                          <a:cs typeface="Times New Roman" panose="02020603050405020304" pitchFamily="18" charset="0"/>
                        </a:rPr>
                        <a:t>35</a:t>
                      </a:r>
                      <a:endParaRPr lang="en-US" sz="2200" b="1">
                        <a:solidFill>
                          <a:schemeClr val="tx1"/>
                        </a:solidFill>
                        <a:latin typeface="+mj-lt"/>
                        <a:cs typeface="Times New Roman" panose="02020603050405020304" pitchFamily="18" charset="0"/>
                      </a:endParaRPr>
                    </a:p>
                  </a:txBody>
                  <a:tcPr>
                    <a:solidFill>
                      <a:schemeClr val="bg1">
                        <a:lumMod val="75000"/>
                      </a:schemeClr>
                    </a:solidFill>
                  </a:tcPr>
                </a:tc>
                <a:tc>
                  <a:txBody>
                    <a:bodyPr/>
                    <a:lstStyle/>
                    <a:p>
                      <a:pPr algn="ctr"/>
                      <a:r>
                        <a:rPr lang="vi-VN" sz="2200" b="1">
                          <a:solidFill>
                            <a:schemeClr val="tx1"/>
                          </a:solidFill>
                          <a:latin typeface="+mj-lt"/>
                          <a:cs typeface="Times New Roman" panose="02020603050405020304" pitchFamily="18" charset="0"/>
                        </a:rPr>
                        <a:t>3</a:t>
                      </a:r>
                      <a:endParaRPr lang="en-US" sz="2200" b="1">
                        <a:solidFill>
                          <a:schemeClr val="tx1"/>
                        </a:solidFill>
                        <a:latin typeface="+mj-lt"/>
                        <a:cs typeface="Times New Roman" panose="02020603050405020304" pitchFamily="18" charset="0"/>
                      </a:endParaRPr>
                    </a:p>
                  </a:txBody>
                  <a:tcPr>
                    <a:solidFill>
                      <a:schemeClr val="bg1">
                        <a:lumMod val="75000"/>
                      </a:schemeClr>
                    </a:solidFill>
                  </a:tcPr>
                </a:tc>
                <a:extLst>
                  <a:ext uri="{0D108BD9-81ED-4DB2-BD59-A6C34878D82A}">
                    <a16:rowId xmlns:a16="http://schemas.microsoft.com/office/drawing/2014/main" val="3187843217"/>
                  </a:ext>
                </a:extLst>
              </a:tr>
            </a:tbl>
          </a:graphicData>
        </a:graphic>
      </p:graphicFrame>
      <p:sp>
        <p:nvSpPr>
          <p:cNvPr id="18" name="TextBox 17">
            <a:extLst>
              <a:ext uri="{FF2B5EF4-FFF2-40B4-BE49-F238E27FC236}">
                <a16:creationId xmlns:a16="http://schemas.microsoft.com/office/drawing/2014/main" id="{6D7CD5BA-11FA-E0DE-E138-AFF9BF73E945}"/>
              </a:ext>
            </a:extLst>
          </p:cNvPr>
          <p:cNvSpPr txBox="1"/>
          <p:nvPr/>
        </p:nvSpPr>
        <p:spPr>
          <a:xfrm>
            <a:off x="4714969" y="4245859"/>
            <a:ext cx="772510" cy="461665"/>
          </a:xfrm>
          <a:prstGeom prst="rect">
            <a:avLst/>
          </a:prstGeom>
          <a:noFill/>
        </p:spPr>
        <p:txBody>
          <a:bodyPr wrap="square" rtlCol="0">
            <a:spAutoFit/>
          </a:bodyPr>
          <a:lstStyle/>
          <a:p>
            <a:r>
              <a:rPr lang="vi-VN" sz="2400" b="1" u="sng">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Giải</a:t>
            </a:r>
            <a:endParaRPr lang="en-US" sz="2400" b="1" u="sng">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6EC2765-0525-8296-98DB-34AE299E5096}"/>
                  </a:ext>
                </a:extLst>
              </p:cNvPr>
              <p:cNvSpPr txBox="1"/>
              <p:nvPr/>
            </p:nvSpPr>
            <p:spPr>
              <a:xfrm>
                <a:off x="157655" y="4707524"/>
                <a:ext cx="11866543" cy="991553"/>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a) Xác suất thực nghiệm của các biến cố A và B tương ứng là :</a:t>
                </a:r>
                <a14:m>
                  <m:oMath xmlns:m="http://schemas.openxmlformats.org/officeDocument/2006/math">
                    <m:f>
                      <m:fPr>
                        <m:ctrlPr>
                          <a:rPr lang="vi-VN" sz="2400" i="1" smtClean="0">
                            <a:latin typeface="Cambria Math" panose="02040503050406030204" pitchFamily="18" charset="0"/>
                            <a:cs typeface="Times New Roman" panose="02020603050405020304" pitchFamily="18" charset="0"/>
                          </a:rPr>
                        </m:ctrlPr>
                      </m:fPr>
                      <m:num>
                        <m:r>
                          <a:rPr lang="vi-VN" sz="2400" b="0" i="1" smtClean="0">
                            <a:latin typeface="Cambria Math" panose="02040503050406030204" pitchFamily="18" charset="0"/>
                            <a:cs typeface="Times New Roman" panose="02020603050405020304" pitchFamily="18" charset="0"/>
                          </a:rPr>
                          <m:t>62</m:t>
                        </m:r>
                      </m:num>
                      <m:den>
                        <m:r>
                          <a:rPr lang="vi-VN" sz="2400" b="0" i="1" smtClean="0">
                            <a:latin typeface="Cambria Math" panose="02040503050406030204" pitchFamily="18" charset="0"/>
                            <a:cs typeface="Times New Roman" panose="02020603050405020304" pitchFamily="18" charset="0"/>
                          </a:rPr>
                          <m:t>100</m:t>
                        </m:r>
                      </m:den>
                    </m:f>
                    <m:r>
                      <a:rPr lang="vi-VN" sz="2400" b="0" i="1" smtClean="0">
                        <a:latin typeface="Cambria Math" panose="02040503050406030204" pitchFamily="18" charset="0"/>
                        <a:cs typeface="Times New Roman" panose="02020603050405020304" pitchFamily="18" charset="0"/>
                      </a:rPr>
                      <m:t>=0,62; </m:t>
                    </m:r>
                    <m:f>
                      <m:fPr>
                        <m:ctrlPr>
                          <a:rPr lang="vi-VN" sz="2400" b="0" i="1" smtClean="0">
                            <a:latin typeface="Cambria Math" panose="02040503050406030204" pitchFamily="18" charset="0"/>
                            <a:cs typeface="Times New Roman" panose="02020603050405020304" pitchFamily="18" charset="0"/>
                          </a:rPr>
                        </m:ctrlPr>
                      </m:fPr>
                      <m:num>
                        <m:r>
                          <a:rPr lang="vi-VN" sz="2400" b="0" i="1" smtClean="0">
                            <a:latin typeface="Cambria Math" panose="02040503050406030204" pitchFamily="18" charset="0"/>
                            <a:cs typeface="Times New Roman" panose="02020603050405020304" pitchFamily="18" charset="0"/>
                          </a:rPr>
                          <m:t>35</m:t>
                        </m:r>
                      </m:num>
                      <m:den>
                        <m:r>
                          <a:rPr lang="vi-VN" sz="2400" b="0" i="1" smtClean="0">
                            <a:latin typeface="Cambria Math" panose="02040503050406030204" pitchFamily="18" charset="0"/>
                            <a:cs typeface="Times New Roman" panose="02020603050405020304" pitchFamily="18" charset="0"/>
                          </a:rPr>
                          <m:t>100</m:t>
                        </m:r>
                      </m:den>
                    </m:f>
                    <m:r>
                      <a:rPr lang="vi-VN" sz="2400" b="0" i="1" smtClean="0">
                        <a:latin typeface="Cambria Math" panose="02040503050406030204" pitchFamily="18" charset="0"/>
                        <a:cs typeface="Times New Roman" panose="02020603050405020304" pitchFamily="18" charset="0"/>
                      </a:rPr>
                      <m:t>=0,35.</m:t>
                    </m:r>
                  </m:oMath>
                </a14:m>
                <a:endParaRPr lang="vi-VN" sz="2400" b="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Vậy ta có các ước lượng sau : P(A) </a:t>
                </a:r>
                <a:r>
                  <a:rPr lang="vi-VN" sz="2400">
                    <a:latin typeface="Times New Roman" panose="02020603050405020304" pitchFamily="18" charset="0"/>
                    <a:cs typeface="Times New Roman" panose="02020603050405020304" pitchFamily="18" charset="0"/>
                    <a:sym typeface="Symbol" panose="05050102010706020507" pitchFamily="18" charset="2"/>
                  </a:rPr>
                  <a:t> 0,62    ; P(B)  0,35</a:t>
                </a:r>
                <a:endParaRPr lang="vi-VN" sz="2400">
                  <a:latin typeface="Times New Roman" panose="02020603050405020304" pitchFamily="18" charset="0"/>
                  <a:cs typeface="Times New Roman" panose="02020603050405020304" pitchFamily="18" charset="0"/>
                </a:endParaRPr>
              </a:p>
            </p:txBody>
          </p:sp>
        </mc:Choice>
        <mc:Fallback xmlns="">
          <p:sp>
            <p:nvSpPr>
              <p:cNvPr id="21" name="TextBox 20">
                <a:extLst>
                  <a:ext uri="{FF2B5EF4-FFF2-40B4-BE49-F238E27FC236}">
                    <a16:creationId xmlns:a16="http://schemas.microsoft.com/office/drawing/2014/main" id="{F6EC2765-0525-8296-98DB-34AE299E5096}"/>
                  </a:ext>
                </a:extLst>
              </p:cNvPr>
              <p:cNvSpPr txBox="1">
                <a:spLocks noRot="1" noChangeAspect="1" noMove="1" noResize="1" noEditPoints="1" noAdjustHandles="1" noChangeArrowheads="1" noChangeShapeType="1" noTextEdit="1"/>
              </p:cNvSpPr>
              <p:nvPr/>
            </p:nvSpPr>
            <p:spPr>
              <a:xfrm>
                <a:off x="157655" y="4707524"/>
                <a:ext cx="11866543" cy="991553"/>
              </a:xfrm>
              <a:prstGeom prst="rect">
                <a:avLst/>
              </a:prstGeom>
              <a:blipFill>
                <a:blip r:embed="rId9"/>
                <a:stretch>
                  <a:fillRect l="-822" b="-134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E2FDA26-D8A5-9C81-6EAD-5182CFDABAFD}"/>
                  </a:ext>
                </a:extLst>
              </p:cNvPr>
              <p:cNvSpPr txBox="1"/>
              <p:nvPr/>
            </p:nvSpPr>
            <p:spPr>
              <a:xfrm>
                <a:off x="157655" y="5683177"/>
                <a:ext cx="11866543" cy="993926"/>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b) Gọi k là số sản phẩm không có lỗi, ta có P(A) </a:t>
                </a:r>
                <a:r>
                  <a:rPr lang="vi-VN" sz="2400">
                    <a:latin typeface="Times New Roman" panose="02020603050405020304" pitchFamily="18" charset="0"/>
                    <a:cs typeface="Times New Roman" panose="02020603050405020304" pitchFamily="18" charset="0"/>
                    <a:sym typeface="Symbol" panose="05050102010706020507" pitchFamily="18" charset="2"/>
                  </a:rPr>
                  <a:t></a:t>
                </a:r>
                <a:r>
                  <a:rPr lang="vi-VN" sz="2400">
                    <a:latin typeface="Times New Roman" panose="02020603050405020304" pitchFamily="18" charset="0"/>
                    <a:cs typeface="Times New Roman" panose="02020603050405020304" pitchFamily="18" charset="0"/>
                  </a:rPr>
                  <a:t> </a:t>
                </a:r>
                <a14:m>
                  <m:oMath xmlns:m="http://schemas.openxmlformats.org/officeDocument/2006/math">
                    <m:f>
                      <m:fPr>
                        <m:ctrlPr>
                          <a:rPr lang="vi-VN" sz="2400" i="1" smtClean="0">
                            <a:latin typeface="Cambria Math" panose="02040503050406030204" pitchFamily="18" charset="0"/>
                            <a:cs typeface="Times New Roman" panose="02020603050405020304" pitchFamily="18" charset="0"/>
                          </a:rPr>
                        </m:ctrlPr>
                      </m:fPr>
                      <m:num>
                        <m:r>
                          <a:rPr lang="vi-VN" sz="2400" b="0" i="1" smtClean="0">
                            <a:latin typeface="Cambria Math" panose="02040503050406030204" pitchFamily="18" charset="0"/>
                            <a:cs typeface="Times New Roman" panose="02020603050405020304" pitchFamily="18" charset="0"/>
                          </a:rPr>
                          <m:t>𝑘</m:t>
                        </m:r>
                      </m:num>
                      <m:den>
                        <m:r>
                          <a:rPr lang="vi-VN" sz="2400" b="0" i="1" smtClean="0">
                            <a:latin typeface="Cambria Math" panose="02040503050406030204" pitchFamily="18" charset="0"/>
                            <a:cs typeface="Times New Roman" panose="02020603050405020304" pitchFamily="18" charset="0"/>
                          </a:rPr>
                          <m:t>120</m:t>
                        </m:r>
                      </m:den>
                    </m:f>
                  </m:oMath>
                </a14:m>
                <a:r>
                  <a:rPr lang="vi-VN" sz="240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sym typeface="Wingdings" panose="05000000000000000000" pitchFamily="2" charset="2"/>
                  </a:rPr>
                  <a:t> 0,62 </a:t>
                </a:r>
                <a:r>
                  <a:rPr lang="vi-VN" sz="2400">
                    <a:latin typeface="Times New Roman" panose="02020603050405020304" pitchFamily="18" charset="0"/>
                    <a:cs typeface="Times New Roman" panose="02020603050405020304" pitchFamily="18" charset="0"/>
                    <a:sym typeface="Symbol" panose="05050102010706020507" pitchFamily="18" charset="2"/>
                  </a:rPr>
                  <a:t></a:t>
                </a:r>
                <a:r>
                  <a:rPr lang="vi-VN" sz="2400">
                    <a:latin typeface="Times New Roman" panose="02020603050405020304" pitchFamily="18" charset="0"/>
                    <a:cs typeface="Times New Roman" panose="02020603050405020304" pitchFamily="18" charset="0"/>
                    <a:sym typeface="Wingdings" panose="05000000000000000000" pitchFamily="2" charset="2"/>
                  </a:rPr>
                  <a:t> </a:t>
                </a:r>
                <a14:m>
                  <m:oMath xmlns:m="http://schemas.openxmlformats.org/officeDocument/2006/math">
                    <m:f>
                      <m:fPr>
                        <m:ctrlPr>
                          <a:rPr lang="vi-VN" sz="2400" i="1">
                            <a:latin typeface="Cambria Math" panose="02040503050406030204" pitchFamily="18" charset="0"/>
                            <a:cs typeface="Times New Roman" panose="02020603050405020304" pitchFamily="18" charset="0"/>
                          </a:rPr>
                        </m:ctrlPr>
                      </m:fPr>
                      <m:num>
                        <m:r>
                          <a:rPr lang="vi-VN" sz="2400" i="1">
                            <a:latin typeface="Cambria Math" panose="02040503050406030204" pitchFamily="18" charset="0"/>
                            <a:cs typeface="Times New Roman" panose="02020603050405020304" pitchFamily="18" charset="0"/>
                          </a:rPr>
                          <m:t>𝑘</m:t>
                        </m:r>
                      </m:num>
                      <m:den>
                        <m:r>
                          <a:rPr lang="vi-VN" sz="2400" i="1">
                            <a:latin typeface="Cambria Math" panose="02040503050406030204" pitchFamily="18" charset="0"/>
                            <a:cs typeface="Times New Roman" panose="02020603050405020304" pitchFamily="18" charset="0"/>
                          </a:rPr>
                          <m:t>120</m:t>
                        </m:r>
                      </m:den>
                    </m:f>
                  </m:oMath>
                </a14:m>
                <a:r>
                  <a:rPr lang="vi-VN" sz="2400">
                    <a:latin typeface="Times New Roman" panose="02020603050405020304" pitchFamily="18" charset="0"/>
                    <a:cs typeface="Times New Roman" panose="02020603050405020304" pitchFamily="18" charset="0"/>
                  </a:rPr>
                  <a:t>  =&gt; k = 74,4</a:t>
                </a:r>
              </a:p>
              <a:p>
                <a:r>
                  <a:rPr lang="vi-VN" sz="2400">
                    <a:latin typeface="Times New Roman" panose="02020603050405020304" pitchFamily="18" charset="0"/>
                    <a:cs typeface="Times New Roman" panose="02020603050405020304" pitchFamily="18" charset="0"/>
                  </a:rPr>
                  <a:t>     Vậy có khoảng 74 sản phẩm không có lỗi.</a:t>
                </a:r>
              </a:p>
            </p:txBody>
          </p:sp>
        </mc:Choice>
        <mc:Fallback xmlns="">
          <p:sp>
            <p:nvSpPr>
              <p:cNvPr id="22" name="TextBox 21">
                <a:extLst>
                  <a:ext uri="{FF2B5EF4-FFF2-40B4-BE49-F238E27FC236}">
                    <a16:creationId xmlns:a16="http://schemas.microsoft.com/office/drawing/2014/main" id="{CE2FDA26-D8A5-9C81-6EAD-5182CFDABAFD}"/>
                  </a:ext>
                </a:extLst>
              </p:cNvPr>
              <p:cNvSpPr txBox="1">
                <a:spLocks noRot="1" noChangeAspect="1" noMove="1" noResize="1" noEditPoints="1" noAdjustHandles="1" noChangeArrowheads="1" noChangeShapeType="1" noTextEdit="1"/>
              </p:cNvSpPr>
              <p:nvPr/>
            </p:nvSpPr>
            <p:spPr>
              <a:xfrm>
                <a:off x="157655" y="5683177"/>
                <a:ext cx="11866543" cy="993926"/>
              </a:xfrm>
              <a:prstGeom prst="rect">
                <a:avLst/>
              </a:prstGeom>
              <a:blipFill>
                <a:blip r:embed="rId10"/>
                <a:stretch>
                  <a:fillRect l="-822" b="-13497"/>
                </a:stretch>
              </a:blipFill>
            </p:spPr>
            <p:txBody>
              <a:bodyPr/>
              <a:lstStyle/>
              <a:p>
                <a:r>
                  <a:rPr lang="en-US">
                    <a:noFill/>
                  </a:rPr>
                  <a:t> </a:t>
                </a:r>
              </a:p>
            </p:txBody>
          </p:sp>
        </mc:Fallback>
      </mc:AlternateContent>
    </p:spTree>
    <p:extLst>
      <p:ext uri="{BB962C8B-B14F-4D97-AF65-F5344CB8AC3E}">
        <p14:creationId xmlns:p14="http://schemas.microsoft.com/office/powerpoint/2010/main" val="3901264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21"/>
                                        </p:tgtEl>
                                        <p:attrNameLst>
                                          <p:attrName>style.visibility</p:attrName>
                                        </p:attrNameLst>
                                      </p:cBhvr>
                                      <p:to>
                                        <p:strVal val="visible"/>
                                      </p:to>
                                    </p:set>
                                    <p:anim calcmode="lin" valueType="num">
                                      <p:cBhvr>
                                        <p:cTn id="12" dur="1000" fill="hold"/>
                                        <p:tgtEl>
                                          <p:spTgt spid="21"/>
                                        </p:tgtEl>
                                        <p:attrNameLst>
                                          <p:attrName>ppt_x</p:attrName>
                                        </p:attrNameLst>
                                      </p:cBhvr>
                                      <p:tavLst>
                                        <p:tav tm="0">
                                          <p:val>
                                            <p:strVal val="#ppt_x"/>
                                          </p:val>
                                        </p:tav>
                                        <p:tav tm="50000">
                                          <p:val>
                                            <p:strVal val="#ppt_x+.1"/>
                                          </p:val>
                                        </p:tav>
                                        <p:tav tm="100000">
                                          <p:val>
                                            <p:strVal val="#ppt_x"/>
                                          </p:val>
                                        </p:tav>
                                      </p:tavLst>
                                    </p:anim>
                                    <p:anim calcmode="lin" valueType="num">
                                      <p:cBhvr>
                                        <p:cTn id="13" dur="1000" fill="hold"/>
                                        <p:tgtEl>
                                          <p:spTgt spid="21"/>
                                        </p:tgtEl>
                                        <p:attrNameLst>
                                          <p:attrName>ppt_y</p:attrName>
                                        </p:attrNameLst>
                                      </p:cBhvr>
                                      <p:tavLst>
                                        <p:tav tm="0">
                                          <p:val>
                                            <p:strVal val="#ppt_y"/>
                                          </p:val>
                                        </p:tav>
                                        <p:tav tm="100000">
                                          <p:val>
                                            <p:strVal val="#ppt_y"/>
                                          </p:val>
                                        </p:tav>
                                      </p:tavLst>
                                    </p:anim>
                                    <p:anim calcmode="lin" valueType="num">
                                      <p:cBhvr>
                                        <p:cTn id="14" dur="1000" fill="hold"/>
                                        <p:tgtEl>
                                          <p:spTgt spid="21"/>
                                        </p:tgtEl>
                                        <p:attrNameLst>
                                          <p:attrName>ppt_h</p:attrName>
                                        </p:attrNameLst>
                                      </p:cBhvr>
                                      <p:tavLst>
                                        <p:tav tm="0">
                                          <p:val>
                                            <p:strVal val="#ppt_h/10"/>
                                          </p:val>
                                        </p:tav>
                                        <p:tav tm="50000">
                                          <p:val>
                                            <p:strVal val="#ppt_h+.01"/>
                                          </p:val>
                                        </p:tav>
                                        <p:tav tm="100000">
                                          <p:val>
                                            <p:strVal val="#ppt_h"/>
                                          </p:val>
                                        </p:tav>
                                      </p:tavLst>
                                    </p:anim>
                                    <p:anim calcmode="lin" valueType="num">
                                      <p:cBhvr>
                                        <p:cTn id="15" dur="1000" fill="hold"/>
                                        <p:tgtEl>
                                          <p:spTgt spid="2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1000" tmFilter="0,0; .5, 1; 1, 1"/>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41" presetClass="entr" presetSubtype="0" fill="hold" grpId="0" nodeType="clickEffect">
                                  <p:stCondLst>
                                    <p:cond delay="0"/>
                                  </p:stCondLst>
                                  <p:iterate type="lt">
                                    <p:tmPct val="10000"/>
                                  </p:iterate>
                                  <p:childTnLst>
                                    <p:set>
                                      <p:cBhvr>
                                        <p:cTn id="20" dur="1" fill="hold">
                                          <p:stCondLst>
                                            <p:cond delay="0"/>
                                          </p:stCondLst>
                                        </p:cTn>
                                        <p:tgtEl>
                                          <p:spTgt spid="22"/>
                                        </p:tgtEl>
                                        <p:attrNameLst>
                                          <p:attrName>style.visibility</p:attrName>
                                        </p:attrNameLst>
                                      </p:cBhvr>
                                      <p:to>
                                        <p:strVal val="visible"/>
                                      </p:to>
                                    </p:set>
                                    <p:anim calcmode="lin" valueType="num">
                                      <p:cBhvr>
                                        <p:cTn id="21" dur="1000" fill="hold"/>
                                        <p:tgtEl>
                                          <p:spTgt spid="22"/>
                                        </p:tgtEl>
                                        <p:attrNameLst>
                                          <p:attrName>ppt_x</p:attrName>
                                        </p:attrNameLst>
                                      </p:cBhvr>
                                      <p:tavLst>
                                        <p:tav tm="0">
                                          <p:val>
                                            <p:strVal val="#ppt_x"/>
                                          </p:val>
                                        </p:tav>
                                        <p:tav tm="50000">
                                          <p:val>
                                            <p:strVal val="#ppt_x+.1"/>
                                          </p:val>
                                        </p:tav>
                                        <p:tav tm="100000">
                                          <p:val>
                                            <p:strVal val="#ppt_x"/>
                                          </p:val>
                                        </p:tav>
                                      </p:tavLst>
                                    </p:anim>
                                    <p:anim calcmode="lin" valueType="num">
                                      <p:cBhvr>
                                        <p:cTn id="22" dur="1000" fill="hold"/>
                                        <p:tgtEl>
                                          <p:spTgt spid="22"/>
                                        </p:tgtEl>
                                        <p:attrNameLst>
                                          <p:attrName>ppt_y</p:attrName>
                                        </p:attrNameLst>
                                      </p:cBhvr>
                                      <p:tavLst>
                                        <p:tav tm="0">
                                          <p:val>
                                            <p:strVal val="#ppt_y"/>
                                          </p:val>
                                        </p:tav>
                                        <p:tav tm="100000">
                                          <p:val>
                                            <p:strVal val="#ppt_y"/>
                                          </p:val>
                                        </p:tav>
                                      </p:tavLst>
                                    </p:anim>
                                    <p:anim calcmode="lin" valueType="num">
                                      <p:cBhvr>
                                        <p:cTn id="23" dur="1000" fill="hold"/>
                                        <p:tgtEl>
                                          <p:spTgt spid="22"/>
                                        </p:tgtEl>
                                        <p:attrNameLst>
                                          <p:attrName>ppt_h</p:attrName>
                                        </p:attrNameLst>
                                      </p:cBhvr>
                                      <p:tavLst>
                                        <p:tav tm="0">
                                          <p:val>
                                            <p:strVal val="#ppt_h/10"/>
                                          </p:val>
                                        </p:tav>
                                        <p:tav tm="50000">
                                          <p:val>
                                            <p:strVal val="#ppt_h+.01"/>
                                          </p:val>
                                        </p:tav>
                                        <p:tav tm="100000">
                                          <p:val>
                                            <p:strVal val="#ppt_h"/>
                                          </p:val>
                                        </p:tav>
                                      </p:tavLst>
                                    </p:anim>
                                    <p:anim calcmode="lin" valueType="num">
                                      <p:cBhvr>
                                        <p:cTn id="24" dur="1000" fill="hold"/>
                                        <p:tgtEl>
                                          <p:spTgt spid="22"/>
                                        </p:tgtEl>
                                        <p:attrNameLst>
                                          <p:attrName>ppt_w</p:attrName>
                                        </p:attrNameLst>
                                      </p:cBhvr>
                                      <p:tavLst>
                                        <p:tav tm="0">
                                          <p:val>
                                            <p:strVal val="#ppt_w/10"/>
                                          </p:val>
                                        </p:tav>
                                        <p:tav tm="50000">
                                          <p:val>
                                            <p:strVal val="#ppt_w+.01"/>
                                          </p:val>
                                        </p:tav>
                                        <p:tav tm="100000">
                                          <p:val>
                                            <p:strVal val="#ppt_w"/>
                                          </p:val>
                                        </p:tav>
                                      </p:tavLst>
                                    </p:anim>
                                    <p:animEffect transition="in" filter="fade">
                                      <p:cBhvr>
                                        <p:cTn id="25" dur="1000" tmFilter="0,0; .5, 1; 1, 1"/>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90F76F2-F5B1-0EE7-EBC7-47B98EEA4A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bg1"/>
          </a:solidFill>
        </p:spPr>
      </p:pic>
      <p:sp>
        <p:nvSpPr>
          <p:cNvPr id="9" name="Rectangle: Rounded Corners 8">
            <a:extLst>
              <a:ext uri="{FF2B5EF4-FFF2-40B4-BE49-F238E27FC236}">
                <a16:creationId xmlns:a16="http://schemas.microsoft.com/office/drawing/2014/main" id="{65BD82EB-DF94-485B-A831-BB0569AD2FFC}"/>
              </a:ext>
            </a:extLst>
          </p:cNvPr>
          <p:cNvSpPr/>
          <p:nvPr/>
        </p:nvSpPr>
        <p:spPr>
          <a:xfrm>
            <a:off x="6119834" y="1032387"/>
            <a:ext cx="6072166" cy="5643716"/>
          </a:xfrm>
          <a:prstGeom prst="roundRect">
            <a:avLst>
              <a:gd name="adj" fmla="val 461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Rectangle: Rounded Corners 11">
            <a:extLst>
              <a:ext uri="{FF2B5EF4-FFF2-40B4-BE49-F238E27FC236}">
                <a16:creationId xmlns:a16="http://schemas.microsoft.com/office/drawing/2014/main" id="{98542F53-FF13-58A5-19C7-10D3F6532B80}"/>
              </a:ext>
            </a:extLst>
          </p:cNvPr>
          <p:cNvSpPr/>
          <p:nvPr/>
        </p:nvSpPr>
        <p:spPr>
          <a:xfrm>
            <a:off x="7895488" y="1032387"/>
            <a:ext cx="1715171" cy="740811"/>
          </a:xfrm>
          <a:prstGeom prst="roundRect">
            <a:avLst>
              <a:gd name="adj" fmla="val 49201"/>
            </a:avLst>
          </a:prstGeom>
          <a:solidFill>
            <a:srgbClr val="56DE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mj-lt"/>
                <a:ea typeface="+mn-ea"/>
                <a:cs typeface="+mn-cs"/>
              </a:rPr>
              <a:t>Giải</a:t>
            </a:r>
            <a:endParaRPr kumimoji="0" lang="en-US" sz="2800" b="1" i="0" u="sng"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mj-lt"/>
              <a:ea typeface="+mn-ea"/>
              <a:cs typeface="+mn-cs"/>
            </a:endParaRPr>
          </a:p>
        </p:txBody>
      </p:sp>
      <p:sp>
        <p:nvSpPr>
          <p:cNvPr id="6" name="TextBox 5">
            <a:extLst>
              <a:ext uri="{FF2B5EF4-FFF2-40B4-BE49-F238E27FC236}">
                <a16:creationId xmlns:a16="http://schemas.microsoft.com/office/drawing/2014/main" id="{29B4A719-63FD-FB9C-5C3D-90C53C67F179}"/>
              </a:ext>
            </a:extLst>
          </p:cNvPr>
          <p:cNvSpPr txBox="1"/>
          <p:nvPr/>
        </p:nvSpPr>
        <p:spPr>
          <a:xfrm>
            <a:off x="165723" y="1032387"/>
            <a:ext cx="5525628" cy="353943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Bài</a:t>
            </a:r>
            <a:r>
              <a:rPr kumimoji="0" lang="en-US" sz="2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a:t>
            </a:r>
            <a:r>
              <a:rPr kumimoji="0" lang="vi-VN" sz="2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tập</a:t>
            </a:r>
            <a:r>
              <a:rPr kumimoji="0" lang="vi-VN" sz="2800" b="1" i="0" u="none" strike="noStrike" kern="1200" cap="none" spc="0" normalizeH="0" noProof="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 3</a:t>
            </a:r>
            <a:r>
              <a:rPr kumimoji="0" lang="en-US" sz="28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a:t>
            </a:r>
            <a:r>
              <a:rPr kumimoji="0" lang="en-US" sz="28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rPr>
              <a:t>Tỉ</a:t>
            </a:r>
            <a:r>
              <a:rPr kumimoji="0" lang="vi-VN" sz="2800" b="0" i="0" u="none" strike="noStrike" kern="1200" cap="none" spc="0" normalizeH="0" noProof="0">
                <a:ln>
                  <a:noFill/>
                </a:ln>
                <a:solidFill>
                  <a:prstClr val="black"/>
                </a:solidFill>
                <a:effectLst/>
                <a:uLnTx/>
                <a:uFillTx/>
                <a:latin typeface="Times New Roman" panose="02020603050405020304" pitchFamily="18" charset="0"/>
                <a:ea typeface="Times New Roman" panose="02020603050405020304" pitchFamily="18" charset="0"/>
              </a:rPr>
              <a:t> lệ nữ của 1 câu lạc bộ nghệ thuật là 60%. Tổng số thành viên của câu lạc bộ là 25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aseline="0">
                <a:solidFill>
                  <a:prstClr val="black"/>
                </a:solidFill>
                <a:latin typeface="Times New Roman" panose="02020603050405020304" pitchFamily="18" charset="0"/>
                <a:ea typeface="Times New Roman" panose="02020603050405020304" pitchFamily="18" charset="0"/>
              </a:rPr>
              <a:t>a)</a:t>
            </a:r>
            <a:r>
              <a:rPr lang="vi-VN" sz="2800">
                <a:solidFill>
                  <a:prstClr val="black"/>
                </a:solidFill>
                <a:latin typeface="Times New Roman" panose="02020603050405020304" pitchFamily="18" charset="0"/>
                <a:ea typeface="Times New Roman" panose="02020603050405020304" pitchFamily="18" charset="0"/>
              </a:rPr>
              <a:t> Gặp ngẫu nhiên 1 thành viên của câu lạc bộ, tính xác suất thành viên đó là nữ.</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rPr>
              <a:t>b) Em có</a:t>
            </a:r>
            <a:r>
              <a:rPr kumimoji="0" lang="vi-VN" sz="2800" b="0" i="0" u="none" strike="noStrike" kern="1200" cap="none" spc="0" normalizeH="0" noProof="0">
                <a:ln>
                  <a:noFill/>
                </a:ln>
                <a:solidFill>
                  <a:prstClr val="black"/>
                </a:solidFill>
                <a:effectLst/>
                <a:uLnTx/>
                <a:uFillTx/>
                <a:latin typeface="Times New Roman" panose="02020603050405020304" pitchFamily="18" charset="0"/>
                <a:ea typeface="Times New Roman" panose="02020603050405020304" pitchFamily="18" charset="0"/>
              </a:rPr>
              <a:t> nhận xét gì về tỉ lệ thành viên nữ và xác suất trên?</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endParaRPr>
          </a:p>
        </p:txBody>
      </p:sp>
      <p:pic>
        <p:nvPicPr>
          <p:cNvPr id="14" name="Picture 13" descr="A picture containing toy, doll&#10;&#10;Description automatically generated">
            <a:extLst>
              <a:ext uri="{FF2B5EF4-FFF2-40B4-BE49-F238E27FC236}">
                <a16:creationId xmlns:a16="http://schemas.microsoft.com/office/drawing/2014/main" id="{C3B0B899-8094-3FE7-25B0-EA08C60D7D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691" y="5142829"/>
            <a:ext cx="1715171" cy="1715171"/>
          </a:xfrm>
          <a:prstGeom prst="rect">
            <a:avLst/>
          </a:prstGeom>
        </p:spPr>
      </p:pic>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94DE9205-F4C3-F4D7-B3B0-81502CF69CCF}"/>
                  </a:ext>
                </a:extLst>
              </p:cNvPr>
              <p:cNvSpPr txBox="1"/>
              <p:nvPr/>
            </p:nvSpPr>
            <p:spPr>
              <a:xfrm>
                <a:off x="6337738" y="2144110"/>
                <a:ext cx="5688539" cy="1386020"/>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a) Số thành viên nữ của câu lạc bộ là :</a:t>
                </a:r>
              </a:p>
              <a:p>
                <a:pPr algn="ctr"/>
                <a:r>
                  <a:rPr lang="vi-VN" sz="2400">
                    <a:latin typeface="Times New Roman" panose="02020603050405020304" pitchFamily="18" charset="0"/>
                    <a:cs typeface="Times New Roman" panose="02020603050405020304" pitchFamily="18" charset="0"/>
                  </a:rPr>
                  <a:t> 25.60% = 15 (người)</a:t>
                </a:r>
              </a:p>
              <a:p>
                <a:pPr algn="just"/>
                <a:r>
                  <a:rPr lang="vi-VN" sz="2400">
                    <a:latin typeface="Times New Roman" panose="02020603050405020304" pitchFamily="18" charset="0"/>
                    <a:cs typeface="Times New Roman" panose="02020603050405020304" pitchFamily="18" charset="0"/>
                  </a:rPr>
                  <a:t>Xác suất gặp được thành viên nữ là </a:t>
                </a:r>
                <a14:m>
                  <m:oMath xmlns:m="http://schemas.openxmlformats.org/officeDocument/2006/math">
                    <m:f>
                      <m:fPr>
                        <m:ctrlPr>
                          <a:rPr lang="vi-VN" sz="2400" i="1" smtClean="0">
                            <a:latin typeface="Cambria Math" panose="02040503050406030204" pitchFamily="18" charset="0"/>
                            <a:cs typeface="Times New Roman" panose="02020603050405020304" pitchFamily="18" charset="0"/>
                          </a:rPr>
                        </m:ctrlPr>
                      </m:fPr>
                      <m:num>
                        <m:r>
                          <a:rPr lang="vi-VN" sz="2400" b="0" i="1" smtClean="0">
                            <a:latin typeface="Cambria Math" panose="02040503050406030204" pitchFamily="18" charset="0"/>
                            <a:cs typeface="Times New Roman" panose="02020603050405020304" pitchFamily="18" charset="0"/>
                          </a:rPr>
                          <m:t>15</m:t>
                        </m:r>
                      </m:num>
                      <m:den>
                        <m:r>
                          <a:rPr lang="vi-VN" sz="2400" b="0" i="1" smtClean="0">
                            <a:latin typeface="Cambria Math" panose="02040503050406030204" pitchFamily="18" charset="0"/>
                            <a:cs typeface="Times New Roman" panose="02020603050405020304" pitchFamily="18" charset="0"/>
                          </a:rPr>
                          <m:t>25</m:t>
                        </m:r>
                      </m:den>
                    </m:f>
                    <m:r>
                      <a:rPr lang="vi-VN" sz="2400" b="0" i="1" smtClean="0">
                        <a:latin typeface="Cambria Math" panose="02040503050406030204" pitchFamily="18" charset="0"/>
                        <a:cs typeface="Times New Roman" panose="02020603050405020304" pitchFamily="18" charset="0"/>
                      </a:rPr>
                      <m:t>=</m:t>
                    </m:r>
                    <m:f>
                      <m:fPr>
                        <m:ctrlPr>
                          <a:rPr lang="vi-VN" sz="2400" b="0" i="1" smtClean="0">
                            <a:latin typeface="Cambria Math" panose="02040503050406030204" pitchFamily="18" charset="0"/>
                            <a:cs typeface="Times New Roman" panose="02020603050405020304" pitchFamily="18" charset="0"/>
                          </a:rPr>
                        </m:ctrlPr>
                      </m:fPr>
                      <m:num>
                        <m:r>
                          <a:rPr lang="vi-VN" sz="2400" b="0" i="1" smtClean="0">
                            <a:latin typeface="Cambria Math" panose="02040503050406030204" pitchFamily="18" charset="0"/>
                            <a:cs typeface="Times New Roman" panose="02020603050405020304" pitchFamily="18" charset="0"/>
                          </a:rPr>
                          <m:t>3</m:t>
                        </m:r>
                      </m:num>
                      <m:den>
                        <m:r>
                          <a:rPr lang="vi-VN" sz="2400" b="0" i="1" smtClean="0">
                            <a:latin typeface="Cambria Math" panose="02040503050406030204" pitchFamily="18" charset="0"/>
                            <a:cs typeface="Times New Roman" panose="02020603050405020304" pitchFamily="18" charset="0"/>
                          </a:rPr>
                          <m:t>5</m:t>
                        </m:r>
                      </m:den>
                    </m:f>
                  </m:oMath>
                </a14:m>
                <a:endParaRPr lang="en-US" sz="2400">
                  <a:latin typeface="Times New Roman" panose="02020603050405020304" pitchFamily="18" charset="0"/>
                  <a:cs typeface="Times New Roman" panose="02020603050405020304" pitchFamily="18" charset="0"/>
                </a:endParaRPr>
              </a:p>
            </p:txBody>
          </p:sp>
        </mc:Choice>
        <mc:Fallback xmlns="">
          <p:sp>
            <p:nvSpPr>
              <p:cNvPr id="3" name="TextBox 2">
                <a:extLst>
                  <a:ext uri="{FF2B5EF4-FFF2-40B4-BE49-F238E27FC236}">
                    <a16:creationId xmlns:a16="http://schemas.microsoft.com/office/drawing/2014/main" id="{94DE9205-F4C3-F4D7-B3B0-81502CF69CCF}"/>
                  </a:ext>
                </a:extLst>
              </p:cNvPr>
              <p:cNvSpPr txBox="1">
                <a:spLocks noRot="1" noChangeAspect="1" noMove="1" noResize="1" noEditPoints="1" noAdjustHandles="1" noChangeArrowheads="1" noChangeShapeType="1" noTextEdit="1"/>
              </p:cNvSpPr>
              <p:nvPr/>
            </p:nvSpPr>
            <p:spPr>
              <a:xfrm>
                <a:off x="6337738" y="2144110"/>
                <a:ext cx="5688539" cy="1386020"/>
              </a:xfrm>
              <a:prstGeom prst="rect">
                <a:avLst/>
              </a:prstGeom>
              <a:blipFill>
                <a:blip r:embed="rId4"/>
                <a:stretch>
                  <a:fillRect l="-1715" t="-3524" b="-176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71CA3DB-9D3B-55D8-7E70-36EAC40E6FE5}"/>
                  </a:ext>
                </a:extLst>
              </p:cNvPr>
              <p:cNvSpPr txBox="1"/>
              <p:nvPr/>
            </p:nvSpPr>
            <p:spPr>
              <a:xfrm>
                <a:off x="6337738" y="3854245"/>
                <a:ext cx="5688539" cy="2094291"/>
              </a:xfrm>
              <a:prstGeom prst="rect">
                <a:avLst/>
              </a:prstGeom>
              <a:noFill/>
            </p:spPr>
            <p:txBody>
              <a:bodyPr wrap="square" rtlCol="0">
                <a:spAutoFit/>
              </a:bodyPr>
              <a:lstStyle/>
              <a:p>
                <a:r>
                  <a:rPr lang="vi-VN" sz="2400">
                    <a:latin typeface="Times New Roman" panose="02020603050405020304" pitchFamily="18" charset="0"/>
                    <a:cs typeface="Times New Roman" panose="02020603050405020304" pitchFamily="18" charset="0"/>
                  </a:rPr>
                  <a:t>b) Tỉ lệ thành viên nữ của câu lạc bộ là :</a:t>
                </a:r>
              </a:p>
              <a:p>
                <a:pPr algn="ctr"/>
                <a:r>
                  <a:rPr lang="vi-VN" sz="2400">
                    <a:latin typeface="Times New Roman" panose="02020603050405020304" pitchFamily="18" charset="0"/>
                    <a:cs typeface="Times New Roman" panose="02020603050405020304" pitchFamily="18" charset="0"/>
                  </a:rPr>
                  <a:t> 60% = </a:t>
                </a:r>
                <a14:m>
                  <m:oMath xmlns:m="http://schemas.openxmlformats.org/officeDocument/2006/math">
                    <m:f>
                      <m:fPr>
                        <m:ctrlPr>
                          <a:rPr lang="vi-VN" sz="2400" i="1">
                            <a:latin typeface="Cambria Math" panose="02040503050406030204" pitchFamily="18" charset="0"/>
                            <a:cs typeface="Times New Roman" panose="02020603050405020304" pitchFamily="18" charset="0"/>
                          </a:rPr>
                        </m:ctrlPr>
                      </m:fPr>
                      <m:num>
                        <m:r>
                          <a:rPr lang="vi-VN" sz="2400" b="0" i="1" smtClean="0">
                            <a:latin typeface="Cambria Math" panose="02040503050406030204" pitchFamily="18" charset="0"/>
                            <a:cs typeface="Times New Roman" panose="02020603050405020304" pitchFamily="18" charset="0"/>
                          </a:rPr>
                          <m:t>60</m:t>
                        </m:r>
                      </m:num>
                      <m:den>
                        <m:r>
                          <a:rPr lang="vi-VN" sz="2400" b="0" i="1" smtClean="0">
                            <a:latin typeface="Cambria Math" panose="02040503050406030204" pitchFamily="18" charset="0"/>
                            <a:cs typeface="Times New Roman" panose="02020603050405020304" pitchFamily="18" charset="0"/>
                          </a:rPr>
                          <m:t>100</m:t>
                        </m:r>
                      </m:den>
                    </m:f>
                    <m:r>
                      <a:rPr lang="vi-VN" sz="2400" i="1">
                        <a:latin typeface="Cambria Math" panose="02040503050406030204" pitchFamily="18" charset="0"/>
                        <a:cs typeface="Times New Roman" panose="02020603050405020304" pitchFamily="18" charset="0"/>
                      </a:rPr>
                      <m:t>=</m:t>
                    </m:r>
                    <m:f>
                      <m:fPr>
                        <m:ctrlPr>
                          <a:rPr lang="vi-VN" sz="2400" i="1">
                            <a:latin typeface="Cambria Math" panose="02040503050406030204" pitchFamily="18" charset="0"/>
                            <a:cs typeface="Times New Roman" panose="02020603050405020304" pitchFamily="18" charset="0"/>
                          </a:rPr>
                        </m:ctrlPr>
                      </m:fPr>
                      <m:num>
                        <m:r>
                          <a:rPr lang="vi-VN" sz="2400" i="1">
                            <a:latin typeface="Cambria Math" panose="02040503050406030204" pitchFamily="18" charset="0"/>
                            <a:cs typeface="Times New Roman" panose="02020603050405020304" pitchFamily="18" charset="0"/>
                          </a:rPr>
                          <m:t>3</m:t>
                        </m:r>
                      </m:num>
                      <m:den>
                        <m:r>
                          <a:rPr lang="vi-VN" sz="2400" i="1">
                            <a:latin typeface="Cambria Math" panose="02040503050406030204" pitchFamily="18" charset="0"/>
                            <a:cs typeface="Times New Roman" panose="02020603050405020304" pitchFamily="18" charset="0"/>
                          </a:rPr>
                          <m:t>5</m:t>
                        </m:r>
                      </m:den>
                    </m:f>
                  </m:oMath>
                </a14:m>
                <a:endParaRPr lang="vi-VN" sz="2400">
                  <a:latin typeface="Times New Roman" panose="02020603050405020304" pitchFamily="18" charset="0"/>
                  <a:cs typeface="Times New Roman" panose="02020603050405020304" pitchFamily="18" charset="0"/>
                </a:endParaRPr>
              </a:p>
              <a:p>
                <a:pPr algn="just"/>
                <a:r>
                  <a:rPr lang="vi-VN" sz="2400">
                    <a:latin typeface="Times New Roman" panose="02020603050405020304" pitchFamily="18" charset="0"/>
                    <a:cs typeface="Times New Roman" panose="02020603050405020304" pitchFamily="18" charset="0"/>
                  </a:rPr>
                  <a:t>Do đó tỉ lệ thành viên nữ của câu lạc bộ đúng bằng xác suất gặp ngẫu nhiên 1 thành viên nữ của câu lạc bộ đó.</a:t>
                </a:r>
                <a:endParaRPr lang="en-US" sz="2400">
                  <a:latin typeface="Times New Roman" panose="02020603050405020304" pitchFamily="18" charset="0"/>
                  <a:cs typeface="Times New Roman" panose="02020603050405020304" pitchFamily="18" charset="0"/>
                </a:endParaRPr>
              </a:p>
            </p:txBody>
          </p:sp>
        </mc:Choice>
        <mc:Fallback xmlns="">
          <p:sp>
            <p:nvSpPr>
              <p:cNvPr id="5" name="TextBox 4">
                <a:extLst>
                  <a:ext uri="{FF2B5EF4-FFF2-40B4-BE49-F238E27FC236}">
                    <a16:creationId xmlns:a16="http://schemas.microsoft.com/office/drawing/2014/main" id="{171CA3DB-9D3B-55D8-7E70-36EAC40E6FE5}"/>
                  </a:ext>
                </a:extLst>
              </p:cNvPr>
              <p:cNvSpPr txBox="1">
                <a:spLocks noRot="1" noChangeAspect="1" noMove="1" noResize="1" noEditPoints="1" noAdjustHandles="1" noChangeArrowheads="1" noChangeShapeType="1" noTextEdit="1"/>
              </p:cNvSpPr>
              <p:nvPr/>
            </p:nvSpPr>
            <p:spPr>
              <a:xfrm>
                <a:off x="6337738" y="3854245"/>
                <a:ext cx="5688539" cy="2094291"/>
              </a:xfrm>
              <a:prstGeom prst="rect">
                <a:avLst/>
              </a:prstGeom>
              <a:blipFill>
                <a:blip r:embed="rId5"/>
                <a:stretch>
                  <a:fillRect l="-1715" t="-2326" r="-1608" b="-5814"/>
                </a:stretch>
              </a:blipFill>
            </p:spPr>
            <p:txBody>
              <a:bodyPr/>
              <a:lstStyle/>
              <a:p>
                <a:r>
                  <a:rPr lang="en-US">
                    <a:noFill/>
                  </a:rPr>
                  <a:t> </a:t>
                </a:r>
              </a:p>
            </p:txBody>
          </p:sp>
        </mc:Fallback>
      </mc:AlternateContent>
    </p:spTree>
    <p:extLst>
      <p:ext uri="{BB962C8B-B14F-4D97-AF65-F5344CB8AC3E}">
        <p14:creationId xmlns:p14="http://schemas.microsoft.com/office/powerpoint/2010/main" val="1600153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p:bldP spid="3"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 y="0"/>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901" y="3698505"/>
            <a:ext cx="4601523" cy="1715470"/>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1477" y="2564527"/>
            <a:ext cx="5965311" cy="2627067"/>
          </a:xfrm>
          <a:prstGeom prst="rect">
            <a:avLst/>
          </a:prstGeom>
        </p:spPr>
      </p:pic>
      <p:sp>
        <p:nvSpPr>
          <p:cNvPr id="32" name="文本框 31"/>
          <p:cNvSpPr txBox="1"/>
          <p:nvPr/>
        </p:nvSpPr>
        <p:spPr>
          <a:xfrm>
            <a:off x="1905363" y="2019198"/>
            <a:ext cx="1659429"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1500" b="1" i="0" u="none" strike="noStrike" kern="1200" cap="none" spc="0" normalizeH="0" baseline="0" noProof="0" dirty="0">
                <a:ln>
                  <a:noFill/>
                </a:ln>
                <a:solidFill>
                  <a:srgbClr val="2A3D52"/>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t>04</a:t>
            </a:r>
            <a:endParaRPr kumimoji="0" lang="zh-CN" altLang="en-US" sz="11500" b="1" i="0" u="none" strike="noStrike" kern="1200" cap="none" spc="0" normalizeH="0" baseline="0" noProof="0" dirty="0">
              <a:ln>
                <a:noFill/>
              </a:ln>
              <a:solidFill>
                <a:srgbClr val="2A3D52"/>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3" name="文本框 32"/>
          <p:cNvSpPr txBox="1"/>
          <p:nvPr/>
        </p:nvSpPr>
        <p:spPr>
          <a:xfrm>
            <a:off x="6295251" y="3331756"/>
            <a:ext cx="4657044" cy="10926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500" b="1" i="0" u="none" strike="noStrike" kern="1200" cap="none" spc="0" normalizeH="0" baseline="0" noProof="0" dirty="0">
                <a:ln>
                  <a:noFill/>
                </a:ln>
                <a:solidFill>
                  <a:srgbClr val="F8F8F8"/>
                </a:solidFill>
                <a:effectLst/>
                <a:uLnTx/>
                <a:uFillTx/>
                <a:latin typeface="Times New Roman" panose="02020603050405020304" pitchFamily="18" charset="0"/>
                <a:ea typeface="幼圆" panose="02010509060101010101" pitchFamily="49" charset="-122"/>
                <a:cs typeface="Times New Roman" panose="02020603050405020304" pitchFamily="18" charset="0"/>
              </a:rPr>
              <a:t>VẬN DỤNG</a:t>
            </a:r>
            <a:endParaRPr kumimoji="0" lang="zh-CN" altLang="en-US" sz="6500" b="1" i="0" u="none" strike="noStrike" kern="1200" cap="none" spc="0" normalizeH="0" baseline="0" noProof="0" dirty="0">
              <a:ln>
                <a:noFill/>
              </a:ln>
              <a:solidFill>
                <a:srgbClr val="F8F8F8"/>
              </a:solidFill>
              <a:effectLst/>
              <a:uLnTx/>
              <a:uFillTx/>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35295142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par>
                          <p:cTn id="20" fill="hold">
                            <p:stCondLst>
                              <p:cond delay="2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3"/>
                                        </p:tgtEl>
                                        <p:attrNameLst>
                                          <p:attrName>ppt_y</p:attrName>
                                        </p:attrNameLst>
                                      </p:cBhvr>
                                      <p:tavLst>
                                        <p:tav tm="0">
                                          <p:val>
                                            <p:strVal val="#ppt_y"/>
                                          </p:val>
                                        </p:tav>
                                        <p:tav tm="100000">
                                          <p:val>
                                            <p:strVal val="#ppt_y"/>
                                          </p:val>
                                        </p:tav>
                                      </p:tavLst>
                                    </p:anim>
                                    <p:anim calcmode="lin" valueType="num">
                                      <p:cBhvr>
                                        <p:cTn id="2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903200" y="6045200"/>
            <a:ext cx="812800" cy="812800"/>
          </a:xfrm>
          <a:prstGeom prst="rect">
            <a:avLst/>
          </a:prstGeom>
        </p:spPr>
      </p:pic>
      <p:pic>
        <p:nvPicPr>
          <p:cNvPr id="1026" name="Picture 2" descr="C:\Users\ADMIN\Desktop\Giai cuu dai duong 2\Photography-Background-shark-Underwater-backdrop-coral-photography-Backdrops-Cartoon-bubble-Children-Fish-photo-Coral-Studi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2"/>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ers\ADMIN\Desktop\Giai cuu dai duong 2\Luoi.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809999"/>
            <a:ext cx="12192000" cy="107696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49f1b87228eb6bdb68e300357ebeb9ca (2).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2119753" y="343618"/>
            <a:ext cx="7213600" cy="26242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983884" y="705128"/>
            <a:ext cx="4224233" cy="1733680"/>
          </a:xfrm>
          <a:prstGeom prst="rect">
            <a:avLst/>
          </a:prstGeom>
          <a:noFill/>
        </p:spPr>
        <p:txBody>
          <a:bodyPr wrap="none" rtlCol="0">
            <a:spAutoFit/>
          </a:bodyPr>
          <a:lstStyle/>
          <a:p>
            <a:pPr algn="ctr"/>
            <a:r>
              <a:rPr lang="en-US" sz="5333" b="1" dirty="0">
                <a:solidFill>
                  <a:srgbClr val="CC0066"/>
                </a:solidFill>
                <a:latin typeface="Times New Roman" panose="02020603050405020304" pitchFamily="18" charset="0"/>
                <a:cs typeface="Times New Roman" panose="02020603050405020304" pitchFamily="18" charset="0"/>
              </a:rPr>
              <a:t>GIẢI CỨU</a:t>
            </a:r>
          </a:p>
          <a:p>
            <a:pPr algn="ctr"/>
            <a:r>
              <a:rPr lang="en-US" sz="5333" b="1" dirty="0">
                <a:solidFill>
                  <a:srgbClr val="CC0066"/>
                </a:solidFill>
                <a:latin typeface="Times New Roman" panose="02020603050405020304" pitchFamily="18" charset="0"/>
                <a:cs typeface="Times New Roman" panose="02020603050405020304" pitchFamily="18" charset="0"/>
              </a:rPr>
              <a:t>ĐẠI DƯƠNG</a:t>
            </a:r>
          </a:p>
        </p:txBody>
      </p:sp>
      <p:pic>
        <p:nvPicPr>
          <p:cNvPr id="7" name="Picture 11" descr="C:\Users\ADMIN\Desktop\Tai nguyen thiet ke tro choi\Angry birds epic birds\1505573783630 (2).png">
            <a:hlinkClick r:id="rId9" action="ppaction://hlinksldjump"/>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86400" y="6000449"/>
            <a:ext cx="1426197" cy="780844"/>
          </a:xfrm>
          <a:prstGeom prst="rect">
            <a:avLst/>
          </a:prstGeom>
          <a:noFill/>
          <a:extLst>
            <a:ext uri="{909E8E84-426E-40DD-AFC4-6F175D3DCCD1}">
              <a14:hiddenFill xmlns:a14="http://schemas.microsoft.com/office/drawing/2010/main">
                <a:solidFill>
                  <a:srgbClr val="FFFFFF"/>
                </a:solidFill>
              </a14:hiddenFill>
            </a:ext>
          </a:extLst>
        </p:spPr>
      </p:pic>
      <p:sp>
        <p:nvSpPr>
          <p:cNvPr id="8" name="!!4">
            <a:extLst>
              <a:ext uri="{FF2B5EF4-FFF2-40B4-BE49-F238E27FC236}">
                <a16:creationId xmlns:a16="http://schemas.microsoft.com/office/drawing/2014/main" id="{119A6B4A-234C-877B-12A1-89629958DFA9}"/>
              </a:ext>
            </a:extLst>
          </p:cNvPr>
          <p:cNvSpPr/>
          <p:nvPr/>
        </p:nvSpPr>
        <p:spPr>
          <a:xfrm>
            <a:off x="8951494" y="0"/>
            <a:ext cx="3240505" cy="513347"/>
          </a:xfrm>
          <a:prstGeom prst="roundRect">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 VẬN DỤNG</a:t>
            </a:r>
          </a:p>
        </p:txBody>
      </p:sp>
      <p:sp>
        <p:nvSpPr>
          <p:cNvPr id="9" name="Rectangle 8">
            <a:extLst>
              <a:ext uri="{FF2B5EF4-FFF2-40B4-BE49-F238E27FC236}">
                <a16:creationId xmlns:a16="http://schemas.microsoft.com/office/drawing/2014/main" id="{A43ECBBA-F2D7-7A66-9AC6-99EE4AD38F80}"/>
              </a:ext>
            </a:extLst>
          </p:cNvPr>
          <p:cNvSpPr/>
          <p:nvPr/>
        </p:nvSpPr>
        <p:spPr>
          <a:xfrm>
            <a:off x="676742" y="2984923"/>
            <a:ext cx="10643773" cy="2913928"/>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434FDD3B-F168-B36D-F392-D4697451F08B}"/>
              </a:ext>
            </a:extLst>
          </p:cNvPr>
          <p:cNvSpPr txBox="1"/>
          <p:nvPr/>
        </p:nvSpPr>
        <p:spPr>
          <a:xfrm>
            <a:off x="676742" y="3106029"/>
            <a:ext cx="10561873" cy="2677656"/>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LUẬT CHƠI</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cả</a:t>
            </a:r>
            <a:r>
              <a:rPr lang="en-US" sz="2800" dirty="0">
                <a:latin typeface="Times New Roman" panose="02020603050405020304" pitchFamily="18" charset="0"/>
                <a:cs typeface="Times New Roman" panose="02020603050405020304" pitchFamily="18" charset="0"/>
              </a:rPr>
              <a:t> 5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gọi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sinh</a:t>
            </a: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ứng với 5 nhóm </a:t>
            </a:r>
            <a:r>
              <a:rPr lang="en-US" sz="2800">
                <a:latin typeface="Times New Roman" panose="02020603050405020304" pitchFamily="18" charset="0"/>
                <a:cs typeface="Times New Roman" panose="02020603050405020304" pitchFamily="18" charset="0"/>
              </a:rPr>
              <a:t>lần </a:t>
            </a:r>
            <a:r>
              <a:rPr lang="en-US" sz="2800" dirty="0" err="1">
                <a:latin typeface="Times New Roman" panose="02020603050405020304" pitchFamily="18" charset="0"/>
                <a:cs typeface="Times New Roman" panose="02020603050405020304" pitchFamily="18" charset="0"/>
              </a:rPr>
              <a:t>lượt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hỏi</a:t>
            </a:r>
            <a:r>
              <a:rPr lang="en-US" sz="280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hỏi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10 </a:t>
            </a:r>
            <a:r>
              <a:rPr lang="en-US" sz="2800" dirty="0" err="1">
                <a:latin typeface="Times New Roman" panose="02020603050405020304" pitchFamily="18" charset="0"/>
                <a:cs typeface="Times New Roman" panose="02020603050405020304" pitchFamily="18" charset="0"/>
              </a:rPr>
              <a:t>giây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nghĩ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trả</a:t>
            </a:r>
            <a:r>
              <a:rPr lang="en-US" sz="2800">
                <a:latin typeface="Times New Roman" panose="02020603050405020304" pitchFamily="18" charset="0"/>
                <a:cs typeface="Times New Roman" panose="02020603050405020304" pitchFamily="18" charset="0"/>
              </a:rPr>
              <a:t> lời</a:t>
            </a:r>
            <a:r>
              <a:rPr lang="vi-VN" sz="280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Nếu</a:t>
            </a:r>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nhóm nào</a:t>
            </a:r>
            <a:r>
              <a:rPr lang="en-US" sz="280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đúng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dương</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tương</a:t>
            </a:r>
            <a:r>
              <a:rPr lang="en-US" sz="2800">
                <a:latin typeface="Times New Roman" panose="02020603050405020304" pitchFamily="18" charset="0"/>
                <a:cs typeface="Times New Roman" panose="02020603050405020304" pitchFamily="18" charset="0"/>
              </a:rPr>
              <a:t> ứng</a:t>
            </a:r>
            <a:r>
              <a:rPr lang="vi-VN" sz="2800">
                <a:latin typeface="Times New Roman" panose="02020603050405020304" pitchFamily="18" charset="0"/>
                <a:cs typeface="Times New Roman" panose="02020603050405020304" pitchFamily="18" charset="0"/>
              </a:rPr>
              <a:t> được 10 điểm, thư kí cộng vào điểm tổng của nhóm.</a:t>
            </a:r>
            <a:endParaRPr lang="en-US" sz="2800"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Nếu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học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tương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cứu</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956848"/>
      </p:ext>
    </p:extLst>
  </p:cSld>
  <p:clrMapOvr>
    <a:masterClrMapping/>
  </p:clrMapOvr>
  <mc:AlternateContent xmlns:mc="http://schemas.openxmlformats.org/markup-compatibility/2006" xmlns:p14="http://schemas.microsoft.com/office/powerpoint/2010/main">
    <mc:Choice Requires="p14">
      <p:transition spd="slow" p14:dur="2000">
        <p:sndAc>
          <p:endSnd/>
        </p:sndAc>
      </p:transition>
    </mc:Choice>
    <mc:Fallback xmlns="">
      <p:transition spd="slow">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000"/>
                                        <p:tgtEl>
                                          <p:spTgt spid="5"/>
                                        </p:tgtEl>
                                      </p:cBhvr>
                                    </p:animEffect>
                                    <p:anim calcmode="lin" valueType="num">
                                      <p:cBhvr>
                                        <p:cTn id="10" dur="2000" fill="hold"/>
                                        <p:tgtEl>
                                          <p:spTgt spid="5"/>
                                        </p:tgtEl>
                                        <p:attrNameLst>
                                          <p:attrName>ppt_x</p:attrName>
                                        </p:attrNameLst>
                                      </p:cBhvr>
                                      <p:tavLst>
                                        <p:tav tm="0">
                                          <p:val>
                                            <p:strVal val="#ppt_x"/>
                                          </p:val>
                                        </p:tav>
                                        <p:tav tm="100000">
                                          <p:val>
                                            <p:strVal val="#ppt_x"/>
                                          </p:val>
                                        </p:tav>
                                      </p:tavLst>
                                    </p:anim>
                                    <p:anim calcmode="lin" valueType="num">
                                      <p:cBhvr>
                                        <p:cTn id="11" dur="2000" fill="hold"/>
                                        <p:tgtEl>
                                          <p:spTgt spid="5"/>
                                        </p:tgtEl>
                                        <p:attrNameLst>
                                          <p:attrName>ppt_y</p:attrName>
                                        </p:attrNameLst>
                                      </p:cBhvr>
                                      <p:tavLst>
                                        <p:tav tm="0">
                                          <p:val>
                                            <p:strVal val="#ppt_y+.1"/>
                                          </p:val>
                                        </p:tav>
                                        <p:tav tm="100000">
                                          <p:val>
                                            <p:strVal val="#ppt_y"/>
                                          </p:val>
                                        </p:tav>
                                      </p:tavLst>
                                    </p:anim>
                                  </p:childTnLst>
                                  <p:subTnLst>
                                    <p:cmd type="evt" cmd="onstopaudio">
                                      <p:cBhvr>
                                        <p:cTn display="0" masterRel="sameClick">
                                          <p:stCondLst>
                                            <p:cond evt="begin" delay="0">
                                              <p:tn val="7"/>
                                            </p:cond>
                                          </p:stCondLst>
                                        </p:cTn>
                                        <p:tgtEl>
                                          <p:sldTgt/>
                                        </p:tgtEl>
                                      </p:cBhvr>
                                    </p:cmd>
                                  </p:subTnLst>
                                </p:cTn>
                              </p:par>
                            </p:childTnLst>
                          </p:cTn>
                        </p:par>
                        <p:par>
                          <p:cTn id="12" fill="hold">
                            <p:stCondLst>
                              <p:cond delay="2000"/>
                            </p:stCondLst>
                            <p:childTnLst>
                              <p:par>
                                <p:cTn id="13" presetID="42"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7"/>
                                        </p:tgtEl>
                                        <p:attrNameLst>
                                          <p:attrName>style.visibility</p:attrName>
                                        </p:attrNameLst>
                                      </p:cBhvr>
                                      <p:to>
                                        <p:strVal val="visible"/>
                                      </p:to>
                                    </p:set>
                                    <p:animEffect transition="in" filter="fade">
                                      <p:cBhvr>
                                        <p:cTn id="20" dur="1000"/>
                                        <p:tgtEl>
                                          <p:spTgt spid="1027"/>
                                        </p:tgtEl>
                                      </p:cBhvr>
                                    </p:animEffect>
                                    <p:anim calcmode="lin" valueType="num">
                                      <p:cBhvr>
                                        <p:cTn id="21" dur="1000" fill="hold"/>
                                        <p:tgtEl>
                                          <p:spTgt spid="1027"/>
                                        </p:tgtEl>
                                        <p:attrNameLst>
                                          <p:attrName>ppt_x</p:attrName>
                                        </p:attrNameLst>
                                      </p:cBhvr>
                                      <p:tavLst>
                                        <p:tav tm="0">
                                          <p:val>
                                            <p:strVal val="#ppt_x"/>
                                          </p:val>
                                        </p:tav>
                                        <p:tav tm="100000">
                                          <p:val>
                                            <p:strVal val="#ppt_x"/>
                                          </p:val>
                                        </p:tav>
                                      </p:tavLst>
                                    </p:anim>
                                    <p:anim calcmode="lin" valueType="num">
                                      <p:cBhvr>
                                        <p:cTn id="22" dur="1000" fill="hold"/>
                                        <p:tgtEl>
                                          <p:spTgt spid="1027"/>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randombar(horizontal)">
                                      <p:cBhvr>
                                        <p:cTn id="31" dur="500"/>
                                        <p:tgtEl>
                                          <p:spTgt spid="9"/>
                                        </p:tgtEl>
                                      </p:cBhvr>
                                    </p:animEffect>
                                  </p:childTnLst>
                                </p:cTn>
                              </p:par>
                            </p:childTnLst>
                          </p:cTn>
                        </p:par>
                        <p:par>
                          <p:cTn id="32" fill="hold">
                            <p:stCondLst>
                              <p:cond delay="500"/>
                            </p:stCondLst>
                            <p:childTnLst>
                              <p:par>
                                <p:cTn id="33" presetID="14" presetClass="entr" presetSubtype="1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xit" presetSubtype="10" fill="hold" grpId="1" nodeType="clickEffect">
                                  <p:stCondLst>
                                    <p:cond delay="0"/>
                                  </p:stCondLst>
                                  <p:childTnLst>
                                    <p:animEffect transition="out" filter="randombar(horizontal)">
                                      <p:cBhvr>
                                        <p:cTn id="39" dur="500"/>
                                        <p:tgtEl>
                                          <p:spTgt spid="9"/>
                                        </p:tgtEl>
                                      </p:cBhvr>
                                    </p:animEffect>
                                    <p:set>
                                      <p:cBhvr>
                                        <p:cTn id="40" dur="1" fill="hold">
                                          <p:stCondLst>
                                            <p:cond delay="499"/>
                                          </p:stCondLst>
                                        </p:cTn>
                                        <p:tgtEl>
                                          <p:spTgt spid="9"/>
                                        </p:tgtEl>
                                        <p:attrNameLst>
                                          <p:attrName>style.visibility</p:attrName>
                                        </p:attrNameLst>
                                      </p:cBhvr>
                                      <p:to>
                                        <p:strVal val="hidden"/>
                                      </p:to>
                                    </p:set>
                                  </p:childTnLst>
                                </p:cTn>
                              </p:par>
                              <p:par>
                                <p:cTn id="41" presetID="14" presetClass="exit" presetSubtype="10" fill="hold" grpId="1" nodeType="withEffect">
                                  <p:stCondLst>
                                    <p:cond delay="0"/>
                                  </p:stCondLst>
                                  <p:childTnLst>
                                    <p:animEffect transition="out" filter="randombar(horizontal)">
                                      <p:cBhvr>
                                        <p:cTn id="42" dur="500"/>
                                        <p:tgtEl>
                                          <p:spTgt spid="10"/>
                                        </p:tgtEl>
                                      </p:cBhvr>
                                    </p:animEffect>
                                    <p:set>
                                      <p:cBhvr>
                                        <p:cTn id="43"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80">
                <p:cTn id="44" repeatCount="indefinite" fill="hold" display="0">
                  <p:stCondLst>
                    <p:cond delay="indefinite"/>
                  </p:stCondLst>
                  <p:endCondLst>
                    <p:cond evt="onStopAudio" delay="0">
                      <p:tgtEl>
                        <p:sldTgt/>
                      </p:tgtEl>
                    </p:cond>
                  </p:endCondLst>
                </p:cTn>
                <p:tgtEl>
                  <p:spTgt spid="4"/>
                </p:tgtEl>
              </p:cMediaNode>
            </p:audio>
          </p:childTnLst>
        </p:cTn>
      </p:par>
    </p:tnLst>
    <p:bldLst>
      <p:bldP spid="2" grpId="0"/>
      <p:bldP spid="9" grpId="0" animBg="1"/>
      <p:bldP spid="9" grpId="1" animBg="1"/>
      <p:bldP spid="10" grpId="0"/>
      <p:bldP spid="10"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Picture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Giai cuu dai duong 2\700_FO65125975_f041b01242bb3572e28f8de75888685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7315201" y="4726618"/>
            <a:ext cx="1546503" cy="12423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Giai cuu dai duong 2\700_FO63651544_20d8d8a83358c7cd2f7a9ac1d4852302.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9714" y1="9076" x2="26714" y2="21656"/>
                        <a14:foregroundMark x1="19000" y1="9873" x2="34143" y2="16879"/>
                      </a14:backgroundRemoval>
                    </a14:imgEffect>
                  </a14:imgLayer>
                </a14:imgProps>
              </a:ext>
              <a:ext uri="{28A0092B-C50C-407E-A947-70E740481C1C}">
                <a14:useLocalDpi xmlns:a14="http://schemas.microsoft.com/office/drawing/2010/main" val="0"/>
              </a:ext>
            </a:extLst>
          </a:blip>
          <a:srcRect/>
          <a:stretch>
            <a:fillRect/>
          </a:stretch>
        </p:blipFill>
        <p:spPr bwMode="auto">
          <a:xfrm rot="1323641" flipH="1">
            <a:off x="3346793" y="3868879"/>
            <a:ext cx="2808919" cy="23936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Users\ADMIN\Desktop\Giai cuu dai duong 2\Luoi.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9250" y="-2662219"/>
            <a:ext cx="7759700" cy="11887200"/>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ADMIN\Desktop\Giai cuu dai duong 2\seashell-border-382756.jpg"/>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336803" y="76200"/>
            <a:ext cx="8026400" cy="1828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p:cNvSpPr txBox="1"/>
          <p:nvPr/>
        </p:nvSpPr>
        <p:spPr>
          <a:xfrm>
            <a:off x="2417596" y="320875"/>
            <a:ext cx="7933251" cy="1292662"/>
          </a:xfrm>
          <a:prstGeom prst="rect">
            <a:avLst/>
          </a:prstGeom>
          <a:noFill/>
        </p:spPr>
        <p:txBody>
          <a:bodyPr wrap="square" rtlCol="0">
            <a:spAutoFit/>
          </a:bodyPr>
          <a:lstStyle/>
          <a:p>
            <a:r>
              <a:rPr lang="en-US" sz="2600" b="1" u="sng"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2600" b="1" u="sng">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a:t>
            </a:r>
            <a:r>
              <a:rPr lang="vi-VN" sz="2600" b="1" u="sng">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vi-VN" sz="2600" b="1">
                <a:solidFill>
                  <a:srgbClr val="0033CC"/>
                </a:solidFill>
                <a:latin typeface="Times New Roman" panose="02020603050405020304" pitchFamily="18" charset="0"/>
                <a:cs typeface="Times New Roman" panose="02020603050405020304" pitchFamily="18" charset="0"/>
              </a:rPr>
              <a:t> </a:t>
            </a:r>
            <a:r>
              <a:rPr lang="vi-VN" sz="2600" b="1">
                <a:latin typeface="Times New Roman" panose="02020603050405020304" pitchFamily="18" charset="0"/>
                <a:cs typeface="Times New Roman" panose="02020603050405020304" pitchFamily="18" charset="0"/>
              </a:rPr>
              <a:t>Gieo một con xúc sắc cân đối và đồng chất. Gọi A là biến cố gieo được mặt có số chấm chia hết cho 3. </a:t>
            </a:r>
            <a:r>
              <a:rPr lang="vi-VN" sz="2600" b="1" i="1">
                <a:latin typeface="Times New Roman" panose="02020603050405020304" pitchFamily="18" charset="0"/>
                <a:cs typeface="Times New Roman" panose="02020603050405020304" pitchFamily="18" charset="0"/>
              </a:rPr>
              <a:t>Xác suất của biến cố A là :</a:t>
            </a:r>
            <a:r>
              <a:rPr lang="en-US" sz="2600" b="1" i="1">
                <a:latin typeface="Times New Roman" panose="02020603050405020304" pitchFamily="18" charset="0"/>
                <a:cs typeface="Times New Roman" panose="02020603050405020304" pitchFamily="18" charset="0"/>
              </a:rPr>
              <a:t> </a:t>
            </a:r>
            <a:endParaRPr lang="en-US" sz="2600" i="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Rounded Rectangle 4"/>
              <p:cNvSpPr/>
              <p:nvPr/>
            </p:nvSpPr>
            <p:spPr>
              <a:xfrm>
                <a:off x="6452646" y="3122540"/>
                <a:ext cx="5308985"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a:solidFill>
                      <a:schemeClr val="tx1"/>
                    </a:solidFill>
                    <a:latin typeface="Times New Roman" panose="02020603050405020304" pitchFamily="18" charset="0"/>
                    <a:cs typeface="Times New Roman" panose="02020603050405020304" pitchFamily="18" charset="0"/>
                  </a:rPr>
                  <a:t>D</a:t>
                </a:r>
                <a:r>
                  <a:rPr lang="vi-VN" sz="300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000" i="1">
                            <a:solidFill>
                              <a:schemeClr val="tx1"/>
                            </a:solidFill>
                            <a:latin typeface="Cambria Math" panose="02040503050406030204" pitchFamily="18" charset="0"/>
                            <a:cs typeface="Times New Roman" panose="02020603050405020304" pitchFamily="18" charset="0"/>
                          </a:rPr>
                        </m:ctrlPr>
                      </m:fPr>
                      <m:num>
                        <m:r>
                          <a:rPr lang="vi-VN" sz="3000" b="0" i="1" smtClean="0">
                            <a:solidFill>
                              <a:schemeClr val="tx1"/>
                            </a:solidFill>
                            <a:latin typeface="Cambria Math" panose="02040503050406030204" pitchFamily="18" charset="0"/>
                            <a:cs typeface="Times New Roman" panose="02020603050405020304" pitchFamily="18" charset="0"/>
                          </a:rPr>
                          <m:t>1</m:t>
                        </m:r>
                      </m:num>
                      <m:den>
                        <m:r>
                          <a:rPr lang="vi-VN" sz="3000" b="0" i="1" smtClean="0">
                            <a:solidFill>
                              <a:schemeClr val="tx1"/>
                            </a:solidFill>
                            <a:latin typeface="Cambria Math" panose="02040503050406030204" pitchFamily="18" charset="0"/>
                            <a:cs typeface="Times New Roman" panose="02020603050405020304" pitchFamily="18" charset="0"/>
                          </a:rPr>
                          <m:t>6</m:t>
                        </m:r>
                      </m:den>
                    </m:f>
                  </m:oMath>
                </a14:m>
                <a:endParaRPr lang="en-US" sz="30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5" name="Rounded Rectangle 4"/>
              <p:cNvSpPr>
                <a:spLocks noRot="1" noChangeAspect="1" noMove="1" noResize="1" noEditPoints="1" noAdjustHandles="1" noChangeArrowheads="1" noChangeShapeType="1" noTextEdit="1"/>
              </p:cNvSpPr>
              <p:nvPr/>
            </p:nvSpPr>
            <p:spPr>
              <a:xfrm>
                <a:off x="6452646" y="3122540"/>
                <a:ext cx="5308985" cy="914400"/>
              </a:xfrm>
              <a:prstGeom prst="roundRect">
                <a:avLst/>
              </a:prstGeom>
              <a:blipFill>
                <a:blip r:embed="rId14"/>
                <a:stretch>
                  <a:fillRect l="-1835"/>
                </a:stretch>
              </a:blipFill>
              <a:ln>
                <a:solidFill>
                  <a:srgbClr val="FFFF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ounded Rectangle 14"/>
              <p:cNvSpPr/>
              <p:nvPr/>
            </p:nvSpPr>
            <p:spPr>
              <a:xfrm>
                <a:off x="325958" y="2090957"/>
                <a:ext cx="5348285"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a:solidFill>
                      <a:schemeClr val="tx1"/>
                    </a:solidFill>
                    <a:latin typeface="Times New Roman" panose="02020603050405020304" pitchFamily="18" charset="0"/>
                    <a:cs typeface="Times New Roman" panose="02020603050405020304" pitchFamily="18" charset="0"/>
                  </a:rPr>
                  <a:t>A</a:t>
                </a:r>
                <a:r>
                  <a:rPr lang="vi-VN" sz="300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000" i="1">
                            <a:solidFill>
                              <a:schemeClr val="tx1"/>
                            </a:solidFill>
                            <a:latin typeface="Cambria Math" panose="02040503050406030204" pitchFamily="18" charset="0"/>
                            <a:cs typeface="Times New Roman" panose="02020603050405020304" pitchFamily="18" charset="0"/>
                          </a:rPr>
                        </m:ctrlPr>
                      </m:fPr>
                      <m:num>
                        <m:r>
                          <a:rPr lang="vi-VN" sz="3000" b="0" i="1" smtClean="0">
                            <a:solidFill>
                              <a:schemeClr val="tx1"/>
                            </a:solidFill>
                            <a:latin typeface="Cambria Math" panose="02040503050406030204" pitchFamily="18" charset="0"/>
                            <a:cs typeface="Times New Roman" panose="02020603050405020304" pitchFamily="18" charset="0"/>
                          </a:rPr>
                          <m:t>3</m:t>
                        </m:r>
                      </m:num>
                      <m:den>
                        <m:r>
                          <a:rPr lang="vi-VN" sz="3000" b="0" i="1" smtClean="0">
                            <a:solidFill>
                              <a:schemeClr val="tx1"/>
                            </a:solidFill>
                            <a:latin typeface="Cambria Math" panose="02040503050406030204" pitchFamily="18" charset="0"/>
                            <a:cs typeface="Times New Roman" panose="02020603050405020304" pitchFamily="18" charset="0"/>
                          </a:rPr>
                          <m:t>6</m:t>
                        </m:r>
                      </m:den>
                    </m:f>
                  </m:oMath>
                </a14:m>
                <a:endParaRPr lang="en-US" sz="30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5" name="Rounded Rectangle 14"/>
              <p:cNvSpPr>
                <a:spLocks noRot="1" noChangeAspect="1" noMove="1" noResize="1" noEditPoints="1" noAdjustHandles="1" noChangeArrowheads="1" noChangeShapeType="1" noTextEdit="1"/>
              </p:cNvSpPr>
              <p:nvPr/>
            </p:nvSpPr>
            <p:spPr>
              <a:xfrm>
                <a:off x="325958" y="2090957"/>
                <a:ext cx="5348285" cy="914400"/>
              </a:xfrm>
              <a:prstGeom prst="roundRect">
                <a:avLst/>
              </a:prstGeom>
              <a:blipFill>
                <a:blip r:embed="rId15"/>
                <a:stretch>
                  <a:fillRect l="-1705"/>
                </a:stretch>
              </a:blipFill>
              <a:ln>
                <a:solidFill>
                  <a:srgbClr val="FFFF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ounded Rectangle 15"/>
              <p:cNvSpPr/>
              <p:nvPr/>
            </p:nvSpPr>
            <p:spPr>
              <a:xfrm>
                <a:off x="325955" y="3093675"/>
                <a:ext cx="5298678"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a:solidFill>
                      <a:schemeClr val="tx1"/>
                    </a:solidFill>
                    <a:latin typeface="Times New Roman" panose="02020603050405020304" pitchFamily="18" charset="0"/>
                    <a:cs typeface="Times New Roman" panose="02020603050405020304" pitchFamily="18" charset="0"/>
                  </a:rPr>
                  <a:t>C</a:t>
                </a:r>
                <a:r>
                  <a:rPr lang="vi-VN" sz="300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000" i="1">
                            <a:solidFill>
                              <a:schemeClr val="tx1"/>
                            </a:solidFill>
                            <a:latin typeface="Cambria Math" panose="02040503050406030204" pitchFamily="18" charset="0"/>
                            <a:cs typeface="Times New Roman" panose="02020603050405020304" pitchFamily="18" charset="0"/>
                          </a:rPr>
                        </m:ctrlPr>
                      </m:fPr>
                      <m:num>
                        <m:r>
                          <a:rPr lang="vi-VN" sz="3000" b="0" i="1" smtClean="0">
                            <a:solidFill>
                              <a:schemeClr val="tx1"/>
                            </a:solidFill>
                            <a:latin typeface="Cambria Math" panose="02040503050406030204" pitchFamily="18" charset="0"/>
                            <a:cs typeface="Times New Roman" panose="02020603050405020304" pitchFamily="18" charset="0"/>
                          </a:rPr>
                          <m:t>4</m:t>
                        </m:r>
                      </m:num>
                      <m:den>
                        <m:r>
                          <a:rPr lang="vi-VN" sz="3000" b="0" i="1" smtClean="0">
                            <a:solidFill>
                              <a:schemeClr val="tx1"/>
                            </a:solidFill>
                            <a:latin typeface="Cambria Math" panose="02040503050406030204" pitchFamily="18" charset="0"/>
                            <a:cs typeface="Times New Roman" panose="02020603050405020304" pitchFamily="18" charset="0"/>
                          </a:rPr>
                          <m:t>6</m:t>
                        </m:r>
                      </m:den>
                    </m:f>
                  </m:oMath>
                </a14:m>
                <a:endParaRPr lang="en-US" sz="3000" i="1"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6" name="Rounded Rectangle 15"/>
              <p:cNvSpPr>
                <a:spLocks noRot="1" noChangeAspect="1" noMove="1" noResize="1" noEditPoints="1" noAdjustHandles="1" noChangeArrowheads="1" noChangeShapeType="1" noTextEdit="1"/>
              </p:cNvSpPr>
              <p:nvPr/>
            </p:nvSpPr>
            <p:spPr>
              <a:xfrm>
                <a:off x="325955" y="3093675"/>
                <a:ext cx="5298678" cy="914400"/>
              </a:xfrm>
              <a:prstGeom prst="roundRect">
                <a:avLst/>
              </a:prstGeom>
              <a:blipFill>
                <a:blip r:embed="rId16"/>
                <a:stretch>
                  <a:fillRect l="-1720"/>
                </a:stretch>
              </a:blipFill>
              <a:ln>
                <a:solidFill>
                  <a:srgbClr val="FFFF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ounded Rectangle 16"/>
              <p:cNvSpPr/>
              <p:nvPr/>
            </p:nvSpPr>
            <p:spPr>
              <a:xfrm>
                <a:off x="6502255" y="2076458"/>
                <a:ext cx="5308985"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dirty="0">
                    <a:solidFill>
                      <a:schemeClr val="tx1"/>
                    </a:solidFill>
                    <a:latin typeface="Times New Roman" panose="02020603050405020304" pitchFamily="18" charset="0"/>
                    <a:cs typeface="Times New Roman" panose="02020603050405020304" pitchFamily="18" charset="0"/>
                  </a:rPr>
                  <a:t>B</a:t>
                </a:r>
                <a:r>
                  <a:rPr lang="en-US" sz="300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000" i="1" smtClean="0">
                            <a:solidFill>
                              <a:schemeClr val="tx1"/>
                            </a:solidFill>
                            <a:latin typeface="Cambria Math" panose="02040503050406030204" pitchFamily="18" charset="0"/>
                            <a:cs typeface="Times New Roman" panose="02020603050405020304" pitchFamily="18" charset="0"/>
                          </a:rPr>
                        </m:ctrlPr>
                      </m:fPr>
                      <m:num>
                        <m:r>
                          <a:rPr lang="vi-VN" sz="3000" b="0" i="1" smtClean="0">
                            <a:solidFill>
                              <a:schemeClr val="tx1"/>
                            </a:solidFill>
                            <a:latin typeface="Cambria Math" panose="02040503050406030204" pitchFamily="18" charset="0"/>
                            <a:cs typeface="Times New Roman" panose="02020603050405020304" pitchFamily="18" charset="0"/>
                          </a:rPr>
                          <m:t>1</m:t>
                        </m:r>
                      </m:num>
                      <m:den>
                        <m:r>
                          <a:rPr lang="vi-VN" sz="3000" b="0" i="1" smtClean="0">
                            <a:solidFill>
                              <a:schemeClr val="tx1"/>
                            </a:solidFill>
                            <a:latin typeface="Cambria Math" panose="02040503050406030204" pitchFamily="18" charset="0"/>
                            <a:cs typeface="Times New Roman" panose="02020603050405020304" pitchFamily="18" charset="0"/>
                          </a:rPr>
                          <m:t>3</m:t>
                        </m:r>
                      </m:den>
                    </m:f>
                  </m:oMath>
                </a14:m>
                <a:endParaRPr lang="en-US" sz="30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7" name="Rounded Rectangle 16"/>
              <p:cNvSpPr>
                <a:spLocks noRot="1" noChangeAspect="1" noMove="1" noResize="1" noEditPoints="1" noAdjustHandles="1" noChangeArrowheads="1" noChangeShapeType="1" noTextEdit="1"/>
              </p:cNvSpPr>
              <p:nvPr/>
            </p:nvSpPr>
            <p:spPr>
              <a:xfrm>
                <a:off x="6502255" y="2076458"/>
                <a:ext cx="5308985" cy="914400"/>
              </a:xfrm>
              <a:prstGeom prst="roundRect">
                <a:avLst/>
              </a:prstGeom>
              <a:blipFill>
                <a:blip r:embed="rId17"/>
                <a:stretch>
                  <a:fillRect l="-1833"/>
                </a:stretch>
              </a:blipFill>
              <a:ln>
                <a:solidFill>
                  <a:srgbClr val="FFFFFF"/>
                </a:solidFill>
              </a:ln>
            </p:spPr>
            <p:txBody>
              <a:bodyPr/>
              <a:lstStyle/>
              <a:p>
                <a:r>
                  <a:rPr lang="en-US">
                    <a:noFill/>
                  </a:rPr>
                  <a:t> </a:t>
                </a:r>
              </a:p>
            </p:txBody>
          </p:sp>
        </mc:Fallback>
      </mc:AlternateContent>
      <p:pic>
        <p:nvPicPr>
          <p:cNvPr id="2" name="Picture 2" descr="C:\Users\ADMIN\Desktop\Phan Thi Do Uyen\Giai cuu dai duong\Picture2.png">
            <a:hlinkClick r:id="" action="ppaction://hlinkshowjump?jump=nextslide"/>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436505" y="5340081"/>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3208000" y="3858381"/>
            <a:ext cx="812800" cy="812800"/>
          </a:xfrm>
          <a:prstGeom prst="rect">
            <a:avLst/>
          </a:prstGeom>
        </p:spPr>
      </p:pic>
      <p:grpSp>
        <p:nvGrpSpPr>
          <p:cNvPr id="78" name="times up">
            <a:extLst>
              <a:ext uri="{FF2B5EF4-FFF2-40B4-BE49-F238E27FC236}">
                <a16:creationId xmlns:a16="http://schemas.microsoft.com/office/drawing/2014/main" id="{956BB923-8389-4C4A-7BDB-CFA4265188BF}"/>
              </a:ext>
            </a:extLst>
          </p:cNvPr>
          <p:cNvGrpSpPr/>
          <p:nvPr/>
        </p:nvGrpSpPr>
        <p:grpSpPr>
          <a:xfrm>
            <a:off x="10513705" y="102164"/>
            <a:ext cx="1546257" cy="587610"/>
            <a:chOff x="4317476" y="-304827"/>
            <a:chExt cx="2690461" cy="725914"/>
          </a:xfrm>
        </p:grpSpPr>
        <p:sp>
          <p:nvSpPr>
            <p:cNvPr id="79" name="Rounded Rectangle 203">
              <a:extLst>
                <a:ext uri="{FF2B5EF4-FFF2-40B4-BE49-F238E27FC236}">
                  <a16:creationId xmlns:a16="http://schemas.microsoft.com/office/drawing/2014/main" id="{C7675119-C93F-895E-BE18-C0A1F14ADF32}"/>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80" name="Rounded Rectangle 204">
              <a:extLst>
                <a:ext uri="{FF2B5EF4-FFF2-40B4-BE49-F238E27FC236}">
                  <a16:creationId xmlns:a16="http://schemas.microsoft.com/office/drawing/2014/main" id="{68672084-FD93-88C7-8641-3A509BF7EAF0}"/>
                </a:ext>
              </a:extLst>
            </p:cNvPr>
            <p:cNvSpPr/>
            <p:nvPr/>
          </p:nvSpPr>
          <p:spPr>
            <a:xfrm>
              <a:off x="4371099" y="-276473"/>
              <a:ext cx="2636838"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latin typeface="Arial" panose="020B0604020202020204" pitchFamily="34" charset="0"/>
                  <a:cs typeface="Arial" panose="020B0604020202020204" pitchFamily="34" charset="0"/>
                </a:rPr>
                <a:t>Hết</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Giờ</a:t>
              </a:r>
              <a:endParaRPr lang="en-GB" sz="2800" dirty="0">
                <a:latin typeface="Arial" panose="020B0604020202020204" pitchFamily="34" charset="0"/>
                <a:cs typeface="Arial" panose="020B0604020202020204" pitchFamily="34" charset="0"/>
              </a:endParaRPr>
            </a:p>
          </p:txBody>
        </p:sp>
      </p:grpSp>
      <p:sp>
        <p:nvSpPr>
          <p:cNvPr id="81" name="Rectangle 80">
            <a:extLst>
              <a:ext uri="{FF2B5EF4-FFF2-40B4-BE49-F238E27FC236}">
                <a16:creationId xmlns:a16="http://schemas.microsoft.com/office/drawing/2014/main" id="{C6CF4AFD-308B-742D-95AF-628FB5B12B2C}"/>
              </a:ext>
            </a:extLst>
          </p:cNvPr>
          <p:cNvSpPr/>
          <p:nvPr/>
        </p:nvSpPr>
        <p:spPr>
          <a:xfrm>
            <a:off x="1132714" y="-10800"/>
            <a:ext cx="797700" cy="3785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solidFill>
                  <a:srgbClr val="FF0000"/>
                </a:solidFill>
              </a:rPr>
              <a:t>START</a:t>
            </a:r>
          </a:p>
        </p:txBody>
      </p:sp>
      <p:pic>
        <p:nvPicPr>
          <p:cNvPr id="82" name="Picture 81">
            <a:extLst>
              <a:ext uri="{FF2B5EF4-FFF2-40B4-BE49-F238E27FC236}">
                <a16:creationId xmlns:a16="http://schemas.microsoft.com/office/drawing/2014/main" id="{5A3C1914-385A-62D2-6DDA-6EE7073B266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65040" y="311191"/>
            <a:ext cx="1893756" cy="1887749"/>
          </a:xfrm>
          <a:prstGeom prst="rect">
            <a:avLst/>
          </a:prstGeom>
        </p:spPr>
      </p:pic>
      <p:grpSp>
        <p:nvGrpSpPr>
          <p:cNvPr id="83" name="Clock hand spin">
            <a:extLst>
              <a:ext uri="{FF2B5EF4-FFF2-40B4-BE49-F238E27FC236}">
                <a16:creationId xmlns:a16="http://schemas.microsoft.com/office/drawing/2014/main" id="{4152337D-E08B-9F95-6E07-0B1C61F722B1}"/>
              </a:ext>
            </a:extLst>
          </p:cNvPr>
          <p:cNvGrpSpPr/>
          <p:nvPr/>
        </p:nvGrpSpPr>
        <p:grpSpPr>
          <a:xfrm rot="1786145">
            <a:off x="1002926" y="876750"/>
            <a:ext cx="1028323" cy="1035235"/>
            <a:chOff x="861199" y="2357528"/>
            <a:chExt cx="3829048" cy="3849975"/>
          </a:xfrm>
        </p:grpSpPr>
        <p:sp>
          <p:nvSpPr>
            <p:cNvPr id="84" name="Oval 28">
              <a:extLst>
                <a:ext uri="{FF2B5EF4-FFF2-40B4-BE49-F238E27FC236}">
                  <a16:creationId xmlns:a16="http://schemas.microsoft.com/office/drawing/2014/main" id="{92B213D0-5356-266C-9BCE-0718D733BA88}"/>
                </a:ext>
              </a:extLst>
            </p:cNvPr>
            <p:cNvSpPr>
              <a:spLocks noChangeArrowheads="1"/>
            </p:cNvSpPr>
            <p:nvPr/>
          </p:nvSpPr>
          <p:spPr bwMode="auto">
            <a:xfrm>
              <a:off x="861199" y="2357528"/>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85" name="hour hand">
              <a:extLst>
                <a:ext uri="{FF2B5EF4-FFF2-40B4-BE49-F238E27FC236}">
                  <a16:creationId xmlns:a16="http://schemas.microsoft.com/office/drawing/2014/main" id="{88C47EB0-039B-130D-D2A3-F0827691A317}"/>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86" name="TextBox 85">
            <a:extLst>
              <a:ext uri="{FF2B5EF4-FFF2-40B4-BE49-F238E27FC236}">
                <a16:creationId xmlns:a16="http://schemas.microsoft.com/office/drawing/2014/main" id="{D1F38E44-A3F0-F6BA-96DA-6E2A958A036D}"/>
              </a:ext>
            </a:extLst>
          </p:cNvPr>
          <p:cNvSpPr txBox="1"/>
          <p:nvPr/>
        </p:nvSpPr>
        <p:spPr>
          <a:xfrm>
            <a:off x="1787312" y="1185224"/>
            <a:ext cx="281032" cy="369332"/>
          </a:xfrm>
          <a:prstGeom prst="rect">
            <a:avLst/>
          </a:prstGeom>
          <a:noFill/>
        </p:spPr>
        <p:txBody>
          <a:bodyPr wrap="square" rtlCol="0">
            <a:spAutoFit/>
          </a:bodyPr>
          <a:lstStyle/>
          <a:p>
            <a:r>
              <a:rPr lang="en-US" b="1" dirty="0">
                <a:solidFill>
                  <a:srgbClr val="99B2C8"/>
                </a:solidFill>
              </a:rPr>
              <a:t>3</a:t>
            </a:r>
          </a:p>
        </p:txBody>
      </p:sp>
      <p:sp>
        <p:nvSpPr>
          <p:cNvPr id="87" name="TextBox 86">
            <a:extLst>
              <a:ext uri="{FF2B5EF4-FFF2-40B4-BE49-F238E27FC236}">
                <a16:creationId xmlns:a16="http://schemas.microsoft.com/office/drawing/2014/main" id="{175AFC81-F0F8-9E2C-B53C-E8454CEEE375}"/>
              </a:ext>
            </a:extLst>
          </p:cNvPr>
          <p:cNvSpPr txBox="1"/>
          <p:nvPr/>
        </p:nvSpPr>
        <p:spPr>
          <a:xfrm>
            <a:off x="1412547" y="1584510"/>
            <a:ext cx="341087" cy="369332"/>
          </a:xfrm>
          <a:prstGeom prst="rect">
            <a:avLst/>
          </a:prstGeom>
          <a:noFill/>
        </p:spPr>
        <p:txBody>
          <a:bodyPr wrap="square" rtlCol="0">
            <a:spAutoFit/>
          </a:bodyPr>
          <a:lstStyle/>
          <a:p>
            <a:r>
              <a:rPr lang="en-US" b="1" dirty="0">
                <a:solidFill>
                  <a:srgbClr val="99B2C8"/>
                </a:solidFill>
              </a:rPr>
              <a:t>6</a:t>
            </a:r>
          </a:p>
        </p:txBody>
      </p:sp>
      <p:sp>
        <p:nvSpPr>
          <p:cNvPr id="88" name="TextBox 87">
            <a:extLst>
              <a:ext uri="{FF2B5EF4-FFF2-40B4-BE49-F238E27FC236}">
                <a16:creationId xmlns:a16="http://schemas.microsoft.com/office/drawing/2014/main" id="{2F7D8A3A-C0C4-D261-98F3-3ECED06817A3}"/>
              </a:ext>
            </a:extLst>
          </p:cNvPr>
          <p:cNvSpPr txBox="1"/>
          <p:nvPr/>
        </p:nvSpPr>
        <p:spPr>
          <a:xfrm>
            <a:off x="953960" y="1222966"/>
            <a:ext cx="308455" cy="369332"/>
          </a:xfrm>
          <a:prstGeom prst="rect">
            <a:avLst/>
          </a:prstGeom>
          <a:noFill/>
        </p:spPr>
        <p:txBody>
          <a:bodyPr wrap="square" rtlCol="0">
            <a:spAutoFit/>
          </a:bodyPr>
          <a:lstStyle/>
          <a:p>
            <a:r>
              <a:rPr lang="en-US" b="1" dirty="0">
                <a:solidFill>
                  <a:srgbClr val="99B2C8"/>
                </a:solidFill>
              </a:rPr>
              <a:t>9</a:t>
            </a:r>
          </a:p>
        </p:txBody>
      </p:sp>
      <p:sp>
        <p:nvSpPr>
          <p:cNvPr id="89" name="TextBox 88">
            <a:extLst>
              <a:ext uri="{FF2B5EF4-FFF2-40B4-BE49-F238E27FC236}">
                <a16:creationId xmlns:a16="http://schemas.microsoft.com/office/drawing/2014/main" id="{887D6CBA-9CDB-D96B-23EF-E19B1EB03816}"/>
              </a:ext>
            </a:extLst>
          </p:cNvPr>
          <p:cNvSpPr txBox="1"/>
          <p:nvPr/>
        </p:nvSpPr>
        <p:spPr>
          <a:xfrm>
            <a:off x="1322623" y="815892"/>
            <a:ext cx="495547" cy="369332"/>
          </a:xfrm>
          <a:prstGeom prst="rect">
            <a:avLst/>
          </a:prstGeom>
          <a:noFill/>
        </p:spPr>
        <p:txBody>
          <a:bodyPr wrap="square" rtlCol="0">
            <a:spAutoFit/>
          </a:bodyPr>
          <a:lstStyle/>
          <a:p>
            <a:r>
              <a:rPr lang="en-US" b="1" dirty="0">
                <a:solidFill>
                  <a:srgbClr val="99B2C8"/>
                </a:solidFill>
              </a:rPr>
              <a:t>12</a:t>
            </a:r>
          </a:p>
        </p:txBody>
      </p:sp>
    </p:spTree>
    <p:extLst>
      <p:ext uri="{BB962C8B-B14F-4D97-AF65-F5344CB8AC3E}">
        <p14:creationId xmlns:p14="http://schemas.microsoft.com/office/powerpoint/2010/main" val="2109254013"/>
      </p:ext>
    </p:extLst>
  </p:cSld>
  <p:clrMapOvr>
    <a:masterClrMapping/>
  </p:clrMapOvr>
  <mc:AlternateContent xmlns:mc="http://schemas.openxmlformats.org/markup-compatibility/2006" xmlns:p14="http://schemas.microsoft.com/office/powerpoint/2010/main">
    <mc:Choice Requires="p14">
      <p:transition spd="slow" p14:dur="2000">
        <p:sndAc>
          <p:endSnd/>
        </p:sndAc>
      </p:transition>
    </mc:Choice>
    <mc:Fallback xmlns="">
      <p:transition spd="slow">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35"/>
                                        </p:tgtEl>
                                        <p:attrNameLst>
                                          <p:attrName>style.visibility</p:attrName>
                                        </p:attrNameLst>
                                      </p:cBhvr>
                                      <p:to>
                                        <p:strVal val="visible"/>
                                      </p:to>
                                    </p:set>
                                    <p:animEffect transition="in" filter="fade">
                                      <p:cBhvr>
                                        <p:cTn id="12" dur="1000"/>
                                        <p:tgtEl>
                                          <p:spTgt spid="1035"/>
                                        </p:tgtEl>
                                      </p:cBhvr>
                                    </p:animEffect>
                                    <p:anim calcmode="lin" valueType="num">
                                      <p:cBhvr>
                                        <p:cTn id="13" dur="1000" fill="hold"/>
                                        <p:tgtEl>
                                          <p:spTgt spid="1035"/>
                                        </p:tgtEl>
                                        <p:attrNameLst>
                                          <p:attrName>ppt_x</p:attrName>
                                        </p:attrNameLst>
                                      </p:cBhvr>
                                      <p:tavLst>
                                        <p:tav tm="0">
                                          <p:val>
                                            <p:strVal val="#ppt_x"/>
                                          </p:val>
                                        </p:tav>
                                        <p:tav tm="100000">
                                          <p:val>
                                            <p:strVal val="#ppt_x"/>
                                          </p:val>
                                        </p:tav>
                                      </p:tavLst>
                                    </p:anim>
                                    <p:anim calcmode="lin" valueType="num">
                                      <p:cBhvr>
                                        <p:cTn id="14" dur="1000" fill="hold"/>
                                        <p:tgtEl>
                                          <p:spTgt spid="1035"/>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ppt_x"/>
                                          </p:val>
                                        </p:tav>
                                        <p:tav tm="100000">
                                          <p:val>
                                            <p:strVal val="#ppt_x"/>
                                          </p:val>
                                        </p:tav>
                                      </p:tavLst>
                                    </p:anim>
                                    <p:anim calcmode="lin" valueType="num">
                                      <p:cBhvr additive="base">
                                        <p:cTn id="19" dur="500" fill="hold"/>
                                        <p:tgtEl>
                                          <p:spTgt spid="15"/>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ppt_x"/>
                                          </p:val>
                                        </p:tav>
                                        <p:tav tm="100000">
                                          <p:val>
                                            <p:strVal val="#ppt_x"/>
                                          </p:val>
                                        </p:tav>
                                      </p:tavLst>
                                    </p:anim>
                                    <p:anim calcmode="lin" valueType="num">
                                      <p:cBhvr additive="base">
                                        <p:cTn id="23" dur="500" fill="hold"/>
                                        <p:tgtEl>
                                          <p:spTgt spid="17"/>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500" fill="hold"/>
                                        <p:tgtEl>
                                          <p:spTgt spid="16"/>
                                        </p:tgtEl>
                                        <p:attrNameLst>
                                          <p:attrName>ppt_x</p:attrName>
                                        </p:attrNameLst>
                                      </p:cBhvr>
                                      <p:tavLst>
                                        <p:tav tm="0">
                                          <p:val>
                                            <p:strVal val="#ppt_x"/>
                                          </p:val>
                                        </p:tav>
                                        <p:tav tm="100000">
                                          <p:val>
                                            <p:strVal val="#ppt_x"/>
                                          </p:val>
                                        </p:tav>
                                      </p:tavLst>
                                    </p:anim>
                                    <p:anim calcmode="lin" valueType="num">
                                      <p:cBhvr additive="base">
                                        <p:cTn id="27" dur="500" fill="hold"/>
                                        <p:tgtEl>
                                          <p:spTgt spid="16"/>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2" presetClass="exit" presetSubtype="1" fill="hold" nodeType="clickEffect">
                                  <p:stCondLst>
                                    <p:cond delay="0"/>
                                  </p:stCondLst>
                                  <p:childTnLst>
                                    <p:anim calcmode="lin" valueType="num">
                                      <p:cBhvr additive="base">
                                        <p:cTn id="36" dur="2000"/>
                                        <p:tgtEl>
                                          <p:spTgt spid="10"/>
                                        </p:tgtEl>
                                        <p:attrNameLst>
                                          <p:attrName>ppt_x</p:attrName>
                                        </p:attrNameLst>
                                      </p:cBhvr>
                                      <p:tavLst>
                                        <p:tav tm="0">
                                          <p:val>
                                            <p:strVal val="ppt_x"/>
                                          </p:val>
                                        </p:tav>
                                        <p:tav tm="100000">
                                          <p:val>
                                            <p:strVal val="ppt_x"/>
                                          </p:val>
                                        </p:tav>
                                      </p:tavLst>
                                    </p:anim>
                                    <p:anim calcmode="lin" valueType="num">
                                      <p:cBhvr additive="base">
                                        <p:cTn id="37" dur="2000"/>
                                        <p:tgtEl>
                                          <p:spTgt spid="10"/>
                                        </p:tgtEl>
                                        <p:attrNameLst>
                                          <p:attrName>ppt_y</p:attrName>
                                        </p:attrNameLst>
                                      </p:cBhvr>
                                      <p:tavLst>
                                        <p:tav tm="0">
                                          <p:val>
                                            <p:strVal val="ppt_y"/>
                                          </p:val>
                                        </p:tav>
                                        <p:tav tm="100000">
                                          <p:val>
                                            <p:strVal val="0-ppt_h/2"/>
                                          </p:val>
                                        </p:tav>
                                      </p:tavLst>
                                    </p:anim>
                                    <p:set>
                                      <p:cBhvr>
                                        <p:cTn id="38" dur="1" fill="hold">
                                          <p:stCondLst>
                                            <p:cond delay="1999"/>
                                          </p:stCondLst>
                                        </p:cTn>
                                        <p:tgtEl>
                                          <p:spTgt spid="10"/>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4715" fill="hold"/>
                                        <p:tgtEl>
                                          <p:spTgt spid="13"/>
                                        </p:tgtEl>
                                      </p:cBhvr>
                                    </p:cmd>
                                  </p:childTnLst>
                                </p:cTn>
                              </p:par>
                              <p:par>
                                <p:cTn id="41" presetID="21" presetClass="emph" presetSubtype="0" repeatCount="indefinite" fill="hold" grpId="1" nodeType="withEffect">
                                  <p:stCondLst>
                                    <p:cond delay="0"/>
                                  </p:stCondLst>
                                  <p:childTnLst>
                                    <p:animClr clrSpc="hsl" dir="cw">
                                      <p:cBhvr override="childStyle">
                                        <p:cTn id="42" dur="500" fill="hold"/>
                                        <p:tgtEl>
                                          <p:spTgt spid="17"/>
                                        </p:tgtEl>
                                        <p:attrNameLst>
                                          <p:attrName>style.color</p:attrName>
                                        </p:attrNameLst>
                                      </p:cBhvr>
                                      <p:by>
                                        <p:hsl h="7200000" s="0" l="0"/>
                                      </p:by>
                                    </p:animClr>
                                    <p:animClr clrSpc="hsl" dir="cw">
                                      <p:cBhvr>
                                        <p:cTn id="43" dur="500" fill="hold"/>
                                        <p:tgtEl>
                                          <p:spTgt spid="17"/>
                                        </p:tgtEl>
                                        <p:attrNameLst>
                                          <p:attrName>fillcolor</p:attrName>
                                        </p:attrNameLst>
                                      </p:cBhvr>
                                      <p:by>
                                        <p:hsl h="7200000" s="0" l="0"/>
                                      </p:by>
                                    </p:animClr>
                                    <p:animClr clrSpc="hsl" dir="cw">
                                      <p:cBhvr>
                                        <p:cTn id="44" dur="500" fill="hold"/>
                                        <p:tgtEl>
                                          <p:spTgt spid="17"/>
                                        </p:tgtEl>
                                        <p:attrNameLst>
                                          <p:attrName>stroke.color</p:attrName>
                                        </p:attrNameLst>
                                      </p:cBhvr>
                                      <p:by>
                                        <p:hsl h="7200000" s="0" l="0"/>
                                      </p:by>
                                    </p:animClr>
                                    <p:set>
                                      <p:cBhvr>
                                        <p:cTn id="45" dur="500" fill="hold"/>
                                        <p:tgtEl>
                                          <p:spTgt spid="17"/>
                                        </p:tgtEl>
                                        <p:attrNameLst>
                                          <p:attrName>fill.type</p:attrName>
                                        </p:attrNameLst>
                                      </p:cBhvr>
                                      <p:to>
                                        <p:strVal val="solid"/>
                                      </p:to>
                                    </p:set>
                                  </p:childTnLst>
                                </p:cTn>
                              </p:par>
                              <p:par>
                                <p:cTn id="46" presetID="32" presetClass="emph" presetSubtype="0" repeatCount="indefinite" fill="hold" nodeType="withEffect">
                                  <p:stCondLst>
                                    <p:cond delay="0"/>
                                  </p:stCondLst>
                                  <p:childTnLst>
                                    <p:animRot by="120000">
                                      <p:cBhvr>
                                        <p:cTn id="47" dur="300" fill="hold">
                                          <p:stCondLst>
                                            <p:cond delay="0"/>
                                          </p:stCondLst>
                                        </p:cTn>
                                        <p:tgtEl>
                                          <p:spTgt spid="1032"/>
                                        </p:tgtEl>
                                        <p:attrNameLst>
                                          <p:attrName>r</p:attrName>
                                        </p:attrNameLst>
                                      </p:cBhvr>
                                    </p:animRot>
                                    <p:animRot by="-240000">
                                      <p:cBhvr>
                                        <p:cTn id="48" dur="600" fill="hold">
                                          <p:stCondLst>
                                            <p:cond delay="600"/>
                                          </p:stCondLst>
                                        </p:cTn>
                                        <p:tgtEl>
                                          <p:spTgt spid="1032"/>
                                        </p:tgtEl>
                                        <p:attrNameLst>
                                          <p:attrName>r</p:attrName>
                                        </p:attrNameLst>
                                      </p:cBhvr>
                                    </p:animRot>
                                    <p:animRot by="240000">
                                      <p:cBhvr>
                                        <p:cTn id="49" dur="600" fill="hold">
                                          <p:stCondLst>
                                            <p:cond delay="1200"/>
                                          </p:stCondLst>
                                        </p:cTn>
                                        <p:tgtEl>
                                          <p:spTgt spid="1032"/>
                                        </p:tgtEl>
                                        <p:attrNameLst>
                                          <p:attrName>r</p:attrName>
                                        </p:attrNameLst>
                                      </p:cBhvr>
                                    </p:animRot>
                                    <p:animRot by="-240000">
                                      <p:cBhvr>
                                        <p:cTn id="50" dur="600" fill="hold">
                                          <p:stCondLst>
                                            <p:cond delay="1800"/>
                                          </p:stCondLst>
                                        </p:cTn>
                                        <p:tgtEl>
                                          <p:spTgt spid="1032"/>
                                        </p:tgtEl>
                                        <p:attrNameLst>
                                          <p:attrName>r</p:attrName>
                                        </p:attrNameLst>
                                      </p:cBhvr>
                                    </p:animRot>
                                    <p:animRot by="120000">
                                      <p:cBhvr>
                                        <p:cTn id="51" dur="600" fill="hold">
                                          <p:stCondLst>
                                            <p:cond delay="2400"/>
                                          </p:stCondLst>
                                        </p:cTn>
                                        <p:tgtEl>
                                          <p:spTgt spid="1032"/>
                                        </p:tgtEl>
                                        <p:attrNameLst>
                                          <p:attrName>r</p:attrName>
                                        </p:attrNameLst>
                                      </p:cBhvr>
                                    </p:animRot>
                                  </p:childTnLst>
                                </p:cTn>
                              </p:par>
                              <p:par>
                                <p:cTn id="52" presetID="32" presetClass="emph" presetSubtype="0" repeatCount="indefinite" fill="hold" nodeType="withEffect">
                                  <p:stCondLst>
                                    <p:cond delay="0"/>
                                  </p:stCondLst>
                                  <p:childTnLst>
                                    <p:animRot by="120000">
                                      <p:cBhvr>
                                        <p:cTn id="53" dur="200" fill="hold">
                                          <p:stCondLst>
                                            <p:cond delay="0"/>
                                          </p:stCondLst>
                                        </p:cTn>
                                        <p:tgtEl>
                                          <p:spTgt spid="1031"/>
                                        </p:tgtEl>
                                        <p:attrNameLst>
                                          <p:attrName>r</p:attrName>
                                        </p:attrNameLst>
                                      </p:cBhvr>
                                    </p:animRot>
                                    <p:animRot by="-240000">
                                      <p:cBhvr>
                                        <p:cTn id="54" dur="400" fill="hold">
                                          <p:stCondLst>
                                            <p:cond delay="400"/>
                                          </p:stCondLst>
                                        </p:cTn>
                                        <p:tgtEl>
                                          <p:spTgt spid="1031"/>
                                        </p:tgtEl>
                                        <p:attrNameLst>
                                          <p:attrName>r</p:attrName>
                                        </p:attrNameLst>
                                      </p:cBhvr>
                                    </p:animRot>
                                    <p:animRot by="240000">
                                      <p:cBhvr>
                                        <p:cTn id="55" dur="400" fill="hold">
                                          <p:stCondLst>
                                            <p:cond delay="800"/>
                                          </p:stCondLst>
                                        </p:cTn>
                                        <p:tgtEl>
                                          <p:spTgt spid="1031"/>
                                        </p:tgtEl>
                                        <p:attrNameLst>
                                          <p:attrName>r</p:attrName>
                                        </p:attrNameLst>
                                      </p:cBhvr>
                                    </p:animRot>
                                    <p:animRot by="-240000">
                                      <p:cBhvr>
                                        <p:cTn id="56" dur="400" fill="hold">
                                          <p:stCondLst>
                                            <p:cond delay="1200"/>
                                          </p:stCondLst>
                                        </p:cTn>
                                        <p:tgtEl>
                                          <p:spTgt spid="1031"/>
                                        </p:tgtEl>
                                        <p:attrNameLst>
                                          <p:attrName>r</p:attrName>
                                        </p:attrNameLst>
                                      </p:cBhvr>
                                    </p:animRot>
                                    <p:animRot by="120000">
                                      <p:cBhvr>
                                        <p:cTn id="57" dur="400" fill="hold">
                                          <p:stCondLst>
                                            <p:cond delay="1600"/>
                                          </p:stCondLst>
                                        </p:cTn>
                                        <p:tgtEl>
                                          <p:spTgt spid="1031"/>
                                        </p:tgtEl>
                                        <p:attrNameLst>
                                          <p:attrName>r</p:attrName>
                                        </p:attrNameLst>
                                      </p:cBhvr>
                                    </p:animRot>
                                  </p:childTnLst>
                                </p:cTn>
                              </p:par>
                              <p:par>
                                <p:cTn id="58" presetID="35" presetClass="path" presetSubtype="0" accel="50000" decel="50000" fill="hold" nodeType="withEffect">
                                  <p:stCondLst>
                                    <p:cond delay="0"/>
                                  </p:stCondLst>
                                  <p:childTnLst>
                                    <p:animMotion origin="layout" path="M -1.11111E-6 4.93827E-7 L -0.13403 0.02438 " pathEditMode="relative" rAng="0" ptsTypes="AA">
                                      <p:cBhvr>
                                        <p:cTn id="59" dur="3000" fill="hold"/>
                                        <p:tgtEl>
                                          <p:spTgt spid="1031"/>
                                        </p:tgtEl>
                                        <p:attrNameLst>
                                          <p:attrName>ppt_x</p:attrName>
                                          <p:attrName>ppt_y</p:attrName>
                                        </p:attrNameLst>
                                      </p:cBhvr>
                                      <p:rCtr x="-6701" y="1204"/>
                                    </p:animMotion>
                                  </p:childTnLst>
                                </p:cTn>
                              </p:par>
                            </p:childTnLst>
                          </p:cTn>
                        </p:par>
                      </p:childTnLst>
                    </p:cTn>
                  </p:par>
                </p:childTnLst>
              </p:cTn>
              <p:nextCondLst>
                <p:cond evt="onClick" delay="0">
                  <p:tgtEl>
                    <p:spTgt spid="17"/>
                  </p:tgtEl>
                </p:cond>
              </p:nextCondLst>
            </p:seq>
            <p:seq concurrent="1" nextAc="seek">
              <p:cTn id="60" restart="whenNotActive" fill="hold" evtFilter="cancelBubble" nodeType="interactiveSeq">
                <p:stCondLst>
                  <p:cond evt="onClick" delay="0">
                    <p:tgtEl>
                      <p:spTgt spid="16"/>
                    </p:tgtEl>
                  </p:cond>
                </p:stCondLst>
                <p:endSync evt="end" delay="0">
                  <p:rtn val="all"/>
                </p:endSync>
                <p:childTnLst>
                  <p:par>
                    <p:cTn id="61" fill="hold">
                      <p:stCondLst>
                        <p:cond delay="0"/>
                      </p:stCondLst>
                      <p:childTnLst>
                        <p:par>
                          <p:cTn id="62" fill="hold">
                            <p:stCondLst>
                              <p:cond delay="0"/>
                            </p:stCondLst>
                            <p:childTnLst>
                              <p:par>
                                <p:cTn id="63" presetID="42" presetClass="exit" presetSubtype="0" fill="hold" grpId="1" nodeType="clickEffect">
                                  <p:stCondLst>
                                    <p:cond delay="0"/>
                                  </p:stCondLst>
                                  <p:childTnLst>
                                    <p:animEffect transition="out" filter="fade">
                                      <p:cBhvr>
                                        <p:cTn id="64" dur="1000"/>
                                        <p:tgtEl>
                                          <p:spTgt spid="16"/>
                                        </p:tgtEl>
                                      </p:cBhvr>
                                    </p:animEffect>
                                    <p:anim calcmode="lin" valueType="num">
                                      <p:cBhvr>
                                        <p:cTn id="65" dur="1000"/>
                                        <p:tgtEl>
                                          <p:spTgt spid="16"/>
                                        </p:tgtEl>
                                        <p:attrNameLst>
                                          <p:attrName>ppt_x</p:attrName>
                                        </p:attrNameLst>
                                      </p:cBhvr>
                                      <p:tavLst>
                                        <p:tav tm="0">
                                          <p:val>
                                            <p:strVal val="ppt_x"/>
                                          </p:val>
                                        </p:tav>
                                        <p:tav tm="100000">
                                          <p:val>
                                            <p:strVal val="ppt_x"/>
                                          </p:val>
                                        </p:tav>
                                      </p:tavLst>
                                    </p:anim>
                                    <p:anim calcmode="lin" valueType="num">
                                      <p:cBhvr>
                                        <p:cTn id="66" dur="1000"/>
                                        <p:tgtEl>
                                          <p:spTgt spid="16"/>
                                        </p:tgtEl>
                                        <p:attrNameLst>
                                          <p:attrName>ppt_y</p:attrName>
                                        </p:attrNameLst>
                                      </p:cBhvr>
                                      <p:tavLst>
                                        <p:tav tm="0">
                                          <p:val>
                                            <p:strVal val="ppt_y"/>
                                          </p:val>
                                        </p:tav>
                                        <p:tav tm="100000">
                                          <p:val>
                                            <p:strVal val="ppt_y+.1"/>
                                          </p:val>
                                        </p:tav>
                                      </p:tavLst>
                                    </p:anim>
                                    <p:set>
                                      <p:cBhvr>
                                        <p:cTn id="67" dur="1" fill="hold">
                                          <p:stCondLst>
                                            <p:cond delay="999"/>
                                          </p:stCondLst>
                                        </p:cTn>
                                        <p:tgtEl>
                                          <p:spTgt spid="16"/>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16"/>
                  </p:tgtEl>
                </p:cond>
              </p:nextCondLst>
            </p:seq>
            <p:seq concurrent="1" nextAc="seek">
              <p:cTn id="68" restart="whenNotActive" fill="hold" evtFilter="cancelBubble" nodeType="interactiveSeq">
                <p:stCondLst>
                  <p:cond evt="onClick" delay="0">
                    <p:tgtEl>
                      <p:spTgt spid="15"/>
                    </p:tgtEl>
                  </p:cond>
                </p:stCondLst>
                <p:endSync evt="end" delay="0">
                  <p:rtn val="all"/>
                </p:endSync>
                <p:childTnLst>
                  <p:par>
                    <p:cTn id="69" fill="hold">
                      <p:stCondLst>
                        <p:cond delay="0"/>
                      </p:stCondLst>
                      <p:childTnLst>
                        <p:par>
                          <p:cTn id="70" fill="hold">
                            <p:stCondLst>
                              <p:cond delay="0"/>
                            </p:stCondLst>
                            <p:childTnLst>
                              <p:par>
                                <p:cTn id="71" presetID="42" presetClass="exit" presetSubtype="0" fill="hold" grpId="1" nodeType="clickEffect">
                                  <p:stCondLst>
                                    <p:cond delay="0"/>
                                  </p:stCondLst>
                                  <p:childTnLst>
                                    <p:animEffect transition="out" filter="fade">
                                      <p:cBhvr>
                                        <p:cTn id="72" dur="1000"/>
                                        <p:tgtEl>
                                          <p:spTgt spid="15"/>
                                        </p:tgtEl>
                                      </p:cBhvr>
                                    </p:animEffect>
                                    <p:anim calcmode="lin" valueType="num">
                                      <p:cBhvr>
                                        <p:cTn id="73" dur="1000"/>
                                        <p:tgtEl>
                                          <p:spTgt spid="15"/>
                                        </p:tgtEl>
                                        <p:attrNameLst>
                                          <p:attrName>ppt_x</p:attrName>
                                        </p:attrNameLst>
                                      </p:cBhvr>
                                      <p:tavLst>
                                        <p:tav tm="0">
                                          <p:val>
                                            <p:strVal val="ppt_x"/>
                                          </p:val>
                                        </p:tav>
                                        <p:tav tm="100000">
                                          <p:val>
                                            <p:strVal val="ppt_x"/>
                                          </p:val>
                                        </p:tav>
                                      </p:tavLst>
                                    </p:anim>
                                    <p:anim calcmode="lin" valueType="num">
                                      <p:cBhvr>
                                        <p:cTn id="74" dur="1000"/>
                                        <p:tgtEl>
                                          <p:spTgt spid="15"/>
                                        </p:tgtEl>
                                        <p:attrNameLst>
                                          <p:attrName>ppt_y</p:attrName>
                                        </p:attrNameLst>
                                      </p:cBhvr>
                                      <p:tavLst>
                                        <p:tav tm="0">
                                          <p:val>
                                            <p:strVal val="ppt_y"/>
                                          </p:val>
                                        </p:tav>
                                        <p:tav tm="100000">
                                          <p:val>
                                            <p:strVal val="ppt_y+.1"/>
                                          </p:val>
                                        </p:tav>
                                      </p:tavLst>
                                    </p:anim>
                                    <p:set>
                                      <p:cBhvr>
                                        <p:cTn id="75" dur="1" fill="hold">
                                          <p:stCondLst>
                                            <p:cond delay="999"/>
                                          </p:stCondLst>
                                        </p:cTn>
                                        <p:tgtEl>
                                          <p:spTgt spid="15"/>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15"/>
                  </p:tgtEl>
                </p:cond>
              </p:nextCondLst>
            </p:seq>
            <p:seq concurrent="1" nextAc="seek">
              <p:cTn id="76" restart="whenNotActive" fill="hold" evtFilter="cancelBubble" nodeType="interactiveSeq">
                <p:stCondLst>
                  <p:cond evt="onClick" delay="0">
                    <p:tgtEl>
                      <p:spTgt spid="5"/>
                    </p:tgtEl>
                  </p:cond>
                </p:stCondLst>
                <p:endSync evt="end" delay="0">
                  <p:rtn val="all"/>
                </p:endSync>
                <p:childTnLst>
                  <p:par>
                    <p:cTn id="77" fill="hold">
                      <p:stCondLst>
                        <p:cond delay="0"/>
                      </p:stCondLst>
                      <p:childTnLst>
                        <p:par>
                          <p:cTn id="78" fill="hold">
                            <p:stCondLst>
                              <p:cond delay="0"/>
                            </p:stCondLst>
                            <p:childTnLst>
                              <p:par>
                                <p:cTn id="79" presetID="42" presetClass="exit" presetSubtype="0" fill="hold" grpId="1" nodeType="clickEffect">
                                  <p:stCondLst>
                                    <p:cond delay="0"/>
                                  </p:stCondLst>
                                  <p:childTnLst>
                                    <p:animEffect transition="out" filter="fade">
                                      <p:cBhvr>
                                        <p:cTn id="80" dur="1000"/>
                                        <p:tgtEl>
                                          <p:spTgt spid="5"/>
                                        </p:tgtEl>
                                      </p:cBhvr>
                                    </p:animEffect>
                                    <p:anim calcmode="lin" valueType="num">
                                      <p:cBhvr>
                                        <p:cTn id="81" dur="1000"/>
                                        <p:tgtEl>
                                          <p:spTgt spid="5"/>
                                        </p:tgtEl>
                                        <p:attrNameLst>
                                          <p:attrName>ppt_x</p:attrName>
                                        </p:attrNameLst>
                                      </p:cBhvr>
                                      <p:tavLst>
                                        <p:tav tm="0">
                                          <p:val>
                                            <p:strVal val="ppt_x"/>
                                          </p:val>
                                        </p:tav>
                                        <p:tav tm="100000">
                                          <p:val>
                                            <p:strVal val="ppt_x"/>
                                          </p:val>
                                        </p:tav>
                                      </p:tavLst>
                                    </p:anim>
                                    <p:anim calcmode="lin" valueType="num">
                                      <p:cBhvr>
                                        <p:cTn id="82" dur="1000"/>
                                        <p:tgtEl>
                                          <p:spTgt spid="5"/>
                                        </p:tgtEl>
                                        <p:attrNameLst>
                                          <p:attrName>ppt_y</p:attrName>
                                        </p:attrNameLst>
                                      </p:cBhvr>
                                      <p:tavLst>
                                        <p:tav tm="0">
                                          <p:val>
                                            <p:strVal val="ppt_y"/>
                                          </p:val>
                                        </p:tav>
                                        <p:tav tm="100000">
                                          <p:val>
                                            <p:strVal val="ppt_y+.1"/>
                                          </p:val>
                                        </p:tav>
                                      </p:tavLst>
                                    </p:anim>
                                    <p:set>
                                      <p:cBhvr>
                                        <p:cTn id="83" dur="1" fill="hold">
                                          <p:stCondLst>
                                            <p:cond delay="999"/>
                                          </p:stCondLst>
                                        </p:cTn>
                                        <p:tgtEl>
                                          <p:spTgt spid="5"/>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5"/>
                  </p:tgtEl>
                </p:cond>
              </p:nextCondLst>
            </p:seq>
            <p:audio>
              <p:cMediaNode vol="80000">
                <p:cTn id="84" fill="hold" display="0">
                  <p:stCondLst>
                    <p:cond delay="indefinite"/>
                  </p:stCondLst>
                  <p:endCondLst>
                    <p:cond evt="onStopAudio" delay="0">
                      <p:tgtEl>
                        <p:sldTgt/>
                      </p:tgtEl>
                    </p:cond>
                  </p:endCondLst>
                </p:cTn>
                <p:tgtEl>
                  <p:spTgt spid="13"/>
                </p:tgtEl>
              </p:cMediaNode>
            </p:audio>
            <p:seq concurrent="1" nextAc="seek">
              <p:cTn id="85" restart="whenNotActive" fill="hold" evtFilter="cancelBubble" nodeType="interactiveSeq">
                <p:stCondLst>
                  <p:cond evt="onClick" delay="0">
                    <p:tgtEl>
                      <p:spTgt spid="81"/>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0000" fill="hold"/>
                                        <p:tgtEl>
                                          <p:spTgt spid="83"/>
                                        </p:tgtEl>
                                        <p:attrNameLst>
                                          <p:attrName>r</p:attrName>
                                        </p:attrNameLst>
                                      </p:cBhvr>
                                    </p:animRot>
                                  </p:childTnLst>
                                </p:cTn>
                              </p:par>
                            </p:childTnLst>
                          </p:cTn>
                        </p:par>
                        <p:par>
                          <p:cTn id="90" fill="hold">
                            <p:stCondLst>
                              <p:cond delay="10000"/>
                            </p:stCondLst>
                            <p:childTnLst>
                              <p:par>
                                <p:cTn id="91" presetID="53" presetClass="entr" presetSubtype="16" fill="hold" nodeType="afterEffect">
                                  <p:stCondLst>
                                    <p:cond delay="0"/>
                                  </p:stCondLst>
                                  <p:childTnLst>
                                    <p:set>
                                      <p:cBhvr>
                                        <p:cTn id="92" dur="1" fill="hold">
                                          <p:stCondLst>
                                            <p:cond delay="0"/>
                                          </p:stCondLst>
                                        </p:cTn>
                                        <p:tgtEl>
                                          <p:spTgt spid="78"/>
                                        </p:tgtEl>
                                        <p:attrNameLst>
                                          <p:attrName>style.visibility</p:attrName>
                                        </p:attrNameLst>
                                      </p:cBhvr>
                                      <p:to>
                                        <p:strVal val="visible"/>
                                      </p:to>
                                    </p:set>
                                    <p:anim calcmode="lin" valueType="num">
                                      <p:cBhvr>
                                        <p:cTn id="93" dur="3000" fill="hold"/>
                                        <p:tgtEl>
                                          <p:spTgt spid="78"/>
                                        </p:tgtEl>
                                        <p:attrNameLst>
                                          <p:attrName>ppt_w</p:attrName>
                                        </p:attrNameLst>
                                      </p:cBhvr>
                                      <p:tavLst>
                                        <p:tav tm="0">
                                          <p:val>
                                            <p:fltVal val="0"/>
                                          </p:val>
                                        </p:tav>
                                        <p:tav tm="100000">
                                          <p:val>
                                            <p:strVal val="#ppt_w"/>
                                          </p:val>
                                        </p:tav>
                                      </p:tavLst>
                                    </p:anim>
                                    <p:anim calcmode="lin" valueType="num">
                                      <p:cBhvr>
                                        <p:cTn id="94" dur="3000" fill="hold"/>
                                        <p:tgtEl>
                                          <p:spTgt spid="78"/>
                                        </p:tgtEl>
                                        <p:attrNameLst>
                                          <p:attrName>ppt_h</p:attrName>
                                        </p:attrNameLst>
                                      </p:cBhvr>
                                      <p:tavLst>
                                        <p:tav tm="0">
                                          <p:val>
                                            <p:fltVal val="0"/>
                                          </p:val>
                                        </p:tav>
                                        <p:tav tm="100000">
                                          <p:val>
                                            <p:strVal val="#ppt_h"/>
                                          </p:val>
                                        </p:tav>
                                      </p:tavLst>
                                    </p:anim>
                                    <p:animEffect transition="in" filter="fade">
                                      <p:cBhvr>
                                        <p:cTn id="95" dur="3000"/>
                                        <p:tgtEl>
                                          <p:spTgt spid="78"/>
                                        </p:tgtEl>
                                      </p:cBhvr>
                                    </p:animEffect>
                                  </p:childTnLst>
                                  <p:subTnLst>
                                    <p:audio>
                                      <p:cMediaNode>
                                        <p:cTn display="0" masterRel="sameClick">
                                          <p:stCondLst>
                                            <p:cond evt="begin" delay="0">
                                              <p:tn val="9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81"/>
                  </p:tgtEl>
                </p:cond>
              </p:nextCondLst>
            </p:seq>
          </p:childTnLst>
        </p:cTn>
      </p:par>
    </p:tnLst>
    <p:bldLst>
      <p:bldP spid="4" grpId="0"/>
      <p:bldP spid="5" grpId="0" animBg="1"/>
      <p:bldP spid="5" grpId="1" animBg="1"/>
      <p:bldP spid="15" grpId="0" animBg="1"/>
      <p:bldP spid="15" grpId="1" animBg="1"/>
      <p:bldP spid="16" grpId="0" animBg="1"/>
      <p:bldP spid="16" grpId="1" animBg="1"/>
      <p:bldP spid="17" grpId="0" animBg="1"/>
      <p:bldP spid="17"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657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9" y="19050"/>
            <a:ext cx="12198729" cy="68389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ADMIN\Desktop\Phan Thi Do Uyen\Giai cuu dai duong\Picture2.png">
            <a:hlinkClick r:id="" action="ppaction://hlinkshowjump?jump=nextslide"/>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79859" y="5219704"/>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2a.jp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4432" b="98651" l="571" r="99000"/>
                    </a14:imgEffect>
                  </a14:imgLayer>
                </a14:imgProps>
              </a:ext>
              <a:ext uri="{28A0092B-C50C-407E-A947-70E740481C1C}">
                <a14:useLocalDpi xmlns:a14="http://schemas.microsoft.com/office/drawing/2010/main" val="0"/>
              </a:ext>
            </a:extLst>
          </a:blip>
          <a:srcRect/>
          <a:stretch>
            <a:fillRect/>
          </a:stretch>
        </p:blipFill>
        <p:spPr bwMode="auto">
          <a:xfrm rot="573886" flipH="1">
            <a:off x="28384" y="2462857"/>
            <a:ext cx="7069012" cy="460170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Giai cuu dai duong 2\2.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167036" y="3797305"/>
            <a:ext cx="3310467" cy="230804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Giai cuu dai duong 2\Luoi.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7925" y="-3327400"/>
            <a:ext cx="8331201" cy="135128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C:\Users\ADMIN\Desktop\Giai cuu dai duong 2\seashell-border-382756.jpg"/>
          <p:cNvPicPr>
            <a:picLocks noChangeAspect="1" noChangeArrowheads="1"/>
          </p:cNvPicPr>
          <p:nvPr/>
        </p:nvPicPr>
        <p:blipFill>
          <a:blip r:embed="rId13">
            <a:extLst>
              <a:ext uri="{BEBA8EAE-BF5A-486C-A8C5-ECC9F3942E4B}">
                <a14:imgProps xmlns:a14="http://schemas.microsoft.com/office/drawing/2010/main">
                  <a14:imgLayer r:embed="rId1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438403" y="76202"/>
            <a:ext cx="8026400" cy="17071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0" name="TextBox 19"/>
          <p:cNvSpPr txBox="1"/>
          <p:nvPr/>
        </p:nvSpPr>
        <p:spPr>
          <a:xfrm>
            <a:off x="2438403" y="178280"/>
            <a:ext cx="7894086" cy="1692771"/>
          </a:xfrm>
          <a:prstGeom prst="rect">
            <a:avLst/>
          </a:prstGeom>
          <a:noFill/>
        </p:spPr>
        <p:txBody>
          <a:bodyPr wrap="square" rtlCol="0">
            <a:spAutoFit/>
          </a:bodyPr>
          <a:lstStyle/>
          <a:p>
            <a:pPr algn="just"/>
            <a:r>
              <a:rPr lang="en-US" sz="2600" b="1" u="sng"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2600" b="1" u="sng">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600" b="1" u="sng">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vi-VN" sz="26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600" b="1">
                <a:latin typeface="Times New Roman" panose="02020603050405020304" pitchFamily="18" charset="0"/>
                <a:cs typeface="Times New Roman" panose="02020603050405020304" pitchFamily="18" charset="0"/>
              </a:rPr>
              <a:t>Một hộp chứa 3 viên bi xanh, 4 viên bi đỏ và 5 viên bi vàng có cùng kích thức và khối lượng. Lấy ngẫu nhiên ra 1 viên bi từ hộp. </a:t>
            </a:r>
            <a:r>
              <a:rPr lang="vi-VN" sz="2600" b="1" i="1">
                <a:latin typeface="Times New Roman" panose="02020603050405020304" pitchFamily="18" charset="0"/>
                <a:cs typeface="Times New Roman" panose="02020603050405020304" pitchFamily="18" charset="0"/>
              </a:rPr>
              <a:t>Tính xác suất viên bi lấy ra không có màu đỏ?</a:t>
            </a:r>
            <a:endParaRPr lang="en-US" sz="26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Rounded Rectangle 20"/>
              <p:cNvSpPr/>
              <p:nvPr/>
            </p:nvSpPr>
            <p:spPr>
              <a:xfrm>
                <a:off x="376144" y="2063185"/>
                <a:ext cx="5068575"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a:solidFill>
                      <a:schemeClr val="tx1"/>
                    </a:solidFill>
                    <a:latin typeface="Times New Roman" panose="02020603050405020304" pitchFamily="18" charset="0"/>
                    <a:cs typeface="Times New Roman" panose="02020603050405020304" pitchFamily="18" charset="0"/>
                  </a:rPr>
                  <a:t>A</a:t>
                </a:r>
                <a:r>
                  <a:rPr lang="vi-VN" sz="300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3000" i="1">
                            <a:solidFill>
                              <a:schemeClr val="tx1"/>
                            </a:solidFill>
                            <a:latin typeface="Cambria Math" panose="02040503050406030204" pitchFamily="18" charset="0"/>
                            <a:cs typeface="Times New Roman" panose="02020603050405020304" pitchFamily="18" charset="0"/>
                          </a:rPr>
                        </m:ctrlPr>
                      </m:fPr>
                      <m:num>
                        <m:r>
                          <a:rPr lang="vi-VN" sz="3000" b="0" i="1" smtClean="0">
                            <a:solidFill>
                              <a:schemeClr val="tx1"/>
                            </a:solidFill>
                            <a:latin typeface="Cambria Math" panose="02040503050406030204" pitchFamily="18" charset="0"/>
                            <a:cs typeface="Times New Roman" panose="02020603050405020304" pitchFamily="18" charset="0"/>
                          </a:rPr>
                          <m:t>3</m:t>
                        </m:r>
                      </m:num>
                      <m:den>
                        <m:r>
                          <a:rPr lang="vi-VN" sz="3000" b="0" i="1" smtClean="0">
                            <a:solidFill>
                              <a:schemeClr val="tx1"/>
                            </a:solidFill>
                            <a:latin typeface="Cambria Math" panose="02040503050406030204" pitchFamily="18" charset="0"/>
                            <a:cs typeface="Times New Roman" panose="02020603050405020304" pitchFamily="18" charset="0"/>
                          </a:rPr>
                          <m:t>12</m:t>
                        </m:r>
                      </m:den>
                    </m:f>
                  </m:oMath>
                </a14:m>
                <a:endParaRPr lang="en-US" sz="30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1" name="Rounded Rectangle 20"/>
              <p:cNvSpPr>
                <a:spLocks noRot="1" noChangeAspect="1" noMove="1" noResize="1" noEditPoints="1" noAdjustHandles="1" noChangeArrowheads="1" noChangeShapeType="1" noTextEdit="1"/>
              </p:cNvSpPr>
              <p:nvPr/>
            </p:nvSpPr>
            <p:spPr>
              <a:xfrm>
                <a:off x="376144" y="2063185"/>
                <a:ext cx="5068575" cy="914400"/>
              </a:xfrm>
              <a:prstGeom prst="roundRect">
                <a:avLst/>
              </a:prstGeom>
              <a:blipFill>
                <a:blip r:embed="rId15"/>
                <a:stretch>
                  <a:fillRect l="-1801"/>
                </a:stretch>
              </a:blipFill>
              <a:ln>
                <a:solidFill>
                  <a:srgbClr val="FFFF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ounded Rectangle 21"/>
              <p:cNvSpPr/>
              <p:nvPr/>
            </p:nvSpPr>
            <p:spPr>
              <a:xfrm>
                <a:off x="6247785" y="2042795"/>
                <a:ext cx="5398982"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a:solidFill>
                      <a:schemeClr val="tx1"/>
                    </a:solidFill>
                    <a:latin typeface="Times New Roman" panose="02020603050405020304" pitchFamily="18" charset="0"/>
                    <a:cs typeface="Times New Roman" panose="02020603050405020304" pitchFamily="18" charset="0"/>
                  </a:rPr>
                  <a:t>B</a:t>
                </a:r>
                <a:r>
                  <a:rPr lang="vi-VN" sz="300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3000" i="1">
                            <a:solidFill>
                              <a:schemeClr val="tx1"/>
                            </a:solidFill>
                            <a:latin typeface="Cambria Math" panose="02040503050406030204" pitchFamily="18" charset="0"/>
                            <a:cs typeface="Times New Roman" panose="02020603050405020304" pitchFamily="18" charset="0"/>
                          </a:rPr>
                        </m:ctrlPr>
                      </m:fPr>
                      <m:num>
                        <m:r>
                          <a:rPr lang="vi-VN" sz="3000" b="0" i="1" smtClean="0">
                            <a:solidFill>
                              <a:schemeClr val="tx1"/>
                            </a:solidFill>
                            <a:latin typeface="Cambria Math" panose="02040503050406030204" pitchFamily="18" charset="0"/>
                            <a:cs typeface="Times New Roman" panose="02020603050405020304" pitchFamily="18" charset="0"/>
                          </a:rPr>
                          <m:t>4</m:t>
                        </m:r>
                      </m:num>
                      <m:den>
                        <m:r>
                          <a:rPr lang="vi-VN" sz="3000" b="0" i="1" smtClean="0">
                            <a:solidFill>
                              <a:schemeClr val="tx1"/>
                            </a:solidFill>
                            <a:latin typeface="Cambria Math" panose="02040503050406030204" pitchFamily="18" charset="0"/>
                            <a:cs typeface="Times New Roman" panose="02020603050405020304" pitchFamily="18" charset="0"/>
                          </a:rPr>
                          <m:t>12</m:t>
                        </m:r>
                      </m:den>
                    </m:f>
                  </m:oMath>
                </a14:m>
                <a:endParaRPr lang="en-US" sz="30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2" name="Rounded Rectangle 21"/>
              <p:cNvSpPr>
                <a:spLocks noRot="1" noChangeAspect="1" noMove="1" noResize="1" noEditPoints="1" noAdjustHandles="1" noChangeArrowheads="1" noChangeShapeType="1" noTextEdit="1"/>
              </p:cNvSpPr>
              <p:nvPr/>
            </p:nvSpPr>
            <p:spPr>
              <a:xfrm>
                <a:off x="6247785" y="2042795"/>
                <a:ext cx="5398982" cy="914400"/>
              </a:xfrm>
              <a:prstGeom prst="roundRect">
                <a:avLst/>
              </a:prstGeom>
              <a:blipFill>
                <a:blip r:embed="rId16"/>
                <a:stretch>
                  <a:fillRect l="-1689"/>
                </a:stretch>
              </a:blipFill>
              <a:ln>
                <a:solidFill>
                  <a:srgbClr val="FFFF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ounded Rectangle 22"/>
              <p:cNvSpPr/>
              <p:nvPr/>
            </p:nvSpPr>
            <p:spPr>
              <a:xfrm>
                <a:off x="386073" y="3067701"/>
                <a:ext cx="5019472"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a:solidFill>
                      <a:schemeClr val="tx1"/>
                    </a:solidFill>
                    <a:latin typeface="Times New Roman" panose="02020603050405020304" pitchFamily="18" charset="0"/>
                    <a:cs typeface="Times New Roman" panose="02020603050405020304" pitchFamily="18" charset="0"/>
                  </a:rPr>
                  <a:t>C</a:t>
                </a:r>
                <a:r>
                  <a:rPr lang="vi-VN" sz="300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3000" i="1">
                            <a:solidFill>
                              <a:schemeClr val="tx1"/>
                            </a:solidFill>
                            <a:latin typeface="Cambria Math" panose="02040503050406030204" pitchFamily="18" charset="0"/>
                            <a:cs typeface="Times New Roman" panose="02020603050405020304" pitchFamily="18" charset="0"/>
                          </a:rPr>
                        </m:ctrlPr>
                      </m:fPr>
                      <m:num>
                        <m:r>
                          <a:rPr lang="vi-VN" sz="3000" b="0" i="1" smtClean="0">
                            <a:solidFill>
                              <a:schemeClr val="tx1"/>
                            </a:solidFill>
                            <a:latin typeface="Cambria Math" panose="02040503050406030204" pitchFamily="18" charset="0"/>
                            <a:cs typeface="Times New Roman" panose="02020603050405020304" pitchFamily="18" charset="0"/>
                          </a:rPr>
                          <m:t>5</m:t>
                        </m:r>
                      </m:num>
                      <m:den>
                        <m:r>
                          <a:rPr lang="vi-VN" sz="3000" b="0" i="1" smtClean="0">
                            <a:solidFill>
                              <a:schemeClr val="tx1"/>
                            </a:solidFill>
                            <a:latin typeface="Cambria Math" panose="02040503050406030204" pitchFamily="18" charset="0"/>
                            <a:cs typeface="Times New Roman" panose="02020603050405020304" pitchFamily="18" charset="0"/>
                          </a:rPr>
                          <m:t>12</m:t>
                        </m:r>
                      </m:den>
                    </m:f>
                  </m:oMath>
                </a14:m>
                <a:endParaRPr lang="en-US" sz="30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3" name="Rounded Rectangle 22"/>
              <p:cNvSpPr>
                <a:spLocks noRot="1" noChangeAspect="1" noMove="1" noResize="1" noEditPoints="1" noAdjustHandles="1" noChangeArrowheads="1" noChangeShapeType="1" noTextEdit="1"/>
              </p:cNvSpPr>
              <p:nvPr/>
            </p:nvSpPr>
            <p:spPr>
              <a:xfrm>
                <a:off x="386073" y="3067701"/>
                <a:ext cx="5019472" cy="914400"/>
              </a:xfrm>
              <a:prstGeom prst="roundRect">
                <a:avLst/>
              </a:prstGeom>
              <a:blipFill>
                <a:blip r:embed="rId17"/>
                <a:stretch>
                  <a:fillRect l="-1816"/>
                </a:stretch>
              </a:blipFill>
              <a:ln>
                <a:solidFill>
                  <a:srgbClr val="FFFF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ounded Rectangle 23"/>
              <p:cNvSpPr/>
              <p:nvPr/>
            </p:nvSpPr>
            <p:spPr>
              <a:xfrm>
                <a:off x="6227981" y="3061038"/>
                <a:ext cx="5398982" cy="91440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solidFill>
                      <a:schemeClr val="tx1"/>
                    </a:solidFill>
                    <a:latin typeface="Times New Roman" panose="02020603050405020304" pitchFamily="18" charset="0"/>
                    <a:cs typeface="Times New Roman" panose="02020603050405020304" pitchFamily="18" charset="0"/>
                  </a:rPr>
                  <a:t>D</a:t>
                </a:r>
                <a:r>
                  <a:rPr lang="en-US" sz="3000">
                    <a:solidFill>
                      <a:schemeClr val="tx1"/>
                    </a:solidFill>
                    <a:latin typeface="Times New Roman" panose="02020603050405020304" pitchFamily="18" charset="0"/>
                    <a:cs typeface="Times New Roman" panose="02020603050405020304" pitchFamily="18" charset="0"/>
                  </a:rPr>
                  <a:t>.</a:t>
                </a:r>
                <a:r>
                  <a:rPr lang="vi-VN" sz="3000">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3000" i="1" smtClean="0">
                            <a:solidFill>
                              <a:schemeClr val="tx1"/>
                            </a:solidFill>
                            <a:latin typeface="Cambria Math" panose="02040503050406030204" pitchFamily="18" charset="0"/>
                            <a:cs typeface="Times New Roman" panose="02020603050405020304" pitchFamily="18" charset="0"/>
                          </a:rPr>
                        </m:ctrlPr>
                      </m:fPr>
                      <m:num>
                        <m:r>
                          <a:rPr lang="vi-VN" sz="3000" b="0" i="1" smtClean="0">
                            <a:solidFill>
                              <a:schemeClr val="tx1"/>
                            </a:solidFill>
                            <a:latin typeface="Cambria Math" panose="02040503050406030204" pitchFamily="18" charset="0"/>
                            <a:cs typeface="Times New Roman" panose="02020603050405020304" pitchFamily="18" charset="0"/>
                          </a:rPr>
                          <m:t>2</m:t>
                        </m:r>
                      </m:num>
                      <m:den>
                        <m:r>
                          <a:rPr lang="vi-VN" sz="3000" b="0" i="1" smtClean="0">
                            <a:solidFill>
                              <a:schemeClr val="tx1"/>
                            </a:solidFill>
                            <a:latin typeface="Cambria Math" panose="02040503050406030204" pitchFamily="18" charset="0"/>
                            <a:cs typeface="Times New Roman" panose="02020603050405020304" pitchFamily="18" charset="0"/>
                          </a:rPr>
                          <m:t>3</m:t>
                        </m:r>
                      </m:den>
                    </m:f>
                  </m:oMath>
                </a14:m>
                <a:endParaRPr lang="en-US" sz="3000"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4" name="Rounded Rectangle 23"/>
              <p:cNvSpPr>
                <a:spLocks noRot="1" noChangeAspect="1" noMove="1" noResize="1" noEditPoints="1" noAdjustHandles="1" noChangeArrowheads="1" noChangeShapeType="1" noTextEdit="1"/>
              </p:cNvSpPr>
              <p:nvPr/>
            </p:nvSpPr>
            <p:spPr>
              <a:xfrm>
                <a:off x="6227981" y="3061038"/>
                <a:ext cx="5398982" cy="914400"/>
              </a:xfrm>
              <a:prstGeom prst="roundRect">
                <a:avLst/>
              </a:prstGeom>
              <a:blipFill>
                <a:blip r:embed="rId18"/>
                <a:stretch>
                  <a:fillRect l="-1804"/>
                </a:stretch>
              </a:blipFill>
              <a:ln>
                <a:solidFill>
                  <a:srgbClr val="FFFFFF"/>
                </a:solidFill>
              </a:ln>
            </p:spPr>
            <p:txBody>
              <a:bodyPr/>
              <a:lstStyle/>
              <a:p>
                <a:r>
                  <a:rPr lang="en-US">
                    <a:noFill/>
                  </a:rPr>
                  <a:t> </a:t>
                </a:r>
              </a:p>
            </p:txBody>
          </p:sp>
        </mc:Fallback>
      </mc:AlternateContent>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3208000" y="3858381"/>
            <a:ext cx="812800" cy="812800"/>
          </a:xfrm>
          <a:prstGeom prst="rect">
            <a:avLst/>
          </a:prstGeom>
        </p:spPr>
      </p:pic>
      <p:grpSp>
        <p:nvGrpSpPr>
          <p:cNvPr id="53" name="times up">
            <a:extLst>
              <a:ext uri="{FF2B5EF4-FFF2-40B4-BE49-F238E27FC236}">
                <a16:creationId xmlns:a16="http://schemas.microsoft.com/office/drawing/2014/main" id="{B4AA910F-DCBD-975F-E5FD-324C277679CD}"/>
              </a:ext>
            </a:extLst>
          </p:cNvPr>
          <p:cNvGrpSpPr/>
          <p:nvPr/>
        </p:nvGrpSpPr>
        <p:grpSpPr>
          <a:xfrm>
            <a:off x="10579861" y="82908"/>
            <a:ext cx="1546257" cy="587610"/>
            <a:chOff x="4317476" y="-304827"/>
            <a:chExt cx="2690461" cy="725914"/>
          </a:xfrm>
        </p:grpSpPr>
        <p:sp>
          <p:nvSpPr>
            <p:cNvPr id="54" name="Rounded Rectangle 203">
              <a:extLst>
                <a:ext uri="{FF2B5EF4-FFF2-40B4-BE49-F238E27FC236}">
                  <a16:creationId xmlns:a16="http://schemas.microsoft.com/office/drawing/2014/main" id="{541A50ED-1B52-1426-D4DC-5A61236C7958}"/>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55" name="Rounded Rectangle 204">
              <a:extLst>
                <a:ext uri="{FF2B5EF4-FFF2-40B4-BE49-F238E27FC236}">
                  <a16:creationId xmlns:a16="http://schemas.microsoft.com/office/drawing/2014/main" id="{8140B3C9-585E-66A9-920A-0158BF84FBF1}"/>
                </a:ext>
              </a:extLst>
            </p:cNvPr>
            <p:cNvSpPr/>
            <p:nvPr/>
          </p:nvSpPr>
          <p:spPr>
            <a:xfrm>
              <a:off x="4371099" y="-276473"/>
              <a:ext cx="2636838"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latin typeface="Arial" panose="020B0604020202020204" pitchFamily="34" charset="0"/>
                  <a:cs typeface="Arial" panose="020B0604020202020204" pitchFamily="34" charset="0"/>
                </a:rPr>
                <a:t>Hết</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Giờ</a:t>
              </a:r>
              <a:endParaRPr lang="en-GB" sz="2800" dirty="0">
                <a:latin typeface="Arial" panose="020B0604020202020204" pitchFamily="34" charset="0"/>
                <a:cs typeface="Arial" panose="020B0604020202020204" pitchFamily="34" charset="0"/>
              </a:endParaRPr>
            </a:p>
          </p:txBody>
        </p:sp>
      </p:grpSp>
      <p:sp>
        <p:nvSpPr>
          <p:cNvPr id="56" name="Rectangle 55">
            <a:extLst>
              <a:ext uri="{FF2B5EF4-FFF2-40B4-BE49-F238E27FC236}">
                <a16:creationId xmlns:a16="http://schemas.microsoft.com/office/drawing/2014/main" id="{250EB586-2EC7-3E21-2637-02E53DE0BAF6}"/>
              </a:ext>
            </a:extLst>
          </p:cNvPr>
          <p:cNvSpPr/>
          <p:nvPr/>
        </p:nvSpPr>
        <p:spPr>
          <a:xfrm>
            <a:off x="1132714" y="-10800"/>
            <a:ext cx="797700" cy="3785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solidFill>
                  <a:srgbClr val="FF0000"/>
                </a:solidFill>
              </a:rPr>
              <a:t>START</a:t>
            </a:r>
          </a:p>
        </p:txBody>
      </p:sp>
      <p:pic>
        <p:nvPicPr>
          <p:cNvPr id="57" name="Picture 56">
            <a:extLst>
              <a:ext uri="{FF2B5EF4-FFF2-40B4-BE49-F238E27FC236}">
                <a16:creationId xmlns:a16="http://schemas.microsoft.com/office/drawing/2014/main" id="{A693CDB5-F16F-21E1-9852-880712E6A98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65040" y="311191"/>
            <a:ext cx="1893756" cy="1887749"/>
          </a:xfrm>
          <a:prstGeom prst="rect">
            <a:avLst/>
          </a:prstGeom>
        </p:spPr>
      </p:pic>
      <p:grpSp>
        <p:nvGrpSpPr>
          <p:cNvPr id="58" name="Clock hand spin">
            <a:extLst>
              <a:ext uri="{FF2B5EF4-FFF2-40B4-BE49-F238E27FC236}">
                <a16:creationId xmlns:a16="http://schemas.microsoft.com/office/drawing/2014/main" id="{E9580046-2B8C-1C87-AED5-B355ECA84CD2}"/>
              </a:ext>
            </a:extLst>
          </p:cNvPr>
          <p:cNvGrpSpPr/>
          <p:nvPr/>
        </p:nvGrpSpPr>
        <p:grpSpPr>
          <a:xfrm rot="1786145">
            <a:off x="1002926" y="876750"/>
            <a:ext cx="1028323" cy="1035235"/>
            <a:chOff x="861199" y="2357528"/>
            <a:chExt cx="3829048" cy="3849975"/>
          </a:xfrm>
        </p:grpSpPr>
        <p:sp>
          <p:nvSpPr>
            <p:cNvPr id="59" name="Oval 28">
              <a:extLst>
                <a:ext uri="{FF2B5EF4-FFF2-40B4-BE49-F238E27FC236}">
                  <a16:creationId xmlns:a16="http://schemas.microsoft.com/office/drawing/2014/main" id="{4D30DAEE-16B6-30DA-255E-31CB90C096BB}"/>
                </a:ext>
              </a:extLst>
            </p:cNvPr>
            <p:cNvSpPr>
              <a:spLocks noChangeArrowheads="1"/>
            </p:cNvSpPr>
            <p:nvPr/>
          </p:nvSpPr>
          <p:spPr bwMode="auto">
            <a:xfrm>
              <a:off x="861199" y="2357528"/>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0" name="hour hand">
              <a:extLst>
                <a:ext uri="{FF2B5EF4-FFF2-40B4-BE49-F238E27FC236}">
                  <a16:creationId xmlns:a16="http://schemas.microsoft.com/office/drawing/2014/main" id="{EC31B120-55BC-0BB7-2AE7-4E7D7D2588BA}"/>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61" name="TextBox 60">
            <a:extLst>
              <a:ext uri="{FF2B5EF4-FFF2-40B4-BE49-F238E27FC236}">
                <a16:creationId xmlns:a16="http://schemas.microsoft.com/office/drawing/2014/main" id="{26CC39A0-EC85-97CC-35C5-08E7BBC68380}"/>
              </a:ext>
            </a:extLst>
          </p:cNvPr>
          <p:cNvSpPr txBox="1"/>
          <p:nvPr/>
        </p:nvSpPr>
        <p:spPr>
          <a:xfrm>
            <a:off x="1787312" y="1185224"/>
            <a:ext cx="281032" cy="369332"/>
          </a:xfrm>
          <a:prstGeom prst="rect">
            <a:avLst/>
          </a:prstGeom>
          <a:noFill/>
        </p:spPr>
        <p:txBody>
          <a:bodyPr wrap="square" rtlCol="0">
            <a:spAutoFit/>
          </a:bodyPr>
          <a:lstStyle/>
          <a:p>
            <a:r>
              <a:rPr lang="en-US" b="1" dirty="0">
                <a:solidFill>
                  <a:srgbClr val="99B2C8"/>
                </a:solidFill>
              </a:rPr>
              <a:t>3</a:t>
            </a:r>
          </a:p>
        </p:txBody>
      </p:sp>
      <p:sp>
        <p:nvSpPr>
          <p:cNvPr id="62" name="TextBox 61">
            <a:extLst>
              <a:ext uri="{FF2B5EF4-FFF2-40B4-BE49-F238E27FC236}">
                <a16:creationId xmlns:a16="http://schemas.microsoft.com/office/drawing/2014/main" id="{65162302-5586-98AB-0993-77DA9AAD0C47}"/>
              </a:ext>
            </a:extLst>
          </p:cNvPr>
          <p:cNvSpPr txBox="1"/>
          <p:nvPr/>
        </p:nvSpPr>
        <p:spPr>
          <a:xfrm>
            <a:off x="1412547" y="1584510"/>
            <a:ext cx="341087" cy="369332"/>
          </a:xfrm>
          <a:prstGeom prst="rect">
            <a:avLst/>
          </a:prstGeom>
          <a:noFill/>
        </p:spPr>
        <p:txBody>
          <a:bodyPr wrap="square" rtlCol="0">
            <a:spAutoFit/>
          </a:bodyPr>
          <a:lstStyle/>
          <a:p>
            <a:r>
              <a:rPr lang="en-US" b="1" dirty="0">
                <a:solidFill>
                  <a:srgbClr val="99B2C8"/>
                </a:solidFill>
              </a:rPr>
              <a:t>6</a:t>
            </a:r>
          </a:p>
        </p:txBody>
      </p:sp>
      <p:sp>
        <p:nvSpPr>
          <p:cNvPr id="63" name="TextBox 62">
            <a:extLst>
              <a:ext uri="{FF2B5EF4-FFF2-40B4-BE49-F238E27FC236}">
                <a16:creationId xmlns:a16="http://schemas.microsoft.com/office/drawing/2014/main" id="{DF396B38-91D5-6D3A-4D81-7DE19EC24753}"/>
              </a:ext>
            </a:extLst>
          </p:cNvPr>
          <p:cNvSpPr txBox="1"/>
          <p:nvPr/>
        </p:nvSpPr>
        <p:spPr>
          <a:xfrm>
            <a:off x="953960" y="1222966"/>
            <a:ext cx="308455" cy="369332"/>
          </a:xfrm>
          <a:prstGeom prst="rect">
            <a:avLst/>
          </a:prstGeom>
          <a:noFill/>
        </p:spPr>
        <p:txBody>
          <a:bodyPr wrap="square" rtlCol="0">
            <a:spAutoFit/>
          </a:bodyPr>
          <a:lstStyle/>
          <a:p>
            <a:r>
              <a:rPr lang="en-US" b="1" dirty="0">
                <a:solidFill>
                  <a:srgbClr val="99B2C8"/>
                </a:solidFill>
              </a:rPr>
              <a:t>9</a:t>
            </a:r>
          </a:p>
        </p:txBody>
      </p:sp>
      <p:sp>
        <p:nvSpPr>
          <p:cNvPr id="64" name="TextBox 63">
            <a:extLst>
              <a:ext uri="{FF2B5EF4-FFF2-40B4-BE49-F238E27FC236}">
                <a16:creationId xmlns:a16="http://schemas.microsoft.com/office/drawing/2014/main" id="{9B6AB260-7E9E-A9BF-65A9-AAA03F3317A6}"/>
              </a:ext>
            </a:extLst>
          </p:cNvPr>
          <p:cNvSpPr txBox="1"/>
          <p:nvPr/>
        </p:nvSpPr>
        <p:spPr>
          <a:xfrm>
            <a:off x="1322623" y="815892"/>
            <a:ext cx="495547" cy="369332"/>
          </a:xfrm>
          <a:prstGeom prst="rect">
            <a:avLst/>
          </a:prstGeom>
          <a:noFill/>
        </p:spPr>
        <p:txBody>
          <a:bodyPr wrap="square" rtlCol="0">
            <a:spAutoFit/>
          </a:bodyPr>
          <a:lstStyle/>
          <a:p>
            <a:r>
              <a:rPr lang="en-US" b="1" dirty="0">
                <a:solidFill>
                  <a:srgbClr val="99B2C8"/>
                </a:solidFill>
              </a:rPr>
              <a:t>12</a:t>
            </a:r>
          </a:p>
        </p:txBody>
      </p:sp>
    </p:spTree>
    <p:extLst>
      <p:ext uri="{BB962C8B-B14F-4D97-AF65-F5344CB8AC3E}">
        <p14:creationId xmlns:p14="http://schemas.microsoft.com/office/powerpoint/2010/main" val="112736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500" fill="hold"/>
                                        <p:tgtEl>
                                          <p:spTgt spid="21"/>
                                        </p:tgtEl>
                                        <p:attrNameLst>
                                          <p:attrName>ppt_x</p:attrName>
                                        </p:attrNameLst>
                                      </p:cBhvr>
                                      <p:tavLst>
                                        <p:tav tm="0">
                                          <p:val>
                                            <p:strVal val="#ppt_x"/>
                                          </p:val>
                                        </p:tav>
                                        <p:tav tm="100000">
                                          <p:val>
                                            <p:strVal val="#ppt_x"/>
                                          </p:val>
                                        </p:tav>
                                      </p:tavLst>
                                    </p:anim>
                                    <p:anim calcmode="lin" valueType="num">
                                      <p:cBhvr additive="base">
                                        <p:cTn id="19" dur="500" fill="hold"/>
                                        <p:tgtEl>
                                          <p:spTgt spid="21"/>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500" fill="hold"/>
                                        <p:tgtEl>
                                          <p:spTgt spid="23"/>
                                        </p:tgtEl>
                                        <p:attrNameLst>
                                          <p:attrName>ppt_x</p:attrName>
                                        </p:attrNameLst>
                                      </p:cBhvr>
                                      <p:tavLst>
                                        <p:tav tm="0">
                                          <p:val>
                                            <p:strVal val="#ppt_x"/>
                                          </p:val>
                                        </p:tav>
                                        <p:tav tm="100000">
                                          <p:val>
                                            <p:strVal val="#ppt_x"/>
                                          </p:val>
                                        </p:tav>
                                      </p:tavLst>
                                    </p:anim>
                                    <p:anim calcmode="lin" valueType="num">
                                      <p:cBhvr additive="base">
                                        <p:cTn id="27" dur="500" fill="hold"/>
                                        <p:tgtEl>
                                          <p:spTgt spid="2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21" presetClass="emph" presetSubtype="0" repeatCount="indefinite" fill="hold" grpId="1" nodeType="withEffect">
                                  <p:stCondLst>
                                    <p:cond delay="0"/>
                                  </p:stCondLst>
                                  <p:childTnLst>
                                    <p:animClr clrSpc="hsl" dir="cw">
                                      <p:cBhvr override="childStyle">
                                        <p:cTn id="36" dur="500" fill="hold"/>
                                        <p:tgtEl>
                                          <p:spTgt spid="24"/>
                                        </p:tgtEl>
                                        <p:attrNameLst>
                                          <p:attrName>style.color</p:attrName>
                                        </p:attrNameLst>
                                      </p:cBhvr>
                                      <p:by>
                                        <p:hsl h="7200000" s="0" l="0"/>
                                      </p:by>
                                    </p:animClr>
                                    <p:animClr clrSpc="hsl" dir="cw">
                                      <p:cBhvr>
                                        <p:cTn id="37" dur="500" fill="hold"/>
                                        <p:tgtEl>
                                          <p:spTgt spid="24"/>
                                        </p:tgtEl>
                                        <p:attrNameLst>
                                          <p:attrName>fillcolor</p:attrName>
                                        </p:attrNameLst>
                                      </p:cBhvr>
                                      <p:by>
                                        <p:hsl h="7200000" s="0" l="0"/>
                                      </p:by>
                                    </p:animClr>
                                    <p:animClr clrSpc="hsl" dir="cw">
                                      <p:cBhvr>
                                        <p:cTn id="38" dur="500" fill="hold"/>
                                        <p:tgtEl>
                                          <p:spTgt spid="24"/>
                                        </p:tgtEl>
                                        <p:attrNameLst>
                                          <p:attrName>stroke.color</p:attrName>
                                        </p:attrNameLst>
                                      </p:cBhvr>
                                      <p:by>
                                        <p:hsl h="7200000" s="0" l="0"/>
                                      </p:by>
                                    </p:animClr>
                                    <p:set>
                                      <p:cBhvr>
                                        <p:cTn id="39" dur="500" fill="hold"/>
                                        <p:tgtEl>
                                          <p:spTgt spid="24"/>
                                        </p:tgtEl>
                                        <p:attrNameLst>
                                          <p:attrName>fill.type</p:attrName>
                                        </p:attrNameLst>
                                      </p:cBhvr>
                                      <p:to>
                                        <p:strVal val="solid"/>
                                      </p:to>
                                    </p:set>
                                  </p:childTnLst>
                                </p:cTn>
                              </p:par>
                              <p:par>
                                <p:cTn id="40" presetID="32" presetClass="emph" presetSubtype="0" repeatCount="indefinite" fill="hold" nodeType="withEffect">
                                  <p:stCondLst>
                                    <p:cond delay="0"/>
                                  </p:stCondLst>
                                  <p:childTnLst>
                                    <p:animRot by="120000">
                                      <p:cBhvr>
                                        <p:cTn id="41" dur="500" fill="hold">
                                          <p:stCondLst>
                                            <p:cond delay="0"/>
                                          </p:stCondLst>
                                        </p:cTn>
                                        <p:tgtEl>
                                          <p:spTgt spid="2051"/>
                                        </p:tgtEl>
                                        <p:attrNameLst>
                                          <p:attrName>r</p:attrName>
                                        </p:attrNameLst>
                                      </p:cBhvr>
                                    </p:animRot>
                                    <p:animRot by="-240000">
                                      <p:cBhvr>
                                        <p:cTn id="42" dur="1000" fill="hold">
                                          <p:stCondLst>
                                            <p:cond delay="1000"/>
                                          </p:stCondLst>
                                        </p:cTn>
                                        <p:tgtEl>
                                          <p:spTgt spid="2051"/>
                                        </p:tgtEl>
                                        <p:attrNameLst>
                                          <p:attrName>r</p:attrName>
                                        </p:attrNameLst>
                                      </p:cBhvr>
                                    </p:animRot>
                                    <p:animRot by="240000">
                                      <p:cBhvr>
                                        <p:cTn id="43" dur="1000" fill="hold">
                                          <p:stCondLst>
                                            <p:cond delay="2000"/>
                                          </p:stCondLst>
                                        </p:cTn>
                                        <p:tgtEl>
                                          <p:spTgt spid="2051"/>
                                        </p:tgtEl>
                                        <p:attrNameLst>
                                          <p:attrName>r</p:attrName>
                                        </p:attrNameLst>
                                      </p:cBhvr>
                                    </p:animRot>
                                    <p:animRot by="-240000">
                                      <p:cBhvr>
                                        <p:cTn id="44" dur="1000" fill="hold">
                                          <p:stCondLst>
                                            <p:cond delay="3000"/>
                                          </p:stCondLst>
                                        </p:cTn>
                                        <p:tgtEl>
                                          <p:spTgt spid="2051"/>
                                        </p:tgtEl>
                                        <p:attrNameLst>
                                          <p:attrName>r</p:attrName>
                                        </p:attrNameLst>
                                      </p:cBhvr>
                                    </p:animRot>
                                    <p:animRot by="120000">
                                      <p:cBhvr>
                                        <p:cTn id="45" dur="1000" fill="hold">
                                          <p:stCondLst>
                                            <p:cond delay="4000"/>
                                          </p:stCondLst>
                                        </p:cTn>
                                        <p:tgtEl>
                                          <p:spTgt spid="2051"/>
                                        </p:tgtEl>
                                        <p:attrNameLst>
                                          <p:attrName>r</p:attrName>
                                        </p:attrNameLst>
                                      </p:cBhvr>
                                    </p:animRot>
                                  </p:childTnLst>
                                </p:cTn>
                              </p:par>
                              <p:par>
                                <p:cTn id="46" presetID="32" presetClass="emph" presetSubtype="0" repeatCount="indefinite" fill="hold" nodeType="withEffect">
                                  <p:stCondLst>
                                    <p:cond delay="0"/>
                                  </p:stCondLst>
                                  <p:childTnLst>
                                    <p:animRot by="120000">
                                      <p:cBhvr>
                                        <p:cTn id="47" dur="500" fill="hold">
                                          <p:stCondLst>
                                            <p:cond delay="0"/>
                                          </p:stCondLst>
                                        </p:cTn>
                                        <p:tgtEl>
                                          <p:spTgt spid="2052"/>
                                        </p:tgtEl>
                                        <p:attrNameLst>
                                          <p:attrName>r</p:attrName>
                                        </p:attrNameLst>
                                      </p:cBhvr>
                                    </p:animRot>
                                    <p:animRot by="-240000">
                                      <p:cBhvr>
                                        <p:cTn id="48" dur="1000" fill="hold">
                                          <p:stCondLst>
                                            <p:cond delay="1000"/>
                                          </p:stCondLst>
                                        </p:cTn>
                                        <p:tgtEl>
                                          <p:spTgt spid="2052"/>
                                        </p:tgtEl>
                                        <p:attrNameLst>
                                          <p:attrName>r</p:attrName>
                                        </p:attrNameLst>
                                      </p:cBhvr>
                                    </p:animRot>
                                    <p:animRot by="240000">
                                      <p:cBhvr>
                                        <p:cTn id="49" dur="1000" fill="hold">
                                          <p:stCondLst>
                                            <p:cond delay="2000"/>
                                          </p:stCondLst>
                                        </p:cTn>
                                        <p:tgtEl>
                                          <p:spTgt spid="2052"/>
                                        </p:tgtEl>
                                        <p:attrNameLst>
                                          <p:attrName>r</p:attrName>
                                        </p:attrNameLst>
                                      </p:cBhvr>
                                    </p:animRot>
                                    <p:animRot by="-240000">
                                      <p:cBhvr>
                                        <p:cTn id="50" dur="1000" fill="hold">
                                          <p:stCondLst>
                                            <p:cond delay="3000"/>
                                          </p:stCondLst>
                                        </p:cTn>
                                        <p:tgtEl>
                                          <p:spTgt spid="2052"/>
                                        </p:tgtEl>
                                        <p:attrNameLst>
                                          <p:attrName>r</p:attrName>
                                        </p:attrNameLst>
                                      </p:cBhvr>
                                    </p:animRot>
                                    <p:animRot by="120000">
                                      <p:cBhvr>
                                        <p:cTn id="51" dur="1000" fill="hold">
                                          <p:stCondLst>
                                            <p:cond delay="4000"/>
                                          </p:stCondLst>
                                        </p:cTn>
                                        <p:tgtEl>
                                          <p:spTgt spid="2052"/>
                                        </p:tgtEl>
                                        <p:attrNameLst>
                                          <p:attrName>r</p:attrName>
                                        </p:attrNameLst>
                                      </p:cBhvr>
                                    </p:animRot>
                                  </p:childTnLst>
                                </p:cTn>
                              </p:par>
                              <p:par>
                                <p:cTn id="52" presetID="1" presetClass="mediacall" presetSubtype="0" fill="hold" nodeType="withEffect">
                                  <p:stCondLst>
                                    <p:cond delay="0"/>
                                  </p:stCondLst>
                                  <p:childTnLst>
                                    <p:cmd type="call" cmd="playFrom(0.0)">
                                      <p:cBhvr>
                                        <p:cTn id="53" dur="4715" fill="hold"/>
                                        <p:tgtEl>
                                          <p:spTgt spid="13"/>
                                        </p:tgtEl>
                                      </p:cBhvr>
                                    </p:cmd>
                                  </p:childTnLst>
                                </p:cTn>
                              </p:par>
                              <p:par>
                                <p:cTn id="54" presetID="2" presetClass="exit" presetSubtype="1" fill="hold" nodeType="withEffect">
                                  <p:stCondLst>
                                    <p:cond delay="0"/>
                                  </p:stCondLst>
                                  <p:childTnLst>
                                    <p:anim calcmode="lin" valueType="num">
                                      <p:cBhvr additive="base">
                                        <p:cTn id="55" dur="2000"/>
                                        <p:tgtEl>
                                          <p:spTgt spid="18"/>
                                        </p:tgtEl>
                                        <p:attrNameLst>
                                          <p:attrName>ppt_x</p:attrName>
                                        </p:attrNameLst>
                                      </p:cBhvr>
                                      <p:tavLst>
                                        <p:tav tm="0">
                                          <p:val>
                                            <p:strVal val="ppt_x"/>
                                          </p:val>
                                        </p:tav>
                                        <p:tav tm="100000">
                                          <p:val>
                                            <p:strVal val="ppt_x"/>
                                          </p:val>
                                        </p:tav>
                                      </p:tavLst>
                                    </p:anim>
                                    <p:anim calcmode="lin" valueType="num">
                                      <p:cBhvr additive="base">
                                        <p:cTn id="56" dur="2000"/>
                                        <p:tgtEl>
                                          <p:spTgt spid="18"/>
                                        </p:tgtEl>
                                        <p:attrNameLst>
                                          <p:attrName>ppt_y</p:attrName>
                                        </p:attrNameLst>
                                      </p:cBhvr>
                                      <p:tavLst>
                                        <p:tav tm="0">
                                          <p:val>
                                            <p:strVal val="ppt_y"/>
                                          </p:val>
                                        </p:tav>
                                        <p:tav tm="100000">
                                          <p:val>
                                            <p:strVal val="0-ppt_h/2"/>
                                          </p:val>
                                        </p:tav>
                                      </p:tavLst>
                                    </p:anim>
                                    <p:set>
                                      <p:cBhvr>
                                        <p:cTn id="57" dur="1" fill="hold">
                                          <p:stCondLst>
                                            <p:cond delay="1999"/>
                                          </p:stCondLst>
                                        </p:cTn>
                                        <p:tgtEl>
                                          <p:spTgt spid="18"/>
                                        </p:tgtEl>
                                        <p:attrNameLst>
                                          <p:attrName>style.visibility</p:attrName>
                                        </p:attrNameLst>
                                      </p:cBhvr>
                                      <p:to>
                                        <p:strVal val="hidden"/>
                                      </p:to>
                                    </p:set>
                                  </p:childTnLst>
                                </p:cTn>
                              </p:par>
                              <p:par>
                                <p:cTn id="58" presetID="35" presetClass="path" presetSubtype="0" accel="50000" decel="50000" fill="hold" nodeType="withEffect">
                                  <p:stCondLst>
                                    <p:cond delay="0"/>
                                  </p:stCondLst>
                                  <p:childTnLst>
                                    <p:animMotion origin="layout" path="M -1.11111E-6 -3.58025E-6 L -0.19028 0.07439 " pathEditMode="relative" rAng="0" ptsTypes="AA">
                                      <p:cBhvr>
                                        <p:cTn id="59" dur="3000" fill="hold"/>
                                        <p:tgtEl>
                                          <p:spTgt spid="2052"/>
                                        </p:tgtEl>
                                        <p:attrNameLst>
                                          <p:attrName>ppt_x</p:attrName>
                                          <p:attrName>ppt_y</p:attrName>
                                        </p:attrNameLst>
                                      </p:cBhvr>
                                      <p:rCtr x="-9514" y="3704"/>
                                    </p:animMotion>
                                  </p:childTnLst>
                                </p:cTn>
                              </p:par>
                            </p:childTnLst>
                          </p:cTn>
                        </p:par>
                      </p:childTnLst>
                    </p:cTn>
                  </p:par>
                </p:childTnLst>
              </p:cTn>
              <p:nextCondLst>
                <p:cond evt="onClick" delay="0">
                  <p:tgtEl>
                    <p:spTgt spid="24"/>
                  </p:tgtEl>
                </p:cond>
              </p:nextCondLst>
            </p:seq>
            <p:seq concurrent="1" nextAc="seek">
              <p:cTn id="60" restart="whenNotActive" fill="hold" evtFilter="cancelBubble" nodeType="interactiveSeq">
                <p:stCondLst>
                  <p:cond evt="onClick" delay="0">
                    <p:tgtEl>
                      <p:spTgt spid="23"/>
                    </p:tgtEl>
                  </p:cond>
                </p:stCondLst>
                <p:endSync evt="end" delay="0">
                  <p:rtn val="all"/>
                </p:endSync>
                <p:childTnLst>
                  <p:par>
                    <p:cTn id="61" fill="hold">
                      <p:stCondLst>
                        <p:cond delay="0"/>
                      </p:stCondLst>
                      <p:childTnLst>
                        <p:par>
                          <p:cTn id="62" fill="hold">
                            <p:stCondLst>
                              <p:cond delay="0"/>
                            </p:stCondLst>
                            <p:childTnLst>
                              <p:par>
                                <p:cTn id="63" presetID="42" presetClass="exit" presetSubtype="0" fill="hold" grpId="1" nodeType="clickEffect">
                                  <p:stCondLst>
                                    <p:cond delay="0"/>
                                  </p:stCondLst>
                                  <p:childTnLst>
                                    <p:animEffect transition="out" filter="fade">
                                      <p:cBhvr>
                                        <p:cTn id="64" dur="1000"/>
                                        <p:tgtEl>
                                          <p:spTgt spid="23"/>
                                        </p:tgtEl>
                                      </p:cBhvr>
                                    </p:animEffect>
                                    <p:anim calcmode="lin" valueType="num">
                                      <p:cBhvr>
                                        <p:cTn id="65" dur="1000"/>
                                        <p:tgtEl>
                                          <p:spTgt spid="23"/>
                                        </p:tgtEl>
                                        <p:attrNameLst>
                                          <p:attrName>ppt_x</p:attrName>
                                        </p:attrNameLst>
                                      </p:cBhvr>
                                      <p:tavLst>
                                        <p:tav tm="0">
                                          <p:val>
                                            <p:strVal val="ppt_x"/>
                                          </p:val>
                                        </p:tav>
                                        <p:tav tm="100000">
                                          <p:val>
                                            <p:strVal val="ppt_x"/>
                                          </p:val>
                                        </p:tav>
                                      </p:tavLst>
                                    </p:anim>
                                    <p:anim calcmode="lin" valueType="num">
                                      <p:cBhvr>
                                        <p:cTn id="66" dur="1000"/>
                                        <p:tgtEl>
                                          <p:spTgt spid="23"/>
                                        </p:tgtEl>
                                        <p:attrNameLst>
                                          <p:attrName>ppt_y</p:attrName>
                                        </p:attrNameLst>
                                      </p:cBhvr>
                                      <p:tavLst>
                                        <p:tav tm="0">
                                          <p:val>
                                            <p:strVal val="ppt_y"/>
                                          </p:val>
                                        </p:tav>
                                        <p:tav tm="100000">
                                          <p:val>
                                            <p:strVal val="ppt_y+.1"/>
                                          </p:val>
                                        </p:tav>
                                      </p:tavLst>
                                    </p:anim>
                                    <p:set>
                                      <p:cBhvr>
                                        <p:cTn id="67" dur="1" fill="hold">
                                          <p:stCondLst>
                                            <p:cond delay="999"/>
                                          </p:stCondLst>
                                        </p:cTn>
                                        <p:tgtEl>
                                          <p:spTgt spid="23"/>
                                        </p:tgtEl>
                                        <p:attrNameLst>
                                          <p:attrName>style.visibility</p:attrName>
                                        </p:attrNameLst>
                                      </p:cBhvr>
                                      <p:to>
                                        <p:strVal val="hidden"/>
                                      </p:to>
                                    </p:set>
                                  </p:childTnLst>
                                  <p:subTnLst>
                                    <p:audio>
                                      <p:cMediaNode>
                                        <p:cTn display="0" masterRel="sameClick">
                                          <p:stCondLst>
                                            <p:cond evt="begin" delay="0">
                                              <p:tn val="63"/>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23"/>
                  </p:tgtEl>
                </p:cond>
              </p:nextCondLst>
            </p:seq>
            <p:seq concurrent="1" nextAc="seek">
              <p:cTn id="68" restart="whenNotActive" fill="hold" evtFilter="cancelBubble" nodeType="interactiveSeq">
                <p:stCondLst>
                  <p:cond evt="onClick" delay="0">
                    <p:tgtEl>
                      <p:spTgt spid="22"/>
                    </p:tgtEl>
                  </p:cond>
                </p:stCondLst>
                <p:endSync evt="end" delay="0">
                  <p:rtn val="all"/>
                </p:endSync>
                <p:childTnLst>
                  <p:par>
                    <p:cTn id="69" fill="hold">
                      <p:stCondLst>
                        <p:cond delay="0"/>
                      </p:stCondLst>
                      <p:childTnLst>
                        <p:par>
                          <p:cTn id="70" fill="hold">
                            <p:stCondLst>
                              <p:cond delay="0"/>
                            </p:stCondLst>
                            <p:childTnLst>
                              <p:par>
                                <p:cTn id="71" presetID="42" presetClass="exit" presetSubtype="0" fill="hold" grpId="1" nodeType="clickEffect">
                                  <p:stCondLst>
                                    <p:cond delay="0"/>
                                  </p:stCondLst>
                                  <p:childTnLst>
                                    <p:animEffect transition="out" filter="fade">
                                      <p:cBhvr>
                                        <p:cTn id="72" dur="1000"/>
                                        <p:tgtEl>
                                          <p:spTgt spid="22"/>
                                        </p:tgtEl>
                                      </p:cBhvr>
                                    </p:animEffect>
                                    <p:anim calcmode="lin" valueType="num">
                                      <p:cBhvr>
                                        <p:cTn id="73" dur="1000"/>
                                        <p:tgtEl>
                                          <p:spTgt spid="22"/>
                                        </p:tgtEl>
                                        <p:attrNameLst>
                                          <p:attrName>ppt_x</p:attrName>
                                        </p:attrNameLst>
                                      </p:cBhvr>
                                      <p:tavLst>
                                        <p:tav tm="0">
                                          <p:val>
                                            <p:strVal val="ppt_x"/>
                                          </p:val>
                                        </p:tav>
                                        <p:tav tm="100000">
                                          <p:val>
                                            <p:strVal val="ppt_x"/>
                                          </p:val>
                                        </p:tav>
                                      </p:tavLst>
                                    </p:anim>
                                    <p:anim calcmode="lin" valueType="num">
                                      <p:cBhvr>
                                        <p:cTn id="74" dur="1000"/>
                                        <p:tgtEl>
                                          <p:spTgt spid="22"/>
                                        </p:tgtEl>
                                        <p:attrNameLst>
                                          <p:attrName>ppt_y</p:attrName>
                                        </p:attrNameLst>
                                      </p:cBhvr>
                                      <p:tavLst>
                                        <p:tav tm="0">
                                          <p:val>
                                            <p:strVal val="ppt_y"/>
                                          </p:val>
                                        </p:tav>
                                        <p:tav tm="100000">
                                          <p:val>
                                            <p:strVal val="ppt_y+.1"/>
                                          </p:val>
                                        </p:tav>
                                      </p:tavLst>
                                    </p:anim>
                                    <p:set>
                                      <p:cBhvr>
                                        <p:cTn id="75" dur="1" fill="hold">
                                          <p:stCondLst>
                                            <p:cond delay="999"/>
                                          </p:stCondLst>
                                        </p:cTn>
                                        <p:tgtEl>
                                          <p:spTgt spid="22"/>
                                        </p:tgtEl>
                                        <p:attrNameLst>
                                          <p:attrName>style.visibility</p:attrName>
                                        </p:attrNameLst>
                                      </p:cBhvr>
                                      <p:to>
                                        <p:strVal val="hidden"/>
                                      </p:to>
                                    </p:set>
                                  </p:childTnLst>
                                  <p:subTnLst>
                                    <p:audio>
                                      <p:cMediaNode>
                                        <p:cTn display="0" masterRel="sameClick">
                                          <p:stCondLst>
                                            <p:cond evt="begin" delay="0">
                                              <p:tn val="71"/>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22"/>
                  </p:tgtEl>
                </p:cond>
              </p:nextCondLst>
            </p:seq>
            <p:seq concurrent="1" nextAc="seek">
              <p:cTn id="76" restart="whenNotActive" fill="hold" evtFilter="cancelBubble" nodeType="interactiveSeq">
                <p:stCondLst>
                  <p:cond evt="onClick" delay="0">
                    <p:tgtEl>
                      <p:spTgt spid="21"/>
                    </p:tgtEl>
                  </p:cond>
                </p:stCondLst>
                <p:endSync evt="end" delay="0">
                  <p:rtn val="all"/>
                </p:endSync>
                <p:childTnLst>
                  <p:par>
                    <p:cTn id="77" fill="hold">
                      <p:stCondLst>
                        <p:cond delay="0"/>
                      </p:stCondLst>
                      <p:childTnLst>
                        <p:par>
                          <p:cTn id="78" fill="hold">
                            <p:stCondLst>
                              <p:cond delay="0"/>
                            </p:stCondLst>
                            <p:childTnLst>
                              <p:par>
                                <p:cTn id="79" presetID="42" presetClass="exit" presetSubtype="0" fill="hold" grpId="1" nodeType="clickEffect">
                                  <p:stCondLst>
                                    <p:cond delay="0"/>
                                  </p:stCondLst>
                                  <p:childTnLst>
                                    <p:animEffect transition="out" filter="fade">
                                      <p:cBhvr>
                                        <p:cTn id="80" dur="1000"/>
                                        <p:tgtEl>
                                          <p:spTgt spid="21"/>
                                        </p:tgtEl>
                                      </p:cBhvr>
                                    </p:animEffect>
                                    <p:anim calcmode="lin" valueType="num">
                                      <p:cBhvr>
                                        <p:cTn id="81" dur="1000"/>
                                        <p:tgtEl>
                                          <p:spTgt spid="21"/>
                                        </p:tgtEl>
                                        <p:attrNameLst>
                                          <p:attrName>ppt_x</p:attrName>
                                        </p:attrNameLst>
                                      </p:cBhvr>
                                      <p:tavLst>
                                        <p:tav tm="0">
                                          <p:val>
                                            <p:strVal val="ppt_x"/>
                                          </p:val>
                                        </p:tav>
                                        <p:tav tm="100000">
                                          <p:val>
                                            <p:strVal val="ppt_x"/>
                                          </p:val>
                                        </p:tav>
                                      </p:tavLst>
                                    </p:anim>
                                    <p:anim calcmode="lin" valueType="num">
                                      <p:cBhvr>
                                        <p:cTn id="82" dur="1000"/>
                                        <p:tgtEl>
                                          <p:spTgt spid="21"/>
                                        </p:tgtEl>
                                        <p:attrNameLst>
                                          <p:attrName>ppt_y</p:attrName>
                                        </p:attrNameLst>
                                      </p:cBhvr>
                                      <p:tavLst>
                                        <p:tav tm="0">
                                          <p:val>
                                            <p:strVal val="ppt_y"/>
                                          </p:val>
                                        </p:tav>
                                        <p:tav tm="100000">
                                          <p:val>
                                            <p:strVal val="ppt_y+.1"/>
                                          </p:val>
                                        </p:tav>
                                      </p:tavLst>
                                    </p:anim>
                                    <p:set>
                                      <p:cBhvr>
                                        <p:cTn id="83" dur="1" fill="hold">
                                          <p:stCondLst>
                                            <p:cond delay="999"/>
                                          </p:stCondLst>
                                        </p:cTn>
                                        <p:tgtEl>
                                          <p:spTgt spid="21"/>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21"/>
                  </p:tgtEl>
                </p:cond>
              </p:nextCondLst>
            </p:seq>
            <p:audio>
              <p:cMediaNode vol="80000">
                <p:cTn id="84" fill="hold" display="0">
                  <p:stCondLst>
                    <p:cond delay="indefinite"/>
                  </p:stCondLst>
                  <p:endCondLst>
                    <p:cond evt="onStopAudio" delay="0">
                      <p:tgtEl>
                        <p:sldTgt/>
                      </p:tgtEl>
                    </p:cond>
                  </p:endCondLst>
                </p:cTn>
                <p:tgtEl>
                  <p:spTgt spid="13"/>
                </p:tgtEl>
              </p:cMediaNode>
            </p:audio>
            <p:seq concurrent="1" nextAc="seek">
              <p:cTn id="85" restart="whenNotActive" fill="hold" evtFilter="cancelBubble" nodeType="interactiveSeq">
                <p:stCondLst>
                  <p:cond evt="onClick" delay="0">
                    <p:tgtEl>
                      <p:spTgt spid="56"/>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0000" fill="hold"/>
                                        <p:tgtEl>
                                          <p:spTgt spid="58"/>
                                        </p:tgtEl>
                                        <p:attrNameLst>
                                          <p:attrName>r</p:attrName>
                                        </p:attrNameLst>
                                      </p:cBhvr>
                                    </p:animRot>
                                  </p:childTnLst>
                                </p:cTn>
                              </p:par>
                            </p:childTnLst>
                          </p:cTn>
                        </p:par>
                        <p:par>
                          <p:cTn id="90" fill="hold">
                            <p:stCondLst>
                              <p:cond delay="10000"/>
                            </p:stCondLst>
                            <p:childTnLst>
                              <p:par>
                                <p:cTn id="91" presetID="53" presetClass="entr" presetSubtype="16" fill="hold" nodeType="afterEffect">
                                  <p:stCondLst>
                                    <p:cond delay="0"/>
                                  </p:stCondLst>
                                  <p:childTnLst>
                                    <p:set>
                                      <p:cBhvr>
                                        <p:cTn id="92" dur="1" fill="hold">
                                          <p:stCondLst>
                                            <p:cond delay="0"/>
                                          </p:stCondLst>
                                        </p:cTn>
                                        <p:tgtEl>
                                          <p:spTgt spid="53"/>
                                        </p:tgtEl>
                                        <p:attrNameLst>
                                          <p:attrName>style.visibility</p:attrName>
                                        </p:attrNameLst>
                                      </p:cBhvr>
                                      <p:to>
                                        <p:strVal val="visible"/>
                                      </p:to>
                                    </p:set>
                                    <p:anim calcmode="lin" valueType="num">
                                      <p:cBhvr>
                                        <p:cTn id="93" dur="3000" fill="hold"/>
                                        <p:tgtEl>
                                          <p:spTgt spid="53"/>
                                        </p:tgtEl>
                                        <p:attrNameLst>
                                          <p:attrName>ppt_w</p:attrName>
                                        </p:attrNameLst>
                                      </p:cBhvr>
                                      <p:tavLst>
                                        <p:tav tm="0">
                                          <p:val>
                                            <p:fltVal val="0"/>
                                          </p:val>
                                        </p:tav>
                                        <p:tav tm="100000">
                                          <p:val>
                                            <p:strVal val="#ppt_w"/>
                                          </p:val>
                                        </p:tav>
                                      </p:tavLst>
                                    </p:anim>
                                    <p:anim calcmode="lin" valueType="num">
                                      <p:cBhvr>
                                        <p:cTn id="94" dur="3000" fill="hold"/>
                                        <p:tgtEl>
                                          <p:spTgt spid="53"/>
                                        </p:tgtEl>
                                        <p:attrNameLst>
                                          <p:attrName>ppt_h</p:attrName>
                                        </p:attrNameLst>
                                      </p:cBhvr>
                                      <p:tavLst>
                                        <p:tav tm="0">
                                          <p:val>
                                            <p:fltVal val="0"/>
                                          </p:val>
                                        </p:tav>
                                        <p:tav tm="100000">
                                          <p:val>
                                            <p:strVal val="#ppt_h"/>
                                          </p:val>
                                        </p:tav>
                                      </p:tavLst>
                                    </p:anim>
                                    <p:animEffect transition="in" filter="fade">
                                      <p:cBhvr>
                                        <p:cTn id="95" dur="3000"/>
                                        <p:tgtEl>
                                          <p:spTgt spid="53"/>
                                        </p:tgtEl>
                                      </p:cBhvr>
                                    </p:animEffect>
                                  </p:childTnLst>
                                  <p:subTnLst>
                                    <p:audio>
                                      <p:cMediaNode>
                                        <p:cTn display="0" masterRel="sameClick">
                                          <p:stCondLst>
                                            <p:cond evt="begin" delay="0">
                                              <p:tn val="9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56"/>
                  </p:tgtEl>
                </p:cond>
              </p:nextCondLst>
            </p:seq>
          </p:childTnLst>
        </p:cTn>
      </p:par>
    </p:tnLst>
    <p:bldLst>
      <p:bldP spid="20" grpId="0"/>
      <p:bldP spid="21" grpId="0" animBg="1"/>
      <p:bldP spid="21" grpId="1" animBg="1"/>
      <p:bldP spid="22" grpId="0" animBg="1"/>
      <p:bldP spid="22" grpId="1" animBg="1"/>
      <p:bldP spid="23" grpId="0" animBg="1"/>
      <p:bldP spid="23" grpId="1" animBg="1"/>
      <p:bldP spid="24" grpId="0" animBg="1"/>
      <p:bldP spid="24"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Giai cuu dai duong 2\underwater-vector-backgroun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751840"/>
            <a:ext cx="12192000" cy="81432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Giai cuu dai duong 2\3b.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2222" l="0" r="100000">
                        <a14:backgroundMark x1="17714" y1="32963" x2="18714" y2="71389"/>
                        <a14:backgroundMark x1="91000" y1="21296" x2="87000" y2="80463"/>
                        <a14:backgroundMark x1="9714" y1="8333" x2="2714" y2="77870"/>
                        <a14:backgroundMark x1="29714" y1="34352" x2="22714" y2="81759"/>
                        <a14:backgroundMark x1="6714" y1="84352" x2="44857" y2="70093"/>
                        <a14:backgroundMark x1="14714" y1="3704" x2="31714" y2="8333"/>
                        <a14:backgroundMark x1="87000" y1="5648" x2="98000" y2="18056"/>
                      </a14:backgroundRemoval>
                    </a14:imgEffect>
                  </a14:imgLayer>
                </a14:imgProps>
              </a:ext>
              <a:ext uri="{28A0092B-C50C-407E-A947-70E740481C1C}">
                <a14:useLocalDpi xmlns:a14="http://schemas.microsoft.com/office/drawing/2010/main" val="0"/>
              </a:ext>
            </a:extLst>
          </a:blip>
          <a:srcRect/>
          <a:stretch>
            <a:fillRect/>
          </a:stretch>
        </p:blipFill>
        <p:spPr bwMode="auto">
          <a:xfrm>
            <a:off x="5420285" y="4070126"/>
            <a:ext cx="1691716" cy="261007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C:\Users\ADMIN\Desktop\Giai cuu dai duong 2\3c.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98333">
                        <a14:foregroundMark x1="62593" y1="12023" x2="73148" y2="84946"/>
                        <a14:foregroundMark x1="49815" y1="18084" x2="43519" y2="28152"/>
                        <a14:foregroundMark x1="41481" y1="16422" x2="49815" y2="26491"/>
                        <a14:foregroundMark x1="63519" y1="12023" x2="76296" y2="2150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946403" y="4343400"/>
            <a:ext cx="960059"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C:\Users\ADMIN\Desktop\Giai cuu dai duong 2\3.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100000" l="0" r="100000">
                        <a14:foregroundMark x1="38702" y1="20433" x2="43750" y2="24279"/>
                      </a14:backgroundRemoval>
                    </a14:imgEffect>
                  </a14:imgLayer>
                </a14:imgProps>
              </a:ext>
              <a:ext uri="{28A0092B-C50C-407E-A947-70E740481C1C}">
                <a14:useLocalDpi xmlns:a14="http://schemas.microsoft.com/office/drawing/2010/main" val="0"/>
              </a:ext>
            </a:extLst>
          </a:blip>
          <a:srcRect/>
          <a:stretch>
            <a:fillRect/>
          </a:stretch>
        </p:blipFill>
        <p:spPr bwMode="auto">
          <a:xfrm>
            <a:off x="7858161" y="3688293"/>
            <a:ext cx="2585508" cy="258550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5" descr="C:\Users\ADMIN\Desktop\Giai cuu dai duong 2\3a.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9510" y1="11426" x2="31189" y2="18066"/>
                      </a14:backgroundRemoval>
                    </a14:imgEffect>
                  </a14:imgLayer>
                </a14:imgProps>
              </a:ext>
              <a:ext uri="{28A0092B-C50C-407E-A947-70E740481C1C}">
                <a14:useLocalDpi xmlns:a14="http://schemas.microsoft.com/office/drawing/2010/main" val="0"/>
              </a:ext>
            </a:extLst>
          </a:blip>
          <a:srcRect/>
          <a:stretch>
            <a:fillRect/>
          </a:stretch>
        </p:blipFill>
        <p:spPr bwMode="auto">
          <a:xfrm>
            <a:off x="7043461" y="4737763"/>
            <a:ext cx="1498177" cy="214564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Giai cuu dai duong 2\Luoi.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flipH="1">
            <a:off x="4848249" y="-3368747"/>
            <a:ext cx="8534400" cy="107696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3" name="Rounded Rectangle 32"/>
              <p:cNvSpPr/>
              <p:nvPr/>
            </p:nvSpPr>
            <p:spPr>
              <a:xfrm>
                <a:off x="6495042" y="3022709"/>
                <a:ext cx="5151145" cy="792949"/>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199">
                    <a:solidFill>
                      <a:schemeClr val="tx1"/>
                    </a:solidFill>
                    <a:latin typeface="Times New Roman" panose="02020603050405020304" pitchFamily="18" charset="0"/>
                    <a:cs typeface="Times New Roman" panose="02020603050405020304" pitchFamily="18" charset="0"/>
                  </a:rPr>
                  <a:t>B.</a:t>
                </a:r>
                <a:r>
                  <a:rPr lang="vi-VN" sz="3199">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3199" i="1">
                            <a:solidFill>
                              <a:schemeClr val="tx1"/>
                            </a:solidFill>
                            <a:latin typeface="Cambria Math" panose="02040503050406030204" pitchFamily="18" charset="0"/>
                            <a:cs typeface="Times New Roman" panose="02020603050405020304" pitchFamily="18" charset="0"/>
                          </a:rPr>
                        </m:ctrlPr>
                      </m:fPr>
                      <m:num>
                        <m:r>
                          <a:rPr lang="vi-VN" sz="3199" b="0" i="1" smtClean="0">
                            <a:solidFill>
                              <a:schemeClr val="tx1"/>
                            </a:solidFill>
                            <a:latin typeface="Cambria Math" panose="02040503050406030204" pitchFamily="18" charset="0"/>
                            <a:cs typeface="Times New Roman" panose="02020603050405020304" pitchFamily="18" charset="0"/>
                          </a:rPr>
                          <m:t>5</m:t>
                        </m:r>
                      </m:num>
                      <m:den>
                        <m:r>
                          <a:rPr lang="vi-VN" sz="3199" b="0" i="1" smtClean="0">
                            <a:solidFill>
                              <a:schemeClr val="tx1"/>
                            </a:solidFill>
                            <a:latin typeface="Cambria Math" panose="02040503050406030204" pitchFamily="18" charset="0"/>
                            <a:cs typeface="Times New Roman" panose="02020603050405020304" pitchFamily="18" charset="0"/>
                          </a:rPr>
                          <m:t>8</m:t>
                        </m:r>
                      </m:den>
                    </m:f>
                  </m:oMath>
                </a14:m>
                <a:endParaRPr lang="en-US" sz="3199"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3" name="Rounded Rectangle 32"/>
              <p:cNvSpPr>
                <a:spLocks noRot="1" noChangeAspect="1" noMove="1" noResize="1" noEditPoints="1" noAdjustHandles="1" noChangeArrowheads="1" noChangeShapeType="1" noTextEdit="1"/>
              </p:cNvSpPr>
              <p:nvPr/>
            </p:nvSpPr>
            <p:spPr>
              <a:xfrm>
                <a:off x="6495042" y="3022709"/>
                <a:ext cx="5151145" cy="792949"/>
              </a:xfrm>
              <a:prstGeom prst="roundRect">
                <a:avLst/>
              </a:prstGeom>
              <a:blipFill>
                <a:blip r:embed="rId16"/>
                <a:stretch>
                  <a:fillRect l="-2125" b="-9848"/>
                </a:stretch>
              </a:blipFill>
              <a:ln>
                <a:solidFill>
                  <a:srgbClr val="FFFF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ounded Rectangle 37"/>
              <p:cNvSpPr/>
              <p:nvPr/>
            </p:nvSpPr>
            <p:spPr>
              <a:xfrm>
                <a:off x="6495042" y="3956643"/>
                <a:ext cx="5151145" cy="805670"/>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199" dirty="0">
                    <a:solidFill>
                      <a:schemeClr val="tx1"/>
                    </a:solidFill>
                    <a:latin typeface="Times New Roman" panose="02020603050405020304" pitchFamily="18" charset="0"/>
                    <a:cs typeface="Times New Roman" panose="02020603050405020304" pitchFamily="18" charset="0"/>
                  </a:rPr>
                  <a:t>D</a:t>
                </a:r>
                <a:r>
                  <a:rPr lang="en-US" sz="3199">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vi-VN" sz="3199" i="1">
                            <a:solidFill>
                              <a:schemeClr val="tx1"/>
                            </a:solidFill>
                            <a:latin typeface="Cambria Math" panose="02040503050406030204" pitchFamily="18" charset="0"/>
                            <a:cs typeface="Times New Roman" panose="02020603050405020304" pitchFamily="18" charset="0"/>
                          </a:rPr>
                        </m:ctrlPr>
                      </m:fPr>
                      <m:num>
                        <m:r>
                          <a:rPr lang="vi-VN" sz="3199" b="0" i="1" smtClean="0">
                            <a:solidFill>
                              <a:schemeClr val="tx1"/>
                            </a:solidFill>
                            <a:latin typeface="Cambria Math" panose="02040503050406030204" pitchFamily="18" charset="0"/>
                            <a:cs typeface="Times New Roman" panose="02020603050405020304" pitchFamily="18" charset="0"/>
                          </a:rPr>
                          <m:t>3</m:t>
                        </m:r>
                      </m:num>
                      <m:den>
                        <m:r>
                          <a:rPr lang="vi-VN" sz="3199" b="0" i="1" smtClean="0">
                            <a:solidFill>
                              <a:schemeClr val="tx1"/>
                            </a:solidFill>
                            <a:latin typeface="Cambria Math" panose="02040503050406030204" pitchFamily="18" charset="0"/>
                            <a:cs typeface="Times New Roman" panose="02020603050405020304" pitchFamily="18" charset="0"/>
                          </a:rPr>
                          <m:t>4</m:t>
                        </m:r>
                      </m:den>
                    </m:f>
                  </m:oMath>
                </a14:m>
                <a:endParaRPr lang="en-US" sz="3199"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8" name="Rounded Rectangle 37"/>
              <p:cNvSpPr>
                <a:spLocks noRot="1" noChangeAspect="1" noMove="1" noResize="1" noEditPoints="1" noAdjustHandles="1" noChangeArrowheads="1" noChangeShapeType="1" noTextEdit="1"/>
              </p:cNvSpPr>
              <p:nvPr/>
            </p:nvSpPr>
            <p:spPr>
              <a:xfrm>
                <a:off x="6495042" y="3956643"/>
                <a:ext cx="5151145" cy="805670"/>
              </a:xfrm>
              <a:prstGeom prst="roundRect">
                <a:avLst/>
              </a:prstGeom>
              <a:blipFill>
                <a:blip r:embed="rId17"/>
                <a:stretch>
                  <a:fillRect l="-2125" b="-8955"/>
                </a:stretch>
              </a:blipFill>
              <a:ln>
                <a:solidFill>
                  <a:srgbClr val="FFFF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ounded Rectangle 38"/>
              <p:cNvSpPr/>
              <p:nvPr/>
            </p:nvSpPr>
            <p:spPr>
              <a:xfrm>
                <a:off x="457488" y="3969329"/>
                <a:ext cx="5294405" cy="814923"/>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199">
                    <a:solidFill>
                      <a:schemeClr val="tx1"/>
                    </a:solidFill>
                    <a:latin typeface="Times New Roman" panose="02020603050405020304" pitchFamily="18" charset="0"/>
                    <a:cs typeface="Times New Roman" panose="02020603050405020304" pitchFamily="18" charset="0"/>
                  </a:rPr>
                  <a:t>C. </a:t>
                </a:r>
                <a14:m>
                  <m:oMath xmlns:m="http://schemas.openxmlformats.org/officeDocument/2006/math">
                    <m:f>
                      <m:fPr>
                        <m:ctrlPr>
                          <a:rPr lang="vi-VN" sz="3199" i="1" smtClean="0">
                            <a:solidFill>
                              <a:schemeClr val="tx1"/>
                            </a:solidFill>
                            <a:latin typeface="Cambria Math" panose="02040503050406030204" pitchFamily="18" charset="0"/>
                            <a:cs typeface="Times New Roman" panose="02020603050405020304" pitchFamily="18" charset="0"/>
                          </a:rPr>
                        </m:ctrlPr>
                      </m:fPr>
                      <m:num>
                        <m:r>
                          <a:rPr lang="vi-VN" sz="3199" b="0" i="1" smtClean="0">
                            <a:solidFill>
                              <a:schemeClr val="tx1"/>
                            </a:solidFill>
                            <a:latin typeface="Cambria Math" panose="02040503050406030204" pitchFamily="18" charset="0"/>
                            <a:cs typeface="Times New Roman" panose="02020603050405020304" pitchFamily="18" charset="0"/>
                          </a:rPr>
                          <m:t>1</m:t>
                        </m:r>
                      </m:num>
                      <m:den>
                        <m:r>
                          <a:rPr lang="vi-VN" sz="3199" b="0" i="1" smtClean="0">
                            <a:solidFill>
                              <a:schemeClr val="tx1"/>
                            </a:solidFill>
                            <a:latin typeface="Cambria Math" panose="02040503050406030204" pitchFamily="18" charset="0"/>
                            <a:cs typeface="Times New Roman" panose="02020603050405020304" pitchFamily="18" charset="0"/>
                          </a:rPr>
                          <m:t>2</m:t>
                        </m:r>
                      </m:den>
                    </m:f>
                  </m:oMath>
                </a14:m>
                <a:endParaRPr lang="en-US" sz="2667"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39" name="Rounded Rectangle 38"/>
              <p:cNvSpPr>
                <a:spLocks noRot="1" noChangeAspect="1" noMove="1" noResize="1" noEditPoints="1" noAdjustHandles="1" noChangeArrowheads="1" noChangeShapeType="1" noTextEdit="1"/>
              </p:cNvSpPr>
              <p:nvPr/>
            </p:nvSpPr>
            <p:spPr>
              <a:xfrm>
                <a:off x="457488" y="3969329"/>
                <a:ext cx="5294405" cy="814923"/>
              </a:xfrm>
              <a:prstGeom prst="roundRect">
                <a:avLst/>
              </a:prstGeom>
              <a:blipFill>
                <a:blip r:embed="rId18"/>
                <a:stretch>
                  <a:fillRect l="-2067" b="-7353"/>
                </a:stretch>
              </a:blipFill>
              <a:ln>
                <a:solidFill>
                  <a:srgbClr val="FFFFFF"/>
                </a:solidFill>
              </a:ln>
            </p:spPr>
            <p:txBody>
              <a:bodyPr/>
              <a:lstStyle/>
              <a:p>
                <a:r>
                  <a:rPr lang="en-US">
                    <a:noFill/>
                  </a:rPr>
                  <a:t> </a:t>
                </a:r>
              </a:p>
            </p:txBody>
          </p:sp>
        </mc:Fallback>
      </mc:AlternateContent>
      <p:pic>
        <p:nvPicPr>
          <p:cNvPr id="40" name="Picture 11" descr="C:\Users\ADMIN\Desktop\Giai cuu dai duong 2\seashell-border-382756.jpg"/>
          <p:cNvPicPr>
            <a:picLocks noChangeAspect="1" noChangeArrowheads="1"/>
          </p:cNvPicPr>
          <p:nvPr/>
        </p:nvPicPr>
        <p:blipFill>
          <a:blip r:embed="rId19">
            <a:extLst>
              <a:ext uri="{BEBA8EAE-BF5A-486C-A8C5-ECC9F3942E4B}">
                <a14:imgProps xmlns:a14="http://schemas.microsoft.com/office/drawing/2010/main">
                  <a14:imgLayer r:embed="rId20">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409851" y="76200"/>
            <a:ext cx="8026400" cy="22353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1" name="TextBox 40"/>
          <p:cNvSpPr txBox="1"/>
          <p:nvPr/>
        </p:nvSpPr>
        <p:spPr>
          <a:xfrm>
            <a:off x="2498088" y="204093"/>
            <a:ext cx="7923705" cy="2492990"/>
          </a:xfrm>
          <a:prstGeom prst="rect">
            <a:avLst/>
          </a:prstGeom>
          <a:noFill/>
        </p:spPr>
        <p:txBody>
          <a:bodyPr wrap="square" rtlCol="0">
            <a:spAutoFit/>
          </a:bodyPr>
          <a:lstStyle/>
          <a:p>
            <a:pPr algn="just"/>
            <a:r>
              <a:rPr lang="en-US" sz="2600" b="1" u="sng"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2600" b="1" u="sng">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a:t>
            </a:r>
            <a:r>
              <a:rPr lang="vi-VN" sz="2600" b="1" u="sng">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vi-VN" sz="2600" b="1">
                <a:solidFill>
                  <a:srgbClr val="0033CC"/>
                </a:solidFill>
                <a:latin typeface="Times New Roman" panose="02020603050405020304" pitchFamily="18" charset="0"/>
                <a:cs typeface="Times New Roman" panose="02020603050405020304" pitchFamily="18" charset="0"/>
              </a:rPr>
              <a:t> </a:t>
            </a:r>
            <a:r>
              <a:rPr lang="vi-VN" sz="2600">
                <a:latin typeface="+mj-lt"/>
              </a:rPr>
              <a:t>Trong trò chơi vòng quay số mô tả một đĩa tròn bằng bìa cứng được chia làm tám phần bằng nhau và ghi các số 1, 2, 3, 4, 5, 6, 7, 8, chiếc kim được gắn cố định vào trụcquay ở tâm của đĩa. Quay đĩa tròn một lần. </a:t>
            </a:r>
            <a:r>
              <a:rPr lang="vi-VN" sz="2600" i="1">
                <a:latin typeface="+mj-lt"/>
              </a:rPr>
              <a:t>Xác suất của biến cố "Mũi tên chỉ vào hình quạt ghi số chẵn"</a:t>
            </a:r>
            <a:r>
              <a:rPr lang="vi-VN" sz="2600">
                <a:latin typeface="+mj-lt"/>
              </a:rPr>
              <a:t>. </a:t>
            </a:r>
            <a:br>
              <a:rPr lang="vi-VN" sz="2600">
                <a:latin typeface="+mj-lt"/>
              </a:rPr>
            </a:br>
            <a:endParaRPr lang="en-US" sz="2600" dirty="0">
              <a:solidFill>
                <a:srgbClr val="0033CC"/>
              </a:solidFill>
              <a:latin typeface="+mj-lt"/>
              <a:cs typeface="Times New Roman" panose="02020603050405020304" pitchFamily="18" charset="0"/>
            </a:endParaRPr>
          </a:p>
        </p:txBody>
      </p:sp>
      <p:pic>
        <p:nvPicPr>
          <p:cNvPr id="42" name="Picture 2" descr="C:\Users\ADMIN\Desktop\Phan Thi Do Uyen\Giai cuu dai duong\Picture2.png">
            <a:hlinkClick r:id="" action="ppaction://hlinkshowjump?jump=nextslide"/>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464801" y="5359404"/>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5"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2"/>
          <a:stretch>
            <a:fillRect/>
          </a:stretch>
        </p:blipFill>
        <p:spPr>
          <a:xfrm>
            <a:off x="13208000" y="3858381"/>
            <a:ext cx="812800" cy="812800"/>
          </a:xfrm>
          <a:prstGeom prst="rect">
            <a:avLst/>
          </a:prstGeom>
        </p:spPr>
      </p:pic>
      <mc:AlternateContent xmlns:mc="http://schemas.openxmlformats.org/markup-compatibility/2006" xmlns:a14="http://schemas.microsoft.com/office/drawing/2010/main">
        <mc:Choice Requires="a14">
          <p:sp>
            <p:nvSpPr>
              <p:cNvPr id="28" name="Rounded Rectangle 27"/>
              <p:cNvSpPr/>
              <p:nvPr/>
            </p:nvSpPr>
            <p:spPr>
              <a:xfrm>
                <a:off x="457488" y="3056794"/>
                <a:ext cx="5280336" cy="788463"/>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199">
                    <a:solidFill>
                      <a:schemeClr val="tx1"/>
                    </a:solidFill>
                    <a:latin typeface="Times New Roman" panose="02020603050405020304" pitchFamily="18" charset="0"/>
                    <a:cs typeface="Times New Roman" panose="02020603050405020304" pitchFamily="18" charset="0"/>
                  </a:rPr>
                  <a:t>A. </a:t>
                </a:r>
                <a14:m>
                  <m:oMath xmlns:m="http://schemas.openxmlformats.org/officeDocument/2006/math">
                    <m:f>
                      <m:fPr>
                        <m:ctrlPr>
                          <a:rPr lang="vi-VN" sz="3199" i="1">
                            <a:solidFill>
                              <a:schemeClr val="tx1"/>
                            </a:solidFill>
                            <a:latin typeface="Cambria Math" panose="02040503050406030204" pitchFamily="18" charset="0"/>
                            <a:cs typeface="Times New Roman" panose="02020603050405020304" pitchFamily="18" charset="0"/>
                          </a:rPr>
                        </m:ctrlPr>
                      </m:fPr>
                      <m:num>
                        <m:r>
                          <a:rPr lang="vi-VN" sz="3199" b="0" i="1" smtClean="0">
                            <a:solidFill>
                              <a:schemeClr val="tx1"/>
                            </a:solidFill>
                            <a:latin typeface="Cambria Math" panose="02040503050406030204" pitchFamily="18" charset="0"/>
                            <a:cs typeface="Times New Roman" panose="02020603050405020304" pitchFamily="18" charset="0"/>
                          </a:rPr>
                          <m:t>3</m:t>
                        </m:r>
                      </m:num>
                      <m:den>
                        <m:r>
                          <a:rPr lang="vi-VN" sz="3199" b="0" i="1" smtClean="0">
                            <a:solidFill>
                              <a:schemeClr val="tx1"/>
                            </a:solidFill>
                            <a:latin typeface="Cambria Math" panose="02040503050406030204" pitchFamily="18" charset="0"/>
                            <a:cs typeface="Times New Roman" panose="02020603050405020304" pitchFamily="18" charset="0"/>
                          </a:rPr>
                          <m:t>8</m:t>
                        </m:r>
                      </m:den>
                    </m:f>
                  </m:oMath>
                </a14:m>
                <a:endParaRPr lang="en-US" sz="3199"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8" name="Rounded Rectangle 27"/>
              <p:cNvSpPr>
                <a:spLocks noRot="1" noChangeAspect="1" noMove="1" noResize="1" noEditPoints="1" noAdjustHandles="1" noChangeArrowheads="1" noChangeShapeType="1" noTextEdit="1"/>
              </p:cNvSpPr>
              <p:nvPr/>
            </p:nvSpPr>
            <p:spPr>
              <a:xfrm>
                <a:off x="457488" y="3056794"/>
                <a:ext cx="5280336" cy="788463"/>
              </a:xfrm>
              <a:prstGeom prst="roundRect">
                <a:avLst/>
              </a:prstGeom>
              <a:blipFill>
                <a:blip r:embed="rId23"/>
                <a:stretch>
                  <a:fillRect l="-2074" b="-9848"/>
                </a:stretch>
              </a:blipFill>
              <a:ln>
                <a:solidFill>
                  <a:srgbClr val="FFFFFF"/>
                </a:solidFill>
              </a:ln>
            </p:spPr>
            <p:txBody>
              <a:bodyPr/>
              <a:lstStyle/>
              <a:p>
                <a:r>
                  <a:rPr lang="en-US">
                    <a:noFill/>
                  </a:rPr>
                  <a:t> </a:t>
                </a:r>
              </a:p>
            </p:txBody>
          </p:sp>
        </mc:Fallback>
      </mc:AlternateContent>
      <p:grpSp>
        <p:nvGrpSpPr>
          <p:cNvPr id="58" name="times up">
            <a:extLst>
              <a:ext uri="{FF2B5EF4-FFF2-40B4-BE49-F238E27FC236}">
                <a16:creationId xmlns:a16="http://schemas.microsoft.com/office/drawing/2014/main" id="{5D98ADB0-1DEE-53E0-3322-75A890A11EE5}"/>
              </a:ext>
            </a:extLst>
          </p:cNvPr>
          <p:cNvGrpSpPr/>
          <p:nvPr/>
        </p:nvGrpSpPr>
        <p:grpSpPr>
          <a:xfrm>
            <a:off x="10570691" y="47304"/>
            <a:ext cx="1546257" cy="587610"/>
            <a:chOff x="4317476" y="-304827"/>
            <a:chExt cx="2690461" cy="725914"/>
          </a:xfrm>
        </p:grpSpPr>
        <p:sp>
          <p:nvSpPr>
            <p:cNvPr id="59" name="Rounded Rectangle 203">
              <a:extLst>
                <a:ext uri="{FF2B5EF4-FFF2-40B4-BE49-F238E27FC236}">
                  <a16:creationId xmlns:a16="http://schemas.microsoft.com/office/drawing/2014/main" id="{68F68210-BF65-B854-A3DB-DBE9615B67E7}"/>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60" name="Rounded Rectangle 204">
              <a:extLst>
                <a:ext uri="{FF2B5EF4-FFF2-40B4-BE49-F238E27FC236}">
                  <a16:creationId xmlns:a16="http://schemas.microsoft.com/office/drawing/2014/main" id="{19CBB20C-715E-CDE1-6020-6E9887C35E79}"/>
                </a:ext>
              </a:extLst>
            </p:cNvPr>
            <p:cNvSpPr/>
            <p:nvPr/>
          </p:nvSpPr>
          <p:spPr>
            <a:xfrm>
              <a:off x="4371099" y="-276473"/>
              <a:ext cx="2636838"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latin typeface="Arial" panose="020B0604020202020204" pitchFamily="34" charset="0"/>
                  <a:cs typeface="Arial" panose="020B0604020202020204" pitchFamily="34" charset="0"/>
                </a:rPr>
                <a:t>Hết</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Giờ</a:t>
              </a:r>
              <a:endParaRPr lang="en-GB" sz="2800" dirty="0">
                <a:latin typeface="Arial" panose="020B0604020202020204" pitchFamily="34" charset="0"/>
                <a:cs typeface="Arial" panose="020B0604020202020204" pitchFamily="34" charset="0"/>
              </a:endParaRPr>
            </a:p>
          </p:txBody>
        </p:sp>
      </p:grpSp>
      <p:sp>
        <p:nvSpPr>
          <p:cNvPr id="61" name="Rectangle 60">
            <a:extLst>
              <a:ext uri="{FF2B5EF4-FFF2-40B4-BE49-F238E27FC236}">
                <a16:creationId xmlns:a16="http://schemas.microsoft.com/office/drawing/2014/main" id="{D9C76478-CA95-B9ED-CFC2-22801DF72427}"/>
              </a:ext>
            </a:extLst>
          </p:cNvPr>
          <p:cNvSpPr/>
          <p:nvPr/>
        </p:nvSpPr>
        <p:spPr>
          <a:xfrm>
            <a:off x="1132714" y="-10800"/>
            <a:ext cx="797700" cy="3785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solidFill>
                  <a:srgbClr val="FF0000"/>
                </a:solidFill>
              </a:rPr>
              <a:t>START</a:t>
            </a:r>
          </a:p>
        </p:txBody>
      </p:sp>
      <p:pic>
        <p:nvPicPr>
          <p:cNvPr id="62" name="Picture 61">
            <a:extLst>
              <a:ext uri="{FF2B5EF4-FFF2-40B4-BE49-F238E27FC236}">
                <a16:creationId xmlns:a16="http://schemas.microsoft.com/office/drawing/2014/main" id="{59192110-C351-00CA-8897-7B2A8CEA690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565040" y="311191"/>
            <a:ext cx="1893756" cy="1887749"/>
          </a:xfrm>
          <a:prstGeom prst="rect">
            <a:avLst/>
          </a:prstGeom>
        </p:spPr>
      </p:pic>
      <p:grpSp>
        <p:nvGrpSpPr>
          <p:cNvPr id="63" name="Clock hand spin">
            <a:extLst>
              <a:ext uri="{FF2B5EF4-FFF2-40B4-BE49-F238E27FC236}">
                <a16:creationId xmlns:a16="http://schemas.microsoft.com/office/drawing/2014/main" id="{8D1CB07F-C6B2-0F82-07DA-CD230F10706B}"/>
              </a:ext>
            </a:extLst>
          </p:cNvPr>
          <p:cNvGrpSpPr/>
          <p:nvPr/>
        </p:nvGrpSpPr>
        <p:grpSpPr>
          <a:xfrm rot="1786145">
            <a:off x="1002926" y="876750"/>
            <a:ext cx="1028323" cy="1035235"/>
            <a:chOff x="861199" y="2357528"/>
            <a:chExt cx="3829048" cy="3849975"/>
          </a:xfrm>
        </p:grpSpPr>
        <p:sp>
          <p:nvSpPr>
            <p:cNvPr id="64" name="Oval 28">
              <a:extLst>
                <a:ext uri="{FF2B5EF4-FFF2-40B4-BE49-F238E27FC236}">
                  <a16:creationId xmlns:a16="http://schemas.microsoft.com/office/drawing/2014/main" id="{AD5FBE1D-9CFE-AE76-8D91-23CDE4D2C8CF}"/>
                </a:ext>
              </a:extLst>
            </p:cNvPr>
            <p:cNvSpPr>
              <a:spLocks noChangeArrowheads="1"/>
            </p:cNvSpPr>
            <p:nvPr/>
          </p:nvSpPr>
          <p:spPr bwMode="auto">
            <a:xfrm>
              <a:off x="861199" y="2357528"/>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65" name="hour hand">
              <a:extLst>
                <a:ext uri="{FF2B5EF4-FFF2-40B4-BE49-F238E27FC236}">
                  <a16:creationId xmlns:a16="http://schemas.microsoft.com/office/drawing/2014/main" id="{9169B76B-BF95-591E-37C2-02202A7A072C}"/>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66" name="TextBox 65">
            <a:extLst>
              <a:ext uri="{FF2B5EF4-FFF2-40B4-BE49-F238E27FC236}">
                <a16:creationId xmlns:a16="http://schemas.microsoft.com/office/drawing/2014/main" id="{F0878D64-D3BC-4734-3A2A-6A907BAA83FC}"/>
              </a:ext>
            </a:extLst>
          </p:cNvPr>
          <p:cNvSpPr txBox="1"/>
          <p:nvPr/>
        </p:nvSpPr>
        <p:spPr>
          <a:xfrm>
            <a:off x="1787312" y="1185224"/>
            <a:ext cx="281032" cy="369332"/>
          </a:xfrm>
          <a:prstGeom prst="rect">
            <a:avLst/>
          </a:prstGeom>
          <a:noFill/>
        </p:spPr>
        <p:txBody>
          <a:bodyPr wrap="square" rtlCol="0">
            <a:spAutoFit/>
          </a:bodyPr>
          <a:lstStyle/>
          <a:p>
            <a:r>
              <a:rPr lang="en-US" b="1" dirty="0">
                <a:solidFill>
                  <a:srgbClr val="99B2C8"/>
                </a:solidFill>
              </a:rPr>
              <a:t>3</a:t>
            </a:r>
          </a:p>
        </p:txBody>
      </p:sp>
      <p:sp>
        <p:nvSpPr>
          <p:cNvPr id="67" name="TextBox 66">
            <a:extLst>
              <a:ext uri="{FF2B5EF4-FFF2-40B4-BE49-F238E27FC236}">
                <a16:creationId xmlns:a16="http://schemas.microsoft.com/office/drawing/2014/main" id="{84376EDF-0060-A58D-CAEC-98A00E07D20E}"/>
              </a:ext>
            </a:extLst>
          </p:cNvPr>
          <p:cNvSpPr txBox="1"/>
          <p:nvPr/>
        </p:nvSpPr>
        <p:spPr>
          <a:xfrm>
            <a:off x="1412547" y="1584510"/>
            <a:ext cx="341087" cy="369332"/>
          </a:xfrm>
          <a:prstGeom prst="rect">
            <a:avLst/>
          </a:prstGeom>
          <a:noFill/>
        </p:spPr>
        <p:txBody>
          <a:bodyPr wrap="square" rtlCol="0">
            <a:spAutoFit/>
          </a:bodyPr>
          <a:lstStyle/>
          <a:p>
            <a:r>
              <a:rPr lang="en-US" b="1" dirty="0">
                <a:solidFill>
                  <a:srgbClr val="99B2C8"/>
                </a:solidFill>
              </a:rPr>
              <a:t>6</a:t>
            </a:r>
          </a:p>
        </p:txBody>
      </p:sp>
      <p:sp>
        <p:nvSpPr>
          <p:cNvPr id="68" name="TextBox 67">
            <a:extLst>
              <a:ext uri="{FF2B5EF4-FFF2-40B4-BE49-F238E27FC236}">
                <a16:creationId xmlns:a16="http://schemas.microsoft.com/office/drawing/2014/main" id="{139E312B-543A-6F7E-33A1-990A945003BF}"/>
              </a:ext>
            </a:extLst>
          </p:cNvPr>
          <p:cNvSpPr txBox="1"/>
          <p:nvPr/>
        </p:nvSpPr>
        <p:spPr>
          <a:xfrm>
            <a:off x="953960" y="1222966"/>
            <a:ext cx="308455" cy="369332"/>
          </a:xfrm>
          <a:prstGeom prst="rect">
            <a:avLst/>
          </a:prstGeom>
          <a:noFill/>
        </p:spPr>
        <p:txBody>
          <a:bodyPr wrap="square" rtlCol="0">
            <a:spAutoFit/>
          </a:bodyPr>
          <a:lstStyle/>
          <a:p>
            <a:r>
              <a:rPr lang="en-US" b="1" dirty="0">
                <a:solidFill>
                  <a:srgbClr val="99B2C8"/>
                </a:solidFill>
              </a:rPr>
              <a:t>9</a:t>
            </a:r>
          </a:p>
        </p:txBody>
      </p:sp>
      <p:sp>
        <p:nvSpPr>
          <p:cNvPr id="69" name="TextBox 68">
            <a:extLst>
              <a:ext uri="{FF2B5EF4-FFF2-40B4-BE49-F238E27FC236}">
                <a16:creationId xmlns:a16="http://schemas.microsoft.com/office/drawing/2014/main" id="{DB9E219E-8C8F-9662-B289-7DFF63099214}"/>
              </a:ext>
            </a:extLst>
          </p:cNvPr>
          <p:cNvSpPr txBox="1"/>
          <p:nvPr/>
        </p:nvSpPr>
        <p:spPr>
          <a:xfrm>
            <a:off x="1322623" y="815892"/>
            <a:ext cx="495547" cy="369332"/>
          </a:xfrm>
          <a:prstGeom prst="rect">
            <a:avLst/>
          </a:prstGeom>
          <a:noFill/>
        </p:spPr>
        <p:txBody>
          <a:bodyPr wrap="square" rtlCol="0">
            <a:spAutoFit/>
          </a:bodyPr>
          <a:lstStyle/>
          <a:p>
            <a:r>
              <a:rPr lang="en-US" b="1" dirty="0">
                <a:solidFill>
                  <a:srgbClr val="99B2C8"/>
                </a:solidFill>
              </a:rPr>
              <a:t>12</a:t>
            </a:r>
          </a:p>
        </p:txBody>
      </p:sp>
    </p:spTree>
    <p:extLst>
      <p:ext uri="{BB962C8B-B14F-4D97-AF65-F5344CB8AC3E}">
        <p14:creationId xmlns:p14="http://schemas.microsoft.com/office/powerpoint/2010/main" val="4202885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1000"/>
                                        <p:tgtEl>
                                          <p:spTgt spid="40"/>
                                        </p:tgtEl>
                                      </p:cBhvr>
                                    </p:animEffect>
                                    <p:anim calcmode="lin" valueType="num">
                                      <p:cBhvr>
                                        <p:cTn id="13" dur="1000" fill="hold"/>
                                        <p:tgtEl>
                                          <p:spTgt spid="40"/>
                                        </p:tgtEl>
                                        <p:attrNameLst>
                                          <p:attrName>ppt_x</p:attrName>
                                        </p:attrNameLst>
                                      </p:cBhvr>
                                      <p:tavLst>
                                        <p:tav tm="0">
                                          <p:val>
                                            <p:strVal val="#ppt_x"/>
                                          </p:val>
                                        </p:tav>
                                        <p:tav tm="100000">
                                          <p:val>
                                            <p:strVal val="#ppt_x"/>
                                          </p:val>
                                        </p:tav>
                                      </p:tavLst>
                                    </p:anim>
                                    <p:anim calcmode="lin" valueType="num">
                                      <p:cBhvr>
                                        <p:cTn id="14" dur="1000" fill="hold"/>
                                        <p:tgtEl>
                                          <p:spTgt spid="40"/>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additive="base">
                                        <p:cTn id="18" dur="500" fill="hold"/>
                                        <p:tgtEl>
                                          <p:spTgt spid="28"/>
                                        </p:tgtEl>
                                        <p:attrNameLst>
                                          <p:attrName>ppt_x</p:attrName>
                                        </p:attrNameLst>
                                      </p:cBhvr>
                                      <p:tavLst>
                                        <p:tav tm="0">
                                          <p:val>
                                            <p:strVal val="#ppt_x"/>
                                          </p:val>
                                        </p:tav>
                                        <p:tav tm="100000">
                                          <p:val>
                                            <p:strVal val="#ppt_x"/>
                                          </p:val>
                                        </p:tav>
                                      </p:tavLst>
                                    </p:anim>
                                    <p:anim calcmode="lin" valueType="num">
                                      <p:cBhvr additive="base">
                                        <p:cTn id="19" dur="500" fill="hold"/>
                                        <p:tgtEl>
                                          <p:spTgt spid="28"/>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additive="base">
                                        <p:cTn id="22" dur="500" fill="hold"/>
                                        <p:tgtEl>
                                          <p:spTgt spid="33"/>
                                        </p:tgtEl>
                                        <p:attrNameLst>
                                          <p:attrName>ppt_x</p:attrName>
                                        </p:attrNameLst>
                                      </p:cBhvr>
                                      <p:tavLst>
                                        <p:tav tm="0">
                                          <p:val>
                                            <p:strVal val="#ppt_x"/>
                                          </p:val>
                                        </p:tav>
                                        <p:tav tm="100000">
                                          <p:val>
                                            <p:strVal val="#ppt_x"/>
                                          </p:val>
                                        </p:tav>
                                      </p:tavLst>
                                    </p:anim>
                                    <p:anim calcmode="lin" valueType="num">
                                      <p:cBhvr additive="base">
                                        <p:cTn id="23" dur="500" fill="hold"/>
                                        <p:tgtEl>
                                          <p:spTgt spid="3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additive="base">
                                        <p:cTn id="26" dur="500" fill="hold"/>
                                        <p:tgtEl>
                                          <p:spTgt spid="39"/>
                                        </p:tgtEl>
                                        <p:attrNameLst>
                                          <p:attrName>ppt_x</p:attrName>
                                        </p:attrNameLst>
                                      </p:cBhvr>
                                      <p:tavLst>
                                        <p:tav tm="0">
                                          <p:val>
                                            <p:strVal val="#ppt_x"/>
                                          </p:val>
                                        </p:tav>
                                        <p:tav tm="100000">
                                          <p:val>
                                            <p:strVal val="#ppt_x"/>
                                          </p:val>
                                        </p:tav>
                                      </p:tavLst>
                                    </p:anim>
                                    <p:anim calcmode="lin" valueType="num">
                                      <p:cBhvr additive="base">
                                        <p:cTn id="27" dur="500" fill="hold"/>
                                        <p:tgtEl>
                                          <p:spTgt spid="39"/>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anim calcmode="lin" valueType="num">
                                      <p:cBhvr additive="base">
                                        <p:cTn id="30" dur="500" fill="hold"/>
                                        <p:tgtEl>
                                          <p:spTgt spid="38"/>
                                        </p:tgtEl>
                                        <p:attrNameLst>
                                          <p:attrName>ppt_x</p:attrName>
                                        </p:attrNameLst>
                                      </p:cBhvr>
                                      <p:tavLst>
                                        <p:tav tm="0">
                                          <p:val>
                                            <p:strVal val="#ppt_x"/>
                                          </p:val>
                                        </p:tav>
                                        <p:tav tm="100000">
                                          <p:val>
                                            <p:strVal val="#ppt_x"/>
                                          </p:val>
                                        </p:tav>
                                      </p:tavLst>
                                    </p:anim>
                                    <p:anim calcmode="lin" valueType="num">
                                      <p:cBhvr additive="base">
                                        <p:cTn id="31"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8"/>
                    </p:tgtEl>
                  </p:cond>
                </p:stCondLst>
                <p:endSync evt="end" delay="0">
                  <p:rtn val="all"/>
                </p:endSync>
                <p:childTnLst>
                  <p:par>
                    <p:cTn id="33" fill="hold">
                      <p:stCondLst>
                        <p:cond delay="0"/>
                      </p:stCondLst>
                      <p:childTnLst>
                        <p:par>
                          <p:cTn id="34" fill="hold">
                            <p:stCondLst>
                              <p:cond delay="0"/>
                            </p:stCondLst>
                            <p:childTnLst>
                              <p:par>
                                <p:cTn id="35" presetID="42" presetClass="exit" presetSubtype="0" fill="hold" grpId="1" nodeType="clickEffect">
                                  <p:stCondLst>
                                    <p:cond delay="0"/>
                                  </p:stCondLst>
                                  <p:childTnLst>
                                    <p:animEffect transition="out" filter="fade">
                                      <p:cBhvr>
                                        <p:cTn id="36" dur="1000"/>
                                        <p:tgtEl>
                                          <p:spTgt spid="28"/>
                                        </p:tgtEl>
                                      </p:cBhvr>
                                    </p:animEffect>
                                    <p:anim calcmode="lin" valueType="num">
                                      <p:cBhvr>
                                        <p:cTn id="37" dur="1000"/>
                                        <p:tgtEl>
                                          <p:spTgt spid="28"/>
                                        </p:tgtEl>
                                        <p:attrNameLst>
                                          <p:attrName>ppt_x</p:attrName>
                                        </p:attrNameLst>
                                      </p:cBhvr>
                                      <p:tavLst>
                                        <p:tav tm="0">
                                          <p:val>
                                            <p:strVal val="ppt_x"/>
                                          </p:val>
                                        </p:tav>
                                        <p:tav tm="100000">
                                          <p:val>
                                            <p:strVal val="ppt_x"/>
                                          </p:val>
                                        </p:tav>
                                      </p:tavLst>
                                    </p:anim>
                                    <p:anim calcmode="lin" valueType="num">
                                      <p:cBhvr>
                                        <p:cTn id="38" dur="1000"/>
                                        <p:tgtEl>
                                          <p:spTgt spid="28"/>
                                        </p:tgtEl>
                                        <p:attrNameLst>
                                          <p:attrName>ppt_y</p:attrName>
                                        </p:attrNameLst>
                                      </p:cBhvr>
                                      <p:tavLst>
                                        <p:tav tm="0">
                                          <p:val>
                                            <p:strVal val="ppt_y"/>
                                          </p:val>
                                        </p:tav>
                                        <p:tav tm="100000">
                                          <p:val>
                                            <p:strVal val="ppt_y+.1"/>
                                          </p:val>
                                        </p:tav>
                                      </p:tavLst>
                                    </p:anim>
                                    <p:set>
                                      <p:cBhvr>
                                        <p:cTn id="39" dur="1" fill="hold">
                                          <p:stCondLst>
                                            <p:cond delay="999"/>
                                          </p:stCondLst>
                                        </p:cTn>
                                        <p:tgtEl>
                                          <p:spTgt spid="28"/>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28"/>
                  </p:tgtEl>
                </p:cond>
              </p:nextCondLst>
            </p:seq>
            <p:seq concurrent="1" nextAc="seek">
              <p:cTn id="40" restart="whenNotActive" fill="hold" evtFilter="cancelBubble" nodeType="interactiveSeq">
                <p:stCondLst>
                  <p:cond evt="onClick" delay="0">
                    <p:tgtEl>
                      <p:spTgt spid="33"/>
                    </p:tgtEl>
                  </p:cond>
                </p:stCondLst>
                <p:endSync evt="end" delay="0">
                  <p:rtn val="all"/>
                </p:endSync>
                <p:childTnLst>
                  <p:par>
                    <p:cTn id="41" fill="hold">
                      <p:stCondLst>
                        <p:cond delay="0"/>
                      </p:stCondLst>
                      <p:childTnLst>
                        <p:par>
                          <p:cTn id="42" fill="hold">
                            <p:stCondLst>
                              <p:cond delay="0"/>
                            </p:stCondLst>
                            <p:childTnLst>
                              <p:par>
                                <p:cTn id="43" presetID="42" presetClass="exit" presetSubtype="0" fill="hold" grpId="1" nodeType="clickEffect">
                                  <p:stCondLst>
                                    <p:cond delay="0"/>
                                  </p:stCondLst>
                                  <p:childTnLst>
                                    <p:animEffect transition="out" filter="fade">
                                      <p:cBhvr>
                                        <p:cTn id="44" dur="1000"/>
                                        <p:tgtEl>
                                          <p:spTgt spid="33"/>
                                        </p:tgtEl>
                                      </p:cBhvr>
                                    </p:animEffect>
                                    <p:anim calcmode="lin" valueType="num">
                                      <p:cBhvr>
                                        <p:cTn id="45" dur="1000"/>
                                        <p:tgtEl>
                                          <p:spTgt spid="33"/>
                                        </p:tgtEl>
                                        <p:attrNameLst>
                                          <p:attrName>ppt_x</p:attrName>
                                        </p:attrNameLst>
                                      </p:cBhvr>
                                      <p:tavLst>
                                        <p:tav tm="0">
                                          <p:val>
                                            <p:strVal val="ppt_x"/>
                                          </p:val>
                                        </p:tav>
                                        <p:tav tm="100000">
                                          <p:val>
                                            <p:strVal val="ppt_x"/>
                                          </p:val>
                                        </p:tav>
                                      </p:tavLst>
                                    </p:anim>
                                    <p:anim calcmode="lin" valueType="num">
                                      <p:cBhvr>
                                        <p:cTn id="46" dur="1000"/>
                                        <p:tgtEl>
                                          <p:spTgt spid="33"/>
                                        </p:tgtEl>
                                        <p:attrNameLst>
                                          <p:attrName>ppt_y</p:attrName>
                                        </p:attrNameLst>
                                      </p:cBhvr>
                                      <p:tavLst>
                                        <p:tav tm="0">
                                          <p:val>
                                            <p:strVal val="ppt_y"/>
                                          </p:val>
                                        </p:tav>
                                        <p:tav tm="100000">
                                          <p:val>
                                            <p:strVal val="ppt_y+.1"/>
                                          </p:val>
                                        </p:tav>
                                      </p:tavLst>
                                    </p:anim>
                                    <p:set>
                                      <p:cBhvr>
                                        <p:cTn id="47" dur="1" fill="hold">
                                          <p:stCondLst>
                                            <p:cond delay="999"/>
                                          </p:stCondLst>
                                        </p:cTn>
                                        <p:tgtEl>
                                          <p:spTgt spid="33"/>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33"/>
                  </p:tgtEl>
                </p:cond>
              </p:nextCondLst>
            </p:seq>
            <p:seq concurrent="1" nextAc="seek">
              <p:cTn id="48" restart="whenNotActive" fill="hold" evtFilter="cancelBubble" nodeType="interactiveSeq">
                <p:stCondLst>
                  <p:cond evt="onClick" delay="0">
                    <p:tgtEl>
                      <p:spTgt spid="39"/>
                    </p:tgtEl>
                  </p:cond>
                </p:stCondLst>
                <p:endSync evt="end" delay="0">
                  <p:rtn val="all"/>
                </p:endSync>
                <p:childTnLst>
                  <p:par>
                    <p:cTn id="49" fill="hold">
                      <p:stCondLst>
                        <p:cond delay="0"/>
                      </p:stCondLst>
                      <p:childTnLst>
                        <p:par>
                          <p:cTn id="50" fill="hold">
                            <p:stCondLst>
                              <p:cond delay="0"/>
                            </p:stCondLst>
                            <p:childTnLst>
                              <p:par>
                                <p:cTn id="51" presetID="21" presetClass="emph" presetSubtype="0" repeatCount="indefinite" fill="hold" grpId="1" nodeType="withEffect">
                                  <p:stCondLst>
                                    <p:cond delay="0"/>
                                  </p:stCondLst>
                                  <p:childTnLst>
                                    <p:animClr clrSpc="hsl" dir="cw">
                                      <p:cBhvr override="childStyle">
                                        <p:cTn id="52" dur="500" fill="hold"/>
                                        <p:tgtEl>
                                          <p:spTgt spid="39"/>
                                        </p:tgtEl>
                                        <p:attrNameLst>
                                          <p:attrName>style.color</p:attrName>
                                        </p:attrNameLst>
                                      </p:cBhvr>
                                      <p:by>
                                        <p:hsl h="7200000" s="0" l="0"/>
                                      </p:by>
                                    </p:animClr>
                                    <p:animClr clrSpc="hsl" dir="cw">
                                      <p:cBhvr>
                                        <p:cTn id="53" dur="500" fill="hold"/>
                                        <p:tgtEl>
                                          <p:spTgt spid="39"/>
                                        </p:tgtEl>
                                        <p:attrNameLst>
                                          <p:attrName>fillcolor</p:attrName>
                                        </p:attrNameLst>
                                      </p:cBhvr>
                                      <p:by>
                                        <p:hsl h="7200000" s="0" l="0"/>
                                      </p:by>
                                    </p:animClr>
                                    <p:animClr clrSpc="hsl" dir="cw">
                                      <p:cBhvr>
                                        <p:cTn id="54" dur="500" fill="hold"/>
                                        <p:tgtEl>
                                          <p:spTgt spid="39"/>
                                        </p:tgtEl>
                                        <p:attrNameLst>
                                          <p:attrName>stroke.color</p:attrName>
                                        </p:attrNameLst>
                                      </p:cBhvr>
                                      <p:by>
                                        <p:hsl h="7200000" s="0" l="0"/>
                                      </p:by>
                                    </p:animClr>
                                    <p:set>
                                      <p:cBhvr>
                                        <p:cTn id="55" dur="500" fill="hold"/>
                                        <p:tgtEl>
                                          <p:spTgt spid="39"/>
                                        </p:tgtEl>
                                        <p:attrNameLst>
                                          <p:attrName>fill.type</p:attrName>
                                        </p:attrNameLst>
                                      </p:cBhvr>
                                      <p:to>
                                        <p:strVal val="solid"/>
                                      </p:to>
                                    </p:set>
                                  </p:childTnLst>
                                </p:cTn>
                              </p:par>
                              <p:par>
                                <p:cTn id="56" presetID="1" presetClass="mediacall" presetSubtype="0" fill="hold" nodeType="withEffect">
                                  <p:stCondLst>
                                    <p:cond delay="0"/>
                                  </p:stCondLst>
                                  <p:childTnLst>
                                    <p:cmd type="call" cmd="playFrom(0.0)">
                                      <p:cBhvr>
                                        <p:cTn id="57" dur="4715" fill="hold"/>
                                        <p:tgtEl>
                                          <p:spTgt spid="15"/>
                                        </p:tgtEl>
                                      </p:cBhvr>
                                    </p:cmd>
                                  </p:childTnLst>
                                </p:cTn>
                              </p:par>
                              <p:par>
                                <p:cTn id="58" presetID="32" presetClass="emph" presetSubtype="0" repeatCount="indefinite" fill="hold" nodeType="withEffect">
                                  <p:stCondLst>
                                    <p:cond delay="0"/>
                                  </p:stCondLst>
                                  <p:childTnLst>
                                    <p:animRot by="120000">
                                      <p:cBhvr>
                                        <p:cTn id="59" dur="300" fill="hold">
                                          <p:stCondLst>
                                            <p:cond delay="0"/>
                                          </p:stCondLst>
                                        </p:cTn>
                                        <p:tgtEl>
                                          <p:spTgt spid="1030"/>
                                        </p:tgtEl>
                                        <p:attrNameLst>
                                          <p:attrName>r</p:attrName>
                                        </p:attrNameLst>
                                      </p:cBhvr>
                                    </p:animRot>
                                    <p:animRot by="-240000">
                                      <p:cBhvr>
                                        <p:cTn id="60" dur="600" fill="hold">
                                          <p:stCondLst>
                                            <p:cond delay="600"/>
                                          </p:stCondLst>
                                        </p:cTn>
                                        <p:tgtEl>
                                          <p:spTgt spid="1030"/>
                                        </p:tgtEl>
                                        <p:attrNameLst>
                                          <p:attrName>r</p:attrName>
                                        </p:attrNameLst>
                                      </p:cBhvr>
                                    </p:animRot>
                                    <p:animRot by="240000">
                                      <p:cBhvr>
                                        <p:cTn id="61" dur="600" fill="hold">
                                          <p:stCondLst>
                                            <p:cond delay="1200"/>
                                          </p:stCondLst>
                                        </p:cTn>
                                        <p:tgtEl>
                                          <p:spTgt spid="1030"/>
                                        </p:tgtEl>
                                        <p:attrNameLst>
                                          <p:attrName>r</p:attrName>
                                        </p:attrNameLst>
                                      </p:cBhvr>
                                    </p:animRot>
                                    <p:animRot by="-240000">
                                      <p:cBhvr>
                                        <p:cTn id="62" dur="600" fill="hold">
                                          <p:stCondLst>
                                            <p:cond delay="1800"/>
                                          </p:stCondLst>
                                        </p:cTn>
                                        <p:tgtEl>
                                          <p:spTgt spid="1030"/>
                                        </p:tgtEl>
                                        <p:attrNameLst>
                                          <p:attrName>r</p:attrName>
                                        </p:attrNameLst>
                                      </p:cBhvr>
                                    </p:animRot>
                                    <p:animRot by="120000">
                                      <p:cBhvr>
                                        <p:cTn id="63" dur="600" fill="hold">
                                          <p:stCondLst>
                                            <p:cond delay="2400"/>
                                          </p:stCondLst>
                                        </p:cTn>
                                        <p:tgtEl>
                                          <p:spTgt spid="1030"/>
                                        </p:tgtEl>
                                        <p:attrNameLst>
                                          <p:attrName>r</p:attrName>
                                        </p:attrNameLst>
                                      </p:cBhvr>
                                    </p:animRot>
                                  </p:childTnLst>
                                </p:cTn>
                              </p:par>
                              <p:par>
                                <p:cTn id="64" presetID="32" presetClass="emph" presetSubtype="0" repeatCount="indefinite" fill="hold" nodeType="withEffect">
                                  <p:stCondLst>
                                    <p:cond delay="0"/>
                                  </p:stCondLst>
                                  <p:childTnLst>
                                    <p:animRot by="120000">
                                      <p:cBhvr>
                                        <p:cTn id="65" dur="300" fill="hold">
                                          <p:stCondLst>
                                            <p:cond delay="0"/>
                                          </p:stCondLst>
                                        </p:cTn>
                                        <p:tgtEl>
                                          <p:spTgt spid="32"/>
                                        </p:tgtEl>
                                        <p:attrNameLst>
                                          <p:attrName>r</p:attrName>
                                        </p:attrNameLst>
                                      </p:cBhvr>
                                    </p:animRot>
                                    <p:animRot by="-240000">
                                      <p:cBhvr>
                                        <p:cTn id="66" dur="600" fill="hold">
                                          <p:stCondLst>
                                            <p:cond delay="600"/>
                                          </p:stCondLst>
                                        </p:cTn>
                                        <p:tgtEl>
                                          <p:spTgt spid="32"/>
                                        </p:tgtEl>
                                        <p:attrNameLst>
                                          <p:attrName>r</p:attrName>
                                        </p:attrNameLst>
                                      </p:cBhvr>
                                    </p:animRot>
                                    <p:animRot by="240000">
                                      <p:cBhvr>
                                        <p:cTn id="67" dur="600" fill="hold">
                                          <p:stCondLst>
                                            <p:cond delay="1200"/>
                                          </p:stCondLst>
                                        </p:cTn>
                                        <p:tgtEl>
                                          <p:spTgt spid="32"/>
                                        </p:tgtEl>
                                        <p:attrNameLst>
                                          <p:attrName>r</p:attrName>
                                        </p:attrNameLst>
                                      </p:cBhvr>
                                    </p:animRot>
                                    <p:animRot by="-240000">
                                      <p:cBhvr>
                                        <p:cTn id="68" dur="600" fill="hold">
                                          <p:stCondLst>
                                            <p:cond delay="1800"/>
                                          </p:stCondLst>
                                        </p:cTn>
                                        <p:tgtEl>
                                          <p:spTgt spid="32"/>
                                        </p:tgtEl>
                                        <p:attrNameLst>
                                          <p:attrName>r</p:attrName>
                                        </p:attrNameLst>
                                      </p:cBhvr>
                                    </p:animRot>
                                    <p:animRot by="120000">
                                      <p:cBhvr>
                                        <p:cTn id="69" dur="600" fill="hold">
                                          <p:stCondLst>
                                            <p:cond delay="2400"/>
                                          </p:stCondLst>
                                        </p:cTn>
                                        <p:tgtEl>
                                          <p:spTgt spid="32"/>
                                        </p:tgtEl>
                                        <p:attrNameLst>
                                          <p:attrName>r</p:attrName>
                                        </p:attrNameLst>
                                      </p:cBhvr>
                                    </p:animRot>
                                  </p:childTnLst>
                                </p:cTn>
                              </p:par>
                              <p:par>
                                <p:cTn id="70" presetID="32" presetClass="emph" presetSubtype="0" repeatCount="indefinite" fill="hold" nodeType="withEffect">
                                  <p:stCondLst>
                                    <p:cond delay="0"/>
                                  </p:stCondLst>
                                  <p:childTnLst>
                                    <p:animRot by="120000">
                                      <p:cBhvr>
                                        <p:cTn id="71" dur="300" fill="hold">
                                          <p:stCondLst>
                                            <p:cond delay="0"/>
                                          </p:stCondLst>
                                        </p:cTn>
                                        <p:tgtEl>
                                          <p:spTgt spid="36"/>
                                        </p:tgtEl>
                                        <p:attrNameLst>
                                          <p:attrName>r</p:attrName>
                                        </p:attrNameLst>
                                      </p:cBhvr>
                                    </p:animRot>
                                    <p:animRot by="-240000">
                                      <p:cBhvr>
                                        <p:cTn id="72" dur="600" fill="hold">
                                          <p:stCondLst>
                                            <p:cond delay="600"/>
                                          </p:stCondLst>
                                        </p:cTn>
                                        <p:tgtEl>
                                          <p:spTgt spid="36"/>
                                        </p:tgtEl>
                                        <p:attrNameLst>
                                          <p:attrName>r</p:attrName>
                                        </p:attrNameLst>
                                      </p:cBhvr>
                                    </p:animRot>
                                    <p:animRot by="240000">
                                      <p:cBhvr>
                                        <p:cTn id="73" dur="600" fill="hold">
                                          <p:stCondLst>
                                            <p:cond delay="1200"/>
                                          </p:stCondLst>
                                        </p:cTn>
                                        <p:tgtEl>
                                          <p:spTgt spid="36"/>
                                        </p:tgtEl>
                                        <p:attrNameLst>
                                          <p:attrName>r</p:attrName>
                                        </p:attrNameLst>
                                      </p:cBhvr>
                                    </p:animRot>
                                    <p:animRot by="-240000">
                                      <p:cBhvr>
                                        <p:cTn id="74" dur="600" fill="hold">
                                          <p:stCondLst>
                                            <p:cond delay="1800"/>
                                          </p:stCondLst>
                                        </p:cTn>
                                        <p:tgtEl>
                                          <p:spTgt spid="36"/>
                                        </p:tgtEl>
                                        <p:attrNameLst>
                                          <p:attrName>r</p:attrName>
                                        </p:attrNameLst>
                                      </p:cBhvr>
                                    </p:animRot>
                                    <p:animRot by="120000">
                                      <p:cBhvr>
                                        <p:cTn id="75" dur="600" fill="hold">
                                          <p:stCondLst>
                                            <p:cond delay="2400"/>
                                          </p:stCondLst>
                                        </p:cTn>
                                        <p:tgtEl>
                                          <p:spTgt spid="36"/>
                                        </p:tgtEl>
                                        <p:attrNameLst>
                                          <p:attrName>r</p:attrName>
                                        </p:attrNameLst>
                                      </p:cBhvr>
                                    </p:animRot>
                                  </p:childTnLst>
                                </p:cTn>
                              </p:par>
                              <p:par>
                                <p:cTn id="76" presetID="32" presetClass="emph" presetSubtype="0" repeatCount="indefinite" fill="hold" nodeType="withEffect">
                                  <p:stCondLst>
                                    <p:cond delay="0"/>
                                  </p:stCondLst>
                                  <p:childTnLst>
                                    <p:animRot by="120000">
                                      <p:cBhvr>
                                        <p:cTn id="77" dur="300" fill="hold">
                                          <p:stCondLst>
                                            <p:cond delay="0"/>
                                          </p:stCondLst>
                                        </p:cTn>
                                        <p:tgtEl>
                                          <p:spTgt spid="35"/>
                                        </p:tgtEl>
                                        <p:attrNameLst>
                                          <p:attrName>r</p:attrName>
                                        </p:attrNameLst>
                                      </p:cBhvr>
                                    </p:animRot>
                                    <p:animRot by="-240000">
                                      <p:cBhvr>
                                        <p:cTn id="78" dur="600" fill="hold">
                                          <p:stCondLst>
                                            <p:cond delay="600"/>
                                          </p:stCondLst>
                                        </p:cTn>
                                        <p:tgtEl>
                                          <p:spTgt spid="35"/>
                                        </p:tgtEl>
                                        <p:attrNameLst>
                                          <p:attrName>r</p:attrName>
                                        </p:attrNameLst>
                                      </p:cBhvr>
                                    </p:animRot>
                                    <p:animRot by="240000">
                                      <p:cBhvr>
                                        <p:cTn id="79" dur="600" fill="hold">
                                          <p:stCondLst>
                                            <p:cond delay="1200"/>
                                          </p:stCondLst>
                                        </p:cTn>
                                        <p:tgtEl>
                                          <p:spTgt spid="35"/>
                                        </p:tgtEl>
                                        <p:attrNameLst>
                                          <p:attrName>r</p:attrName>
                                        </p:attrNameLst>
                                      </p:cBhvr>
                                    </p:animRot>
                                    <p:animRot by="-240000">
                                      <p:cBhvr>
                                        <p:cTn id="80" dur="600" fill="hold">
                                          <p:stCondLst>
                                            <p:cond delay="1800"/>
                                          </p:stCondLst>
                                        </p:cTn>
                                        <p:tgtEl>
                                          <p:spTgt spid="35"/>
                                        </p:tgtEl>
                                        <p:attrNameLst>
                                          <p:attrName>r</p:attrName>
                                        </p:attrNameLst>
                                      </p:cBhvr>
                                    </p:animRot>
                                    <p:animRot by="120000">
                                      <p:cBhvr>
                                        <p:cTn id="81" dur="600" fill="hold">
                                          <p:stCondLst>
                                            <p:cond delay="2400"/>
                                          </p:stCondLst>
                                        </p:cTn>
                                        <p:tgtEl>
                                          <p:spTgt spid="35"/>
                                        </p:tgtEl>
                                        <p:attrNameLst>
                                          <p:attrName>r</p:attrName>
                                        </p:attrNameLst>
                                      </p:cBhvr>
                                    </p:animRot>
                                  </p:childTnLst>
                                </p:cTn>
                              </p:par>
                              <p:par>
                                <p:cTn id="82" presetID="2" presetClass="exit" presetSubtype="1" fill="hold" nodeType="withEffect">
                                  <p:stCondLst>
                                    <p:cond delay="0"/>
                                  </p:stCondLst>
                                  <p:childTnLst>
                                    <p:anim calcmode="lin" valueType="num">
                                      <p:cBhvr additive="base">
                                        <p:cTn id="83" dur="2000"/>
                                        <p:tgtEl>
                                          <p:spTgt spid="37"/>
                                        </p:tgtEl>
                                        <p:attrNameLst>
                                          <p:attrName>ppt_x</p:attrName>
                                        </p:attrNameLst>
                                      </p:cBhvr>
                                      <p:tavLst>
                                        <p:tav tm="0">
                                          <p:val>
                                            <p:strVal val="ppt_x"/>
                                          </p:val>
                                        </p:tav>
                                        <p:tav tm="100000">
                                          <p:val>
                                            <p:strVal val="ppt_x"/>
                                          </p:val>
                                        </p:tav>
                                      </p:tavLst>
                                    </p:anim>
                                    <p:anim calcmode="lin" valueType="num">
                                      <p:cBhvr additive="base">
                                        <p:cTn id="84" dur="2000"/>
                                        <p:tgtEl>
                                          <p:spTgt spid="37"/>
                                        </p:tgtEl>
                                        <p:attrNameLst>
                                          <p:attrName>ppt_y</p:attrName>
                                        </p:attrNameLst>
                                      </p:cBhvr>
                                      <p:tavLst>
                                        <p:tav tm="0">
                                          <p:val>
                                            <p:strVal val="ppt_y"/>
                                          </p:val>
                                        </p:tav>
                                        <p:tav tm="100000">
                                          <p:val>
                                            <p:strVal val="0-ppt_h/2"/>
                                          </p:val>
                                        </p:tav>
                                      </p:tavLst>
                                    </p:anim>
                                    <p:set>
                                      <p:cBhvr>
                                        <p:cTn id="85" dur="1" fill="hold">
                                          <p:stCondLst>
                                            <p:cond delay="1999"/>
                                          </p:stCondLst>
                                        </p:cTn>
                                        <p:tgtEl>
                                          <p:spTgt spid="37"/>
                                        </p:tgtEl>
                                        <p:attrNameLst>
                                          <p:attrName>style.visibility</p:attrName>
                                        </p:attrNameLst>
                                      </p:cBhvr>
                                      <p:to>
                                        <p:strVal val="hidden"/>
                                      </p:to>
                                    </p:set>
                                  </p:childTnLst>
                                </p:cTn>
                              </p:par>
                              <p:par>
                                <p:cTn id="86" presetID="63" presetClass="path" presetSubtype="0" accel="50000" decel="50000" fill="hold" nodeType="withEffect">
                                  <p:stCondLst>
                                    <p:cond delay="0"/>
                                  </p:stCondLst>
                                  <p:childTnLst>
                                    <p:animMotion origin="layout" path="M 3.61111E-6 3.33333E-6 L 0.18559 0.04444 " pathEditMode="relative" rAng="0" ptsTypes="AA">
                                      <p:cBhvr>
                                        <p:cTn id="87" dur="3000" fill="hold"/>
                                        <p:tgtEl>
                                          <p:spTgt spid="32"/>
                                        </p:tgtEl>
                                        <p:attrNameLst>
                                          <p:attrName>ppt_x</p:attrName>
                                          <p:attrName>ppt_y</p:attrName>
                                        </p:attrNameLst>
                                      </p:cBhvr>
                                      <p:rCtr x="9271" y="2222"/>
                                    </p:animMotion>
                                  </p:childTnLst>
                                </p:cTn>
                              </p:par>
                              <p:par>
                                <p:cTn id="88" presetID="35" presetClass="path" presetSubtype="0" accel="50000" decel="50000" fill="hold" nodeType="withEffect">
                                  <p:stCondLst>
                                    <p:cond delay="0"/>
                                  </p:stCondLst>
                                  <p:childTnLst>
                                    <p:animMotion origin="layout" path="M -2.5E-6 -2.22222E-6 L -0.07239 0.00834 " pathEditMode="relative" rAng="0" ptsTypes="AA">
                                      <p:cBhvr>
                                        <p:cTn id="89" dur="3000" fill="hold"/>
                                        <p:tgtEl>
                                          <p:spTgt spid="36"/>
                                        </p:tgtEl>
                                        <p:attrNameLst>
                                          <p:attrName>ppt_x</p:attrName>
                                          <p:attrName>ppt_y</p:attrName>
                                        </p:attrNameLst>
                                      </p:cBhvr>
                                      <p:rCtr x="-3628" y="401"/>
                                    </p:animMotion>
                                  </p:childTnLst>
                                </p:cTn>
                              </p:par>
                              <p:par>
                                <p:cTn id="90" presetID="35" presetClass="path" presetSubtype="0" accel="50000" decel="50000" fill="hold" nodeType="withEffect">
                                  <p:stCondLst>
                                    <p:cond delay="0"/>
                                  </p:stCondLst>
                                  <p:childTnLst>
                                    <p:animMotion origin="layout" path="M 3.33333E-6 2.59259E-6 L -0.10261 0.13981 " pathEditMode="relative" rAng="0" ptsTypes="AA">
                                      <p:cBhvr>
                                        <p:cTn id="91" dur="3000" fill="hold"/>
                                        <p:tgtEl>
                                          <p:spTgt spid="35"/>
                                        </p:tgtEl>
                                        <p:attrNameLst>
                                          <p:attrName>ppt_x</p:attrName>
                                          <p:attrName>ppt_y</p:attrName>
                                        </p:attrNameLst>
                                      </p:cBhvr>
                                      <p:rCtr x="-5139" y="6975"/>
                                    </p:animMotion>
                                  </p:childTnLst>
                                </p:cTn>
                              </p:par>
                            </p:childTnLst>
                          </p:cTn>
                        </p:par>
                      </p:childTnLst>
                    </p:cTn>
                  </p:par>
                </p:childTnLst>
              </p:cTn>
              <p:nextCondLst>
                <p:cond evt="onClick" delay="0">
                  <p:tgtEl>
                    <p:spTgt spid="39"/>
                  </p:tgtEl>
                </p:cond>
              </p:nextCondLst>
            </p:seq>
            <p:seq concurrent="1" nextAc="seek">
              <p:cTn id="92" restart="whenNotActive" fill="hold" evtFilter="cancelBubble" nodeType="interactiveSeq">
                <p:stCondLst>
                  <p:cond evt="onClick" delay="0">
                    <p:tgtEl>
                      <p:spTgt spid="38"/>
                    </p:tgtEl>
                  </p:cond>
                </p:stCondLst>
                <p:endSync evt="end" delay="0">
                  <p:rtn val="all"/>
                </p:endSync>
                <p:childTnLst>
                  <p:par>
                    <p:cTn id="93" fill="hold">
                      <p:stCondLst>
                        <p:cond delay="0"/>
                      </p:stCondLst>
                      <p:childTnLst>
                        <p:par>
                          <p:cTn id="94" fill="hold">
                            <p:stCondLst>
                              <p:cond delay="0"/>
                            </p:stCondLst>
                            <p:childTnLst>
                              <p:par>
                                <p:cTn id="95" presetID="42" presetClass="exit" presetSubtype="0" fill="hold" grpId="1" nodeType="clickEffect">
                                  <p:stCondLst>
                                    <p:cond delay="0"/>
                                  </p:stCondLst>
                                  <p:childTnLst>
                                    <p:animEffect transition="out" filter="fade">
                                      <p:cBhvr>
                                        <p:cTn id="96" dur="1000"/>
                                        <p:tgtEl>
                                          <p:spTgt spid="38"/>
                                        </p:tgtEl>
                                      </p:cBhvr>
                                    </p:animEffect>
                                    <p:anim calcmode="lin" valueType="num">
                                      <p:cBhvr>
                                        <p:cTn id="97" dur="1000"/>
                                        <p:tgtEl>
                                          <p:spTgt spid="38"/>
                                        </p:tgtEl>
                                        <p:attrNameLst>
                                          <p:attrName>ppt_x</p:attrName>
                                        </p:attrNameLst>
                                      </p:cBhvr>
                                      <p:tavLst>
                                        <p:tav tm="0">
                                          <p:val>
                                            <p:strVal val="ppt_x"/>
                                          </p:val>
                                        </p:tav>
                                        <p:tav tm="100000">
                                          <p:val>
                                            <p:strVal val="ppt_x"/>
                                          </p:val>
                                        </p:tav>
                                      </p:tavLst>
                                    </p:anim>
                                    <p:anim calcmode="lin" valueType="num">
                                      <p:cBhvr>
                                        <p:cTn id="98" dur="1000"/>
                                        <p:tgtEl>
                                          <p:spTgt spid="38"/>
                                        </p:tgtEl>
                                        <p:attrNameLst>
                                          <p:attrName>ppt_y</p:attrName>
                                        </p:attrNameLst>
                                      </p:cBhvr>
                                      <p:tavLst>
                                        <p:tav tm="0">
                                          <p:val>
                                            <p:strVal val="ppt_y"/>
                                          </p:val>
                                        </p:tav>
                                        <p:tav tm="100000">
                                          <p:val>
                                            <p:strVal val="ppt_y+.1"/>
                                          </p:val>
                                        </p:tav>
                                      </p:tavLst>
                                    </p:anim>
                                    <p:set>
                                      <p:cBhvr>
                                        <p:cTn id="99"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95"/>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38"/>
                  </p:tgtEl>
                </p:cond>
              </p:nextCondLst>
            </p:seq>
            <p:audio>
              <p:cMediaNode vol="80000">
                <p:cTn id="100" fill="hold" display="0">
                  <p:stCondLst>
                    <p:cond delay="indefinite"/>
                  </p:stCondLst>
                  <p:endCondLst>
                    <p:cond evt="onStopAudio" delay="0">
                      <p:tgtEl>
                        <p:sldTgt/>
                      </p:tgtEl>
                    </p:cond>
                  </p:endCondLst>
                </p:cTn>
                <p:tgtEl>
                  <p:spTgt spid="15"/>
                </p:tgtEl>
              </p:cMediaNode>
            </p:audio>
            <p:seq concurrent="1" nextAc="seek">
              <p:cTn id="101" restart="whenNotActive" fill="hold" evtFilter="cancelBubble" nodeType="interactiveSeq">
                <p:stCondLst>
                  <p:cond evt="onClick" delay="0">
                    <p:tgtEl>
                      <p:spTgt spid="61"/>
                    </p:tgtEl>
                  </p:cond>
                </p:stCondLst>
                <p:endSync evt="end" delay="0">
                  <p:rtn val="all"/>
                </p:endSync>
                <p:childTnLst>
                  <p:par>
                    <p:cTn id="102" fill="hold">
                      <p:stCondLst>
                        <p:cond delay="0"/>
                      </p:stCondLst>
                      <p:childTnLst>
                        <p:par>
                          <p:cTn id="103" fill="hold">
                            <p:stCondLst>
                              <p:cond delay="0"/>
                            </p:stCondLst>
                            <p:childTnLst>
                              <p:par>
                                <p:cTn id="104" presetID="8" presetClass="emph" presetSubtype="0" fill="hold" nodeType="clickEffect">
                                  <p:stCondLst>
                                    <p:cond delay="0"/>
                                  </p:stCondLst>
                                  <p:childTnLst>
                                    <p:animRot by="21600000">
                                      <p:cBhvr>
                                        <p:cTn id="105" dur="10000" fill="hold"/>
                                        <p:tgtEl>
                                          <p:spTgt spid="63"/>
                                        </p:tgtEl>
                                        <p:attrNameLst>
                                          <p:attrName>r</p:attrName>
                                        </p:attrNameLst>
                                      </p:cBhvr>
                                    </p:animRot>
                                  </p:childTnLst>
                                </p:cTn>
                              </p:par>
                            </p:childTnLst>
                          </p:cTn>
                        </p:par>
                        <p:par>
                          <p:cTn id="106" fill="hold">
                            <p:stCondLst>
                              <p:cond delay="10000"/>
                            </p:stCondLst>
                            <p:childTnLst>
                              <p:par>
                                <p:cTn id="107" presetID="53" presetClass="entr" presetSubtype="16" fill="hold" nodeType="afterEffect">
                                  <p:stCondLst>
                                    <p:cond delay="0"/>
                                  </p:stCondLst>
                                  <p:childTnLst>
                                    <p:set>
                                      <p:cBhvr>
                                        <p:cTn id="108" dur="1" fill="hold">
                                          <p:stCondLst>
                                            <p:cond delay="0"/>
                                          </p:stCondLst>
                                        </p:cTn>
                                        <p:tgtEl>
                                          <p:spTgt spid="58"/>
                                        </p:tgtEl>
                                        <p:attrNameLst>
                                          <p:attrName>style.visibility</p:attrName>
                                        </p:attrNameLst>
                                      </p:cBhvr>
                                      <p:to>
                                        <p:strVal val="visible"/>
                                      </p:to>
                                    </p:set>
                                    <p:anim calcmode="lin" valueType="num">
                                      <p:cBhvr>
                                        <p:cTn id="109" dur="3000" fill="hold"/>
                                        <p:tgtEl>
                                          <p:spTgt spid="58"/>
                                        </p:tgtEl>
                                        <p:attrNameLst>
                                          <p:attrName>ppt_w</p:attrName>
                                        </p:attrNameLst>
                                      </p:cBhvr>
                                      <p:tavLst>
                                        <p:tav tm="0">
                                          <p:val>
                                            <p:fltVal val="0"/>
                                          </p:val>
                                        </p:tav>
                                        <p:tav tm="100000">
                                          <p:val>
                                            <p:strVal val="#ppt_w"/>
                                          </p:val>
                                        </p:tav>
                                      </p:tavLst>
                                    </p:anim>
                                    <p:anim calcmode="lin" valueType="num">
                                      <p:cBhvr>
                                        <p:cTn id="110" dur="3000" fill="hold"/>
                                        <p:tgtEl>
                                          <p:spTgt spid="58"/>
                                        </p:tgtEl>
                                        <p:attrNameLst>
                                          <p:attrName>ppt_h</p:attrName>
                                        </p:attrNameLst>
                                      </p:cBhvr>
                                      <p:tavLst>
                                        <p:tav tm="0">
                                          <p:val>
                                            <p:fltVal val="0"/>
                                          </p:val>
                                        </p:tav>
                                        <p:tav tm="100000">
                                          <p:val>
                                            <p:strVal val="#ppt_h"/>
                                          </p:val>
                                        </p:tav>
                                      </p:tavLst>
                                    </p:anim>
                                    <p:animEffect transition="in" filter="fade">
                                      <p:cBhvr>
                                        <p:cTn id="111" dur="3000"/>
                                        <p:tgtEl>
                                          <p:spTgt spid="58"/>
                                        </p:tgtEl>
                                      </p:cBhvr>
                                    </p:animEffect>
                                  </p:childTnLst>
                                  <p:subTnLst>
                                    <p:audio>
                                      <p:cMediaNode>
                                        <p:cTn display="0" masterRel="sameClick">
                                          <p:stCondLst>
                                            <p:cond evt="begin" delay="0">
                                              <p:tn val="107"/>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61"/>
                  </p:tgtEl>
                </p:cond>
              </p:nextCondLst>
            </p:seq>
          </p:childTnLst>
        </p:cTn>
      </p:par>
    </p:tnLst>
    <p:bldLst>
      <p:bldP spid="33" grpId="0" animBg="1"/>
      <p:bldP spid="33" grpId="1" animBg="1"/>
      <p:bldP spid="38" grpId="0" animBg="1"/>
      <p:bldP spid="38" grpId="1" animBg="1"/>
      <p:bldP spid="39" grpId="0" animBg="1"/>
      <p:bldP spid="39" grpId="1" animBg="1"/>
      <p:bldP spid="41" grpId="0"/>
      <p:bldP spid="28" grpId="0" animBg="1"/>
      <p:bldP spid="28"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Giai cuu dai duong 2\4742a38d613d97be6200f1154f11a25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228600"/>
            <a:ext cx="12191999" cy="83312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Giai cuu dai duong 2\4c.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422401" y="3232869"/>
            <a:ext cx="8074599" cy="365053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ADMIN\Desktop\Giai cuu dai duong 2\Luoi.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4620" y="-2863160"/>
            <a:ext cx="11887200" cy="107696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4" name="Rounded Rectangle 23"/>
              <p:cNvSpPr/>
              <p:nvPr/>
            </p:nvSpPr>
            <p:spPr>
              <a:xfrm>
                <a:off x="6886810" y="3158769"/>
                <a:ext cx="4944716" cy="1067537"/>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199" dirty="0">
                    <a:solidFill>
                      <a:schemeClr val="tx1"/>
                    </a:solidFill>
                    <a:latin typeface="Times New Roman" panose="02020603050405020304" pitchFamily="18" charset="0"/>
                    <a:cs typeface="Times New Roman" panose="02020603050405020304" pitchFamily="18" charset="0"/>
                  </a:rPr>
                  <a:t>D</a:t>
                </a:r>
                <a:r>
                  <a:rPr lang="en-US" sz="3199">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199" i="1">
                            <a:solidFill>
                              <a:schemeClr val="tx1"/>
                            </a:solidFill>
                            <a:latin typeface="Cambria Math" panose="02040503050406030204" pitchFamily="18" charset="0"/>
                            <a:cs typeface="Times New Roman" panose="02020603050405020304" pitchFamily="18" charset="0"/>
                          </a:rPr>
                        </m:ctrlPr>
                      </m:fPr>
                      <m:num>
                        <m:r>
                          <a:rPr lang="vi-VN" sz="3199" b="0" i="1" smtClean="0">
                            <a:solidFill>
                              <a:schemeClr val="tx1"/>
                            </a:solidFill>
                            <a:latin typeface="Cambria Math" panose="02040503050406030204" pitchFamily="18" charset="0"/>
                            <a:cs typeface="Times New Roman" panose="02020603050405020304" pitchFamily="18" charset="0"/>
                          </a:rPr>
                          <m:t>11</m:t>
                        </m:r>
                      </m:num>
                      <m:den>
                        <m:r>
                          <a:rPr lang="vi-VN" sz="3199" i="1">
                            <a:solidFill>
                              <a:schemeClr val="tx1"/>
                            </a:solidFill>
                            <a:latin typeface="Cambria Math" panose="02040503050406030204" pitchFamily="18" charset="0"/>
                            <a:cs typeface="Times New Roman" panose="02020603050405020304" pitchFamily="18" charset="0"/>
                          </a:rPr>
                          <m:t>9</m:t>
                        </m:r>
                        <m:r>
                          <a:rPr lang="vi-VN" sz="3199" b="0" i="1" smtClean="0">
                            <a:solidFill>
                              <a:schemeClr val="tx1"/>
                            </a:solidFill>
                            <a:latin typeface="Cambria Math" panose="02040503050406030204" pitchFamily="18" charset="0"/>
                            <a:cs typeface="Times New Roman" panose="02020603050405020304" pitchFamily="18" charset="0"/>
                          </a:rPr>
                          <m:t>0</m:t>
                        </m:r>
                      </m:den>
                    </m:f>
                  </m:oMath>
                </a14:m>
                <a:endParaRPr lang="en-US" sz="3199"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4" name="Rounded Rectangle 23"/>
              <p:cNvSpPr>
                <a:spLocks noRot="1" noChangeAspect="1" noMove="1" noResize="1" noEditPoints="1" noAdjustHandles="1" noChangeArrowheads="1" noChangeShapeType="1" noTextEdit="1"/>
              </p:cNvSpPr>
              <p:nvPr/>
            </p:nvSpPr>
            <p:spPr>
              <a:xfrm>
                <a:off x="6886810" y="3158769"/>
                <a:ext cx="4944716" cy="1067537"/>
              </a:xfrm>
              <a:prstGeom prst="roundRect">
                <a:avLst/>
              </a:prstGeom>
              <a:blipFill>
                <a:blip r:embed="rId10"/>
                <a:stretch>
                  <a:fillRect l="-1968"/>
                </a:stretch>
              </a:blipFill>
              <a:ln>
                <a:solidFill>
                  <a:srgbClr val="FFFF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ounded Rectangle 24"/>
              <p:cNvSpPr/>
              <p:nvPr/>
            </p:nvSpPr>
            <p:spPr>
              <a:xfrm>
                <a:off x="6902295" y="2104755"/>
                <a:ext cx="4944716" cy="951197"/>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199" dirty="0">
                    <a:solidFill>
                      <a:schemeClr val="tx1"/>
                    </a:solidFill>
                    <a:latin typeface="Times New Roman" panose="02020603050405020304" pitchFamily="18" charset="0"/>
                    <a:cs typeface="Times New Roman" panose="02020603050405020304" pitchFamily="18" charset="0"/>
                  </a:rPr>
                  <a:t>B</a:t>
                </a:r>
                <a:r>
                  <a:rPr lang="en-US" sz="3199">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199" i="1">
                            <a:solidFill>
                              <a:schemeClr val="tx1"/>
                            </a:solidFill>
                            <a:latin typeface="Cambria Math" panose="02040503050406030204" pitchFamily="18" charset="0"/>
                            <a:cs typeface="Times New Roman" panose="02020603050405020304" pitchFamily="18" charset="0"/>
                          </a:rPr>
                        </m:ctrlPr>
                      </m:fPr>
                      <m:num>
                        <m:r>
                          <a:rPr lang="vi-VN" sz="3199" b="0" i="1" smtClean="0">
                            <a:solidFill>
                              <a:schemeClr val="tx1"/>
                            </a:solidFill>
                            <a:latin typeface="Cambria Math" panose="02040503050406030204" pitchFamily="18" charset="0"/>
                            <a:cs typeface="Times New Roman" panose="02020603050405020304" pitchFamily="18" charset="0"/>
                          </a:rPr>
                          <m:t>7</m:t>
                        </m:r>
                      </m:num>
                      <m:den>
                        <m:r>
                          <a:rPr lang="vi-VN" sz="3199" i="1">
                            <a:solidFill>
                              <a:schemeClr val="tx1"/>
                            </a:solidFill>
                            <a:latin typeface="Cambria Math" panose="02040503050406030204" pitchFamily="18" charset="0"/>
                            <a:cs typeface="Times New Roman" panose="02020603050405020304" pitchFamily="18" charset="0"/>
                          </a:rPr>
                          <m:t>9</m:t>
                        </m:r>
                        <m:r>
                          <a:rPr lang="vi-VN" sz="3199" b="0" i="1" smtClean="0">
                            <a:solidFill>
                              <a:schemeClr val="tx1"/>
                            </a:solidFill>
                            <a:latin typeface="Cambria Math" panose="02040503050406030204" pitchFamily="18" charset="0"/>
                            <a:cs typeface="Times New Roman" panose="02020603050405020304" pitchFamily="18" charset="0"/>
                          </a:rPr>
                          <m:t>0</m:t>
                        </m:r>
                      </m:den>
                    </m:f>
                  </m:oMath>
                </a14:m>
                <a:endParaRPr lang="en-US" sz="3199"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5" name="Rounded Rectangle 24"/>
              <p:cNvSpPr>
                <a:spLocks noRot="1" noChangeAspect="1" noMove="1" noResize="1" noEditPoints="1" noAdjustHandles="1" noChangeArrowheads="1" noChangeShapeType="1" noTextEdit="1"/>
              </p:cNvSpPr>
              <p:nvPr/>
            </p:nvSpPr>
            <p:spPr>
              <a:xfrm>
                <a:off x="6902295" y="2104755"/>
                <a:ext cx="4944716" cy="951197"/>
              </a:xfrm>
              <a:prstGeom prst="roundRect">
                <a:avLst/>
              </a:prstGeom>
              <a:blipFill>
                <a:blip r:embed="rId11"/>
                <a:stretch>
                  <a:fillRect l="-2091"/>
                </a:stretch>
              </a:blipFill>
              <a:ln>
                <a:solidFill>
                  <a:srgbClr val="FFFF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ounded Rectangle 25"/>
              <p:cNvSpPr/>
              <p:nvPr/>
            </p:nvSpPr>
            <p:spPr>
              <a:xfrm>
                <a:off x="94053" y="3182672"/>
                <a:ext cx="6515004" cy="1043634"/>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199" dirty="0">
                    <a:solidFill>
                      <a:schemeClr val="tx1"/>
                    </a:solidFill>
                    <a:latin typeface="Times New Roman" panose="02020603050405020304" pitchFamily="18" charset="0"/>
                    <a:cs typeface="Times New Roman" panose="02020603050405020304" pitchFamily="18" charset="0"/>
                  </a:rPr>
                  <a:t>C</a:t>
                </a:r>
                <a:r>
                  <a:rPr lang="en-US" sz="3199">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199" i="1">
                            <a:solidFill>
                              <a:schemeClr val="tx1"/>
                            </a:solidFill>
                            <a:latin typeface="Cambria Math" panose="02040503050406030204" pitchFamily="18" charset="0"/>
                            <a:cs typeface="Times New Roman" panose="02020603050405020304" pitchFamily="18" charset="0"/>
                          </a:rPr>
                        </m:ctrlPr>
                      </m:fPr>
                      <m:num>
                        <m:r>
                          <a:rPr lang="vi-VN" sz="3199" b="0" i="1" smtClean="0">
                            <a:solidFill>
                              <a:schemeClr val="tx1"/>
                            </a:solidFill>
                            <a:latin typeface="Cambria Math" panose="02040503050406030204" pitchFamily="18" charset="0"/>
                            <a:cs typeface="Times New Roman" panose="02020603050405020304" pitchFamily="18" charset="0"/>
                          </a:rPr>
                          <m:t>5</m:t>
                        </m:r>
                      </m:num>
                      <m:den>
                        <m:r>
                          <a:rPr lang="vi-VN" sz="3199" i="1">
                            <a:solidFill>
                              <a:schemeClr val="tx1"/>
                            </a:solidFill>
                            <a:latin typeface="Cambria Math" panose="02040503050406030204" pitchFamily="18" charset="0"/>
                            <a:cs typeface="Times New Roman" panose="02020603050405020304" pitchFamily="18" charset="0"/>
                          </a:rPr>
                          <m:t>9</m:t>
                        </m:r>
                      </m:den>
                    </m:f>
                  </m:oMath>
                </a14:m>
                <a:endParaRPr lang="en-US" sz="3199"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6" name="Rounded Rectangle 25"/>
              <p:cNvSpPr>
                <a:spLocks noRot="1" noChangeAspect="1" noMove="1" noResize="1" noEditPoints="1" noAdjustHandles="1" noChangeArrowheads="1" noChangeShapeType="1" noTextEdit="1"/>
              </p:cNvSpPr>
              <p:nvPr/>
            </p:nvSpPr>
            <p:spPr>
              <a:xfrm>
                <a:off x="94053" y="3182672"/>
                <a:ext cx="6515004" cy="1043634"/>
              </a:xfrm>
              <a:prstGeom prst="roundRect">
                <a:avLst/>
              </a:prstGeom>
              <a:blipFill>
                <a:blip r:embed="rId12"/>
                <a:stretch>
                  <a:fillRect l="-1494"/>
                </a:stretch>
              </a:blipFill>
              <a:ln>
                <a:solidFill>
                  <a:srgbClr val="FFFF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ounded Rectangle 26"/>
              <p:cNvSpPr/>
              <p:nvPr/>
            </p:nvSpPr>
            <p:spPr>
              <a:xfrm>
                <a:off x="94053" y="2033521"/>
                <a:ext cx="6515006" cy="1043634"/>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199" dirty="0">
                    <a:solidFill>
                      <a:schemeClr val="tx1"/>
                    </a:solidFill>
                    <a:latin typeface="Times New Roman" panose="02020603050405020304" pitchFamily="18" charset="0"/>
                    <a:cs typeface="Times New Roman" panose="02020603050405020304" pitchFamily="18" charset="0"/>
                  </a:rPr>
                  <a:t>A</a:t>
                </a:r>
                <a:r>
                  <a:rPr lang="en-US" sz="3199">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199" i="1" smtClean="0">
                            <a:solidFill>
                              <a:schemeClr val="tx1"/>
                            </a:solidFill>
                            <a:latin typeface="Cambria Math" panose="02040503050406030204" pitchFamily="18" charset="0"/>
                            <a:cs typeface="Times New Roman" panose="02020603050405020304" pitchFamily="18" charset="0"/>
                          </a:rPr>
                        </m:ctrlPr>
                      </m:fPr>
                      <m:num>
                        <m:r>
                          <a:rPr lang="vi-VN" sz="3199" b="0" i="1" smtClean="0">
                            <a:solidFill>
                              <a:schemeClr val="tx1"/>
                            </a:solidFill>
                            <a:latin typeface="Cambria Math" panose="02040503050406030204" pitchFamily="18" charset="0"/>
                            <a:cs typeface="Times New Roman" panose="02020603050405020304" pitchFamily="18" charset="0"/>
                          </a:rPr>
                          <m:t>1</m:t>
                        </m:r>
                      </m:num>
                      <m:den>
                        <m:r>
                          <a:rPr lang="vi-VN" sz="3199" b="0" i="1" smtClean="0">
                            <a:solidFill>
                              <a:schemeClr val="tx1"/>
                            </a:solidFill>
                            <a:latin typeface="Cambria Math" panose="02040503050406030204" pitchFamily="18" charset="0"/>
                            <a:cs typeface="Times New Roman" panose="02020603050405020304" pitchFamily="18" charset="0"/>
                          </a:rPr>
                          <m:t>9</m:t>
                        </m:r>
                      </m:den>
                    </m:f>
                  </m:oMath>
                </a14:m>
                <a:endParaRPr lang="en-US" sz="2667"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7" name="Rounded Rectangle 26"/>
              <p:cNvSpPr>
                <a:spLocks noRot="1" noChangeAspect="1" noMove="1" noResize="1" noEditPoints="1" noAdjustHandles="1" noChangeArrowheads="1" noChangeShapeType="1" noTextEdit="1"/>
              </p:cNvSpPr>
              <p:nvPr/>
            </p:nvSpPr>
            <p:spPr>
              <a:xfrm>
                <a:off x="94053" y="2033521"/>
                <a:ext cx="6515006" cy="1043634"/>
              </a:xfrm>
              <a:prstGeom prst="roundRect">
                <a:avLst/>
              </a:prstGeom>
              <a:blipFill>
                <a:blip r:embed="rId13"/>
                <a:stretch>
                  <a:fillRect l="-1494"/>
                </a:stretch>
              </a:blipFill>
              <a:ln>
                <a:solidFill>
                  <a:srgbClr val="FFFFFF"/>
                </a:solidFill>
              </a:ln>
            </p:spPr>
            <p:txBody>
              <a:bodyPr/>
              <a:lstStyle/>
              <a:p>
                <a:r>
                  <a:rPr lang="en-US">
                    <a:noFill/>
                  </a:rPr>
                  <a:t> </a:t>
                </a:r>
              </a:p>
            </p:txBody>
          </p:sp>
        </mc:Fallback>
      </mc:AlternateContent>
      <p:pic>
        <p:nvPicPr>
          <p:cNvPr id="29" name="Picture 11" descr="C:\Users\ADMIN\Desktop\Giai cuu dai duong 2\seashell-border-382756.jpg"/>
          <p:cNvPicPr>
            <a:picLocks noChangeAspect="1" noChangeArrowheads="1"/>
          </p:cNvPicPr>
          <p:nvPr/>
        </p:nvPicPr>
        <p:blipFill>
          <a:blip r:embed="rId14">
            <a:extLst>
              <a:ext uri="{BEBA8EAE-BF5A-486C-A8C5-ECC9F3942E4B}">
                <a14:imgProps xmlns:a14="http://schemas.microsoft.com/office/drawing/2010/main">
                  <a14:imgLayer r:embed="rId1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235203" y="76200"/>
            <a:ext cx="8026400" cy="17468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0" name="TextBox 29"/>
          <p:cNvSpPr txBox="1"/>
          <p:nvPr/>
        </p:nvSpPr>
        <p:spPr>
          <a:xfrm>
            <a:off x="2335970" y="364986"/>
            <a:ext cx="7824866" cy="892552"/>
          </a:xfrm>
          <a:prstGeom prst="rect">
            <a:avLst/>
          </a:prstGeom>
          <a:noFill/>
        </p:spPr>
        <p:txBody>
          <a:bodyPr wrap="square" rtlCol="0">
            <a:spAutoFit/>
          </a:bodyPr>
          <a:lstStyle/>
          <a:p>
            <a:r>
              <a:rPr lang="en-US" sz="2600" b="1" u="sng"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2600" b="1" u="sng">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4</a:t>
            </a:r>
            <a:r>
              <a:rPr lang="vi-VN" sz="2600" b="1" u="sng">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en-US" sz="2600">
                <a:solidFill>
                  <a:srgbClr val="1B02D0"/>
                </a:solidFill>
                <a:latin typeface="Times New Roman" panose="02020603050405020304" pitchFamily="18" charset="0"/>
                <a:cs typeface="Times New Roman" panose="02020603050405020304" pitchFamily="18" charset="0"/>
              </a:rPr>
              <a:t> </a:t>
            </a:r>
            <a:r>
              <a:rPr lang="vi-VN" sz="2600">
                <a:latin typeface="Times New Roman" panose="02020603050405020304" pitchFamily="18" charset="0"/>
                <a:cs typeface="Times New Roman" panose="02020603050405020304" pitchFamily="18" charset="0"/>
              </a:rPr>
              <a:t>Xác suất của biến cố “Số tự nhiên được viết ra có 2 chữ số là bội của 9” là :</a:t>
            </a:r>
            <a:endParaRPr lang="en-US" sz="2600" dirty="0">
              <a:solidFill>
                <a:srgbClr val="1B02D0"/>
              </a:solidFill>
              <a:latin typeface="Times New Roman" panose="02020603050405020304" pitchFamily="18" charset="0"/>
              <a:cs typeface="Times New Roman" panose="02020603050405020304" pitchFamily="18" charset="0"/>
            </a:endParaRPr>
          </a:p>
        </p:txBody>
      </p:sp>
      <p:pic>
        <p:nvPicPr>
          <p:cNvPr id="31" name="Picture 2" descr="C:\Users\ADMIN\Desktop\Phan Thi Do Uyen\Giai cuu dai duong\Picture2.png">
            <a:hlinkClick r:id="" action="ppaction://hlinkshowjump?jump=nextslide"/>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645344" y="6602682"/>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2"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3208000" y="3858381"/>
            <a:ext cx="812800" cy="812800"/>
          </a:xfrm>
          <a:prstGeom prst="rect">
            <a:avLst/>
          </a:prstGeom>
        </p:spPr>
      </p:pic>
      <p:grpSp>
        <p:nvGrpSpPr>
          <p:cNvPr id="52" name="times up">
            <a:extLst>
              <a:ext uri="{FF2B5EF4-FFF2-40B4-BE49-F238E27FC236}">
                <a16:creationId xmlns:a16="http://schemas.microsoft.com/office/drawing/2014/main" id="{362A80C8-1D8B-231B-69F2-87BD5212BFE4}"/>
              </a:ext>
            </a:extLst>
          </p:cNvPr>
          <p:cNvGrpSpPr/>
          <p:nvPr/>
        </p:nvGrpSpPr>
        <p:grpSpPr>
          <a:xfrm>
            <a:off x="10453674" y="59705"/>
            <a:ext cx="1546257" cy="587610"/>
            <a:chOff x="4317476" y="-304827"/>
            <a:chExt cx="2690461" cy="725914"/>
          </a:xfrm>
        </p:grpSpPr>
        <p:sp>
          <p:nvSpPr>
            <p:cNvPr id="53" name="Rounded Rectangle 203">
              <a:extLst>
                <a:ext uri="{FF2B5EF4-FFF2-40B4-BE49-F238E27FC236}">
                  <a16:creationId xmlns:a16="http://schemas.microsoft.com/office/drawing/2014/main" id="{8C7A0BFB-2FAD-FB5D-F71F-3CBE94F55E66}"/>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54" name="Rounded Rectangle 204">
              <a:extLst>
                <a:ext uri="{FF2B5EF4-FFF2-40B4-BE49-F238E27FC236}">
                  <a16:creationId xmlns:a16="http://schemas.microsoft.com/office/drawing/2014/main" id="{FFDF29DB-EBF5-8866-0DD8-E78F4E6F6201}"/>
                </a:ext>
              </a:extLst>
            </p:cNvPr>
            <p:cNvSpPr/>
            <p:nvPr/>
          </p:nvSpPr>
          <p:spPr>
            <a:xfrm>
              <a:off x="4371099" y="-276473"/>
              <a:ext cx="2636838"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latin typeface="Arial" panose="020B0604020202020204" pitchFamily="34" charset="0"/>
                  <a:cs typeface="Arial" panose="020B0604020202020204" pitchFamily="34" charset="0"/>
                </a:rPr>
                <a:t>Hết</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Giờ</a:t>
              </a:r>
              <a:endParaRPr lang="en-GB" sz="2800" dirty="0">
                <a:latin typeface="Arial" panose="020B0604020202020204" pitchFamily="34" charset="0"/>
                <a:cs typeface="Arial" panose="020B0604020202020204" pitchFamily="34" charset="0"/>
              </a:endParaRPr>
            </a:p>
          </p:txBody>
        </p:sp>
      </p:grpSp>
      <p:sp>
        <p:nvSpPr>
          <p:cNvPr id="55" name="Rectangle 54">
            <a:extLst>
              <a:ext uri="{FF2B5EF4-FFF2-40B4-BE49-F238E27FC236}">
                <a16:creationId xmlns:a16="http://schemas.microsoft.com/office/drawing/2014/main" id="{4C96DA37-7A4B-95FC-14A3-3D1662CBA50F}"/>
              </a:ext>
            </a:extLst>
          </p:cNvPr>
          <p:cNvSpPr/>
          <p:nvPr/>
        </p:nvSpPr>
        <p:spPr>
          <a:xfrm>
            <a:off x="912669" y="-41837"/>
            <a:ext cx="797700" cy="3785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solidFill>
                  <a:srgbClr val="FF0000"/>
                </a:solidFill>
              </a:rPr>
              <a:t>START</a:t>
            </a:r>
          </a:p>
        </p:txBody>
      </p:sp>
      <p:pic>
        <p:nvPicPr>
          <p:cNvPr id="56" name="Picture 55">
            <a:extLst>
              <a:ext uri="{FF2B5EF4-FFF2-40B4-BE49-F238E27FC236}">
                <a16:creationId xmlns:a16="http://schemas.microsoft.com/office/drawing/2014/main" id="{4C26E5E1-FDF9-0AFB-E0DC-25703561D7E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44994" y="280154"/>
            <a:ext cx="1893756" cy="1887749"/>
          </a:xfrm>
          <a:prstGeom prst="rect">
            <a:avLst/>
          </a:prstGeom>
        </p:spPr>
      </p:pic>
      <p:grpSp>
        <p:nvGrpSpPr>
          <p:cNvPr id="57" name="Clock hand spin">
            <a:extLst>
              <a:ext uri="{FF2B5EF4-FFF2-40B4-BE49-F238E27FC236}">
                <a16:creationId xmlns:a16="http://schemas.microsoft.com/office/drawing/2014/main" id="{A73ED332-204C-C5A5-3135-6FA77F80C2E2}"/>
              </a:ext>
            </a:extLst>
          </p:cNvPr>
          <p:cNvGrpSpPr/>
          <p:nvPr/>
        </p:nvGrpSpPr>
        <p:grpSpPr>
          <a:xfrm rot="1786145">
            <a:off x="782880" y="845713"/>
            <a:ext cx="1028323" cy="1035235"/>
            <a:chOff x="861199" y="2357528"/>
            <a:chExt cx="3829048" cy="3849975"/>
          </a:xfrm>
        </p:grpSpPr>
        <p:sp>
          <p:nvSpPr>
            <p:cNvPr id="58" name="Oval 28">
              <a:extLst>
                <a:ext uri="{FF2B5EF4-FFF2-40B4-BE49-F238E27FC236}">
                  <a16:creationId xmlns:a16="http://schemas.microsoft.com/office/drawing/2014/main" id="{C40E2D4B-E624-A700-EF36-E1AD315C2823}"/>
                </a:ext>
              </a:extLst>
            </p:cNvPr>
            <p:cNvSpPr>
              <a:spLocks noChangeArrowheads="1"/>
            </p:cNvSpPr>
            <p:nvPr/>
          </p:nvSpPr>
          <p:spPr bwMode="auto">
            <a:xfrm>
              <a:off x="861199" y="2357528"/>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 name="hour hand">
              <a:extLst>
                <a:ext uri="{FF2B5EF4-FFF2-40B4-BE49-F238E27FC236}">
                  <a16:creationId xmlns:a16="http://schemas.microsoft.com/office/drawing/2014/main" id="{C3746B12-2CE2-4420-CD30-1BB443933843}"/>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60" name="TextBox 59">
            <a:extLst>
              <a:ext uri="{FF2B5EF4-FFF2-40B4-BE49-F238E27FC236}">
                <a16:creationId xmlns:a16="http://schemas.microsoft.com/office/drawing/2014/main" id="{C18991E8-670E-5A62-3FBB-047D264CCB08}"/>
              </a:ext>
            </a:extLst>
          </p:cNvPr>
          <p:cNvSpPr txBox="1"/>
          <p:nvPr/>
        </p:nvSpPr>
        <p:spPr>
          <a:xfrm>
            <a:off x="1567267" y="1154188"/>
            <a:ext cx="281032" cy="369332"/>
          </a:xfrm>
          <a:prstGeom prst="rect">
            <a:avLst/>
          </a:prstGeom>
          <a:noFill/>
        </p:spPr>
        <p:txBody>
          <a:bodyPr wrap="square" rtlCol="0">
            <a:spAutoFit/>
          </a:bodyPr>
          <a:lstStyle/>
          <a:p>
            <a:r>
              <a:rPr lang="en-US" b="1" dirty="0">
                <a:solidFill>
                  <a:srgbClr val="99B2C8"/>
                </a:solidFill>
              </a:rPr>
              <a:t>3</a:t>
            </a:r>
          </a:p>
        </p:txBody>
      </p:sp>
      <p:sp>
        <p:nvSpPr>
          <p:cNvPr id="61" name="TextBox 60">
            <a:extLst>
              <a:ext uri="{FF2B5EF4-FFF2-40B4-BE49-F238E27FC236}">
                <a16:creationId xmlns:a16="http://schemas.microsoft.com/office/drawing/2014/main" id="{F40CE4A4-17B2-9C11-93B5-D32BE67A1E02}"/>
              </a:ext>
            </a:extLst>
          </p:cNvPr>
          <p:cNvSpPr txBox="1"/>
          <p:nvPr/>
        </p:nvSpPr>
        <p:spPr>
          <a:xfrm>
            <a:off x="1192502" y="1553473"/>
            <a:ext cx="341087" cy="369332"/>
          </a:xfrm>
          <a:prstGeom prst="rect">
            <a:avLst/>
          </a:prstGeom>
          <a:noFill/>
        </p:spPr>
        <p:txBody>
          <a:bodyPr wrap="square" rtlCol="0">
            <a:spAutoFit/>
          </a:bodyPr>
          <a:lstStyle/>
          <a:p>
            <a:r>
              <a:rPr lang="en-US" b="1" dirty="0">
                <a:solidFill>
                  <a:srgbClr val="99B2C8"/>
                </a:solidFill>
              </a:rPr>
              <a:t>6</a:t>
            </a:r>
          </a:p>
        </p:txBody>
      </p:sp>
      <p:sp>
        <p:nvSpPr>
          <p:cNvPr id="62" name="TextBox 61">
            <a:extLst>
              <a:ext uri="{FF2B5EF4-FFF2-40B4-BE49-F238E27FC236}">
                <a16:creationId xmlns:a16="http://schemas.microsoft.com/office/drawing/2014/main" id="{70ED164F-3C9F-8B6F-ABF1-030CD19B3FB8}"/>
              </a:ext>
            </a:extLst>
          </p:cNvPr>
          <p:cNvSpPr txBox="1"/>
          <p:nvPr/>
        </p:nvSpPr>
        <p:spPr>
          <a:xfrm>
            <a:off x="733916" y="1191928"/>
            <a:ext cx="308455" cy="369332"/>
          </a:xfrm>
          <a:prstGeom prst="rect">
            <a:avLst/>
          </a:prstGeom>
          <a:noFill/>
        </p:spPr>
        <p:txBody>
          <a:bodyPr wrap="square" rtlCol="0">
            <a:spAutoFit/>
          </a:bodyPr>
          <a:lstStyle/>
          <a:p>
            <a:r>
              <a:rPr lang="en-US" b="1" dirty="0">
                <a:solidFill>
                  <a:srgbClr val="99B2C8"/>
                </a:solidFill>
              </a:rPr>
              <a:t>9</a:t>
            </a:r>
          </a:p>
        </p:txBody>
      </p:sp>
      <p:sp>
        <p:nvSpPr>
          <p:cNvPr id="63" name="TextBox 62">
            <a:extLst>
              <a:ext uri="{FF2B5EF4-FFF2-40B4-BE49-F238E27FC236}">
                <a16:creationId xmlns:a16="http://schemas.microsoft.com/office/drawing/2014/main" id="{86C1AA79-F3A2-6224-2BDF-8B326BD7348B}"/>
              </a:ext>
            </a:extLst>
          </p:cNvPr>
          <p:cNvSpPr txBox="1"/>
          <p:nvPr/>
        </p:nvSpPr>
        <p:spPr>
          <a:xfrm>
            <a:off x="1102578" y="784855"/>
            <a:ext cx="495547" cy="369332"/>
          </a:xfrm>
          <a:prstGeom prst="rect">
            <a:avLst/>
          </a:prstGeom>
          <a:noFill/>
        </p:spPr>
        <p:txBody>
          <a:bodyPr wrap="square" rtlCol="0">
            <a:spAutoFit/>
          </a:bodyPr>
          <a:lstStyle/>
          <a:p>
            <a:r>
              <a:rPr lang="en-US" b="1" dirty="0">
                <a:solidFill>
                  <a:srgbClr val="99B2C8"/>
                </a:solidFill>
              </a:rPr>
              <a:t>12</a:t>
            </a:r>
          </a:p>
        </p:txBody>
      </p:sp>
    </p:spTree>
    <p:extLst>
      <p:ext uri="{BB962C8B-B14F-4D97-AF65-F5344CB8AC3E}">
        <p14:creationId xmlns:p14="http://schemas.microsoft.com/office/powerpoint/2010/main" val="398545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500" fill="hold"/>
                                        <p:tgtEl>
                                          <p:spTgt spid="27"/>
                                        </p:tgtEl>
                                        <p:attrNameLst>
                                          <p:attrName>ppt_x</p:attrName>
                                        </p:attrNameLst>
                                      </p:cBhvr>
                                      <p:tavLst>
                                        <p:tav tm="0">
                                          <p:val>
                                            <p:strVal val="#ppt_x"/>
                                          </p:val>
                                        </p:tav>
                                        <p:tav tm="100000">
                                          <p:val>
                                            <p:strVal val="#ppt_x"/>
                                          </p:val>
                                        </p:tav>
                                      </p:tavLst>
                                    </p:anim>
                                    <p:anim calcmode="lin" valueType="num">
                                      <p:cBhvr additive="base">
                                        <p:cTn id="19" dur="500" fill="hold"/>
                                        <p:tgtEl>
                                          <p:spTgt spid="2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ppt_x"/>
                                          </p:val>
                                        </p:tav>
                                        <p:tav tm="100000">
                                          <p:val>
                                            <p:strVal val="#ppt_x"/>
                                          </p:val>
                                        </p:tav>
                                      </p:tavLst>
                                    </p:anim>
                                    <p:anim calcmode="lin" valueType="num">
                                      <p:cBhvr additive="base">
                                        <p:cTn id="23" dur="500" fill="hold"/>
                                        <p:tgtEl>
                                          <p:spTgt spid="25"/>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ppt_x"/>
                                          </p:val>
                                        </p:tav>
                                        <p:tav tm="100000">
                                          <p:val>
                                            <p:strVal val="#ppt_x"/>
                                          </p:val>
                                        </p:tav>
                                      </p:tavLst>
                                    </p:anim>
                                    <p:anim calcmode="lin" valueType="num">
                                      <p:cBhvr additive="base">
                                        <p:cTn id="27" dur="500" fill="hold"/>
                                        <p:tgtEl>
                                          <p:spTgt spid="26"/>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 calcmode="lin" valueType="num">
                                      <p:cBhvr additive="base">
                                        <p:cTn id="30" dur="500" fill="hold"/>
                                        <p:tgtEl>
                                          <p:spTgt spid="24"/>
                                        </p:tgtEl>
                                        <p:attrNameLst>
                                          <p:attrName>ppt_x</p:attrName>
                                        </p:attrNameLst>
                                      </p:cBhvr>
                                      <p:tavLst>
                                        <p:tav tm="0">
                                          <p:val>
                                            <p:strVal val="#ppt_x"/>
                                          </p:val>
                                        </p:tav>
                                        <p:tav tm="100000">
                                          <p:val>
                                            <p:strVal val="#ppt_x"/>
                                          </p:val>
                                        </p:tav>
                                      </p:tavLst>
                                    </p:anim>
                                    <p:anim calcmode="lin" valueType="num">
                                      <p:cBhvr additive="base">
                                        <p:cTn id="3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42" presetClass="exit" presetSubtype="0" fill="hold" grpId="1" nodeType="clickEffect">
                                  <p:stCondLst>
                                    <p:cond delay="0"/>
                                  </p:stCondLst>
                                  <p:childTnLst>
                                    <p:animEffect transition="out" filter="fade">
                                      <p:cBhvr>
                                        <p:cTn id="36" dur="1000"/>
                                        <p:tgtEl>
                                          <p:spTgt spid="24"/>
                                        </p:tgtEl>
                                      </p:cBhvr>
                                    </p:animEffect>
                                    <p:anim calcmode="lin" valueType="num">
                                      <p:cBhvr>
                                        <p:cTn id="37" dur="1000"/>
                                        <p:tgtEl>
                                          <p:spTgt spid="24"/>
                                        </p:tgtEl>
                                        <p:attrNameLst>
                                          <p:attrName>ppt_x</p:attrName>
                                        </p:attrNameLst>
                                      </p:cBhvr>
                                      <p:tavLst>
                                        <p:tav tm="0">
                                          <p:val>
                                            <p:strVal val="ppt_x"/>
                                          </p:val>
                                        </p:tav>
                                        <p:tav tm="100000">
                                          <p:val>
                                            <p:strVal val="ppt_x"/>
                                          </p:val>
                                        </p:tav>
                                      </p:tavLst>
                                    </p:anim>
                                    <p:anim calcmode="lin" valueType="num">
                                      <p:cBhvr>
                                        <p:cTn id="38" dur="1000"/>
                                        <p:tgtEl>
                                          <p:spTgt spid="24"/>
                                        </p:tgtEl>
                                        <p:attrNameLst>
                                          <p:attrName>ppt_y</p:attrName>
                                        </p:attrNameLst>
                                      </p:cBhvr>
                                      <p:tavLst>
                                        <p:tav tm="0">
                                          <p:val>
                                            <p:strVal val="ppt_y"/>
                                          </p:val>
                                        </p:tav>
                                        <p:tav tm="100000">
                                          <p:val>
                                            <p:strVal val="ppt_y+.1"/>
                                          </p:val>
                                        </p:tav>
                                      </p:tavLst>
                                    </p:anim>
                                    <p:set>
                                      <p:cBhvr>
                                        <p:cTn id="39" dur="1" fill="hold">
                                          <p:stCondLst>
                                            <p:cond delay="999"/>
                                          </p:stCondLst>
                                        </p:cTn>
                                        <p:tgtEl>
                                          <p:spTgt spid="24"/>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24"/>
                  </p:tgtEl>
                </p:cond>
              </p:nextCondLst>
            </p:seq>
            <p:seq concurrent="1" nextAc="seek">
              <p:cTn id="40" restart="whenNotActive" fill="hold" evtFilter="cancelBubble" nodeType="interactiveSeq">
                <p:stCondLst>
                  <p:cond evt="onClick" delay="0">
                    <p:tgtEl>
                      <p:spTgt spid="25"/>
                    </p:tgtEl>
                  </p:cond>
                </p:stCondLst>
                <p:endSync evt="end" delay="0">
                  <p:rtn val="all"/>
                </p:endSync>
                <p:childTnLst>
                  <p:par>
                    <p:cTn id="41" fill="hold">
                      <p:stCondLst>
                        <p:cond delay="0"/>
                      </p:stCondLst>
                      <p:childTnLst>
                        <p:par>
                          <p:cTn id="42" fill="hold">
                            <p:stCondLst>
                              <p:cond delay="0"/>
                            </p:stCondLst>
                            <p:childTnLst>
                              <p:par>
                                <p:cTn id="43" presetID="42" presetClass="exit" presetSubtype="0" fill="hold" grpId="1" nodeType="clickEffect">
                                  <p:stCondLst>
                                    <p:cond delay="0"/>
                                  </p:stCondLst>
                                  <p:childTnLst>
                                    <p:animEffect transition="out" filter="fade">
                                      <p:cBhvr>
                                        <p:cTn id="44" dur="1000"/>
                                        <p:tgtEl>
                                          <p:spTgt spid="25"/>
                                        </p:tgtEl>
                                      </p:cBhvr>
                                    </p:animEffect>
                                    <p:anim calcmode="lin" valueType="num">
                                      <p:cBhvr>
                                        <p:cTn id="45" dur="1000"/>
                                        <p:tgtEl>
                                          <p:spTgt spid="25"/>
                                        </p:tgtEl>
                                        <p:attrNameLst>
                                          <p:attrName>ppt_x</p:attrName>
                                        </p:attrNameLst>
                                      </p:cBhvr>
                                      <p:tavLst>
                                        <p:tav tm="0">
                                          <p:val>
                                            <p:strVal val="ppt_x"/>
                                          </p:val>
                                        </p:tav>
                                        <p:tav tm="100000">
                                          <p:val>
                                            <p:strVal val="ppt_x"/>
                                          </p:val>
                                        </p:tav>
                                      </p:tavLst>
                                    </p:anim>
                                    <p:anim calcmode="lin" valueType="num">
                                      <p:cBhvr>
                                        <p:cTn id="46" dur="1000"/>
                                        <p:tgtEl>
                                          <p:spTgt spid="25"/>
                                        </p:tgtEl>
                                        <p:attrNameLst>
                                          <p:attrName>ppt_y</p:attrName>
                                        </p:attrNameLst>
                                      </p:cBhvr>
                                      <p:tavLst>
                                        <p:tav tm="0">
                                          <p:val>
                                            <p:strVal val="ppt_y"/>
                                          </p:val>
                                        </p:tav>
                                        <p:tav tm="100000">
                                          <p:val>
                                            <p:strVal val="ppt_y+.1"/>
                                          </p:val>
                                        </p:tav>
                                      </p:tavLst>
                                    </p:anim>
                                    <p:set>
                                      <p:cBhvr>
                                        <p:cTn id="47" dur="1" fill="hold">
                                          <p:stCondLst>
                                            <p:cond delay="999"/>
                                          </p:stCondLst>
                                        </p:cTn>
                                        <p:tgtEl>
                                          <p:spTgt spid="25"/>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25"/>
                  </p:tgtEl>
                </p:cond>
              </p:nextCondLst>
            </p:seq>
            <p:seq concurrent="1" nextAc="seek">
              <p:cTn id="48" restart="whenNotActive" fill="hold" evtFilter="cancelBubble" nodeType="interactiveSeq">
                <p:stCondLst>
                  <p:cond evt="onClick" delay="0">
                    <p:tgtEl>
                      <p:spTgt spid="27"/>
                    </p:tgtEl>
                  </p:cond>
                </p:stCondLst>
                <p:endSync evt="end" delay="0">
                  <p:rtn val="all"/>
                </p:endSync>
                <p:childTnLst>
                  <p:par>
                    <p:cTn id="49" fill="hold">
                      <p:stCondLst>
                        <p:cond delay="0"/>
                      </p:stCondLst>
                      <p:childTnLst>
                        <p:par>
                          <p:cTn id="50" fill="hold">
                            <p:stCondLst>
                              <p:cond delay="0"/>
                            </p:stCondLst>
                            <p:childTnLst>
                              <p:par>
                                <p:cTn id="51" presetID="21" presetClass="emph" presetSubtype="0" repeatCount="indefinite" fill="hold" grpId="1" nodeType="withEffect">
                                  <p:stCondLst>
                                    <p:cond delay="0"/>
                                  </p:stCondLst>
                                  <p:childTnLst>
                                    <p:animClr clrSpc="hsl" dir="cw">
                                      <p:cBhvr override="childStyle">
                                        <p:cTn id="52" dur="500" fill="hold"/>
                                        <p:tgtEl>
                                          <p:spTgt spid="27"/>
                                        </p:tgtEl>
                                        <p:attrNameLst>
                                          <p:attrName>style.color</p:attrName>
                                        </p:attrNameLst>
                                      </p:cBhvr>
                                      <p:by>
                                        <p:hsl h="7200000" s="0" l="0"/>
                                      </p:by>
                                    </p:animClr>
                                    <p:animClr clrSpc="hsl" dir="cw">
                                      <p:cBhvr>
                                        <p:cTn id="53" dur="500" fill="hold"/>
                                        <p:tgtEl>
                                          <p:spTgt spid="27"/>
                                        </p:tgtEl>
                                        <p:attrNameLst>
                                          <p:attrName>fillcolor</p:attrName>
                                        </p:attrNameLst>
                                      </p:cBhvr>
                                      <p:by>
                                        <p:hsl h="7200000" s="0" l="0"/>
                                      </p:by>
                                    </p:animClr>
                                    <p:animClr clrSpc="hsl" dir="cw">
                                      <p:cBhvr>
                                        <p:cTn id="54" dur="500" fill="hold"/>
                                        <p:tgtEl>
                                          <p:spTgt spid="27"/>
                                        </p:tgtEl>
                                        <p:attrNameLst>
                                          <p:attrName>stroke.color</p:attrName>
                                        </p:attrNameLst>
                                      </p:cBhvr>
                                      <p:by>
                                        <p:hsl h="7200000" s="0" l="0"/>
                                      </p:by>
                                    </p:animClr>
                                    <p:set>
                                      <p:cBhvr>
                                        <p:cTn id="55" dur="500" fill="hold"/>
                                        <p:tgtEl>
                                          <p:spTgt spid="27"/>
                                        </p:tgtEl>
                                        <p:attrNameLst>
                                          <p:attrName>fill.type</p:attrName>
                                        </p:attrNameLst>
                                      </p:cBhvr>
                                      <p:to>
                                        <p:strVal val="solid"/>
                                      </p:to>
                                    </p:set>
                                  </p:childTnLst>
                                </p:cTn>
                              </p:par>
                              <p:par>
                                <p:cTn id="56" presetID="1" presetClass="mediacall" presetSubtype="0" fill="hold" nodeType="withEffect">
                                  <p:stCondLst>
                                    <p:cond delay="0"/>
                                  </p:stCondLst>
                                  <p:childTnLst>
                                    <p:cmd type="call" cmd="playFrom(0.0)">
                                      <p:cBhvr>
                                        <p:cTn id="57" dur="4715" fill="hold"/>
                                        <p:tgtEl>
                                          <p:spTgt spid="12"/>
                                        </p:tgtEl>
                                      </p:cBhvr>
                                    </p:cmd>
                                  </p:childTnLst>
                                </p:cTn>
                              </p:par>
                              <p:par>
                                <p:cTn id="58" presetID="32" presetClass="emph" presetSubtype="0" repeatCount="indefinite" fill="hold" nodeType="withEffect">
                                  <p:stCondLst>
                                    <p:cond delay="0"/>
                                  </p:stCondLst>
                                  <p:childTnLst>
                                    <p:animRot by="120000">
                                      <p:cBhvr>
                                        <p:cTn id="59" dur="500" fill="hold">
                                          <p:stCondLst>
                                            <p:cond delay="0"/>
                                          </p:stCondLst>
                                        </p:cTn>
                                        <p:tgtEl>
                                          <p:spTgt spid="2051"/>
                                        </p:tgtEl>
                                        <p:attrNameLst>
                                          <p:attrName>r</p:attrName>
                                        </p:attrNameLst>
                                      </p:cBhvr>
                                    </p:animRot>
                                    <p:animRot by="-240000">
                                      <p:cBhvr>
                                        <p:cTn id="60" dur="1000" fill="hold">
                                          <p:stCondLst>
                                            <p:cond delay="1000"/>
                                          </p:stCondLst>
                                        </p:cTn>
                                        <p:tgtEl>
                                          <p:spTgt spid="2051"/>
                                        </p:tgtEl>
                                        <p:attrNameLst>
                                          <p:attrName>r</p:attrName>
                                        </p:attrNameLst>
                                      </p:cBhvr>
                                    </p:animRot>
                                    <p:animRot by="240000">
                                      <p:cBhvr>
                                        <p:cTn id="61" dur="1000" fill="hold">
                                          <p:stCondLst>
                                            <p:cond delay="2000"/>
                                          </p:stCondLst>
                                        </p:cTn>
                                        <p:tgtEl>
                                          <p:spTgt spid="2051"/>
                                        </p:tgtEl>
                                        <p:attrNameLst>
                                          <p:attrName>r</p:attrName>
                                        </p:attrNameLst>
                                      </p:cBhvr>
                                    </p:animRot>
                                    <p:animRot by="-240000">
                                      <p:cBhvr>
                                        <p:cTn id="62" dur="1000" fill="hold">
                                          <p:stCondLst>
                                            <p:cond delay="3000"/>
                                          </p:stCondLst>
                                        </p:cTn>
                                        <p:tgtEl>
                                          <p:spTgt spid="2051"/>
                                        </p:tgtEl>
                                        <p:attrNameLst>
                                          <p:attrName>r</p:attrName>
                                        </p:attrNameLst>
                                      </p:cBhvr>
                                    </p:animRot>
                                    <p:animRot by="120000">
                                      <p:cBhvr>
                                        <p:cTn id="63" dur="1000" fill="hold">
                                          <p:stCondLst>
                                            <p:cond delay="4000"/>
                                          </p:stCondLst>
                                        </p:cTn>
                                        <p:tgtEl>
                                          <p:spTgt spid="2051"/>
                                        </p:tgtEl>
                                        <p:attrNameLst>
                                          <p:attrName>r</p:attrName>
                                        </p:attrNameLst>
                                      </p:cBhvr>
                                    </p:animRot>
                                  </p:childTnLst>
                                </p:cTn>
                              </p:par>
                              <p:par>
                                <p:cTn id="64" presetID="2" presetClass="exit" presetSubtype="1" fill="hold" nodeType="withEffect">
                                  <p:stCondLst>
                                    <p:cond delay="0"/>
                                  </p:stCondLst>
                                  <p:childTnLst>
                                    <p:anim calcmode="lin" valueType="num">
                                      <p:cBhvr additive="base">
                                        <p:cTn id="65" dur="2000"/>
                                        <p:tgtEl>
                                          <p:spTgt spid="23"/>
                                        </p:tgtEl>
                                        <p:attrNameLst>
                                          <p:attrName>ppt_x</p:attrName>
                                        </p:attrNameLst>
                                      </p:cBhvr>
                                      <p:tavLst>
                                        <p:tav tm="0">
                                          <p:val>
                                            <p:strVal val="ppt_x"/>
                                          </p:val>
                                        </p:tav>
                                        <p:tav tm="100000">
                                          <p:val>
                                            <p:strVal val="ppt_x"/>
                                          </p:val>
                                        </p:tav>
                                      </p:tavLst>
                                    </p:anim>
                                    <p:anim calcmode="lin" valueType="num">
                                      <p:cBhvr additive="base">
                                        <p:cTn id="66" dur="2000"/>
                                        <p:tgtEl>
                                          <p:spTgt spid="23"/>
                                        </p:tgtEl>
                                        <p:attrNameLst>
                                          <p:attrName>ppt_y</p:attrName>
                                        </p:attrNameLst>
                                      </p:cBhvr>
                                      <p:tavLst>
                                        <p:tav tm="0">
                                          <p:val>
                                            <p:strVal val="ppt_y"/>
                                          </p:val>
                                        </p:tav>
                                        <p:tav tm="100000">
                                          <p:val>
                                            <p:strVal val="0-ppt_h/2"/>
                                          </p:val>
                                        </p:tav>
                                      </p:tavLst>
                                    </p:anim>
                                    <p:set>
                                      <p:cBhvr>
                                        <p:cTn id="67" dur="1" fill="hold">
                                          <p:stCondLst>
                                            <p:cond delay="1999"/>
                                          </p:stCondLst>
                                        </p:cTn>
                                        <p:tgtEl>
                                          <p:spTgt spid="23"/>
                                        </p:tgtEl>
                                        <p:attrNameLst>
                                          <p:attrName>style.visibility</p:attrName>
                                        </p:attrNameLst>
                                      </p:cBhvr>
                                      <p:to>
                                        <p:strVal val="hidden"/>
                                      </p:to>
                                    </p:set>
                                  </p:childTnLst>
                                </p:cTn>
                              </p:par>
                              <p:par>
                                <p:cTn id="68" presetID="35" presetClass="path" presetSubtype="0" accel="50000" decel="50000" fill="hold" nodeType="withEffect">
                                  <p:stCondLst>
                                    <p:cond delay="0"/>
                                  </p:stCondLst>
                                  <p:childTnLst>
                                    <p:animMotion origin="layout" path="M -3.05556E-6 4.32099E-6 L -1.05607 -0.02994 " pathEditMode="relative" rAng="0" ptsTypes="AA">
                                      <p:cBhvr>
                                        <p:cTn id="69" dur="9000" fill="hold"/>
                                        <p:tgtEl>
                                          <p:spTgt spid="2051"/>
                                        </p:tgtEl>
                                        <p:attrNameLst>
                                          <p:attrName>ppt_x</p:attrName>
                                          <p:attrName>ppt_y</p:attrName>
                                        </p:attrNameLst>
                                      </p:cBhvr>
                                      <p:rCtr x="-52795" y="-1512"/>
                                    </p:animMotion>
                                  </p:childTnLst>
                                </p:cTn>
                              </p:par>
                            </p:childTnLst>
                          </p:cTn>
                        </p:par>
                      </p:childTnLst>
                    </p:cTn>
                  </p:par>
                </p:childTnLst>
              </p:cTn>
              <p:nextCondLst>
                <p:cond evt="onClick" delay="0">
                  <p:tgtEl>
                    <p:spTgt spid="27"/>
                  </p:tgtEl>
                </p:cond>
              </p:nextCondLst>
            </p:seq>
            <p:seq concurrent="1" nextAc="seek">
              <p:cTn id="70" restart="whenNotActive" fill="hold" evtFilter="cancelBubble" nodeType="interactiveSeq">
                <p:stCondLst>
                  <p:cond evt="onClick" delay="0">
                    <p:tgtEl>
                      <p:spTgt spid="26"/>
                    </p:tgtEl>
                  </p:cond>
                </p:stCondLst>
                <p:endSync evt="end" delay="0">
                  <p:rtn val="all"/>
                </p:endSync>
                <p:childTnLst>
                  <p:par>
                    <p:cTn id="71" fill="hold">
                      <p:stCondLst>
                        <p:cond delay="0"/>
                      </p:stCondLst>
                      <p:childTnLst>
                        <p:par>
                          <p:cTn id="72" fill="hold">
                            <p:stCondLst>
                              <p:cond delay="0"/>
                            </p:stCondLst>
                            <p:childTnLst>
                              <p:par>
                                <p:cTn id="73" presetID="42" presetClass="exit" presetSubtype="0" fill="hold" grpId="1" nodeType="clickEffect">
                                  <p:stCondLst>
                                    <p:cond delay="0"/>
                                  </p:stCondLst>
                                  <p:childTnLst>
                                    <p:animEffect transition="out" filter="fade">
                                      <p:cBhvr>
                                        <p:cTn id="74" dur="1000"/>
                                        <p:tgtEl>
                                          <p:spTgt spid="26"/>
                                        </p:tgtEl>
                                      </p:cBhvr>
                                    </p:animEffect>
                                    <p:anim calcmode="lin" valueType="num">
                                      <p:cBhvr>
                                        <p:cTn id="75" dur="1000"/>
                                        <p:tgtEl>
                                          <p:spTgt spid="26"/>
                                        </p:tgtEl>
                                        <p:attrNameLst>
                                          <p:attrName>ppt_x</p:attrName>
                                        </p:attrNameLst>
                                      </p:cBhvr>
                                      <p:tavLst>
                                        <p:tav tm="0">
                                          <p:val>
                                            <p:strVal val="ppt_x"/>
                                          </p:val>
                                        </p:tav>
                                        <p:tav tm="100000">
                                          <p:val>
                                            <p:strVal val="ppt_x"/>
                                          </p:val>
                                        </p:tav>
                                      </p:tavLst>
                                    </p:anim>
                                    <p:anim calcmode="lin" valueType="num">
                                      <p:cBhvr>
                                        <p:cTn id="76" dur="1000"/>
                                        <p:tgtEl>
                                          <p:spTgt spid="26"/>
                                        </p:tgtEl>
                                        <p:attrNameLst>
                                          <p:attrName>ppt_y</p:attrName>
                                        </p:attrNameLst>
                                      </p:cBhvr>
                                      <p:tavLst>
                                        <p:tav tm="0">
                                          <p:val>
                                            <p:strVal val="ppt_y"/>
                                          </p:val>
                                        </p:tav>
                                        <p:tav tm="100000">
                                          <p:val>
                                            <p:strVal val="ppt_y+.1"/>
                                          </p:val>
                                        </p:tav>
                                      </p:tavLst>
                                    </p:anim>
                                    <p:set>
                                      <p:cBhvr>
                                        <p:cTn id="77" dur="1" fill="hold">
                                          <p:stCondLst>
                                            <p:cond delay="999"/>
                                          </p:stCondLst>
                                        </p:cTn>
                                        <p:tgtEl>
                                          <p:spTgt spid="26"/>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26"/>
                  </p:tgtEl>
                </p:cond>
              </p:nextCondLst>
            </p:seq>
            <p:audio>
              <p:cMediaNode vol="80000">
                <p:cTn id="78" fill="hold" display="0">
                  <p:stCondLst>
                    <p:cond delay="indefinite"/>
                  </p:stCondLst>
                  <p:endCondLst>
                    <p:cond evt="onStopAudio" delay="0">
                      <p:tgtEl>
                        <p:sldTgt/>
                      </p:tgtEl>
                    </p:cond>
                  </p:endCondLst>
                </p:cTn>
                <p:tgtEl>
                  <p:spTgt spid="12"/>
                </p:tgtEl>
              </p:cMediaNode>
            </p:audio>
            <p:seq concurrent="1" nextAc="seek">
              <p:cTn id="79" restart="whenNotActive" fill="hold" evtFilter="cancelBubble" nodeType="interactiveSeq">
                <p:stCondLst>
                  <p:cond evt="onClick" delay="0">
                    <p:tgtEl>
                      <p:spTgt spid="55"/>
                    </p:tgtEl>
                  </p:cond>
                </p:stCondLst>
                <p:endSync evt="end" delay="0">
                  <p:rtn val="all"/>
                </p:endSync>
                <p:childTnLst>
                  <p:par>
                    <p:cTn id="80" fill="hold">
                      <p:stCondLst>
                        <p:cond delay="0"/>
                      </p:stCondLst>
                      <p:childTnLst>
                        <p:par>
                          <p:cTn id="81" fill="hold">
                            <p:stCondLst>
                              <p:cond delay="0"/>
                            </p:stCondLst>
                            <p:childTnLst>
                              <p:par>
                                <p:cTn id="82" presetID="8" presetClass="emph" presetSubtype="0" fill="hold" nodeType="clickEffect">
                                  <p:stCondLst>
                                    <p:cond delay="0"/>
                                  </p:stCondLst>
                                  <p:childTnLst>
                                    <p:animRot by="21600000">
                                      <p:cBhvr>
                                        <p:cTn id="83" dur="10000" fill="hold"/>
                                        <p:tgtEl>
                                          <p:spTgt spid="57"/>
                                        </p:tgtEl>
                                        <p:attrNameLst>
                                          <p:attrName>r</p:attrName>
                                        </p:attrNameLst>
                                      </p:cBhvr>
                                    </p:animRot>
                                  </p:childTnLst>
                                </p:cTn>
                              </p:par>
                            </p:childTnLst>
                          </p:cTn>
                        </p:par>
                        <p:par>
                          <p:cTn id="84" fill="hold">
                            <p:stCondLst>
                              <p:cond delay="10000"/>
                            </p:stCondLst>
                            <p:childTnLst>
                              <p:par>
                                <p:cTn id="85" presetID="53" presetClass="entr" presetSubtype="16" fill="hold" nodeType="afterEffect">
                                  <p:stCondLst>
                                    <p:cond delay="0"/>
                                  </p:stCondLst>
                                  <p:childTnLst>
                                    <p:set>
                                      <p:cBhvr>
                                        <p:cTn id="86" dur="1" fill="hold">
                                          <p:stCondLst>
                                            <p:cond delay="0"/>
                                          </p:stCondLst>
                                        </p:cTn>
                                        <p:tgtEl>
                                          <p:spTgt spid="52"/>
                                        </p:tgtEl>
                                        <p:attrNameLst>
                                          <p:attrName>style.visibility</p:attrName>
                                        </p:attrNameLst>
                                      </p:cBhvr>
                                      <p:to>
                                        <p:strVal val="visible"/>
                                      </p:to>
                                    </p:set>
                                    <p:anim calcmode="lin" valueType="num">
                                      <p:cBhvr>
                                        <p:cTn id="87" dur="3000" fill="hold"/>
                                        <p:tgtEl>
                                          <p:spTgt spid="52"/>
                                        </p:tgtEl>
                                        <p:attrNameLst>
                                          <p:attrName>ppt_w</p:attrName>
                                        </p:attrNameLst>
                                      </p:cBhvr>
                                      <p:tavLst>
                                        <p:tav tm="0">
                                          <p:val>
                                            <p:fltVal val="0"/>
                                          </p:val>
                                        </p:tav>
                                        <p:tav tm="100000">
                                          <p:val>
                                            <p:strVal val="#ppt_w"/>
                                          </p:val>
                                        </p:tav>
                                      </p:tavLst>
                                    </p:anim>
                                    <p:anim calcmode="lin" valueType="num">
                                      <p:cBhvr>
                                        <p:cTn id="88" dur="3000" fill="hold"/>
                                        <p:tgtEl>
                                          <p:spTgt spid="52"/>
                                        </p:tgtEl>
                                        <p:attrNameLst>
                                          <p:attrName>ppt_h</p:attrName>
                                        </p:attrNameLst>
                                      </p:cBhvr>
                                      <p:tavLst>
                                        <p:tav tm="0">
                                          <p:val>
                                            <p:fltVal val="0"/>
                                          </p:val>
                                        </p:tav>
                                        <p:tav tm="100000">
                                          <p:val>
                                            <p:strVal val="#ppt_h"/>
                                          </p:val>
                                        </p:tav>
                                      </p:tavLst>
                                    </p:anim>
                                    <p:animEffect transition="in" filter="fade">
                                      <p:cBhvr>
                                        <p:cTn id="89" dur="3000"/>
                                        <p:tgtEl>
                                          <p:spTgt spid="52"/>
                                        </p:tgtEl>
                                      </p:cBhvr>
                                    </p:animEffect>
                                  </p:childTnLst>
                                  <p:subTnLst>
                                    <p:audio>
                                      <p:cMediaNode>
                                        <p:cTn display="0" masterRel="sameClick">
                                          <p:stCondLst>
                                            <p:cond evt="begin" delay="0">
                                              <p:tn val="85"/>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55"/>
                  </p:tgtEl>
                </p:cond>
              </p:nextCondLst>
            </p:seq>
          </p:childTnLst>
        </p:cTn>
      </p:par>
    </p:tnLst>
    <p:bldLst>
      <p:bldP spid="24" grpId="0" animBg="1"/>
      <p:bldP spid="24" grpId="1" animBg="1"/>
      <p:bldP spid="25" grpId="0" animBg="1"/>
      <p:bldP spid="25" grpId="1" animBg="1"/>
      <p:bldP spid="26" grpId="0" animBg="1"/>
      <p:bldP spid="26" grpId="1" animBg="1"/>
      <p:bldP spid="27" grpId="0" animBg="1"/>
      <p:bldP spid="27" grpId="1" animBg="1"/>
      <p:bldP spid="3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Giai cuu dai duong 2\cartoon__underwater_background_by_slaterdies-d71ppa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Giai cuu dai duong 2\5a.jpe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29828" y1="27216" x2="41202" y2="43711"/>
                        <a14:foregroundMark x1="54506" y1="15052" x2="48283" y2="43711"/>
                        <a14:foregroundMark x1="39914" y1="28247" x2="37983" y2="42062"/>
                      </a14:backgroundRemoval>
                    </a14:imgEffect>
                  </a14:imgLayer>
                </a14:imgProps>
              </a:ext>
              <a:ext uri="{28A0092B-C50C-407E-A947-70E740481C1C}">
                <a14:useLocalDpi xmlns:a14="http://schemas.microsoft.com/office/drawing/2010/main" val="0"/>
              </a:ext>
            </a:extLst>
          </a:blip>
          <a:srcRect/>
          <a:stretch>
            <a:fillRect/>
          </a:stretch>
        </p:blipFill>
        <p:spPr bwMode="auto">
          <a:xfrm rot="765678">
            <a:off x="7035803" y="3543543"/>
            <a:ext cx="3218403" cy="33496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ADMIN\Desktop\Giai cuu dai duong 2\5.jp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64169" flipH="1">
            <a:off x="748359" y="2439225"/>
            <a:ext cx="4593071" cy="4289853"/>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ADMIN\Desktop\Giai cuu dai duong 2\luoi 2.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192376" flipH="1">
            <a:off x="6282646" y="1509516"/>
            <a:ext cx="5535189" cy="691956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7" name="Rounded Rectangle 16"/>
              <p:cNvSpPr/>
              <p:nvPr/>
            </p:nvSpPr>
            <p:spPr>
              <a:xfrm>
                <a:off x="178246" y="2031846"/>
                <a:ext cx="5498007" cy="1306285"/>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199" dirty="0">
                    <a:solidFill>
                      <a:schemeClr val="tx1"/>
                    </a:solidFill>
                    <a:latin typeface="Times New Roman" panose="02020603050405020304" pitchFamily="18" charset="0"/>
                    <a:cs typeface="Times New Roman" panose="02020603050405020304" pitchFamily="18" charset="0"/>
                  </a:rPr>
                  <a:t>A</a:t>
                </a:r>
                <a:r>
                  <a:rPr lang="en-US" sz="3199">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199" i="1">
                            <a:solidFill>
                              <a:schemeClr val="tx1"/>
                            </a:solidFill>
                            <a:latin typeface="Cambria Math" panose="02040503050406030204" pitchFamily="18" charset="0"/>
                            <a:cs typeface="Times New Roman" panose="02020603050405020304" pitchFamily="18" charset="0"/>
                          </a:rPr>
                        </m:ctrlPr>
                      </m:fPr>
                      <m:num>
                        <m:r>
                          <a:rPr lang="vi-VN" sz="3199" i="1">
                            <a:solidFill>
                              <a:schemeClr val="tx1"/>
                            </a:solidFill>
                            <a:latin typeface="Cambria Math" panose="02040503050406030204" pitchFamily="18" charset="0"/>
                            <a:cs typeface="Times New Roman" panose="02020603050405020304" pitchFamily="18" charset="0"/>
                          </a:rPr>
                          <m:t>1</m:t>
                        </m:r>
                        <m:r>
                          <a:rPr lang="vi-VN" sz="3199" b="0" i="1" smtClean="0">
                            <a:solidFill>
                              <a:schemeClr val="tx1"/>
                            </a:solidFill>
                            <a:latin typeface="Cambria Math" panose="02040503050406030204" pitchFamily="18" charset="0"/>
                            <a:cs typeface="Times New Roman" panose="02020603050405020304" pitchFamily="18" charset="0"/>
                          </a:rPr>
                          <m:t>3</m:t>
                        </m:r>
                      </m:num>
                      <m:den>
                        <m:r>
                          <a:rPr lang="vi-VN" sz="3199" i="1">
                            <a:solidFill>
                              <a:schemeClr val="tx1"/>
                            </a:solidFill>
                            <a:latin typeface="Cambria Math" panose="02040503050406030204" pitchFamily="18" charset="0"/>
                            <a:cs typeface="Times New Roman" panose="02020603050405020304" pitchFamily="18" charset="0"/>
                          </a:rPr>
                          <m:t>30</m:t>
                        </m:r>
                      </m:den>
                    </m:f>
                  </m:oMath>
                </a14:m>
                <a:endParaRPr lang="en-US" sz="3199"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7" name="Rounded Rectangle 16"/>
              <p:cNvSpPr>
                <a:spLocks noRot="1" noChangeAspect="1" noMove="1" noResize="1" noEditPoints="1" noAdjustHandles="1" noChangeArrowheads="1" noChangeShapeType="1" noTextEdit="1"/>
              </p:cNvSpPr>
              <p:nvPr/>
            </p:nvSpPr>
            <p:spPr>
              <a:xfrm>
                <a:off x="178246" y="2031846"/>
                <a:ext cx="5498007" cy="1306285"/>
              </a:xfrm>
              <a:prstGeom prst="roundRect">
                <a:avLst/>
              </a:prstGeom>
              <a:blipFill>
                <a:blip r:embed="rId12"/>
                <a:stretch>
                  <a:fillRect l="-1549"/>
                </a:stretch>
              </a:blipFill>
              <a:ln>
                <a:solidFill>
                  <a:srgbClr val="FFFF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ounded Rectangle 17"/>
              <p:cNvSpPr/>
              <p:nvPr/>
            </p:nvSpPr>
            <p:spPr>
              <a:xfrm>
                <a:off x="6556711" y="3432535"/>
                <a:ext cx="5462232" cy="1238646"/>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199" dirty="0">
                    <a:solidFill>
                      <a:schemeClr val="tx1"/>
                    </a:solidFill>
                    <a:latin typeface="Times New Roman" panose="02020603050405020304" pitchFamily="18" charset="0"/>
                    <a:cs typeface="Times New Roman" panose="02020603050405020304" pitchFamily="18" charset="0"/>
                  </a:rPr>
                  <a:t>D</a:t>
                </a:r>
                <a:r>
                  <a:rPr lang="en-US" sz="3199">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199" i="1">
                            <a:solidFill>
                              <a:schemeClr val="tx1"/>
                            </a:solidFill>
                            <a:latin typeface="Cambria Math" panose="02040503050406030204" pitchFamily="18" charset="0"/>
                            <a:cs typeface="Times New Roman" panose="02020603050405020304" pitchFamily="18" charset="0"/>
                          </a:rPr>
                        </m:ctrlPr>
                      </m:fPr>
                      <m:num>
                        <m:r>
                          <a:rPr lang="vi-VN" sz="3199" i="1">
                            <a:solidFill>
                              <a:schemeClr val="tx1"/>
                            </a:solidFill>
                            <a:latin typeface="Cambria Math" panose="02040503050406030204" pitchFamily="18" charset="0"/>
                            <a:cs typeface="Times New Roman" panose="02020603050405020304" pitchFamily="18" charset="0"/>
                          </a:rPr>
                          <m:t>1</m:t>
                        </m:r>
                        <m:r>
                          <a:rPr lang="vi-VN" sz="3199" b="0" i="1" smtClean="0">
                            <a:solidFill>
                              <a:schemeClr val="tx1"/>
                            </a:solidFill>
                            <a:latin typeface="Cambria Math" panose="02040503050406030204" pitchFamily="18" charset="0"/>
                            <a:cs typeface="Times New Roman" panose="02020603050405020304" pitchFamily="18" charset="0"/>
                          </a:rPr>
                          <m:t>1</m:t>
                        </m:r>
                      </m:num>
                      <m:den>
                        <m:r>
                          <a:rPr lang="vi-VN" sz="3199" i="1">
                            <a:solidFill>
                              <a:schemeClr val="tx1"/>
                            </a:solidFill>
                            <a:latin typeface="Cambria Math" panose="02040503050406030204" pitchFamily="18" charset="0"/>
                            <a:cs typeface="Times New Roman" panose="02020603050405020304" pitchFamily="18" charset="0"/>
                          </a:rPr>
                          <m:t>30</m:t>
                        </m:r>
                      </m:den>
                    </m:f>
                  </m:oMath>
                </a14:m>
                <a:endParaRPr lang="en-US" sz="3199"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8" name="Rounded Rectangle 17"/>
              <p:cNvSpPr>
                <a:spLocks noRot="1" noChangeAspect="1" noMove="1" noResize="1" noEditPoints="1" noAdjustHandles="1" noChangeArrowheads="1" noChangeShapeType="1" noTextEdit="1"/>
              </p:cNvSpPr>
              <p:nvPr/>
            </p:nvSpPr>
            <p:spPr>
              <a:xfrm>
                <a:off x="6556711" y="3432535"/>
                <a:ext cx="5462232" cy="1238646"/>
              </a:xfrm>
              <a:prstGeom prst="roundRect">
                <a:avLst/>
              </a:prstGeom>
              <a:blipFill>
                <a:blip r:embed="rId13"/>
                <a:stretch>
                  <a:fillRect l="-1670"/>
                </a:stretch>
              </a:blipFill>
              <a:ln>
                <a:solidFill>
                  <a:srgbClr val="FFFF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ounded Rectangle 18"/>
              <p:cNvSpPr/>
              <p:nvPr/>
            </p:nvSpPr>
            <p:spPr>
              <a:xfrm>
                <a:off x="6556708" y="2065304"/>
                <a:ext cx="5457046" cy="1272826"/>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199" dirty="0">
                    <a:solidFill>
                      <a:schemeClr val="tx1"/>
                    </a:solidFill>
                    <a:latin typeface="Times New Roman" panose="02020603050405020304" pitchFamily="18" charset="0"/>
                    <a:cs typeface="Times New Roman" panose="02020603050405020304" pitchFamily="18" charset="0"/>
                  </a:rPr>
                  <a:t>B</a:t>
                </a:r>
                <a:r>
                  <a:rPr lang="en-US" sz="3199">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199" i="1">
                            <a:solidFill>
                              <a:schemeClr val="tx1"/>
                            </a:solidFill>
                            <a:latin typeface="Cambria Math" panose="02040503050406030204" pitchFamily="18" charset="0"/>
                            <a:cs typeface="Times New Roman" panose="02020603050405020304" pitchFamily="18" charset="0"/>
                          </a:rPr>
                        </m:ctrlPr>
                      </m:fPr>
                      <m:num>
                        <m:r>
                          <a:rPr lang="vi-VN" sz="3199" b="0" i="1" smtClean="0">
                            <a:solidFill>
                              <a:schemeClr val="tx1"/>
                            </a:solidFill>
                            <a:latin typeface="Cambria Math" panose="02040503050406030204" pitchFamily="18" charset="0"/>
                            <a:cs typeface="Times New Roman" panose="02020603050405020304" pitchFamily="18" charset="0"/>
                          </a:rPr>
                          <m:t>30</m:t>
                        </m:r>
                      </m:num>
                      <m:den>
                        <m:r>
                          <a:rPr lang="vi-VN" sz="3199" i="1">
                            <a:solidFill>
                              <a:schemeClr val="tx1"/>
                            </a:solidFill>
                            <a:latin typeface="Cambria Math" panose="02040503050406030204" pitchFamily="18" charset="0"/>
                            <a:cs typeface="Times New Roman" panose="02020603050405020304" pitchFamily="18" charset="0"/>
                          </a:rPr>
                          <m:t>30</m:t>
                        </m:r>
                      </m:den>
                    </m:f>
                  </m:oMath>
                </a14:m>
                <a:endParaRPr lang="en-US" sz="3199"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19" name="Rounded Rectangle 18"/>
              <p:cNvSpPr>
                <a:spLocks noRot="1" noChangeAspect="1" noMove="1" noResize="1" noEditPoints="1" noAdjustHandles="1" noChangeArrowheads="1" noChangeShapeType="1" noTextEdit="1"/>
              </p:cNvSpPr>
              <p:nvPr/>
            </p:nvSpPr>
            <p:spPr>
              <a:xfrm>
                <a:off x="6556708" y="2065304"/>
                <a:ext cx="5457046" cy="1272826"/>
              </a:xfrm>
              <a:prstGeom prst="roundRect">
                <a:avLst/>
              </a:prstGeom>
              <a:blipFill>
                <a:blip r:embed="rId14"/>
                <a:stretch>
                  <a:fillRect l="-1672"/>
                </a:stretch>
              </a:blipFill>
              <a:ln>
                <a:solidFill>
                  <a:srgbClr val="FFFFFF"/>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ounded Rectangle 19"/>
              <p:cNvSpPr/>
              <p:nvPr/>
            </p:nvSpPr>
            <p:spPr>
              <a:xfrm>
                <a:off x="173057" y="3432540"/>
                <a:ext cx="5498007" cy="1271753"/>
              </a:xfrm>
              <a:prstGeom prst="roundRect">
                <a:avLst/>
              </a:prstGeom>
              <a:solidFill>
                <a:srgbClr val="99FF6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199" dirty="0">
                    <a:solidFill>
                      <a:schemeClr val="tx1"/>
                    </a:solidFill>
                    <a:latin typeface="Times New Roman" panose="02020603050405020304" pitchFamily="18" charset="0"/>
                    <a:cs typeface="Times New Roman" panose="02020603050405020304" pitchFamily="18" charset="0"/>
                  </a:rPr>
                  <a:t>C</a:t>
                </a:r>
                <a:r>
                  <a:rPr lang="en-US" sz="3199">
                    <a:solidFill>
                      <a:schemeClr val="tx1"/>
                    </a:solidFill>
                    <a:latin typeface="Times New Roman" panose="02020603050405020304" pitchFamily="18" charset="0"/>
                    <a:cs typeface="Times New Roman" panose="02020603050405020304" pitchFamily="18" charset="0"/>
                  </a:rPr>
                  <a:t>. </a:t>
                </a:r>
                <a14:m>
                  <m:oMath xmlns:m="http://schemas.openxmlformats.org/officeDocument/2006/math">
                    <m:f>
                      <m:fPr>
                        <m:ctrlPr>
                          <a:rPr lang="en-US" sz="3199" i="1" smtClean="0">
                            <a:solidFill>
                              <a:schemeClr val="tx1"/>
                            </a:solidFill>
                            <a:latin typeface="Cambria Math" panose="02040503050406030204" pitchFamily="18" charset="0"/>
                            <a:cs typeface="Times New Roman" panose="02020603050405020304" pitchFamily="18" charset="0"/>
                          </a:rPr>
                        </m:ctrlPr>
                      </m:fPr>
                      <m:num>
                        <m:r>
                          <a:rPr lang="vi-VN" sz="3199" b="0" i="1" smtClean="0">
                            <a:solidFill>
                              <a:schemeClr val="tx1"/>
                            </a:solidFill>
                            <a:latin typeface="Cambria Math" panose="02040503050406030204" pitchFamily="18" charset="0"/>
                            <a:cs typeface="Times New Roman" panose="02020603050405020304" pitchFamily="18" charset="0"/>
                          </a:rPr>
                          <m:t>17</m:t>
                        </m:r>
                      </m:num>
                      <m:den>
                        <m:r>
                          <a:rPr lang="vi-VN" sz="3199" b="0" i="1" smtClean="0">
                            <a:solidFill>
                              <a:schemeClr val="tx1"/>
                            </a:solidFill>
                            <a:latin typeface="Cambria Math" panose="02040503050406030204" pitchFamily="18" charset="0"/>
                            <a:cs typeface="Times New Roman" panose="02020603050405020304" pitchFamily="18" charset="0"/>
                          </a:rPr>
                          <m:t>30</m:t>
                        </m:r>
                      </m:den>
                    </m:f>
                  </m:oMath>
                </a14:m>
                <a:endParaRPr lang="en-US" sz="2667" dirty="0">
                  <a:solidFill>
                    <a:schemeClr val="tx1"/>
                  </a:solidFill>
                  <a:latin typeface="Times New Roman" panose="02020603050405020304" pitchFamily="18" charset="0"/>
                  <a:cs typeface="Times New Roman" panose="02020603050405020304" pitchFamily="18" charset="0"/>
                </a:endParaRPr>
              </a:p>
            </p:txBody>
          </p:sp>
        </mc:Choice>
        <mc:Fallback xmlns="">
          <p:sp>
            <p:nvSpPr>
              <p:cNvPr id="20" name="Rounded Rectangle 19"/>
              <p:cNvSpPr>
                <a:spLocks noRot="1" noChangeAspect="1" noMove="1" noResize="1" noEditPoints="1" noAdjustHandles="1" noChangeArrowheads="1" noChangeShapeType="1" noTextEdit="1"/>
              </p:cNvSpPr>
              <p:nvPr/>
            </p:nvSpPr>
            <p:spPr>
              <a:xfrm>
                <a:off x="173057" y="3432540"/>
                <a:ext cx="5498007" cy="1271753"/>
              </a:xfrm>
              <a:prstGeom prst="roundRect">
                <a:avLst/>
              </a:prstGeom>
              <a:blipFill>
                <a:blip r:embed="rId15"/>
                <a:stretch>
                  <a:fillRect l="-1549"/>
                </a:stretch>
              </a:blipFill>
              <a:ln>
                <a:solidFill>
                  <a:srgbClr val="FFFFFF"/>
                </a:solidFill>
              </a:ln>
            </p:spPr>
            <p:txBody>
              <a:bodyPr/>
              <a:lstStyle/>
              <a:p>
                <a:r>
                  <a:rPr lang="en-US">
                    <a:noFill/>
                  </a:rPr>
                  <a:t> </a:t>
                </a:r>
              </a:p>
            </p:txBody>
          </p:sp>
        </mc:Fallback>
      </mc:AlternateContent>
      <p:pic>
        <p:nvPicPr>
          <p:cNvPr id="21" name="Picture 11" descr="C:\Users\ADMIN\Desktop\Giai cuu dai duong 2\seashell-border-382756.jpg"/>
          <p:cNvPicPr>
            <a:picLocks noChangeAspect="1" noChangeArrowheads="1"/>
          </p:cNvPicPr>
          <p:nvPr/>
        </p:nvPicPr>
        <p:blipFill>
          <a:blip r:embed="rId16">
            <a:extLst>
              <a:ext uri="{BEBA8EAE-BF5A-486C-A8C5-ECC9F3942E4B}">
                <a14:imgProps xmlns:a14="http://schemas.microsoft.com/office/drawing/2010/main">
                  <a14:imgLayer r:embed="rId1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082800" y="0"/>
            <a:ext cx="8026400" cy="18126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extBox 21"/>
          <p:cNvSpPr txBox="1"/>
          <p:nvPr/>
        </p:nvSpPr>
        <p:spPr>
          <a:xfrm>
            <a:off x="2320607" y="155118"/>
            <a:ext cx="7689229" cy="1692771"/>
          </a:xfrm>
          <a:prstGeom prst="rect">
            <a:avLst/>
          </a:prstGeom>
          <a:noFill/>
        </p:spPr>
        <p:txBody>
          <a:bodyPr wrap="square" rtlCol="0">
            <a:spAutoFit/>
          </a:bodyPr>
          <a:lstStyle/>
          <a:p>
            <a:pPr algn="just"/>
            <a:r>
              <a:rPr lang="en-US" sz="2600" b="1" u="sng" err="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2600" b="1" u="sng">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5</a:t>
            </a:r>
            <a:r>
              <a:rPr lang="vi-VN" sz="2600" b="1" u="sng">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vi-VN" sz="2600" b="1">
                <a:solidFill>
                  <a:srgbClr val="0033CC"/>
                </a:solidFill>
                <a:latin typeface="Times New Roman" panose="02020603050405020304" pitchFamily="18" charset="0"/>
                <a:cs typeface="Times New Roman" panose="02020603050405020304" pitchFamily="18" charset="0"/>
              </a:rPr>
              <a:t> </a:t>
            </a:r>
            <a:r>
              <a:rPr lang="en-US" sz="2600">
                <a:latin typeface="Times New Roman" panose="02020603050405020304" pitchFamily="18" charset="0"/>
                <a:cs typeface="Times New Roman" panose="02020603050405020304" pitchFamily="18" charset="0"/>
              </a:rPr>
              <a:t>Tung một đồng xu 30 lần liên tiếp, có 17 lần xuất hiện mặt </a:t>
            </a:r>
            <a:r>
              <a:rPr lang="en-US" sz="2600" i="1">
                <a:latin typeface="Times New Roman" panose="02020603050405020304" pitchFamily="18" charset="0"/>
                <a:cs typeface="Times New Roman" panose="02020603050405020304" pitchFamily="18" charset="0"/>
              </a:rPr>
              <a:t>N</a:t>
            </a:r>
            <a:r>
              <a:rPr lang="vi-VN" sz="2600" i="1">
                <a:latin typeface="Times New Roman" panose="02020603050405020304" pitchFamily="18" charset="0"/>
                <a:cs typeface="Times New Roman" panose="02020603050405020304" pitchFamily="18" charset="0"/>
              </a:rPr>
              <a:t>, </a:t>
            </a:r>
            <a:r>
              <a:rPr lang="vi-VN" sz="2600">
                <a:latin typeface="Times New Roman" panose="02020603050405020304" pitchFamily="18" charset="0"/>
                <a:cs typeface="Times New Roman" panose="02020603050405020304" pitchFamily="18" charset="0"/>
              </a:rPr>
              <a:t>13 lần xuất hiện mặt sấp </a:t>
            </a:r>
            <a:r>
              <a:rPr lang="vi-VN" sz="2600" i="1">
                <a:latin typeface="Times New Roman" panose="02020603050405020304" pitchFamily="18" charset="0"/>
                <a:cs typeface="Times New Roman" panose="02020603050405020304" pitchFamily="18" charset="0"/>
              </a:rPr>
              <a:t>S</a:t>
            </a:r>
            <a:r>
              <a:rPr lang="en-US" sz="2600">
                <a:latin typeface="Times New Roman" panose="02020603050405020304" pitchFamily="18" charset="0"/>
                <a:cs typeface="Times New Roman" panose="02020603050405020304" pitchFamily="18" charset="0"/>
              </a:rPr>
              <a:t> </a:t>
            </a:r>
            <a:r>
              <a:rPr lang="vi-VN" sz="2600">
                <a:latin typeface="Times New Roman" panose="02020603050405020304" pitchFamily="18" charset="0"/>
                <a:cs typeface="Times New Roman" panose="02020603050405020304" pitchFamily="18" charset="0"/>
              </a:rPr>
              <a:t>.</a:t>
            </a:r>
            <a:r>
              <a:rPr lang="en-US" sz="2600">
                <a:latin typeface="Times New Roman" panose="02020603050405020304" pitchFamily="18" charset="0"/>
                <a:cs typeface="Times New Roman" panose="02020603050405020304" pitchFamily="18" charset="0"/>
              </a:rPr>
              <a:t> </a:t>
            </a:r>
            <a:r>
              <a:rPr lang="vi-VN" sz="2600" i="1">
                <a:latin typeface="Times New Roman" panose="02020603050405020304" pitchFamily="18" charset="0"/>
                <a:cs typeface="Times New Roman" panose="02020603050405020304" pitchFamily="18" charset="0"/>
              </a:rPr>
              <a:t>X</a:t>
            </a:r>
            <a:r>
              <a:rPr lang="en-US" sz="2600" i="1">
                <a:latin typeface="Times New Roman" panose="02020603050405020304" pitchFamily="18" charset="0"/>
                <a:cs typeface="Times New Roman" panose="02020603050405020304" pitchFamily="18" charset="0"/>
              </a:rPr>
              <a:t>ác suất thực nghiệm của biến cố: "Mặt xuất hiện đồng xu là mặt N" </a:t>
            </a:r>
            <a:r>
              <a:rPr lang="vi-VN" sz="2600" i="1">
                <a:latin typeface="Times New Roman" panose="02020603050405020304" pitchFamily="18" charset="0"/>
                <a:cs typeface="Times New Roman" panose="02020603050405020304" pitchFamily="18" charset="0"/>
              </a:rPr>
              <a:t> là:</a:t>
            </a:r>
            <a:endParaRPr lang="en-US" sz="2600" i="1" dirty="0">
              <a:solidFill>
                <a:srgbClr val="0033CC"/>
              </a:solidFill>
              <a:latin typeface="Times New Roman" panose="02020603050405020304" pitchFamily="18" charset="0"/>
              <a:cs typeface="Times New Roman" panose="02020603050405020304" pitchFamily="18" charset="0"/>
            </a:endParaRPr>
          </a:p>
        </p:txBody>
      </p:sp>
      <p:pic>
        <p:nvPicPr>
          <p:cNvPr id="28" name="Picture 2" descr="C:\Users\ADMIN\Desktop\Phan Thi Do Uyen\Giai cuu dai duong\Picture2.png">
            <a:hlinkClick r:id="" action="ppaction://hlinkshowjump?jump=nextslide"/>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08881" y="5342600"/>
            <a:ext cx="1815343" cy="1790700"/>
          </a:xfrm>
          <a:prstGeom prst="rect">
            <a:avLst/>
          </a:prstGeom>
          <a:noFill/>
          <a:extLst>
            <a:ext uri="{909E8E84-426E-40DD-AFC4-6F175D3DCCD1}">
              <a14:hiddenFill xmlns:a14="http://schemas.microsoft.com/office/drawing/2010/main">
                <a:solidFill>
                  <a:srgbClr val="FFFFFF"/>
                </a:solidFill>
              </a14:hiddenFill>
            </a:ext>
          </a:extLst>
        </p:spPr>
      </p:pic>
      <p:pic>
        <p:nvPicPr>
          <p:cNvPr id="13"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3208000" y="3858381"/>
            <a:ext cx="812800" cy="812800"/>
          </a:xfrm>
          <a:prstGeom prst="rect">
            <a:avLst/>
          </a:prstGeom>
        </p:spPr>
      </p:pic>
      <p:grpSp>
        <p:nvGrpSpPr>
          <p:cNvPr id="52" name="times up">
            <a:extLst>
              <a:ext uri="{FF2B5EF4-FFF2-40B4-BE49-F238E27FC236}">
                <a16:creationId xmlns:a16="http://schemas.microsoft.com/office/drawing/2014/main" id="{1172BD3E-87A3-1BE0-250D-4BB8B04C045B}"/>
              </a:ext>
            </a:extLst>
          </p:cNvPr>
          <p:cNvGrpSpPr/>
          <p:nvPr/>
        </p:nvGrpSpPr>
        <p:grpSpPr>
          <a:xfrm>
            <a:off x="10343200" y="139196"/>
            <a:ext cx="1546257" cy="587610"/>
            <a:chOff x="4317476" y="-304827"/>
            <a:chExt cx="2690461" cy="725914"/>
          </a:xfrm>
        </p:grpSpPr>
        <p:sp>
          <p:nvSpPr>
            <p:cNvPr id="53" name="Rounded Rectangle 203">
              <a:extLst>
                <a:ext uri="{FF2B5EF4-FFF2-40B4-BE49-F238E27FC236}">
                  <a16:creationId xmlns:a16="http://schemas.microsoft.com/office/drawing/2014/main" id="{4CEC098B-B250-5BD8-E6B2-631EA9DCE407}"/>
                </a:ext>
              </a:extLst>
            </p:cNvPr>
            <p:cNvSpPr/>
            <p:nvPr/>
          </p:nvSpPr>
          <p:spPr>
            <a:xfrm>
              <a:off x="4317476" y="-304827"/>
              <a:ext cx="2636839"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latin typeface="Arial" panose="020B0604020202020204" pitchFamily="34" charset="0"/>
                <a:cs typeface="Arial" panose="020B0604020202020204" pitchFamily="34" charset="0"/>
              </a:endParaRPr>
            </a:p>
          </p:txBody>
        </p:sp>
        <p:sp>
          <p:nvSpPr>
            <p:cNvPr id="54" name="Rounded Rectangle 204">
              <a:extLst>
                <a:ext uri="{FF2B5EF4-FFF2-40B4-BE49-F238E27FC236}">
                  <a16:creationId xmlns:a16="http://schemas.microsoft.com/office/drawing/2014/main" id="{F962D4CF-AFF3-618A-BA00-245242D057AD}"/>
                </a:ext>
              </a:extLst>
            </p:cNvPr>
            <p:cNvSpPr/>
            <p:nvPr/>
          </p:nvSpPr>
          <p:spPr>
            <a:xfrm>
              <a:off x="4371099" y="-276473"/>
              <a:ext cx="2636838" cy="697560"/>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latin typeface="Arial" panose="020B0604020202020204" pitchFamily="34" charset="0"/>
                  <a:cs typeface="Arial" panose="020B0604020202020204" pitchFamily="34" charset="0"/>
                </a:rPr>
                <a:t>Hết</a:t>
              </a:r>
              <a:r>
                <a:rPr lang="en-GB" sz="2800" dirty="0">
                  <a:latin typeface="Arial" panose="020B0604020202020204" pitchFamily="34" charset="0"/>
                  <a:cs typeface="Arial" panose="020B0604020202020204" pitchFamily="34" charset="0"/>
                </a:rPr>
                <a:t> </a:t>
              </a:r>
              <a:r>
                <a:rPr lang="en-GB" sz="2800" dirty="0" err="1">
                  <a:latin typeface="Arial" panose="020B0604020202020204" pitchFamily="34" charset="0"/>
                  <a:cs typeface="Arial" panose="020B0604020202020204" pitchFamily="34" charset="0"/>
                </a:rPr>
                <a:t>Giờ</a:t>
              </a:r>
              <a:endParaRPr lang="en-GB" sz="2800" dirty="0">
                <a:latin typeface="Arial" panose="020B0604020202020204" pitchFamily="34" charset="0"/>
                <a:cs typeface="Arial" panose="020B0604020202020204" pitchFamily="34" charset="0"/>
              </a:endParaRPr>
            </a:p>
          </p:txBody>
        </p:sp>
      </p:grpSp>
      <p:sp>
        <p:nvSpPr>
          <p:cNvPr id="55" name="Rectangle 54">
            <a:extLst>
              <a:ext uri="{FF2B5EF4-FFF2-40B4-BE49-F238E27FC236}">
                <a16:creationId xmlns:a16="http://schemas.microsoft.com/office/drawing/2014/main" id="{928940B0-B773-A274-DF65-43F5E1DBCF71}"/>
              </a:ext>
            </a:extLst>
          </p:cNvPr>
          <p:cNvSpPr/>
          <p:nvPr/>
        </p:nvSpPr>
        <p:spPr>
          <a:xfrm>
            <a:off x="870223" y="-34890"/>
            <a:ext cx="797700" cy="378583"/>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dirty="0">
                <a:solidFill>
                  <a:srgbClr val="FF0000"/>
                </a:solidFill>
              </a:rPr>
              <a:t>START</a:t>
            </a:r>
          </a:p>
        </p:txBody>
      </p:sp>
      <p:pic>
        <p:nvPicPr>
          <p:cNvPr id="56" name="Picture 55">
            <a:extLst>
              <a:ext uri="{FF2B5EF4-FFF2-40B4-BE49-F238E27FC236}">
                <a16:creationId xmlns:a16="http://schemas.microsoft.com/office/drawing/2014/main" id="{3AA8BA26-356C-EEEA-E619-32A04B7D761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02549" y="287101"/>
            <a:ext cx="1893756" cy="1887749"/>
          </a:xfrm>
          <a:prstGeom prst="rect">
            <a:avLst/>
          </a:prstGeom>
        </p:spPr>
      </p:pic>
      <p:grpSp>
        <p:nvGrpSpPr>
          <p:cNvPr id="57" name="Clock hand spin">
            <a:extLst>
              <a:ext uri="{FF2B5EF4-FFF2-40B4-BE49-F238E27FC236}">
                <a16:creationId xmlns:a16="http://schemas.microsoft.com/office/drawing/2014/main" id="{C8005DF6-6E79-9A74-3978-A48E308B63E5}"/>
              </a:ext>
            </a:extLst>
          </p:cNvPr>
          <p:cNvGrpSpPr/>
          <p:nvPr/>
        </p:nvGrpSpPr>
        <p:grpSpPr>
          <a:xfrm rot="1786145">
            <a:off x="740434" y="852660"/>
            <a:ext cx="1028323" cy="1035235"/>
            <a:chOff x="861199" y="2357528"/>
            <a:chExt cx="3829048" cy="3849975"/>
          </a:xfrm>
        </p:grpSpPr>
        <p:sp>
          <p:nvSpPr>
            <p:cNvPr id="58" name="Oval 28">
              <a:extLst>
                <a:ext uri="{FF2B5EF4-FFF2-40B4-BE49-F238E27FC236}">
                  <a16:creationId xmlns:a16="http://schemas.microsoft.com/office/drawing/2014/main" id="{9FB6015A-E104-9984-6CDB-369416B7B5C8}"/>
                </a:ext>
              </a:extLst>
            </p:cNvPr>
            <p:cNvSpPr>
              <a:spLocks noChangeArrowheads="1"/>
            </p:cNvSpPr>
            <p:nvPr/>
          </p:nvSpPr>
          <p:spPr bwMode="auto">
            <a:xfrm>
              <a:off x="861199" y="2357528"/>
              <a:ext cx="3829048" cy="3849975"/>
            </a:xfrm>
            <a:prstGeom prst="ellipse">
              <a:avLst/>
            </a:prstGeom>
            <a:solidFill>
              <a:srgbClr val="FDFCF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sp>
          <p:nvSpPr>
            <p:cNvPr id="59" name="hour hand">
              <a:extLst>
                <a:ext uri="{FF2B5EF4-FFF2-40B4-BE49-F238E27FC236}">
                  <a16:creationId xmlns:a16="http://schemas.microsoft.com/office/drawing/2014/main" id="{B3954799-1A03-EF58-493E-B8E0930A9E01}"/>
                </a:ext>
              </a:extLst>
            </p:cNvPr>
            <p:cNvSpPr>
              <a:spLocks/>
            </p:cNvSpPr>
            <p:nvPr/>
          </p:nvSpPr>
          <p:spPr bwMode="auto">
            <a:xfrm>
              <a:off x="2159000" y="3253181"/>
              <a:ext cx="601664" cy="950913"/>
            </a:xfrm>
            <a:custGeom>
              <a:avLst/>
              <a:gdLst>
                <a:gd name="T0" fmla="*/ 0 w 379"/>
                <a:gd name="T1" fmla="*/ 23 h 599"/>
                <a:gd name="T2" fmla="*/ 39 w 379"/>
                <a:gd name="T3" fmla="*/ 0 h 599"/>
                <a:gd name="T4" fmla="*/ 379 w 379"/>
                <a:gd name="T5" fmla="*/ 576 h 599"/>
                <a:gd name="T6" fmla="*/ 341 w 379"/>
                <a:gd name="T7" fmla="*/ 599 h 599"/>
                <a:gd name="T8" fmla="*/ 0 w 379"/>
                <a:gd name="T9" fmla="*/ 23 h 599"/>
              </a:gdLst>
              <a:ahLst/>
              <a:cxnLst>
                <a:cxn ang="0">
                  <a:pos x="T0" y="T1"/>
                </a:cxn>
                <a:cxn ang="0">
                  <a:pos x="T2" y="T3"/>
                </a:cxn>
                <a:cxn ang="0">
                  <a:pos x="T4" y="T5"/>
                </a:cxn>
                <a:cxn ang="0">
                  <a:pos x="T6" y="T7"/>
                </a:cxn>
                <a:cxn ang="0">
                  <a:pos x="T8" y="T9"/>
                </a:cxn>
              </a:cxnLst>
              <a:rect l="0" t="0" r="r" b="b"/>
              <a:pathLst>
                <a:path w="379" h="599">
                  <a:moveTo>
                    <a:pt x="0" y="23"/>
                  </a:moveTo>
                  <a:lnTo>
                    <a:pt x="39" y="0"/>
                  </a:lnTo>
                  <a:lnTo>
                    <a:pt x="379" y="576"/>
                  </a:lnTo>
                  <a:lnTo>
                    <a:pt x="341" y="599"/>
                  </a:lnTo>
                  <a:lnTo>
                    <a:pt x="0" y="23"/>
                  </a:lnTo>
                  <a:close/>
                </a:path>
              </a:pathLst>
            </a:cu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dirty="0"/>
            </a:p>
          </p:txBody>
        </p:sp>
      </p:grpSp>
      <p:sp>
        <p:nvSpPr>
          <p:cNvPr id="60" name="TextBox 59">
            <a:extLst>
              <a:ext uri="{FF2B5EF4-FFF2-40B4-BE49-F238E27FC236}">
                <a16:creationId xmlns:a16="http://schemas.microsoft.com/office/drawing/2014/main" id="{0B96AF39-64CB-E4F0-43F1-08FA350BA29D}"/>
              </a:ext>
            </a:extLst>
          </p:cNvPr>
          <p:cNvSpPr txBox="1"/>
          <p:nvPr/>
        </p:nvSpPr>
        <p:spPr>
          <a:xfrm>
            <a:off x="1524821" y="1161134"/>
            <a:ext cx="281032" cy="369332"/>
          </a:xfrm>
          <a:prstGeom prst="rect">
            <a:avLst/>
          </a:prstGeom>
          <a:noFill/>
        </p:spPr>
        <p:txBody>
          <a:bodyPr wrap="square" rtlCol="0">
            <a:spAutoFit/>
          </a:bodyPr>
          <a:lstStyle/>
          <a:p>
            <a:r>
              <a:rPr lang="en-US" b="1" dirty="0">
                <a:solidFill>
                  <a:srgbClr val="99B2C8"/>
                </a:solidFill>
              </a:rPr>
              <a:t>3</a:t>
            </a:r>
          </a:p>
        </p:txBody>
      </p:sp>
      <p:sp>
        <p:nvSpPr>
          <p:cNvPr id="61" name="TextBox 60">
            <a:extLst>
              <a:ext uri="{FF2B5EF4-FFF2-40B4-BE49-F238E27FC236}">
                <a16:creationId xmlns:a16="http://schemas.microsoft.com/office/drawing/2014/main" id="{6747AC40-0090-5E84-B5C5-A962E5477C5C}"/>
              </a:ext>
            </a:extLst>
          </p:cNvPr>
          <p:cNvSpPr txBox="1"/>
          <p:nvPr/>
        </p:nvSpPr>
        <p:spPr>
          <a:xfrm>
            <a:off x="1150056" y="1560420"/>
            <a:ext cx="341087" cy="369332"/>
          </a:xfrm>
          <a:prstGeom prst="rect">
            <a:avLst/>
          </a:prstGeom>
          <a:noFill/>
        </p:spPr>
        <p:txBody>
          <a:bodyPr wrap="square" rtlCol="0">
            <a:spAutoFit/>
          </a:bodyPr>
          <a:lstStyle/>
          <a:p>
            <a:r>
              <a:rPr lang="en-US" b="1" dirty="0">
                <a:solidFill>
                  <a:srgbClr val="99B2C8"/>
                </a:solidFill>
              </a:rPr>
              <a:t>6</a:t>
            </a:r>
          </a:p>
        </p:txBody>
      </p:sp>
      <p:sp>
        <p:nvSpPr>
          <p:cNvPr id="62" name="TextBox 61">
            <a:extLst>
              <a:ext uri="{FF2B5EF4-FFF2-40B4-BE49-F238E27FC236}">
                <a16:creationId xmlns:a16="http://schemas.microsoft.com/office/drawing/2014/main" id="{2E801FD1-0152-0EE2-D82A-F61E93E7B7C6}"/>
              </a:ext>
            </a:extLst>
          </p:cNvPr>
          <p:cNvSpPr txBox="1"/>
          <p:nvPr/>
        </p:nvSpPr>
        <p:spPr>
          <a:xfrm>
            <a:off x="691469" y="1198875"/>
            <a:ext cx="308455" cy="369332"/>
          </a:xfrm>
          <a:prstGeom prst="rect">
            <a:avLst/>
          </a:prstGeom>
          <a:noFill/>
        </p:spPr>
        <p:txBody>
          <a:bodyPr wrap="square" rtlCol="0">
            <a:spAutoFit/>
          </a:bodyPr>
          <a:lstStyle/>
          <a:p>
            <a:r>
              <a:rPr lang="en-US" b="1" dirty="0">
                <a:solidFill>
                  <a:srgbClr val="99B2C8"/>
                </a:solidFill>
              </a:rPr>
              <a:t>9</a:t>
            </a:r>
          </a:p>
        </p:txBody>
      </p:sp>
      <p:sp>
        <p:nvSpPr>
          <p:cNvPr id="63" name="TextBox 62">
            <a:extLst>
              <a:ext uri="{FF2B5EF4-FFF2-40B4-BE49-F238E27FC236}">
                <a16:creationId xmlns:a16="http://schemas.microsoft.com/office/drawing/2014/main" id="{1D3E1477-AE59-C79A-7E12-60EF0BE1C9DD}"/>
              </a:ext>
            </a:extLst>
          </p:cNvPr>
          <p:cNvSpPr txBox="1"/>
          <p:nvPr/>
        </p:nvSpPr>
        <p:spPr>
          <a:xfrm>
            <a:off x="1060132" y="791802"/>
            <a:ext cx="495547" cy="369332"/>
          </a:xfrm>
          <a:prstGeom prst="rect">
            <a:avLst/>
          </a:prstGeom>
          <a:noFill/>
        </p:spPr>
        <p:txBody>
          <a:bodyPr wrap="square" rtlCol="0">
            <a:spAutoFit/>
          </a:bodyPr>
          <a:lstStyle/>
          <a:p>
            <a:r>
              <a:rPr lang="en-US" b="1" dirty="0">
                <a:solidFill>
                  <a:srgbClr val="99B2C8"/>
                </a:solidFill>
              </a:rPr>
              <a:t>12</a:t>
            </a:r>
          </a:p>
        </p:txBody>
      </p:sp>
    </p:spTree>
    <p:extLst>
      <p:ext uri="{BB962C8B-B14F-4D97-AF65-F5344CB8AC3E}">
        <p14:creationId xmlns:p14="http://schemas.microsoft.com/office/powerpoint/2010/main" val="29946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additive="base">
                                        <p:cTn id="18" dur="500" fill="hold"/>
                                        <p:tgtEl>
                                          <p:spTgt spid="17"/>
                                        </p:tgtEl>
                                        <p:attrNameLst>
                                          <p:attrName>ppt_x</p:attrName>
                                        </p:attrNameLst>
                                      </p:cBhvr>
                                      <p:tavLst>
                                        <p:tav tm="0">
                                          <p:val>
                                            <p:strVal val="#ppt_x"/>
                                          </p:val>
                                        </p:tav>
                                        <p:tav tm="100000">
                                          <p:val>
                                            <p:strVal val="#ppt_x"/>
                                          </p:val>
                                        </p:tav>
                                      </p:tavLst>
                                    </p:anim>
                                    <p:anim calcmode="lin" valueType="num">
                                      <p:cBhvr additive="base">
                                        <p:cTn id="19" dur="500" fill="hold"/>
                                        <p:tgtEl>
                                          <p:spTgt spid="17"/>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ppt_x"/>
                                          </p:val>
                                        </p:tav>
                                        <p:tav tm="100000">
                                          <p:val>
                                            <p:strVal val="#ppt_x"/>
                                          </p:val>
                                        </p:tav>
                                      </p:tavLst>
                                    </p:anim>
                                    <p:anim calcmode="lin" valueType="num">
                                      <p:cBhvr additive="base">
                                        <p:cTn id="27" dur="500" fill="hold"/>
                                        <p:tgtEl>
                                          <p:spTgt spid="20"/>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42" presetClass="exit" presetSubtype="0" fill="hold" grpId="1" nodeType="clickEffect">
                                  <p:stCondLst>
                                    <p:cond delay="0"/>
                                  </p:stCondLst>
                                  <p:childTnLst>
                                    <p:animEffect transition="out" filter="fade">
                                      <p:cBhvr>
                                        <p:cTn id="36" dur="1000"/>
                                        <p:tgtEl>
                                          <p:spTgt spid="17"/>
                                        </p:tgtEl>
                                      </p:cBhvr>
                                    </p:animEffect>
                                    <p:anim calcmode="lin" valueType="num">
                                      <p:cBhvr>
                                        <p:cTn id="37" dur="1000"/>
                                        <p:tgtEl>
                                          <p:spTgt spid="17"/>
                                        </p:tgtEl>
                                        <p:attrNameLst>
                                          <p:attrName>ppt_x</p:attrName>
                                        </p:attrNameLst>
                                      </p:cBhvr>
                                      <p:tavLst>
                                        <p:tav tm="0">
                                          <p:val>
                                            <p:strVal val="ppt_x"/>
                                          </p:val>
                                        </p:tav>
                                        <p:tav tm="100000">
                                          <p:val>
                                            <p:strVal val="ppt_x"/>
                                          </p:val>
                                        </p:tav>
                                      </p:tavLst>
                                    </p:anim>
                                    <p:anim calcmode="lin" valueType="num">
                                      <p:cBhvr>
                                        <p:cTn id="38" dur="1000"/>
                                        <p:tgtEl>
                                          <p:spTgt spid="17"/>
                                        </p:tgtEl>
                                        <p:attrNameLst>
                                          <p:attrName>ppt_y</p:attrName>
                                        </p:attrNameLst>
                                      </p:cBhvr>
                                      <p:tavLst>
                                        <p:tav tm="0">
                                          <p:val>
                                            <p:strVal val="ppt_y"/>
                                          </p:val>
                                        </p:tav>
                                        <p:tav tm="100000">
                                          <p:val>
                                            <p:strVal val="ppt_y+.1"/>
                                          </p:val>
                                        </p:tav>
                                      </p:tavLst>
                                    </p:anim>
                                    <p:set>
                                      <p:cBhvr>
                                        <p:cTn id="39" dur="1" fill="hold">
                                          <p:stCondLst>
                                            <p:cond delay="999"/>
                                          </p:stCondLst>
                                        </p:cTn>
                                        <p:tgtEl>
                                          <p:spTgt spid="17"/>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17"/>
                  </p:tgtEl>
                </p:cond>
              </p:nextCondLst>
            </p:seq>
            <p:seq concurrent="1" nextAc="seek">
              <p:cTn id="40" restart="whenNotActive" fill="hold" evtFilter="cancelBubble" nodeType="interactiveSeq">
                <p:stCondLst>
                  <p:cond evt="onClick" delay="0">
                    <p:tgtEl>
                      <p:spTgt spid="18"/>
                    </p:tgtEl>
                  </p:cond>
                </p:stCondLst>
                <p:endSync evt="end" delay="0">
                  <p:rtn val="all"/>
                </p:endSync>
                <p:childTnLst>
                  <p:par>
                    <p:cTn id="41" fill="hold">
                      <p:stCondLst>
                        <p:cond delay="0"/>
                      </p:stCondLst>
                      <p:childTnLst>
                        <p:par>
                          <p:cTn id="42" fill="hold">
                            <p:stCondLst>
                              <p:cond delay="0"/>
                            </p:stCondLst>
                            <p:childTnLst>
                              <p:par>
                                <p:cTn id="43" presetID="42" presetClass="exit" presetSubtype="0" fill="hold" grpId="1" nodeType="clickEffect">
                                  <p:stCondLst>
                                    <p:cond delay="0"/>
                                  </p:stCondLst>
                                  <p:childTnLst>
                                    <p:animEffect transition="out" filter="fade">
                                      <p:cBhvr>
                                        <p:cTn id="44" dur="1000"/>
                                        <p:tgtEl>
                                          <p:spTgt spid="18"/>
                                        </p:tgtEl>
                                      </p:cBhvr>
                                    </p:animEffect>
                                    <p:anim calcmode="lin" valueType="num">
                                      <p:cBhvr>
                                        <p:cTn id="45" dur="1000"/>
                                        <p:tgtEl>
                                          <p:spTgt spid="18"/>
                                        </p:tgtEl>
                                        <p:attrNameLst>
                                          <p:attrName>ppt_x</p:attrName>
                                        </p:attrNameLst>
                                      </p:cBhvr>
                                      <p:tavLst>
                                        <p:tav tm="0">
                                          <p:val>
                                            <p:strVal val="ppt_x"/>
                                          </p:val>
                                        </p:tav>
                                        <p:tav tm="100000">
                                          <p:val>
                                            <p:strVal val="ppt_x"/>
                                          </p:val>
                                        </p:tav>
                                      </p:tavLst>
                                    </p:anim>
                                    <p:anim calcmode="lin" valueType="num">
                                      <p:cBhvr>
                                        <p:cTn id="46" dur="1000"/>
                                        <p:tgtEl>
                                          <p:spTgt spid="18"/>
                                        </p:tgtEl>
                                        <p:attrNameLst>
                                          <p:attrName>ppt_y</p:attrName>
                                        </p:attrNameLst>
                                      </p:cBhvr>
                                      <p:tavLst>
                                        <p:tav tm="0">
                                          <p:val>
                                            <p:strVal val="ppt_y"/>
                                          </p:val>
                                        </p:tav>
                                        <p:tav tm="100000">
                                          <p:val>
                                            <p:strVal val="ppt_y+.1"/>
                                          </p:val>
                                        </p:tav>
                                      </p:tavLst>
                                    </p:anim>
                                    <p:set>
                                      <p:cBhvr>
                                        <p:cTn id="47" dur="1" fill="hold">
                                          <p:stCondLst>
                                            <p:cond delay="999"/>
                                          </p:stCondLst>
                                        </p:cTn>
                                        <p:tgtEl>
                                          <p:spTgt spid="18"/>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18"/>
                  </p:tgtEl>
                </p:cond>
              </p:nextCondLst>
            </p:seq>
            <p:seq concurrent="1" nextAc="seek">
              <p:cTn id="48" restart="whenNotActive" fill="hold" evtFilter="cancelBubble" nodeType="interactiveSeq">
                <p:stCondLst>
                  <p:cond evt="onClick" delay="0">
                    <p:tgtEl>
                      <p:spTgt spid="20"/>
                    </p:tgtEl>
                  </p:cond>
                </p:stCondLst>
                <p:endSync evt="end" delay="0">
                  <p:rtn val="all"/>
                </p:endSync>
                <p:childTnLst>
                  <p:par>
                    <p:cTn id="49" fill="hold">
                      <p:stCondLst>
                        <p:cond delay="0"/>
                      </p:stCondLst>
                      <p:childTnLst>
                        <p:par>
                          <p:cTn id="50" fill="hold">
                            <p:stCondLst>
                              <p:cond delay="0"/>
                            </p:stCondLst>
                            <p:childTnLst>
                              <p:par>
                                <p:cTn id="51" presetID="21" presetClass="emph" presetSubtype="0" repeatCount="indefinite" fill="hold" grpId="1" nodeType="withEffect">
                                  <p:stCondLst>
                                    <p:cond delay="0"/>
                                  </p:stCondLst>
                                  <p:childTnLst>
                                    <p:animClr clrSpc="hsl" dir="cw">
                                      <p:cBhvr override="childStyle">
                                        <p:cTn id="52" dur="500" fill="hold"/>
                                        <p:tgtEl>
                                          <p:spTgt spid="20"/>
                                        </p:tgtEl>
                                        <p:attrNameLst>
                                          <p:attrName>style.color</p:attrName>
                                        </p:attrNameLst>
                                      </p:cBhvr>
                                      <p:by>
                                        <p:hsl h="7200000" s="0" l="0"/>
                                      </p:by>
                                    </p:animClr>
                                    <p:animClr clrSpc="hsl" dir="cw">
                                      <p:cBhvr>
                                        <p:cTn id="53" dur="500" fill="hold"/>
                                        <p:tgtEl>
                                          <p:spTgt spid="20"/>
                                        </p:tgtEl>
                                        <p:attrNameLst>
                                          <p:attrName>fillcolor</p:attrName>
                                        </p:attrNameLst>
                                      </p:cBhvr>
                                      <p:by>
                                        <p:hsl h="7200000" s="0" l="0"/>
                                      </p:by>
                                    </p:animClr>
                                    <p:animClr clrSpc="hsl" dir="cw">
                                      <p:cBhvr>
                                        <p:cTn id="54" dur="500" fill="hold"/>
                                        <p:tgtEl>
                                          <p:spTgt spid="20"/>
                                        </p:tgtEl>
                                        <p:attrNameLst>
                                          <p:attrName>stroke.color</p:attrName>
                                        </p:attrNameLst>
                                      </p:cBhvr>
                                      <p:by>
                                        <p:hsl h="7200000" s="0" l="0"/>
                                      </p:by>
                                    </p:animClr>
                                    <p:set>
                                      <p:cBhvr>
                                        <p:cTn id="55" dur="500" fill="hold"/>
                                        <p:tgtEl>
                                          <p:spTgt spid="20"/>
                                        </p:tgtEl>
                                        <p:attrNameLst>
                                          <p:attrName>fill.type</p:attrName>
                                        </p:attrNameLst>
                                      </p:cBhvr>
                                      <p:to>
                                        <p:strVal val="solid"/>
                                      </p:to>
                                    </p:set>
                                  </p:childTnLst>
                                </p:cTn>
                              </p:par>
                              <p:par>
                                <p:cTn id="56" presetID="32" presetClass="emph" presetSubtype="0" repeatCount="indefinite" fill="hold" nodeType="withEffect">
                                  <p:stCondLst>
                                    <p:cond delay="0"/>
                                  </p:stCondLst>
                                  <p:childTnLst>
                                    <p:animRot by="120000">
                                      <p:cBhvr>
                                        <p:cTn id="57" dur="500" fill="hold">
                                          <p:stCondLst>
                                            <p:cond delay="0"/>
                                          </p:stCondLst>
                                        </p:cTn>
                                        <p:tgtEl>
                                          <p:spTgt spid="3075"/>
                                        </p:tgtEl>
                                        <p:attrNameLst>
                                          <p:attrName>r</p:attrName>
                                        </p:attrNameLst>
                                      </p:cBhvr>
                                    </p:animRot>
                                    <p:animRot by="-240000">
                                      <p:cBhvr>
                                        <p:cTn id="58" dur="1000" fill="hold">
                                          <p:stCondLst>
                                            <p:cond delay="1000"/>
                                          </p:stCondLst>
                                        </p:cTn>
                                        <p:tgtEl>
                                          <p:spTgt spid="3075"/>
                                        </p:tgtEl>
                                        <p:attrNameLst>
                                          <p:attrName>r</p:attrName>
                                        </p:attrNameLst>
                                      </p:cBhvr>
                                    </p:animRot>
                                    <p:animRot by="240000">
                                      <p:cBhvr>
                                        <p:cTn id="59" dur="1000" fill="hold">
                                          <p:stCondLst>
                                            <p:cond delay="2000"/>
                                          </p:stCondLst>
                                        </p:cTn>
                                        <p:tgtEl>
                                          <p:spTgt spid="3075"/>
                                        </p:tgtEl>
                                        <p:attrNameLst>
                                          <p:attrName>r</p:attrName>
                                        </p:attrNameLst>
                                      </p:cBhvr>
                                    </p:animRot>
                                    <p:animRot by="-240000">
                                      <p:cBhvr>
                                        <p:cTn id="60" dur="1000" fill="hold">
                                          <p:stCondLst>
                                            <p:cond delay="3000"/>
                                          </p:stCondLst>
                                        </p:cTn>
                                        <p:tgtEl>
                                          <p:spTgt spid="3075"/>
                                        </p:tgtEl>
                                        <p:attrNameLst>
                                          <p:attrName>r</p:attrName>
                                        </p:attrNameLst>
                                      </p:cBhvr>
                                    </p:animRot>
                                    <p:animRot by="120000">
                                      <p:cBhvr>
                                        <p:cTn id="61" dur="1000" fill="hold">
                                          <p:stCondLst>
                                            <p:cond delay="4000"/>
                                          </p:stCondLst>
                                        </p:cTn>
                                        <p:tgtEl>
                                          <p:spTgt spid="3075"/>
                                        </p:tgtEl>
                                        <p:attrNameLst>
                                          <p:attrName>r</p:attrName>
                                        </p:attrNameLst>
                                      </p:cBhvr>
                                    </p:animRot>
                                  </p:childTnLst>
                                </p:cTn>
                              </p:par>
                              <p:par>
                                <p:cTn id="62" presetID="32" presetClass="emph" presetSubtype="0" repeatCount="indefinite" fill="hold" nodeType="withEffect">
                                  <p:stCondLst>
                                    <p:cond delay="0"/>
                                  </p:stCondLst>
                                  <p:childTnLst>
                                    <p:animRot by="120000">
                                      <p:cBhvr>
                                        <p:cTn id="63" dur="500" fill="hold">
                                          <p:stCondLst>
                                            <p:cond delay="0"/>
                                          </p:stCondLst>
                                        </p:cTn>
                                        <p:tgtEl>
                                          <p:spTgt spid="3076"/>
                                        </p:tgtEl>
                                        <p:attrNameLst>
                                          <p:attrName>r</p:attrName>
                                        </p:attrNameLst>
                                      </p:cBhvr>
                                    </p:animRot>
                                    <p:animRot by="-240000">
                                      <p:cBhvr>
                                        <p:cTn id="64" dur="1000" fill="hold">
                                          <p:stCondLst>
                                            <p:cond delay="1000"/>
                                          </p:stCondLst>
                                        </p:cTn>
                                        <p:tgtEl>
                                          <p:spTgt spid="3076"/>
                                        </p:tgtEl>
                                        <p:attrNameLst>
                                          <p:attrName>r</p:attrName>
                                        </p:attrNameLst>
                                      </p:cBhvr>
                                    </p:animRot>
                                    <p:animRot by="240000">
                                      <p:cBhvr>
                                        <p:cTn id="65" dur="1000" fill="hold">
                                          <p:stCondLst>
                                            <p:cond delay="2000"/>
                                          </p:stCondLst>
                                        </p:cTn>
                                        <p:tgtEl>
                                          <p:spTgt spid="3076"/>
                                        </p:tgtEl>
                                        <p:attrNameLst>
                                          <p:attrName>r</p:attrName>
                                        </p:attrNameLst>
                                      </p:cBhvr>
                                    </p:animRot>
                                    <p:animRot by="-240000">
                                      <p:cBhvr>
                                        <p:cTn id="66" dur="1000" fill="hold">
                                          <p:stCondLst>
                                            <p:cond delay="3000"/>
                                          </p:stCondLst>
                                        </p:cTn>
                                        <p:tgtEl>
                                          <p:spTgt spid="3076"/>
                                        </p:tgtEl>
                                        <p:attrNameLst>
                                          <p:attrName>r</p:attrName>
                                        </p:attrNameLst>
                                      </p:cBhvr>
                                    </p:animRot>
                                    <p:animRot by="120000">
                                      <p:cBhvr>
                                        <p:cTn id="67" dur="1000" fill="hold">
                                          <p:stCondLst>
                                            <p:cond delay="4000"/>
                                          </p:stCondLst>
                                        </p:cTn>
                                        <p:tgtEl>
                                          <p:spTgt spid="3076"/>
                                        </p:tgtEl>
                                        <p:attrNameLst>
                                          <p:attrName>r</p:attrName>
                                        </p:attrNameLst>
                                      </p:cBhvr>
                                    </p:animRot>
                                  </p:childTnLst>
                                </p:cTn>
                              </p:par>
                              <p:par>
                                <p:cTn id="68" presetID="1" presetClass="mediacall" presetSubtype="0" fill="hold" nodeType="withEffect">
                                  <p:stCondLst>
                                    <p:cond delay="0"/>
                                  </p:stCondLst>
                                  <p:childTnLst>
                                    <p:cmd type="call" cmd="playFrom(0.0)">
                                      <p:cBhvr>
                                        <p:cTn id="69" dur="4715" fill="hold"/>
                                        <p:tgtEl>
                                          <p:spTgt spid="13"/>
                                        </p:tgtEl>
                                      </p:cBhvr>
                                    </p:cmd>
                                  </p:childTnLst>
                                </p:cTn>
                              </p:par>
                              <p:par>
                                <p:cTn id="70" presetID="2" presetClass="exit" presetSubtype="1" fill="hold" nodeType="withEffect">
                                  <p:stCondLst>
                                    <p:cond delay="0"/>
                                  </p:stCondLst>
                                  <p:childTnLst>
                                    <p:anim calcmode="lin" valueType="num">
                                      <p:cBhvr additive="base">
                                        <p:cTn id="71" dur="3000"/>
                                        <p:tgtEl>
                                          <p:spTgt spid="3077"/>
                                        </p:tgtEl>
                                        <p:attrNameLst>
                                          <p:attrName>ppt_x</p:attrName>
                                        </p:attrNameLst>
                                      </p:cBhvr>
                                      <p:tavLst>
                                        <p:tav tm="0">
                                          <p:val>
                                            <p:strVal val="ppt_x"/>
                                          </p:val>
                                        </p:tav>
                                        <p:tav tm="100000">
                                          <p:val>
                                            <p:strVal val="ppt_x"/>
                                          </p:val>
                                        </p:tav>
                                      </p:tavLst>
                                    </p:anim>
                                    <p:anim calcmode="lin" valueType="num">
                                      <p:cBhvr additive="base">
                                        <p:cTn id="72" dur="3000"/>
                                        <p:tgtEl>
                                          <p:spTgt spid="3077"/>
                                        </p:tgtEl>
                                        <p:attrNameLst>
                                          <p:attrName>ppt_y</p:attrName>
                                        </p:attrNameLst>
                                      </p:cBhvr>
                                      <p:tavLst>
                                        <p:tav tm="0">
                                          <p:val>
                                            <p:strVal val="ppt_y"/>
                                          </p:val>
                                        </p:tav>
                                        <p:tav tm="100000">
                                          <p:val>
                                            <p:strVal val="0-ppt_h/2"/>
                                          </p:val>
                                        </p:tav>
                                      </p:tavLst>
                                    </p:anim>
                                    <p:set>
                                      <p:cBhvr>
                                        <p:cTn id="73" dur="1" fill="hold">
                                          <p:stCondLst>
                                            <p:cond delay="2999"/>
                                          </p:stCondLst>
                                        </p:cTn>
                                        <p:tgtEl>
                                          <p:spTgt spid="3077"/>
                                        </p:tgtEl>
                                        <p:attrNameLst>
                                          <p:attrName>style.visibility</p:attrName>
                                        </p:attrNameLst>
                                      </p:cBhvr>
                                      <p:to>
                                        <p:strVal val="hidden"/>
                                      </p:to>
                                    </p:set>
                                  </p:childTnLst>
                                </p:cTn>
                              </p:par>
                              <p:par>
                                <p:cTn id="74" presetID="35" presetClass="path" presetSubtype="0" accel="50000" decel="50000" fill="hold" nodeType="withEffect">
                                  <p:stCondLst>
                                    <p:cond delay="0"/>
                                  </p:stCondLst>
                                  <p:childTnLst>
                                    <p:animMotion origin="layout" path="M 0 0 L -0.25 0 E" pathEditMode="relative" ptsTypes="">
                                      <p:cBhvr>
                                        <p:cTn id="75" dur="5000" fill="hold"/>
                                        <p:tgtEl>
                                          <p:spTgt spid="3075"/>
                                        </p:tgtEl>
                                        <p:attrNameLst>
                                          <p:attrName>ppt_x</p:attrName>
                                          <p:attrName>ppt_y</p:attrName>
                                        </p:attrNameLst>
                                      </p:cBhvr>
                                    </p:animMotion>
                                  </p:childTnLst>
                                </p:cTn>
                              </p:par>
                            </p:childTnLst>
                          </p:cTn>
                        </p:par>
                      </p:childTnLst>
                    </p:cTn>
                  </p:par>
                </p:childTnLst>
              </p:cTn>
              <p:nextCondLst>
                <p:cond evt="onClick" delay="0">
                  <p:tgtEl>
                    <p:spTgt spid="20"/>
                  </p:tgtEl>
                </p:cond>
              </p:nextCondLst>
            </p:seq>
            <p:seq concurrent="1" nextAc="seek">
              <p:cTn id="76" restart="whenNotActive" fill="hold" evtFilter="cancelBubble" nodeType="interactiveSeq">
                <p:stCondLst>
                  <p:cond evt="onClick" delay="0">
                    <p:tgtEl>
                      <p:spTgt spid="19"/>
                    </p:tgtEl>
                  </p:cond>
                </p:stCondLst>
                <p:endSync evt="end" delay="0">
                  <p:rtn val="all"/>
                </p:endSync>
                <p:childTnLst>
                  <p:par>
                    <p:cTn id="77" fill="hold">
                      <p:stCondLst>
                        <p:cond delay="0"/>
                      </p:stCondLst>
                      <p:childTnLst>
                        <p:par>
                          <p:cTn id="78" fill="hold">
                            <p:stCondLst>
                              <p:cond delay="0"/>
                            </p:stCondLst>
                            <p:childTnLst>
                              <p:par>
                                <p:cTn id="79" presetID="42" presetClass="exit" presetSubtype="0" fill="hold" grpId="1" nodeType="clickEffect">
                                  <p:stCondLst>
                                    <p:cond delay="0"/>
                                  </p:stCondLst>
                                  <p:childTnLst>
                                    <p:animEffect transition="out" filter="fade">
                                      <p:cBhvr>
                                        <p:cTn id="80" dur="1000"/>
                                        <p:tgtEl>
                                          <p:spTgt spid="19"/>
                                        </p:tgtEl>
                                      </p:cBhvr>
                                    </p:animEffect>
                                    <p:anim calcmode="lin" valueType="num">
                                      <p:cBhvr>
                                        <p:cTn id="81" dur="1000"/>
                                        <p:tgtEl>
                                          <p:spTgt spid="19"/>
                                        </p:tgtEl>
                                        <p:attrNameLst>
                                          <p:attrName>ppt_x</p:attrName>
                                        </p:attrNameLst>
                                      </p:cBhvr>
                                      <p:tavLst>
                                        <p:tav tm="0">
                                          <p:val>
                                            <p:strVal val="ppt_x"/>
                                          </p:val>
                                        </p:tav>
                                        <p:tav tm="100000">
                                          <p:val>
                                            <p:strVal val="ppt_x"/>
                                          </p:val>
                                        </p:tav>
                                      </p:tavLst>
                                    </p:anim>
                                    <p:anim calcmode="lin" valueType="num">
                                      <p:cBhvr>
                                        <p:cTn id="82" dur="1000"/>
                                        <p:tgtEl>
                                          <p:spTgt spid="19"/>
                                        </p:tgtEl>
                                        <p:attrNameLst>
                                          <p:attrName>ppt_y</p:attrName>
                                        </p:attrNameLst>
                                      </p:cBhvr>
                                      <p:tavLst>
                                        <p:tav tm="0">
                                          <p:val>
                                            <p:strVal val="ppt_y"/>
                                          </p:val>
                                        </p:tav>
                                        <p:tav tm="100000">
                                          <p:val>
                                            <p:strVal val="ppt_y+.1"/>
                                          </p:val>
                                        </p:tav>
                                      </p:tavLst>
                                    </p:anim>
                                    <p:set>
                                      <p:cBhvr>
                                        <p:cTn id="83" dur="1" fill="hold">
                                          <p:stCondLst>
                                            <p:cond delay="999"/>
                                          </p:stCondLst>
                                        </p:cTn>
                                        <p:tgtEl>
                                          <p:spTgt spid="19"/>
                                        </p:tgtEl>
                                        <p:attrNameLst>
                                          <p:attrName>style.visibility</p:attrName>
                                        </p:attrNameLst>
                                      </p:cBhvr>
                                      <p:to>
                                        <p:strVal val="hidden"/>
                                      </p:to>
                                    </p:set>
                                  </p:childTnLst>
                                  <p:subTnLst>
                                    <p:audio>
                                      <p:cMediaNode>
                                        <p:cTn display="0" masterRel="sameClick">
                                          <p:stCondLst>
                                            <p:cond evt="begin" delay="0">
                                              <p:tn val="79"/>
                                            </p:cond>
                                          </p:stCondLst>
                                          <p:endCondLst>
                                            <p:cond evt="onStopAudio" delay="0">
                                              <p:tgtEl>
                                                <p:sldTgt/>
                                              </p:tgtEl>
                                            </p:cond>
                                          </p:endCondLst>
                                        </p:cTn>
                                        <p:tgtEl>
                                          <p:sndTgt r:embed="rId4" name="whoosh.wav"/>
                                        </p:tgtEl>
                                      </p:cMediaNode>
                                    </p:audio>
                                  </p:subTnLst>
                                </p:cTn>
                              </p:par>
                            </p:childTnLst>
                          </p:cTn>
                        </p:par>
                      </p:childTnLst>
                    </p:cTn>
                  </p:par>
                </p:childTnLst>
              </p:cTn>
              <p:nextCondLst>
                <p:cond evt="onClick" delay="0">
                  <p:tgtEl>
                    <p:spTgt spid="19"/>
                  </p:tgtEl>
                </p:cond>
              </p:nextCondLst>
            </p:seq>
            <p:audio>
              <p:cMediaNode vol="80000">
                <p:cTn id="84" fill="hold" display="0">
                  <p:stCondLst>
                    <p:cond delay="indefinite"/>
                  </p:stCondLst>
                  <p:endCondLst>
                    <p:cond evt="onStopAudio" delay="0">
                      <p:tgtEl>
                        <p:sldTgt/>
                      </p:tgtEl>
                    </p:cond>
                  </p:endCondLst>
                </p:cTn>
                <p:tgtEl>
                  <p:spTgt spid="13"/>
                </p:tgtEl>
              </p:cMediaNode>
            </p:audio>
            <p:seq concurrent="1" nextAc="seek">
              <p:cTn id="85" restart="whenNotActive" fill="hold" evtFilter="cancelBubble" nodeType="interactiveSeq">
                <p:stCondLst>
                  <p:cond evt="onClick" delay="0">
                    <p:tgtEl>
                      <p:spTgt spid="55"/>
                    </p:tgtEl>
                  </p:cond>
                </p:stCondLst>
                <p:endSync evt="end" delay="0">
                  <p:rtn val="all"/>
                </p:endSync>
                <p:childTnLst>
                  <p:par>
                    <p:cTn id="86" fill="hold">
                      <p:stCondLst>
                        <p:cond delay="0"/>
                      </p:stCondLst>
                      <p:childTnLst>
                        <p:par>
                          <p:cTn id="87" fill="hold">
                            <p:stCondLst>
                              <p:cond delay="0"/>
                            </p:stCondLst>
                            <p:childTnLst>
                              <p:par>
                                <p:cTn id="88" presetID="8" presetClass="emph" presetSubtype="0" fill="hold" nodeType="clickEffect">
                                  <p:stCondLst>
                                    <p:cond delay="0"/>
                                  </p:stCondLst>
                                  <p:childTnLst>
                                    <p:animRot by="21600000">
                                      <p:cBhvr>
                                        <p:cTn id="89" dur="10000" fill="hold"/>
                                        <p:tgtEl>
                                          <p:spTgt spid="57"/>
                                        </p:tgtEl>
                                        <p:attrNameLst>
                                          <p:attrName>r</p:attrName>
                                        </p:attrNameLst>
                                      </p:cBhvr>
                                    </p:animRot>
                                  </p:childTnLst>
                                </p:cTn>
                              </p:par>
                            </p:childTnLst>
                          </p:cTn>
                        </p:par>
                        <p:par>
                          <p:cTn id="90" fill="hold">
                            <p:stCondLst>
                              <p:cond delay="10000"/>
                            </p:stCondLst>
                            <p:childTnLst>
                              <p:par>
                                <p:cTn id="91" presetID="53" presetClass="entr" presetSubtype="16" fill="hold" nodeType="afterEffect">
                                  <p:stCondLst>
                                    <p:cond delay="0"/>
                                  </p:stCondLst>
                                  <p:childTnLst>
                                    <p:set>
                                      <p:cBhvr>
                                        <p:cTn id="92" dur="1" fill="hold">
                                          <p:stCondLst>
                                            <p:cond delay="0"/>
                                          </p:stCondLst>
                                        </p:cTn>
                                        <p:tgtEl>
                                          <p:spTgt spid="52"/>
                                        </p:tgtEl>
                                        <p:attrNameLst>
                                          <p:attrName>style.visibility</p:attrName>
                                        </p:attrNameLst>
                                      </p:cBhvr>
                                      <p:to>
                                        <p:strVal val="visible"/>
                                      </p:to>
                                    </p:set>
                                    <p:anim calcmode="lin" valueType="num">
                                      <p:cBhvr>
                                        <p:cTn id="93" dur="3000" fill="hold"/>
                                        <p:tgtEl>
                                          <p:spTgt spid="52"/>
                                        </p:tgtEl>
                                        <p:attrNameLst>
                                          <p:attrName>ppt_w</p:attrName>
                                        </p:attrNameLst>
                                      </p:cBhvr>
                                      <p:tavLst>
                                        <p:tav tm="0">
                                          <p:val>
                                            <p:fltVal val="0"/>
                                          </p:val>
                                        </p:tav>
                                        <p:tav tm="100000">
                                          <p:val>
                                            <p:strVal val="#ppt_w"/>
                                          </p:val>
                                        </p:tav>
                                      </p:tavLst>
                                    </p:anim>
                                    <p:anim calcmode="lin" valueType="num">
                                      <p:cBhvr>
                                        <p:cTn id="94" dur="3000" fill="hold"/>
                                        <p:tgtEl>
                                          <p:spTgt spid="52"/>
                                        </p:tgtEl>
                                        <p:attrNameLst>
                                          <p:attrName>ppt_h</p:attrName>
                                        </p:attrNameLst>
                                      </p:cBhvr>
                                      <p:tavLst>
                                        <p:tav tm="0">
                                          <p:val>
                                            <p:fltVal val="0"/>
                                          </p:val>
                                        </p:tav>
                                        <p:tav tm="100000">
                                          <p:val>
                                            <p:strVal val="#ppt_h"/>
                                          </p:val>
                                        </p:tav>
                                      </p:tavLst>
                                    </p:anim>
                                    <p:animEffect transition="in" filter="fade">
                                      <p:cBhvr>
                                        <p:cTn id="95" dur="3000"/>
                                        <p:tgtEl>
                                          <p:spTgt spid="52"/>
                                        </p:tgtEl>
                                      </p:cBhvr>
                                    </p:animEffect>
                                  </p:childTnLst>
                                  <p:subTnLst>
                                    <p:audio>
                                      <p:cMediaNode>
                                        <p:cTn display="0" masterRel="sameClick">
                                          <p:stCondLst>
                                            <p:cond evt="begin" delay="0">
                                              <p:tn val="91"/>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55"/>
                  </p:tgtEl>
                </p:cond>
              </p:nextCondLst>
            </p:seq>
          </p:childTnLst>
        </p:cTn>
      </p:par>
    </p:tnLst>
    <p:bldLst>
      <p:bldP spid="17" grpId="0" animBg="1"/>
      <p:bldP spid="17" grpId="1" animBg="1"/>
      <p:bldP spid="18" grpId="0" animBg="1"/>
      <p:bldP spid="18" grpId="1" animBg="1"/>
      <p:bldP spid="19" grpId="0" animBg="1"/>
      <p:bldP spid="19" grpId="1" animBg="1"/>
      <p:bldP spid="20" grpId="0" animBg="1"/>
      <p:bldP spid="20" grpId="1" animBg="1"/>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1324396" y="255611"/>
            <a:ext cx="2856551" cy="646331"/>
          </a:xfrm>
          <a:prstGeom prst="rect">
            <a:avLst/>
          </a:prstGeom>
          <a:noFill/>
          <a:effectLst/>
        </p:spPr>
        <p:txBody>
          <a:bodyPr wrap="none" rtlCol="0">
            <a:spAutoFit/>
          </a:bodyPr>
          <a:lstStyle/>
          <a:p>
            <a:r>
              <a:rPr lang="en-US" altLang="zh-CN" sz="36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rPr>
              <a:t>CHÚ THÍCH</a:t>
            </a:r>
            <a:endParaRPr lang="zh-CN" altLang="en-US" sz="36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388" y="139703"/>
            <a:ext cx="881004" cy="881004"/>
          </a:xfrm>
          <a:prstGeom prst="rect">
            <a:avLst/>
          </a:prstGeom>
        </p:spPr>
      </p:pic>
      <p:grpSp>
        <p:nvGrpSpPr>
          <p:cNvPr id="24" name="组合 16"/>
          <p:cNvGrpSpPr/>
          <p:nvPr/>
        </p:nvGrpSpPr>
        <p:grpSpPr>
          <a:xfrm>
            <a:off x="1772529" y="1929115"/>
            <a:ext cx="2167304" cy="1165781"/>
            <a:chOff x="1772529" y="1929112"/>
            <a:chExt cx="2167304" cy="1165781"/>
          </a:xfrm>
        </p:grpSpPr>
        <p:sp>
          <p:nvSpPr>
            <p:cNvPr id="25" name="任意多边形 17"/>
            <p:cNvSpPr/>
            <p:nvPr/>
          </p:nvSpPr>
          <p:spPr>
            <a:xfrm>
              <a:off x="1772529" y="1969478"/>
              <a:ext cx="2167304" cy="1125415"/>
            </a:xfrm>
            <a:custGeom>
              <a:avLst/>
              <a:gdLst>
                <a:gd name="connsiteX0" fmla="*/ 152403 w 2167304"/>
                <a:gd name="connsiteY0" fmla="*/ 0 h 1125415"/>
                <a:gd name="connsiteX1" fmla="*/ 2014901 w 2167304"/>
                <a:gd name="connsiteY1" fmla="*/ 0 h 1125415"/>
                <a:gd name="connsiteX2" fmla="*/ 2167304 w 2167304"/>
                <a:gd name="connsiteY2" fmla="*/ 152403 h 1125415"/>
                <a:gd name="connsiteX3" fmla="*/ 2167304 w 2167304"/>
                <a:gd name="connsiteY3" fmla="*/ 761997 h 1125415"/>
                <a:gd name="connsiteX4" fmla="*/ 2014901 w 2167304"/>
                <a:gd name="connsiteY4" fmla="*/ 914400 h 1125415"/>
                <a:gd name="connsiteX5" fmla="*/ 1206041 w 2167304"/>
                <a:gd name="connsiteY5" fmla="*/ 914400 h 1125415"/>
                <a:gd name="connsiteX6" fmla="*/ 1083652 w 2167304"/>
                <a:gd name="connsiteY6" fmla="*/ 1125415 h 1125415"/>
                <a:gd name="connsiteX7" fmla="*/ 961263 w 2167304"/>
                <a:gd name="connsiteY7" fmla="*/ 914400 h 1125415"/>
                <a:gd name="connsiteX8" fmla="*/ 152403 w 2167304"/>
                <a:gd name="connsiteY8" fmla="*/ 914400 h 1125415"/>
                <a:gd name="connsiteX9" fmla="*/ 0 w 2167304"/>
                <a:gd name="connsiteY9" fmla="*/ 761997 h 1125415"/>
                <a:gd name="connsiteX10" fmla="*/ 0 w 2167304"/>
                <a:gd name="connsiteY10" fmla="*/ 152403 h 1125415"/>
                <a:gd name="connsiteX11" fmla="*/ 152403 w 2167304"/>
                <a:gd name="connsiteY11" fmla="*/ 0 h 112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304" h="1125415">
                  <a:moveTo>
                    <a:pt x="152403" y="0"/>
                  </a:moveTo>
                  <a:lnTo>
                    <a:pt x="2014901" y="0"/>
                  </a:lnTo>
                  <a:cubicBezTo>
                    <a:pt x="2099071" y="0"/>
                    <a:pt x="2167304" y="68233"/>
                    <a:pt x="2167304" y="152403"/>
                  </a:cubicBezTo>
                  <a:lnTo>
                    <a:pt x="2167304" y="761997"/>
                  </a:lnTo>
                  <a:cubicBezTo>
                    <a:pt x="2167304" y="846167"/>
                    <a:pt x="2099071" y="914400"/>
                    <a:pt x="2014901" y="914400"/>
                  </a:cubicBezTo>
                  <a:lnTo>
                    <a:pt x="1206041" y="914400"/>
                  </a:lnTo>
                  <a:lnTo>
                    <a:pt x="1083652" y="1125415"/>
                  </a:lnTo>
                  <a:lnTo>
                    <a:pt x="961263" y="914400"/>
                  </a:lnTo>
                  <a:lnTo>
                    <a:pt x="152403" y="914400"/>
                  </a:lnTo>
                  <a:cubicBezTo>
                    <a:pt x="68233" y="914400"/>
                    <a:pt x="0" y="846167"/>
                    <a:pt x="0" y="761997"/>
                  </a:cubicBezTo>
                  <a:lnTo>
                    <a:pt x="0" y="152403"/>
                  </a:lnTo>
                  <a:cubicBezTo>
                    <a:pt x="0" y="68233"/>
                    <a:pt x="68233" y="0"/>
                    <a:pt x="152403" y="0"/>
                  </a:cubicBezTo>
                  <a:close/>
                </a:path>
              </a:pathLst>
            </a:cu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Times New Roman" panose="02020603050405020304" pitchFamily="18" charset="0"/>
                <a:cs typeface="Times New Roman" panose="02020603050405020304" pitchFamily="18" charset="0"/>
              </a:endParaRPr>
            </a:p>
          </p:txBody>
        </p:sp>
        <p:sp>
          <p:nvSpPr>
            <p:cNvPr id="26" name="文本框 18"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1930286" y="1929112"/>
              <a:ext cx="1851789" cy="954107"/>
            </a:xfrm>
            <a:prstGeom prst="rect">
              <a:avLst/>
            </a:prstGeom>
            <a:noFill/>
            <a:effectLst/>
          </p:spPr>
          <p:txBody>
            <a:bodyPr wrap="none" rtlCol="0">
              <a:spAutoFit/>
            </a:bodyPr>
            <a:lstStyle/>
            <a:p>
              <a:pPr algn="ctr"/>
              <a:r>
                <a:rPr lang="en-US" altLang="zh-CN" sz="28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HĐ:</a:t>
              </a:r>
            </a:p>
            <a:p>
              <a:pPr algn="ctr"/>
              <a:r>
                <a:rPr lang="en-US" altLang="zh-CN" sz="28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CÁ NHÂN</a:t>
              </a:r>
            </a:p>
          </p:txBody>
        </p:sp>
      </p:grpSp>
      <p:grpSp>
        <p:nvGrpSpPr>
          <p:cNvPr id="27" name="组合 19"/>
          <p:cNvGrpSpPr/>
          <p:nvPr/>
        </p:nvGrpSpPr>
        <p:grpSpPr>
          <a:xfrm>
            <a:off x="5002113" y="1945802"/>
            <a:ext cx="2167304" cy="1149091"/>
            <a:chOff x="5002113" y="1945801"/>
            <a:chExt cx="2167304" cy="1149091"/>
          </a:xfrm>
        </p:grpSpPr>
        <p:sp>
          <p:nvSpPr>
            <p:cNvPr id="28" name="任意多边形 20"/>
            <p:cNvSpPr/>
            <p:nvPr/>
          </p:nvSpPr>
          <p:spPr>
            <a:xfrm>
              <a:off x="5002113" y="1969477"/>
              <a:ext cx="2167304" cy="1125415"/>
            </a:xfrm>
            <a:custGeom>
              <a:avLst/>
              <a:gdLst>
                <a:gd name="connsiteX0" fmla="*/ 152403 w 2167304"/>
                <a:gd name="connsiteY0" fmla="*/ 0 h 1125415"/>
                <a:gd name="connsiteX1" fmla="*/ 2014901 w 2167304"/>
                <a:gd name="connsiteY1" fmla="*/ 0 h 1125415"/>
                <a:gd name="connsiteX2" fmla="*/ 2167304 w 2167304"/>
                <a:gd name="connsiteY2" fmla="*/ 152403 h 1125415"/>
                <a:gd name="connsiteX3" fmla="*/ 2167304 w 2167304"/>
                <a:gd name="connsiteY3" fmla="*/ 761997 h 1125415"/>
                <a:gd name="connsiteX4" fmla="*/ 2014901 w 2167304"/>
                <a:gd name="connsiteY4" fmla="*/ 914400 h 1125415"/>
                <a:gd name="connsiteX5" fmla="*/ 1206041 w 2167304"/>
                <a:gd name="connsiteY5" fmla="*/ 914400 h 1125415"/>
                <a:gd name="connsiteX6" fmla="*/ 1083652 w 2167304"/>
                <a:gd name="connsiteY6" fmla="*/ 1125415 h 1125415"/>
                <a:gd name="connsiteX7" fmla="*/ 961263 w 2167304"/>
                <a:gd name="connsiteY7" fmla="*/ 914400 h 1125415"/>
                <a:gd name="connsiteX8" fmla="*/ 152403 w 2167304"/>
                <a:gd name="connsiteY8" fmla="*/ 914400 h 1125415"/>
                <a:gd name="connsiteX9" fmla="*/ 0 w 2167304"/>
                <a:gd name="connsiteY9" fmla="*/ 761997 h 1125415"/>
                <a:gd name="connsiteX10" fmla="*/ 0 w 2167304"/>
                <a:gd name="connsiteY10" fmla="*/ 152403 h 1125415"/>
                <a:gd name="connsiteX11" fmla="*/ 152403 w 2167304"/>
                <a:gd name="connsiteY11" fmla="*/ 0 h 112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304" h="1125415">
                  <a:moveTo>
                    <a:pt x="152403" y="0"/>
                  </a:moveTo>
                  <a:lnTo>
                    <a:pt x="2014901" y="0"/>
                  </a:lnTo>
                  <a:cubicBezTo>
                    <a:pt x="2099071" y="0"/>
                    <a:pt x="2167304" y="68233"/>
                    <a:pt x="2167304" y="152403"/>
                  </a:cubicBezTo>
                  <a:lnTo>
                    <a:pt x="2167304" y="761997"/>
                  </a:lnTo>
                  <a:cubicBezTo>
                    <a:pt x="2167304" y="846167"/>
                    <a:pt x="2099071" y="914400"/>
                    <a:pt x="2014901" y="914400"/>
                  </a:cubicBezTo>
                  <a:lnTo>
                    <a:pt x="1206041" y="914400"/>
                  </a:lnTo>
                  <a:lnTo>
                    <a:pt x="1083652" y="1125415"/>
                  </a:lnTo>
                  <a:lnTo>
                    <a:pt x="961263" y="914400"/>
                  </a:lnTo>
                  <a:lnTo>
                    <a:pt x="152403" y="914400"/>
                  </a:lnTo>
                  <a:cubicBezTo>
                    <a:pt x="68233" y="914400"/>
                    <a:pt x="0" y="846167"/>
                    <a:pt x="0" y="761997"/>
                  </a:cubicBezTo>
                  <a:lnTo>
                    <a:pt x="0" y="152403"/>
                  </a:lnTo>
                  <a:cubicBezTo>
                    <a:pt x="0" y="68233"/>
                    <a:pt x="68233" y="0"/>
                    <a:pt x="152403" y="0"/>
                  </a:cubicBezTo>
                  <a:close/>
                </a:path>
              </a:pathLst>
            </a:cu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Times New Roman" panose="02020603050405020304" pitchFamily="18" charset="0"/>
                <a:cs typeface="Times New Roman" panose="02020603050405020304" pitchFamily="18" charset="0"/>
              </a:endParaRPr>
            </a:p>
          </p:txBody>
        </p:sp>
        <p:sp>
          <p:nvSpPr>
            <p:cNvPr id="29" name="文本框 21"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5249927" y="1945801"/>
              <a:ext cx="1671676" cy="954107"/>
            </a:xfrm>
            <a:prstGeom prst="rect">
              <a:avLst/>
            </a:prstGeom>
            <a:noFill/>
            <a:effectLst/>
          </p:spPr>
          <p:txBody>
            <a:bodyPr wrap="none" rtlCol="0">
              <a:spAutoFit/>
            </a:bodyPr>
            <a:lstStyle/>
            <a:p>
              <a:pPr algn="ctr"/>
              <a:r>
                <a:rPr lang="en-US" altLang="zh-CN" sz="28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HĐ: </a:t>
              </a:r>
            </a:p>
            <a:p>
              <a:pPr algn="ctr"/>
              <a:r>
                <a:rPr lang="en-US" altLang="zh-CN" sz="28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CẶP ĐÔI</a:t>
              </a:r>
            </a:p>
          </p:txBody>
        </p:sp>
      </p:grpSp>
      <p:grpSp>
        <p:nvGrpSpPr>
          <p:cNvPr id="30" name="组合 22"/>
          <p:cNvGrpSpPr/>
          <p:nvPr/>
        </p:nvGrpSpPr>
        <p:grpSpPr>
          <a:xfrm>
            <a:off x="8231697" y="1929111"/>
            <a:ext cx="2167304" cy="1165780"/>
            <a:chOff x="8231697" y="1929111"/>
            <a:chExt cx="2167304" cy="1165780"/>
          </a:xfrm>
        </p:grpSpPr>
        <p:sp>
          <p:nvSpPr>
            <p:cNvPr id="31" name="任意多边形 23"/>
            <p:cNvSpPr/>
            <p:nvPr/>
          </p:nvSpPr>
          <p:spPr>
            <a:xfrm>
              <a:off x="8231697" y="1969476"/>
              <a:ext cx="2167304" cy="1125415"/>
            </a:xfrm>
            <a:custGeom>
              <a:avLst/>
              <a:gdLst>
                <a:gd name="connsiteX0" fmla="*/ 152403 w 2167304"/>
                <a:gd name="connsiteY0" fmla="*/ 0 h 1125415"/>
                <a:gd name="connsiteX1" fmla="*/ 2014901 w 2167304"/>
                <a:gd name="connsiteY1" fmla="*/ 0 h 1125415"/>
                <a:gd name="connsiteX2" fmla="*/ 2167304 w 2167304"/>
                <a:gd name="connsiteY2" fmla="*/ 152403 h 1125415"/>
                <a:gd name="connsiteX3" fmla="*/ 2167304 w 2167304"/>
                <a:gd name="connsiteY3" fmla="*/ 761997 h 1125415"/>
                <a:gd name="connsiteX4" fmla="*/ 2014901 w 2167304"/>
                <a:gd name="connsiteY4" fmla="*/ 914400 h 1125415"/>
                <a:gd name="connsiteX5" fmla="*/ 1206041 w 2167304"/>
                <a:gd name="connsiteY5" fmla="*/ 914400 h 1125415"/>
                <a:gd name="connsiteX6" fmla="*/ 1083652 w 2167304"/>
                <a:gd name="connsiteY6" fmla="*/ 1125415 h 1125415"/>
                <a:gd name="connsiteX7" fmla="*/ 961263 w 2167304"/>
                <a:gd name="connsiteY7" fmla="*/ 914400 h 1125415"/>
                <a:gd name="connsiteX8" fmla="*/ 152403 w 2167304"/>
                <a:gd name="connsiteY8" fmla="*/ 914400 h 1125415"/>
                <a:gd name="connsiteX9" fmla="*/ 0 w 2167304"/>
                <a:gd name="connsiteY9" fmla="*/ 761997 h 1125415"/>
                <a:gd name="connsiteX10" fmla="*/ 0 w 2167304"/>
                <a:gd name="connsiteY10" fmla="*/ 152403 h 1125415"/>
                <a:gd name="connsiteX11" fmla="*/ 152403 w 2167304"/>
                <a:gd name="connsiteY11" fmla="*/ 0 h 1125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7304" h="1125415">
                  <a:moveTo>
                    <a:pt x="152403" y="0"/>
                  </a:moveTo>
                  <a:lnTo>
                    <a:pt x="2014901" y="0"/>
                  </a:lnTo>
                  <a:cubicBezTo>
                    <a:pt x="2099071" y="0"/>
                    <a:pt x="2167304" y="68233"/>
                    <a:pt x="2167304" y="152403"/>
                  </a:cubicBezTo>
                  <a:lnTo>
                    <a:pt x="2167304" y="761997"/>
                  </a:lnTo>
                  <a:cubicBezTo>
                    <a:pt x="2167304" y="846167"/>
                    <a:pt x="2099071" y="914400"/>
                    <a:pt x="2014901" y="914400"/>
                  </a:cubicBezTo>
                  <a:lnTo>
                    <a:pt x="1206041" y="914400"/>
                  </a:lnTo>
                  <a:lnTo>
                    <a:pt x="1083652" y="1125415"/>
                  </a:lnTo>
                  <a:lnTo>
                    <a:pt x="961263" y="914400"/>
                  </a:lnTo>
                  <a:lnTo>
                    <a:pt x="152403" y="914400"/>
                  </a:lnTo>
                  <a:cubicBezTo>
                    <a:pt x="68233" y="914400"/>
                    <a:pt x="0" y="846167"/>
                    <a:pt x="0" y="761997"/>
                  </a:cubicBezTo>
                  <a:lnTo>
                    <a:pt x="0" y="152403"/>
                  </a:lnTo>
                  <a:cubicBezTo>
                    <a:pt x="0" y="68233"/>
                    <a:pt x="68233" y="0"/>
                    <a:pt x="152403" y="0"/>
                  </a:cubicBezTo>
                  <a:close/>
                </a:path>
              </a:pathLst>
            </a:cu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Times New Roman" panose="02020603050405020304" pitchFamily="18" charset="0"/>
                <a:cs typeface="Times New Roman" panose="02020603050405020304" pitchFamily="18" charset="0"/>
              </a:endParaRPr>
            </a:p>
          </p:txBody>
        </p:sp>
        <p:sp>
          <p:nvSpPr>
            <p:cNvPr id="32" name="文本框 24" descr="e7d195523061f1c0deeec63e560781cfd59afb0ea006f2a87ABB68BF51EA6619813959095094C18C62A12F549504892A4AAA8C1554C6663626E05CA27F281A14E6983772AFC3FB97135759321DEA3D709AACD122C08E6ED192FFACBB1E1BECB2ED91EE5F1ED7B5B4D639FA608C47C1EEEE0A899CA8C6B4A60DCCA6D3BA80ED4161D4A4778988E171"/>
            <p:cNvSpPr txBox="1"/>
            <p:nvPr/>
          </p:nvSpPr>
          <p:spPr>
            <a:xfrm>
              <a:off x="8651250" y="1929111"/>
              <a:ext cx="1340432" cy="954107"/>
            </a:xfrm>
            <a:prstGeom prst="rect">
              <a:avLst/>
            </a:prstGeom>
            <a:noFill/>
            <a:effectLst/>
          </p:spPr>
          <p:txBody>
            <a:bodyPr wrap="none" rtlCol="0">
              <a:spAutoFit/>
            </a:bodyPr>
            <a:lstStyle/>
            <a:p>
              <a:pPr algn="ctr"/>
              <a:r>
                <a:rPr lang="en-US" altLang="zh-CN" sz="28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HĐ:</a:t>
              </a:r>
            </a:p>
            <a:p>
              <a:pPr algn="ctr"/>
              <a:r>
                <a:rPr lang="en-US" altLang="zh-CN" sz="2800" b="1"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NHÓM</a:t>
              </a:r>
            </a:p>
          </p:txBody>
        </p:sp>
      </p:grpSp>
      <p:sp>
        <p:nvSpPr>
          <p:cNvPr id="5" name="Oval 4"/>
          <p:cNvSpPr/>
          <p:nvPr/>
        </p:nvSpPr>
        <p:spPr>
          <a:xfrm>
            <a:off x="1651975" y="3586607"/>
            <a:ext cx="2408415" cy="2350256"/>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8231697" y="3814968"/>
            <a:ext cx="2167304" cy="2045776"/>
          </a:xfrm>
          <a:prstGeom prst="roundRect">
            <a:avLst/>
          </a:prstGeom>
          <a:blipFill dpi="0" rotWithShape="1">
            <a:blip r:embed="rId6">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ardrop 8"/>
          <p:cNvSpPr/>
          <p:nvPr/>
        </p:nvSpPr>
        <p:spPr>
          <a:xfrm>
            <a:off x="4890337" y="3662725"/>
            <a:ext cx="2390855" cy="2198016"/>
          </a:xfrm>
          <a:prstGeom prst="teardrop">
            <a:avLst/>
          </a:prstGeom>
          <a:blipFill dpi="0" rotWithShape="1">
            <a:blip r:embed="rId7">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3934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2800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750" fill="hold"/>
                                        <p:tgtEl>
                                          <p:spTgt spid="24"/>
                                        </p:tgtEl>
                                        <p:attrNameLst>
                                          <p:attrName>ppt_x</p:attrName>
                                        </p:attrNameLst>
                                      </p:cBhvr>
                                      <p:tavLst>
                                        <p:tav tm="0">
                                          <p:val>
                                            <p:strVal val="#ppt_x"/>
                                          </p:val>
                                        </p:tav>
                                        <p:tav tm="100000">
                                          <p:val>
                                            <p:strVal val="#ppt_x"/>
                                          </p:val>
                                        </p:tav>
                                      </p:tavLst>
                                    </p:anim>
                                    <p:anim calcmode="lin" valueType="num">
                                      <p:cBhvr additive="base">
                                        <p:cTn id="8" dur="750" fill="hold"/>
                                        <p:tgtEl>
                                          <p:spTgt spid="24"/>
                                        </p:tgtEl>
                                        <p:attrNameLst>
                                          <p:attrName>ppt_y</p:attrName>
                                        </p:attrNameLst>
                                      </p:cBhvr>
                                      <p:tavLst>
                                        <p:tav tm="0">
                                          <p:val>
                                            <p:strVal val="0-#ppt_h/2"/>
                                          </p:val>
                                        </p:tav>
                                        <p:tav tm="100000">
                                          <p:val>
                                            <p:strVal val="#ppt_y"/>
                                          </p:val>
                                        </p:tav>
                                      </p:tavLst>
                                    </p:anim>
                                  </p:childTnLst>
                                </p:cTn>
                              </p:par>
                              <p:par>
                                <p:cTn id="9" presetID="2" presetClass="entr" presetSubtype="1" decel="28000" fill="hold" nodeType="withEffect">
                                  <p:stCondLst>
                                    <p:cond delay="250"/>
                                  </p:stCondLst>
                                  <p:childTnLst>
                                    <p:set>
                                      <p:cBhvr>
                                        <p:cTn id="10" dur="1" fill="hold">
                                          <p:stCondLst>
                                            <p:cond delay="0"/>
                                          </p:stCondLst>
                                        </p:cTn>
                                        <p:tgtEl>
                                          <p:spTgt spid="27"/>
                                        </p:tgtEl>
                                        <p:attrNameLst>
                                          <p:attrName>style.visibility</p:attrName>
                                        </p:attrNameLst>
                                      </p:cBhvr>
                                      <p:to>
                                        <p:strVal val="visible"/>
                                      </p:to>
                                    </p:set>
                                    <p:anim calcmode="lin" valueType="num">
                                      <p:cBhvr additive="base">
                                        <p:cTn id="11" dur="750" fill="hold"/>
                                        <p:tgtEl>
                                          <p:spTgt spid="27"/>
                                        </p:tgtEl>
                                        <p:attrNameLst>
                                          <p:attrName>ppt_x</p:attrName>
                                        </p:attrNameLst>
                                      </p:cBhvr>
                                      <p:tavLst>
                                        <p:tav tm="0">
                                          <p:val>
                                            <p:strVal val="#ppt_x"/>
                                          </p:val>
                                        </p:tav>
                                        <p:tav tm="100000">
                                          <p:val>
                                            <p:strVal val="#ppt_x"/>
                                          </p:val>
                                        </p:tav>
                                      </p:tavLst>
                                    </p:anim>
                                    <p:anim calcmode="lin" valueType="num">
                                      <p:cBhvr additive="base">
                                        <p:cTn id="12" dur="750" fill="hold"/>
                                        <p:tgtEl>
                                          <p:spTgt spid="27"/>
                                        </p:tgtEl>
                                        <p:attrNameLst>
                                          <p:attrName>ppt_y</p:attrName>
                                        </p:attrNameLst>
                                      </p:cBhvr>
                                      <p:tavLst>
                                        <p:tav tm="0">
                                          <p:val>
                                            <p:strVal val="0-#ppt_h/2"/>
                                          </p:val>
                                        </p:tav>
                                        <p:tav tm="100000">
                                          <p:val>
                                            <p:strVal val="#ppt_y"/>
                                          </p:val>
                                        </p:tav>
                                      </p:tavLst>
                                    </p:anim>
                                  </p:childTnLst>
                                </p:cTn>
                              </p:par>
                              <p:par>
                                <p:cTn id="13" presetID="2" presetClass="entr" presetSubtype="1" decel="28000" fill="hold" nodeType="withEffect">
                                  <p:stCondLst>
                                    <p:cond delay="500"/>
                                  </p:stCondLst>
                                  <p:childTnLst>
                                    <p:set>
                                      <p:cBhvr>
                                        <p:cTn id="14" dur="1" fill="hold">
                                          <p:stCondLst>
                                            <p:cond delay="0"/>
                                          </p:stCondLst>
                                        </p:cTn>
                                        <p:tgtEl>
                                          <p:spTgt spid="30"/>
                                        </p:tgtEl>
                                        <p:attrNameLst>
                                          <p:attrName>style.visibility</p:attrName>
                                        </p:attrNameLst>
                                      </p:cBhvr>
                                      <p:to>
                                        <p:strVal val="visible"/>
                                      </p:to>
                                    </p:set>
                                    <p:anim calcmode="lin" valueType="num">
                                      <p:cBhvr additive="base">
                                        <p:cTn id="15" dur="750" fill="hold"/>
                                        <p:tgtEl>
                                          <p:spTgt spid="30"/>
                                        </p:tgtEl>
                                        <p:attrNameLst>
                                          <p:attrName>ppt_x</p:attrName>
                                        </p:attrNameLst>
                                      </p:cBhvr>
                                      <p:tavLst>
                                        <p:tav tm="0">
                                          <p:val>
                                            <p:strVal val="#ppt_x"/>
                                          </p:val>
                                        </p:tav>
                                        <p:tav tm="100000">
                                          <p:val>
                                            <p:strVal val="#ppt_x"/>
                                          </p:val>
                                        </p:tav>
                                      </p:tavLst>
                                    </p:anim>
                                    <p:anim calcmode="lin" valueType="num">
                                      <p:cBhvr additive="base">
                                        <p:cTn id="16" dur="750" fill="hold"/>
                                        <p:tgtEl>
                                          <p:spTgt spid="30"/>
                                        </p:tgtEl>
                                        <p:attrNameLst>
                                          <p:attrName>ppt_y</p:attrName>
                                        </p:attrNameLst>
                                      </p:cBhvr>
                                      <p:tavLst>
                                        <p:tav tm="0">
                                          <p:val>
                                            <p:strVal val="0-#ppt_h/2"/>
                                          </p:val>
                                        </p:tav>
                                        <p:tav tm="100000">
                                          <p:val>
                                            <p:strVal val="#ppt_y"/>
                                          </p:val>
                                        </p:tav>
                                      </p:tavLst>
                                    </p:anim>
                                  </p:childTnLst>
                                </p:cTn>
                              </p:par>
                              <p:par>
                                <p:cTn id="17" presetID="2" presetClass="entr" presetSubtype="4" fill="hold" grpId="0" nodeType="withEffect">
                                  <p:stCondLst>
                                    <p:cond delay="13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1000" fill="hold"/>
                                        <p:tgtEl>
                                          <p:spTgt spid="5"/>
                                        </p:tgtEl>
                                        <p:attrNameLst>
                                          <p:attrName>ppt_x</p:attrName>
                                        </p:attrNameLst>
                                      </p:cBhvr>
                                      <p:tavLst>
                                        <p:tav tm="0">
                                          <p:val>
                                            <p:strVal val="#ppt_x"/>
                                          </p:val>
                                        </p:tav>
                                        <p:tav tm="100000">
                                          <p:val>
                                            <p:strVal val="#ppt_x"/>
                                          </p:val>
                                        </p:tav>
                                      </p:tavLst>
                                    </p:anim>
                                    <p:anim calcmode="lin" valueType="num">
                                      <p:cBhvr additive="base">
                                        <p:cTn id="20" dur="10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15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1000" fill="hold"/>
                                        <p:tgtEl>
                                          <p:spTgt spid="9"/>
                                        </p:tgtEl>
                                        <p:attrNameLst>
                                          <p:attrName>ppt_x</p:attrName>
                                        </p:attrNameLst>
                                      </p:cBhvr>
                                      <p:tavLst>
                                        <p:tav tm="0">
                                          <p:val>
                                            <p:strVal val="#ppt_x"/>
                                          </p:val>
                                        </p:tav>
                                        <p:tav tm="100000">
                                          <p:val>
                                            <p:strVal val="#ppt_x"/>
                                          </p:val>
                                        </p:tav>
                                      </p:tavLst>
                                    </p:anim>
                                    <p:anim calcmode="lin" valueType="num">
                                      <p:cBhvr additive="base">
                                        <p:cTn id="24" dur="10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170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ppt_x"/>
                                          </p:val>
                                        </p:tav>
                                        <p:tav tm="100000">
                                          <p:val>
                                            <p:strVal val="#ppt_x"/>
                                          </p:val>
                                        </p:tav>
                                      </p:tavLst>
                                    </p:anim>
                                    <p:anim calcmode="lin" valueType="num">
                                      <p:cBhvr additive="base">
                                        <p:cTn id="2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2192000" cy="1266092"/>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8710" y="755928"/>
            <a:ext cx="1180308" cy="440025"/>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274" y="171199"/>
            <a:ext cx="721647" cy="637312"/>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 y="70143"/>
            <a:ext cx="1133571" cy="982326"/>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317917" y="70142"/>
            <a:ext cx="702097" cy="1105620"/>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41064" y="224306"/>
            <a:ext cx="675801" cy="1063241"/>
          </a:xfrm>
          <a:prstGeom prst="rect">
            <a:avLst/>
          </a:prstGeom>
        </p:spPr>
      </p:pic>
      <p:sp>
        <p:nvSpPr>
          <p:cNvPr id="14" name="文本框 13"/>
          <p:cNvSpPr txBox="1"/>
          <p:nvPr/>
        </p:nvSpPr>
        <p:spPr>
          <a:xfrm>
            <a:off x="2661775" y="1116086"/>
            <a:ext cx="7443384" cy="553998"/>
          </a:xfrm>
          <a:prstGeom prst="rect">
            <a:avLst/>
          </a:prstGeom>
          <a:noFill/>
          <a:effectLst/>
        </p:spPr>
        <p:txBody>
          <a:bodyPr wrap="none" rtlCol="0">
            <a:spAutoFit/>
          </a:bodyPr>
          <a:lstStyle/>
          <a:p>
            <a:r>
              <a:rPr lang="vi-VN" altLang="zh-CN" sz="3000" b="1">
                <a:solidFill>
                  <a:srgbClr val="2A3D52"/>
                </a:solidFill>
                <a:latin typeface="Times New Roman" panose="02020603050405020304" pitchFamily="18" charset="0"/>
                <a:ea typeface="幼圆" panose="02010509060101010101" pitchFamily="49" charset="-122"/>
                <a:cs typeface="Times New Roman" panose="02020603050405020304" pitchFamily="18" charset="0"/>
              </a:rPr>
              <a:t>NẢY MẦM CỦA MỘT LOẠI HẠT GIỐNG</a:t>
            </a:r>
            <a:endParaRPr lang="zh-CN" altLang="en-US" sz="3000" b="1" dirty="0">
              <a:solidFill>
                <a:srgbClr val="2A3D52"/>
              </a:solidFill>
              <a:latin typeface="Times New Roman" panose="02020603050405020304" pitchFamily="18" charset="0"/>
              <a:ea typeface="幼圆" panose="02010509060101010101" pitchFamily="49" charset="-122"/>
              <a:cs typeface="Times New Roman" panose="02020603050405020304" pitchFamily="18" charset="0"/>
            </a:endParaRPr>
          </a:p>
        </p:txBody>
      </p:sp>
      <p:cxnSp>
        <p:nvCxnSpPr>
          <p:cNvPr id="6" name="Straight Connector 5">
            <a:extLst>
              <a:ext uri="{FF2B5EF4-FFF2-40B4-BE49-F238E27FC236}">
                <a16:creationId xmlns:a16="http://schemas.microsoft.com/office/drawing/2014/main" id="{C479032D-C541-9688-03F2-4B0F89EF7754}"/>
              </a:ext>
            </a:extLst>
          </p:cNvPr>
          <p:cNvCxnSpPr>
            <a:cxnSpLocks/>
          </p:cNvCxnSpPr>
          <p:nvPr/>
        </p:nvCxnSpPr>
        <p:spPr>
          <a:xfrm>
            <a:off x="7023072" y="2058352"/>
            <a:ext cx="0" cy="4553200"/>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7E659AA-64D0-6DDB-8964-E3922AAAE0A6}"/>
              </a:ext>
            </a:extLst>
          </p:cNvPr>
          <p:cNvSpPr txBox="1"/>
          <p:nvPr/>
        </p:nvSpPr>
        <p:spPr>
          <a:xfrm>
            <a:off x="389580" y="1803308"/>
            <a:ext cx="6472808" cy="2400657"/>
          </a:xfrm>
          <a:prstGeom prst="rect">
            <a:avLst/>
          </a:prstGeom>
          <a:noFill/>
        </p:spPr>
        <p:txBody>
          <a:bodyPr wrap="square" rtlCol="0">
            <a:spAutoFit/>
          </a:bodyPr>
          <a:lstStyle/>
          <a:p>
            <a:pPr algn="just"/>
            <a:r>
              <a:rPr lang="vi-VN" sz="3000" b="1"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Xác suất nảy mầm của một loại hạt giống là 0,8. Người ta đem gieo 1000 hạt giống đó. Hãy ước lượng xem có khoảng bao nhiêu hạt trong số đó sẽ nảy mầm?</a:t>
            </a:r>
            <a:endParaRPr lang="en-US" sz="30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9FD0101C-695B-635D-3912-3F77FD8D143E}"/>
              </a:ext>
            </a:extLst>
          </p:cNvPr>
          <p:cNvSpPr txBox="1"/>
          <p:nvPr/>
        </p:nvSpPr>
        <p:spPr>
          <a:xfrm>
            <a:off x="195636" y="4721665"/>
            <a:ext cx="6576008" cy="1200329"/>
          </a:xfrm>
          <a:prstGeom prst="rect">
            <a:avLst/>
          </a:prstGeom>
          <a:noFill/>
        </p:spPr>
        <p:txBody>
          <a:bodyPr wrap="square" rtlCol="0">
            <a:spAutoFit/>
          </a:bodyPr>
          <a:lstStyle/>
          <a:p>
            <a:pPr algn="just"/>
            <a:r>
              <a:rPr lang="vi-VN" sz="3600" dirty="0">
                <a:solidFill>
                  <a:srgbClr val="FF0000"/>
                </a:solidFill>
                <a:latin typeface="Times New Roman" panose="02020603050405020304" pitchFamily="18" charset="0"/>
                <a:cs typeface="Times New Roman" panose="02020603050405020304" pitchFamily="18" charset="0"/>
              </a:rPr>
              <a:t>Thảo </a:t>
            </a:r>
            <a:r>
              <a:rPr lang="vi-VN" sz="3600">
                <a:solidFill>
                  <a:srgbClr val="FF0000"/>
                </a:solidFill>
                <a:latin typeface="Times New Roman" panose="02020603050405020304" pitchFamily="18" charset="0"/>
                <a:cs typeface="Times New Roman" panose="02020603050405020304" pitchFamily="18" charset="0"/>
              </a:rPr>
              <a:t>luận theo nhóm và báo cáo kết quả trong tiết sau.</a:t>
            </a: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35E72810-B1F4-7BE2-993A-D186E664F620}"/>
              </a:ext>
            </a:extLst>
          </p:cNvPr>
          <p:cNvPicPr>
            <a:picLocks noChangeAspect="1"/>
          </p:cNvPicPr>
          <p:nvPr/>
        </p:nvPicPr>
        <p:blipFill>
          <a:blip r:embed="rId9"/>
          <a:stretch>
            <a:fillRect/>
          </a:stretch>
        </p:blipFill>
        <p:spPr>
          <a:xfrm>
            <a:off x="7113816" y="2248711"/>
            <a:ext cx="4749719" cy="3095799"/>
          </a:xfrm>
          <a:prstGeom prst="rect">
            <a:avLst/>
          </a:prstGeom>
        </p:spPr>
      </p:pic>
      <p:sp>
        <p:nvSpPr>
          <p:cNvPr id="3" name="Rectangle: Rounded Corners 2">
            <a:extLst>
              <a:ext uri="{FF2B5EF4-FFF2-40B4-BE49-F238E27FC236}">
                <a16:creationId xmlns:a16="http://schemas.microsoft.com/office/drawing/2014/main" id="{1C7A7265-FBF2-6906-DD70-AD65A7EAC8D5}"/>
              </a:ext>
            </a:extLst>
          </p:cNvPr>
          <p:cNvSpPr/>
          <p:nvPr/>
        </p:nvSpPr>
        <p:spPr>
          <a:xfrm>
            <a:off x="4130566" y="224306"/>
            <a:ext cx="4130565" cy="584205"/>
          </a:xfrm>
          <a:prstGeom prst="roundRect">
            <a:avLst/>
          </a:prstGeom>
          <a:ln>
            <a:solidFill>
              <a:schemeClr val="accent1">
                <a:lumMod val="75000"/>
              </a:schemeClr>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FF0000"/>
                </a:solidFill>
                <a:effectLst>
                  <a:outerShdw blurRad="38100" dist="38100" dir="2700000" algn="tl">
                    <a:srgbClr val="000000">
                      <a:alpha val="43137"/>
                    </a:srgbClr>
                  </a:outerShdw>
                </a:effectLst>
                <a:latin typeface="+mj-lt"/>
              </a:rPr>
              <a:t>TÌM TÒI – MỞ RỘNG</a:t>
            </a:r>
            <a:endParaRPr lang="en-US" sz="2800" b="1">
              <a:solidFill>
                <a:srgbClr val="FF00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389683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819896E1-C1F2-4DDC-B73A-751EB5AD34A6}"/>
              </a:ext>
            </a:extLst>
          </p:cNvPr>
          <p:cNvSpPr/>
          <p:nvPr/>
        </p:nvSpPr>
        <p:spPr>
          <a:xfrm>
            <a:off x="2"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nvGrpSpPr>
          <p:cNvPr id="5" name="组合 34">
            <a:extLst>
              <a:ext uri="{FF2B5EF4-FFF2-40B4-BE49-F238E27FC236}">
                <a16:creationId xmlns:a16="http://schemas.microsoft.com/office/drawing/2014/main" id="{CC269B3E-6DC8-4CCF-B9D4-CC2A45F6A44D}"/>
              </a:ext>
            </a:extLst>
          </p:cNvPr>
          <p:cNvGrpSpPr/>
          <p:nvPr/>
        </p:nvGrpSpPr>
        <p:grpSpPr>
          <a:xfrm>
            <a:off x="1118566" y="1436835"/>
            <a:ext cx="4266555" cy="2035321"/>
            <a:chOff x="304800" y="673100"/>
            <a:chExt cx="4000500" cy="4000500"/>
          </a:xfrm>
          <a:effectLst>
            <a:outerShdw blurRad="444500" dist="254000" dir="8100000" algn="tr" rotWithShape="0">
              <a:prstClr val="black">
                <a:alpha val="50000"/>
              </a:prstClr>
            </a:outerShdw>
          </a:effectLst>
        </p:grpSpPr>
        <p:sp>
          <p:nvSpPr>
            <p:cNvPr id="6" name="同心圆 54">
              <a:extLst>
                <a:ext uri="{FF2B5EF4-FFF2-40B4-BE49-F238E27FC236}">
                  <a16:creationId xmlns:a16="http://schemas.microsoft.com/office/drawing/2014/main" id="{E76C600B-229A-41A1-AB0D-7E132BEA4CF9}"/>
                </a:ext>
              </a:extLst>
            </p:cNvPr>
            <p:cNvSpPr/>
            <p:nvPr/>
          </p:nvSpPr>
          <p:spPr>
            <a:xfrm>
              <a:off x="304800" y="673100"/>
              <a:ext cx="4000500" cy="4000500"/>
            </a:xfrm>
            <a:prstGeom prst="roundRect">
              <a:avLst>
                <a:gd name="adj" fmla="val 9468"/>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solidFill>
                  <a:schemeClr val="tx1"/>
                </a:solidFill>
                <a:latin typeface="Times New Roman" panose="02020603050405020304" pitchFamily="18" charset="0"/>
                <a:cs typeface="Times New Roman" panose="02020603050405020304" pitchFamily="18" charset="0"/>
              </a:endParaRPr>
            </a:p>
          </p:txBody>
        </p:sp>
        <p:sp>
          <p:nvSpPr>
            <p:cNvPr id="7" name="椭圆 55">
              <a:extLst>
                <a:ext uri="{FF2B5EF4-FFF2-40B4-BE49-F238E27FC236}">
                  <a16:creationId xmlns:a16="http://schemas.microsoft.com/office/drawing/2014/main" id="{2A9AE1E3-EC46-401A-AAF3-EDDF005D0929}"/>
                </a:ext>
              </a:extLst>
            </p:cNvPr>
            <p:cNvSpPr/>
            <p:nvPr/>
          </p:nvSpPr>
          <p:spPr>
            <a:xfrm>
              <a:off x="392113" y="760413"/>
              <a:ext cx="3825874" cy="3825874"/>
            </a:xfrm>
            <a:prstGeom prst="roundRect">
              <a:avLst>
                <a:gd name="adj" fmla="val 5913"/>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solidFill>
                  <a:schemeClr val="tx1"/>
                </a:solidFill>
                <a:latin typeface="Times New Roman" panose="02020603050405020304" pitchFamily="18" charset="0"/>
                <a:cs typeface="Times New Roman" panose="02020603050405020304" pitchFamily="18" charset="0"/>
              </a:endParaRPr>
            </a:p>
          </p:txBody>
        </p:sp>
      </p:grpSp>
      <p:pic>
        <p:nvPicPr>
          <p:cNvPr id="8" name="图片 37">
            <a:extLst>
              <a:ext uri="{FF2B5EF4-FFF2-40B4-BE49-F238E27FC236}">
                <a16:creationId xmlns:a16="http://schemas.microsoft.com/office/drawing/2014/main" id="{4EA8C493-7C53-4F3D-8A23-00B445A1D20C}"/>
              </a:ext>
            </a:extLst>
          </p:cNvPr>
          <p:cNvPicPr>
            <a:picLocks noChangeAspect="1"/>
          </p:cNvPicPr>
          <p:nvPr/>
        </p:nvPicPr>
        <p:blipFill rotWithShape="1">
          <a:blip r:embed="rId3">
            <a:extLst>
              <a:ext uri="{28A0092B-C50C-407E-A947-70E740481C1C}">
                <a14:useLocalDpi xmlns:a14="http://schemas.microsoft.com/office/drawing/2010/main" val="0"/>
              </a:ext>
            </a:extLst>
          </a:blip>
          <a:srcRect l="13464" t="15742" r="21012" b="6334"/>
          <a:stretch/>
        </p:blipFill>
        <p:spPr>
          <a:xfrm>
            <a:off x="2198703" y="3780879"/>
            <a:ext cx="2120858" cy="2285734"/>
          </a:xfrm>
          <a:prstGeom prst="rect">
            <a:avLst/>
          </a:prstGeom>
        </p:spPr>
      </p:pic>
      <p:grpSp>
        <p:nvGrpSpPr>
          <p:cNvPr id="9" name="组合 39">
            <a:extLst>
              <a:ext uri="{FF2B5EF4-FFF2-40B4-BE49-F238E27FC236}">
                <a16:creationId xmlns:a16="http://schemas.microsoft.com/office/drawing/2014/main" id="{1887A365-5DD4-4EC2-B49E-7380FEA04C32}"/>
              </a:ext>
            </a:extLst>
          </p:cNvPr>
          <p:cNvGrpSpPr/>
          <p:nvPr/>
        </p:nvGrpSpPr>
        <p:grpSpPr>
          <a:xfrm>
            <a:off x="6176655" y="550009"/>
            <a:ext cx="1108811" cy="1109613"/>
            <a:chOff x="304800" y="673100"/>
            <a:chExt cx="4000500" cy="4000500"/>
          </a:xfrm>
          <a:effectLst>
            <a:outerShdw blurRad="317500" dist="190500" dir="8100000" algn="tr" rotWithShape="0">
              <a:prstClr val="black">
                <a:alpha val="50000"/>
              </a:prstClr>
            </a:outerShdw>
          </a:effectLst>
        </p:grpSpPr>
        <p:sp>
          <p:nvSpPr>
            <p:cNvPr id="10" name="同心圆 40">
              <a:extLst>
                <a:ext uri="{FF2B5EF4-FFF2-40B4-BE49-F238E27FC236}">
                  <a16:creationId xmlns:a16="http://schemas.microsoft.com/office/drawing/2014/main" id="{6DEF9032-688D-4693-93EA-E7BD81CCB710}"/>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11" name="椭圆 41">
              <a:extLst>
                <a:ext uri="{FF2B5EF4-FFF2-40B4-BE49-F238E27FC236}">
                  <a16:creationId xmlns:a16="http://schemas.microsoft.com/office/drawing/2014/main" id="{B0C8A0E4-B8B6-4AF9-B591-90A9A92125AD}"/>
                </a:ext>
              </a:extLst>
            </p:cNvPr>
            <p:cNvSpPr/>
            <p:nvPr/>
          </p:nvSpPr>
          <p:spPr>
            <a:xfrm>
              <a:off x="392112" y="760413"/>
              <a:ext cx="3825873" cy="3825873"/>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Times New Roman" panose="02020603050405020304" pitchFamily="18" charset="0"/>
                  <a:ea typeface="微软雅黑" pitchFamily="34" charset="-122"/>
                  <a:cs typeface="Times New Roman" panose="02020603050405020304" pitchFamily="18" charset="0"/>
                </a:rPr>
                <a:t>1</a:t>
              </a:r>
              <a:endParaRPr lang="zh-CN" altLang="en-US" sz="4399"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12" name="组合 42">
            <a:extLst>
              <a:ext uri="{FF2B5EF4-FFF2-40B4-BE49-F238E27FC236}">
                <a16:creationId xmlns:a16="http://schemas.microsoft.com/office/drawing/2014/main" id="{E6BB2EFC-B802-4042-B943-77C6C6E2DB9D}"/>
              </a:ext>
            </a:extLst>
          </p:cNvPr>
          <p:cNvGrpSpPr/>
          <p:nvPr/>
        </p:nvGrpSpPr>
        <p:grpSpPr>
          <a:xfrm>
            <a:off x="6666459" y="2400576"/>
            <a:ext cx="1108811" cy="1109613"/>
            <a:chOff x="304800" y="673100"/>
            <a:chExt cx="4000500" cy="4000500"/>
          </a:xfrm>
          <a:effectLst>
            <a:outerShdw blurRad="317500" dist="190500" dir="8100000" algn="tr" rotWithShape="0">
              <a:prstClr val="black">
                <a:alpha val="50000"/>
              </a:prstClr>
            </a:outerShdw>
          </a:effectLst>
        </p:grpSpPr>
        <p:sp>
          <p:nvSpPr>
            <p:cNvPr id="13" name="同心圆 43">
              <a:extLst>
                <a:ext uri="{FF2B5EF4-FFF2-40B4-BE49-F238E27FC236}">
                  <a16:creationId xmlns:a16="http://schemas.microsoft.com/office/drawing/2014/main" id="{6CB0EA58-A965-4654-9CE2-2E9A07E72307}"/>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14" name="椭圆 44">
              <a:extLst>
                <a:ext uri="{FF2B5EF4-FFF2-40B4-BE49-F238E27FC236}">
                  <a16:creationId xmlns:a16="http://schemas.microsoft.com/office/drawing/2014/main" id="{5348538A-219B-4480-9534-2B5DB2863057}"/>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Times New Roman" panose="02020603050405020304" pitchFamily="18" charset="0"/>
                  <a:ea typeface="微软雅黑" pitchFamily="34" charset="-122"/>
                  <a:cs typeface="Times New Roman" panose="02020603050405020304" pitchFamily="18" charset="0"/>
                </a:rPr>
                <a:t>2</a:t>
              </a:r>
              <a:endParaRPr lang="zh-CN" altLang="en-US" sz="4399"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grpSp>
        <p:nvGrpSpPr>
          <p:cNvPr id="15" name="组合 45">
            <a:extLst>
              <a:ext uri="{FF2B5EF4-FFF2-40B4-BE49-F238E27FC236}">
                <a16:creationId xmlns:a16="http://schemas.microsoft.com/office/drawing/2014/main" id="{FE786FDE-A738-4EB1-A9FE-A8E9C8AF75A3}"/>
              </a:ext>
            </a:extLst>
          </p:cNvPr>
          <p:cNvGrpSpPr/>
          <p:nvPr/>
        </p:nvGrpSpPr>
        <p:grpSpPr>
          <a:xfrm>
            <a:off x="6152453" y="4368939"/>
            <a:ext cx="1108811" cy="1109613"/>
            <a:chOff x="304800" y="673100"/>
            <a:chExt cx="4000500" cy="4000500"/>
          </a:xfrm>
          <a:effectLst>
            <a:outerShdw blurRad="317500" dist="190500" dir="8100000" algn="tr" rotWithShape="0">
              <a:prstClr val="black">
                <a:alpha val="50000"/>
              </a:prstClr>
            </a:outerShdw>
          </a:effectLst>
        </p:grpSpPr>
        <p:sp>
          <p:nvSpPr>
            <p:cNvPr id="16" name="同心圆 46">
              <a:extLst>
                <a:ext uri="{FF2B5EF4-FFF2-40B4-BE49-F238E27FC236}">
                  <a16:creationId xmlns:a16="http://schemas.microsoft.com/office/drawing/2014/main" id="{C43035B3-5815-4456-8D6A-FDED66143479}"/>
                </a:ext>
              </a:extLst>
            </p:cNvPr>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399" b="1">
                <a:solidFill>
                  <a:srgbClr val="C00000"/>
                </a:solidFill>
                <a:latin typeface="Times New Roman" panose="02020603050405020304" pitchFamily="18" charset="0"/>
                <a:ea typeface="微软雅黑" pitchFamily="34" charset="-122"/>
                <a:cs typeface="Times New Roman" panose="02020603050405020304" pitchFamily="18" charset="0"/>
              </a:endParaRPr>
            </a:p>
          </p:txBody>
        </p:sp>
        <p:sp>
          <p:nvSpPr>
            <p:cNvPr id="17" name="椭圆 47">
              <a:extLst>
                <a:ext uri="{FF2B5EF4-FFF2-40B4-BE49-F238E27FC236}">
                  <a16:creationId xmlns:a16="http://schemas.microsoft.com/office/drawing/2014/main" id="{07FBC2F0-6AC4-4DB1-8249-CD70B8D14190}"/>
                </a:ext>
              </a:extLst>
            </p:cNvPr>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399" b="1" dirty="0">
                  <a:solidFill>
                    <a:schemeClr val="accent1"/>
                  </a:solidFill>
                  <a:latin typeface="Times New Roman" panose="02020603050405020304" pitchFamily="18" charset="0"/>
                  <a:ea typeface="微软雅黑" pitchFamily="34" charset="-122"/>
                  <a:cs typeface="Times New Roman" panose="02020603050405020304" pitchFamily="18" charset="0"/>
                </a:rPr>
                <a:t>3</a:t>
              </a:r>
              <a:endParaRPr lang="zh-CN" altLang="en-US" sz="4399" b="1" dirty="0">
                <a:solidFill>
                  <a:schemeClr val="accent1"/>
                </a:solidFill>
                <a:latin typeface="Times New Roman" panose="02020603050405020304" pitchFamily="18" charset="0"/>
                <a:ea typeface="微软雅黑" pitchFamily="34" charset="-122"/>
                <a:cs typeface="Times New Roman" panose="02020603050405020304" pitchFamily="18" charset="0"/>
              </a:endParaRPr>
            </a:p>
          </p:txBody>
        </p:sp>
      </p:grpSp>
      <p:sp>
        <p:nvSpPr>
          <p:cNvPr id="18" name="TextBox 17">
            <a:extLst>
              <a:ext uri="{FF2B5EF4-FFF2-40B4-BE49-F238E27FC236}">
                <a16:creationId xmlns:a16="http://schemas.microsoft.com/office/drawing/2014/main" id="{07C703A0-FE30-416B-B157-5FA2FCCF66E1}"/>
              </a:ext>
            </a:extLst>
          </p:cNvPr>
          <p:cNvSpPr txBox="1"/>
          <p:nvPr/>
        </p:nvSpPr>
        <p:spPr>
          <a:xfrm>
            <a:off x="7479891" y="398434"/>
            <a:ext cx="4081881" cy="1242615"/>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a:lnSpc>
                <a:spcPct val="100000"/>
              </a:lnSpc>
            </a:pPr>
            <a:r>
              <a:rPr lang="vi-VN" altLang="zh-CN" sz="3199" b="0">
                <a:solidFill>
                  <a:schemeClr val="tx2"/>
                </a:solidFill>
                <a:latin typeface="Times New Roman" panose="02020603050405020304" pitchFamily="18" charset="0"/>
                <a:cs typeface="Times New Roman" panose="02020603050405020304" pitchFamily="18" charset="0"/>
              </a:rPr>
              <a:t>Ôn lại các kiến thức đã học ở 2 tiết trên.</a:t>
            </a:r>
            <a:endParaRPr lang="en-US" altLang="zh-CN" sz="3199" b="0" dirty="0">
              <a:solidFill>
                <a:schemeClr val="tx2"/>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43B13626-C844-49DB-B8B7-4B3F1D04E766}"/>
              </a:ext>
            </a:extLst>
          </p:cNvPr>
          <p:cNvSpPr txBox="1"/>
          <p:nvPr/>
        </p:nvSpPr>
        <p:spPr>
          <a:xfrm>
            <a:off x="7587804" y="4110167"/>
            <a:ext cx="4628399" cy="1728097"/>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marL="0" lvl="1"/>
            <a:r>
              <a:rPr lang="vi-VN" sz="3199">
                <a:solidFill>
                  <a:schemeClr val="tx2"/>
                </a:solidFill>
                <a:latin typeface="Times New Roman" panose="02020603050405020304" pitchFamily="18" charset="0"/>
                <a:cs typeface="Times New Roman" panose="02020603050405020304" pitchFamily="18" charset="0"/>
              </a:rPr>
              <a:t>Chuẩn bị cho thi giữa kì 2</a:t>
            </a:r>
            <a:endParaRPr lang="pt-BR" sz="3199" b="1" i="1" dirty="0">
              <a:solidFill>
                <a:schemeClr val="tx2"/>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2A02D1DF-1356-4650-9D99-20C86C59DAE8}"/>
              </a:ext>
            </a:extLst>
          </p:cNvPr>
          <p:cNvSpPr txBox="1"/>
          <p:nvPr/>
        </p:nvSpPr>
        <p:spPr>
          <a:xfrm>
            <a:off x="1401407" y="237389"/>
            <a:ext cx="4169218" cy="553998"/>
          </a:xfrm>
          <a:prstGeom prst="rect">
            <a:avLst/>
          </a:prstGeom>
          <a:noFill/>
          <a:ln>
            <a:noFill/>
          </a:ln>
          <a:effectLst>
            <a:outerShdw blurRad="50800" dist="38100" dir="5400000" algn="t" rotWithShape="0">
              <a:prstClr val="black">
                <a:alpha val="40000"/>
              </a:prstClr>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rtlCol="0">
            <a:spAutoFit/>
          </a:bodyPr>
          <a:lstStyle/>
          <a:p>
            <a:r>
              <a:rPr lang="en-US" altLang="zh-CN" sz="3000" b="1" dirty="0">
                <a:solidFill>
                  <a:srgbClr val="C00000"/>
                </a:solidFill>
                <a:highlight>
                  <a:srgbClr val="FFFF00"/>
                </a:highlight>
                <a:latin typeface="Times New Roman" panose="02020603050405020304" pitchFamily="18" charset="0"/>
                <a:ea typeface="华康海报体W12" pitchFamily="81" charset="-122"/>
                <a:cs typeface="Times New Roman" panose="02020603050405020304" pitchFamily="18" charset="0"/>
              </a:rPr>
              <a:t>HƯỚNG DẪN VỀ NHÀ</a:t>
            </a:r>
            <a:endParaRPr lang="zh-CN" altLang="en-US" sz="3000" b="1" dirty="0">
              <a:solidFill>
                <a:srgbClr val="C00000"/>
              </a:solidFill>
              <a:highlight>
                <a:srgbClr val="FFFF00"/>
              </a:highlight>
              <a:latin typeface="Times New Roman" panose="02020603050405020304" pitchFamily="18" charset="0"/>
              <a:ea typeface="华康海报体W12" pitchFamily="81" charset="-122"/>
              <a:cs typeface="Times New Roman" panose="02020603050405020304" pitchFamily="18" charset="0"/>
            </a:endParaRPr>
          </a:p>
        </p:txBody>
      </p:sp>
      <p:sp>
        <p:nvSpPr>
          <p:cNvPr id="21" name="TextBox 20">
            <a:extLst>
              <a:ext uri="{FF2B5EF4-FFF2-40B4-BE49-F238E27FC236}">
                <a16:creationId xmlns:a16="http://schemas.microsoft.com/office/drawing/2014/main" id="{A2442844-AFBA-4360-AEC0-14D8FF1AE3A1}"/>
              </a:ext>
            </a:extLst>
          </p:cNvPr>
          <p:cNvSpPr txBox="1"/>
          <p:nvPr/>
        </p:nvSpPr>
        <p:spPr>
          <a:xfrm>
            <a:off x="2055042" y="2069794"/>
            <a:ext cx="2393605" cy="769313"/>
          </a:xfrm>
          <a:prstGeom prst="rect">
            <a:avLst/>
          </a:prstGeom>
          <a:noFill/>
        </p:spPr>
        <p:txBody>
          <a:bodyPr wrap="none" rtlCol="0">
            <a:spAutoFit/>
          </a:bodyPr>
          <a:lstStyle/>
          <a:p>
            <a:pPr algn="ctr"/>
            <a:r>
              <a:rPr lang="en-US" altLang="zh-CN" sz="4399" b="1" dirty="0">
                <a:solidFill>
                  <a:srgbClr val="EE6060"/>
                </a:solidFill>
                <a:effectLst>
                  <a:innerShdw blurRad="63500" dist="50800" dir="5400000">
                    <a:prstClr val="black">
                      <a:alpha val="50000"/>
                    </a:prstClr>
                  </a:innerShdw>
                </a:effectLst>
                <a:latin typeface="Times New Roman" panose="02020603050405020304" pitchFamily="18" charset="0"/>
                <a:cs typeface="Times New Roman" panose="02020603050405020304" pitchFamily="18" charset="0"/>
              </a:rPr>
              <a:t>DẶN DÒ</a:t>
            </a:r>
            <a:endParaRPr lang="zh-CN" altLang="en-US" sz="4399" b="1" dirty="0">
              <a:solidFill>
                <a:srgbClr val="EE6060"/>
              </a:solidFill>
              <a:effectLst>
                <a:innerShdw blurRad="63500" dist="50800" dir="5400000">
                  <a:prstClr val="black">
                    <a:alpha val="50000"/>
                  </a:prstClr>
                </a:innerShdw>
              </a:effectLst>
              <a:latin typeface="Times New Roman" panose="02020603050405020304" pitchFamily="18" charset="0"/>
              <a:cs typeface="Times New Roman" panose="02020603050405020304" pitchFamily="18" charset="0"/>
            </a:endParaRPr>
          </a:p>
        </p:txBody>
      </p:sp>
      <p:sp>
        <p:nvSpPr>
          <p:cNvPr id="22" name="TextBox 21">
            <a:hlinkClick r:id="" action="ppaction://noaction"/>
            <a:extLst>
              <a:ext uri="{FF2B5EF4-FFF2-40B4-BE49-F238E27FC236}">
                <a16:creationId xmlns:a16="http://schemas.microsoft.com/office/drawing/2014/main" id="{EDCFC02D-BE70-4C77-9F1C-048E91B77397}"/>
              </a:ext>
            </a:extLst>
          </p:cNvPr>
          <p:cNvSpPr txBox="1"/>
          <p:nvPr/>
        </p:nvSpPr>
        <p:spPr>
          <a:xfrm>
            <a:off x="8005012" y="2454452"/>
            <a:ext cx="2975306" cy="1093545"/>
          </a:xfrm>
          <a:prstGeom prst="rect">
            <a:avLst/>
          </a:prstGeom>
          <a:noFill/>
        </p:spPr>
        <p:txBody>
          <a:bodyPr wrap="square" lIns="0" tIns="0" rIns="0" bIns="0" rtlCol="0" anchor="ctr" anchorCtr="0">
            <a:noAutofit/>
          </a:bodyPr>
          <a:lstStyle>
            <a:defPPr>
              <a:defRPr lang="zh-CN"/>
            </a:defPPr>
            <a:lvl1pPr algn="just">
              <a:lnSpc>
                <a:spcPts val="2000"/>
              </a:lnSpc>
              <a:defRPr sz="3200" b="1">
                <a:latin typeface="微软雅黑" pitchFamily="34" charset="-122"/>
                <a:ea typeface="微软雅黑" pitchFamily="34" charset="-122"/>
              </a:defRPr>
            </a:lvl1pPr>
          </a:lstStyle>
          <a:p>
            <a:pPr>
              <a:lnSpc>
                <a:spcPct val="100000"/>
              </a:lnSpc>
            </a:pPr>
            <a:r>
              <a:rPr lang="en-US" sz="3199" b="0" dirty="0" err="1">
                <a:solidFill>
                  <a:schemeClr val="tx2"/>
                </a:solidFill>
                <a:latin typeface="Times New Roman" panose="02020603050405020304" pitchFamily="18" charset="0"/>
                <a:cs typeface="Times New Roman" panose="02020603050405020304" pitchFamily="18" charset="0"/>
              </a:rPr>
              <a:t>Thực</a:t>
            </a:r>
            <a:r>
              <a:rPr lang="en-US" sz="3199" b="0" dirty="0">
                <a:solidFill>
                  <a:schemeClr val="tx2"/>
                </a:solidFill>
                <a:latin typeface="Times New Roman" panose="02020603050405020304" pitchFamily="18" charset="0"/>
                <a:cs typeface="Times New Roman" panose="02020603050405020304" pitchFamily="18" charset="0"/>
              </a:rPr>
              <a:t> </a:t>
            </a:r>
            <a:r>
              <a:rPr lang="en-US" sz="3199" b="0" err="1">
                <a:solidFill>
                  <a:schemeClr val="tx2"/>
                </a:solidFill>
                <a:latin typeface="Times New Roman" panose="02020603050405020304" pitchFamily="18" charset="0"/>
                <a:cs typeface="Times New Roman" panose="02020603050405020304" pitchFamily="18" charset="0"/>
              </a:rPr>
              <a:t>hiện</a:t>
            </a:r>
            <a:r>
              <a:rPr lang="en-US" sz="3199" b="0">
                <a:solidFill>
                  <a:schemeClr val="tx2"/>
                </a:solidFill>
                <a:latin typeface="Times New Roman" panose="02020603050405020304" pitchFamily="18" charset="0"/>
                <a:cs typeface="Times New Roman" panose="02020603050405020304" pitchFamily="18" charset="0"/>
              </a:rPr>
              <a:t> </a:t>
            </a:r>
            <a:r>
              <a:rPr lang="vi-VN" sz="3199" b="0">
                <a:solidFill>
                  <a:schemeClr val="tx2"/>
                </a:solidFill>
                <a:latin typeface="Times New Roman" panose="02020603050405020304" pitchFamily="18" charset="0"/>
                <a:cs typeface="Times New Roman" panose="02020603050405020304" pitchFamily="18" charset="0"/>
              </a:rPr>
              <a:t>công việc nhóm ở nhà.</a:t>
            </a:r>
            <a:endParaRPr lang="en-US" sz="3199" b="0" dirty="0">
              <a:solidFill>
                <a:schemeClr val="tx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849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anim calcmode="lin" valueType="num">
                                      <p:cBhvr>
                                        <p:cTn id="12" dur="500" fill="hold"/>
                                        <p:tgtEl>
                                          <p:spTgt spid="8"/>
                                        </p:tgtEl>
                                        <p:attrNameLst>
                                          <p:attrName>ppt_x</p:attrName>
                                        </p:attrNameLst>
                                      </p:cBhvr>
                                      <p:tavLst>
                                        <p:tav tm="0">
                                          <p:val>
                                            <p:strVal val="#ppt_x"/>
                                          </p:val>
                                        </p:tav>
                                        <p:tav tm="100000">
                                          <p:val>
                                            <p:strVal val="#ppt_x"/>
                                          </p:val>
                                        </p:tav>
                                      </p:tavLst>
                                    </p:anim>
                                    <p:anim calcmode="lin" valueType="num">
                                      <p:cBhvr>
                                        <p:cTn id="13" dur="500" fill="hold"/>
                                        <p:tgtEl>
                                          <p:spTgt spid="8"/>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3" presetClass="entr" presetSubtype="272"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750" fill="hold"/>
                                        <p:tgtEl>
                                          <p:spTgt spid="5"/>
                                        </p:tgtEl>
                                        <p:attrNameLst>
                                          <p:attrName>ppt_w</p:attrName>
                                        </p:attrNameLst>
                                      </p:cBhvr>
                                      <p:tavLst>
                                        <p:tav tm="0">
                                          <p:val>
                                            <p:strVal val="2/3*#ppt_w"/>
                                          </p:val>
                                        </p:tav>
                                        <p:tav tm="100000">
                                          <p:val>
                                            <p:strVal val="#ppt_w"/>
                                          </p:val>
                                        </p:tav>
                                      </p:tavLst>
                                    </p:anim>
                                    <p:anim calcmode="lin" valueType="num">
                                      <p:cBhvr>
                                        <p:cTn id="18" dur="750" fill="hold"/>
                                        <p:tgtEl>
                                          <p:spTgt spid="5"/>
                                        </p:tgtEl>
                                        <p:attrNameLst>
                                          <p:attrName>ppt_h</p:attrName>
                                        </p:attrNameLst>
                                      </p:cBhvr>
                                      <p:tavLst>
                                        <p:tav tm="0">
                                          <p:val>
                                            <p:strVal val="2/3*#ppt_h"/>
                                          </p:val>
                                        </p:tav>
                                        <p:tav tm="100000">
                                          <p:val>
                                            <p:strVal val="#ppt_h"/>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childTnLst>
                          </p:cTn>
                        </p:par>
                        <p:par>
                          <p:cTn id="24" fill="hold">
                            <p:stCondLst>
                              <p:cond delay="1750"/>
                            </p:stCondLst>
                            <p:childTnLst>
                              <p:par>
                                <p:cTn id="25" presetID="52"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Scale>
                                      <p:cBhvr>
                                        <p:cTn id="27" dur="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500" decel="50000" fill="hold">
                                          <p:stCondLst>
                                            <p:cond delay="0"/>
                                          </p:stCondLst>
                                        </p:cTn>
                                        <p:tgtEl>
                                          <p:spTgt spid="9"/>
                                        </p:tgtEl>
                                        <p:attrNameLst>
                                          <p:attrName>ppt_x</p:attrName>
                                          <p:attrName>ppt_y</p:attrName>
                                        </p:attrNameLst>
                                      </p:cBhvr>
                                    </p:animMotion>
                                    <p:animEffect transition="in" filter="fade">
                                      <p:cBhvr>
                                        <p:cTn id="29" dur="500"/>
                                        <p:tgtEl>
                                          <p:spTgt spid="9"/>
                                        </p:tgtEl>
                                      </p:cBhvr>
                                    </p:animEffect>
                                  </p:childTnLst>
                                </p:cTn>
                              </p:par>
                              <p:par>
                                <p:cTn id="30" presetID="22" presetClass="entr" presetSubtype="8" fill="hold" grpId="0" nodeType="withEffect">
                                  <p:stCondLst>
                                    <p:cond delay="25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par>
                          <p:cTn id="33" fill="hold">
                            <p:stCondLst>
                              <p:cond delay="2500"/>
                            </p:stCondLst>
                            <p:childTnLst>
                              <p:par>
                                <p:cTn id="34" presetID="52" presetClass="entr" presetSubtype="0"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Scale>
                                      <p:cBhvr>
                                        <p:cTn id="36" dur="5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500" decel="50000" fill="hold">
                                          <p:stCondLst>
                                            <p:cond delay="0"/>
                                          </p:stCondLst>
                                        </p:cTn>
                                        <p:tgtEl>
                                          <p:spTgt spid="12"/>
                                        </p:tgtEl>
                                        <p:attrNameLst>
                                          <p:attrName>ppt_x</p:attrName>
                                          <p:attrName>ppt_y</p:attrName>
                                        </p:attrNameLst>
                                      </p:cBhvr>
                                    </p:animMotion>
                                    <p:animEffect transition="in" filter="fade">
                                      <p:cBhvr>
                                        <p:cTn id="38" dur="500"/>
                                        <p:tgtEl>
                                          <p:spTgt spid="12"/>
                                        </p:tgtEl>
                                      </p:cBhvr>
                                    </p:animEffect>
                                  </p:childTnLst>
                                </p:cTn>
                              </p:par>
                              <p:par>
                                <p:cTn id="39" presetID="22" presetClass="entr" presetSubtype="8" fill="hold" grpId="0" nodeType="withEffect">
                                  <p:stCondLst>
                                    <p:cond delay="50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childTnLst>
                          </p:cTn>
                        </p:par>
                        <p:par>
                          <p:cTn id="42" fill="hold">
                            <p:stCondLst>
                              <p:cond delay="3500"/>
                            </p:stCondLst>
                            <p:childTnLst>
                              <p:par>
                                <p:cTn id="43" presetID="52"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Scale>
                                      <p:cBhvr>
                                        <p:cTn id="45" dur="5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500" decel="50000" fill="hold">
                                          <p:stCondLst>
                                            <p:cond delay="0"/>
                                          </p:stCondLst>
                                        </p:cTn>
                                        <p:tgtEl>
                                          <p:spTgt spid="15"/>
                                        </p:tgtEl>
                                        <p:attrNameLst>
                                          <p:attrName>ppt_x</p:attrName>
                                          <p:attrName>ppt_y</p:attrName>
                                        </p:attrNameLst>
                                      </p:cBhvr>
                                    </p:animMotion>
                                    <p:animEffect transition="in" filter="fade">
                                      <p:cBhvr>
                                        <p:cTn id="47" dur="500"/>
                                        <p:tgtEl>
                                          <p:spTgt spid="15"/>
                                        </p:tgtEl>
                                      </p:cBhvr>
                                    </p:animEffect>
                                  </p:childTnLst>
                                </p:cTn>
                              </p:par>
                              <p:par>
                                <p:cTn id="48" presetID="22" presetClass="entr" presetSubtype="8" fill="hold" grpId="0" nodeType="withEffect">
                                  <p:stCondLst>
                                    <p:cond delay="25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7908" y="525410"/>
            <a:ext cx="9670311" cy="4113049"/>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6919" y="5152065"/>
            <a:ext cx="886349" cy="1394497"/>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19123" y="3091722"/>
            <a:ext cx="7253776" cy="3642847"/>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7630" y="5093228"/>
            <a:ext cx="3898381" cy="1453336"/>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55957" y="4609427"/>
            <a:ext cx="1491672" cy="1317349"/>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33946" y="4457345"/>
            <a:ext cx="1048141" cy="1650548"/>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3989" y="4185120"/>
            <a:ext cx="2901048" cy="2513979"/>
          </a:xfrm>
          <a:prstGeom prst="rect">
            <a:avLst/>
          </a:prstGeom>
        </p:spPr>
      </p:pic>
      <p:pic>
        <p:nvPicPr>
          <p:cNvPr id="20" name="Armik-Red Ros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567917" y="-1575705"/>
            <a:ext cx="812800" cy="812800"/>
          </a:xfrm>
          <a:prstGeom prst="rect">
            <a:avLst/>
          </a:prstGeom>
        </p:spPr>
      </p:pic>
      <p:sp>
        <p:nvSpPr>
          <p:cNvPr id="12" name="文本框 10">
            <a:extLst>
              <a:ext uri="{FF2B5EF4-FFF2-40B4-BE49-F238E27FC236}">
                <a16:creationId xmlns:a16="http://schemas.microsoft.com/office/drawing/2014/main" id="{612469D2-2053-47F8-B81C-673C0854B79B}"/>
              </a:ext>
            </a:extLst>
          </p:cNvPr>
          <p:cNvSpPr txBox="1"/>
          <p:nvPr/>
        </p:nvSpPr>
        <p:spPr>
          <a:xfrm>
            <a:off x="2541454" y="1297365"/>
            <a:ext cx="7109099" cy="913007"/>
          </a:xfrm>
          <a:prstGeom prst="rect">
            <a:avLst/>
          </a:prstGeom>
          <a:noFill/>
        </p:spPr>
        <p:txBody>
          <a:bodyPr wrap="square" rtlCol="0">
            <a:spAutoFit/>
          </a:bodyPr>
          <a:lstStyle/>
          <a:p>
            <a:pPr algn="ctr"/>
            <a:r>
              <a:rPr lang="en-US" altLang="zh-CN" sz="5333" dirty="0">
                <a:solidFill>
                  <a:schemeClr val="bg1"/>
                </a:solidFill>
                <a:latin typeface="Times New Roman" panose="02020603050405020304" pitchFamily="18" charset="0"/>
                <a:ea typeface="幼圆" panose="02010509060101010101" pitchFamily="49" charset="-122"/>
                <a:cs typeface="Times New Roman" panose="02020603050405020304" pitchFamily="18" charset="0"/>
              </a:rPr>
              <a:t>THANK YOU!</a:t>
            </a:r>
            <a:endParaRPr lang="zh-CN" altLang="en-US" sz="5333" dirty="0">
              <a:solidFill>
                <a:schemeClr val="bg1"/>
              </a:solidFill>
              <a:latin typeface="Times New Roman" panose="02020603050405020304" pitchFamily="18" charset="0"/>
              <a:ea typeface="幼圆" panose="02010509060101010101" pitchFamily="49" charset="-122"/>
              <a:cs typeface="Times New Roman" panose="02020603050405020304" pitchFamily="18" charset="0"/>
            </a:endParaRPr>
          </a:p>
        </p:txBody>
      </p:sp>
      <p:sp>
        <p:nvSpPr>
          <p:cNvPr id="13" name="文本框 16">
            <a:extLst>
              <a:ext uri="{FF2B5EF4-FFF2-40B4-BE49-F238E27FC236}">
                <a16:creationId xmlns:a16="http://schemas.microsoft.com/office/drawing/2014/main" id="{AC45A0FF-D2E6-464C-A588-5202CB68048B}"/>
              </a:ext>
            </a:extLst>
          </p:cNvPr>
          <p:cNvSpPr txBox="1"/>
          <p:nvPr/>
        </p:nvSpPr>
        <p:spPr>
          <a:xfrm>
            <a:off x="2689231" y="2148677"/>
            <a:ext cx="6813544" cy="523220"/>
          </a:xfrm>
          <a:prstGeom prst="rect">
            <a:avLst/>
          </a:prstGeom>
          <a:noFill/>
        </p:spPr>
        <p:txBody>
          <a:bodyPr wrap="square" rtlCol="0">
            <a:spAutoFit/>
          </a:bodyPr>
          <a:lstStyle/>
          <a:p>
            <a:pPr algn="ctr"/>
            <a:r>
              <a:rPr lang="en-US" altLang="zh-CN" sz="2800" i="1" dirty="0" err="1">
                <a:solidFill>
                  <a:schemeClr val="bg1"/>
                </a:solidFill>
                <a:latin typeface="Times New Roman" panose="02020603050405020304" pitchFamily="18" charset="0"/>
                <a:cs typeface="Times New Roman" panose="02020603050405020304" pitchFamily="18" charset="0"/>
              </a:rPr>
              <a:t>Chúc</a:t>
            </a:r>
            <a:r>
              <a:rPr lang="en-US" altLang="zh-CN" sz="2800" i="1" dirty="0">
                <a:solidFill>
                  <a:schemeClr val="bg1"/>
                </a:solidFill>
                <a:latin typeface="Times New Roman" panose="02020603050405020304" pitchFamily="18" charset="0"/>
                <a:cs typeface="Times New Roman" panose="02020603050405020304" pitchFamily="18" charset="0"/>
              </a:rPr>
              <a:t> </a:t>
            </a:r>
            <a:r>
              <a:rPr lang="en-US" altLang="zh-CN" sz="2800" i="1" dirty="0" err="1">
                <a:solidFill>
                  <a:schemeClr val="bg1"/>
                </a:solidFill>
                <a:latin typeface="Times New Roman" panose="02020603050405020304" pitchFamily="18" charset="0"/>
                <a:cs typeface="Times New Roman" panose="02020603050405020304" pitchFamily="18" charset="0"/>
              </a:rPr>
              <a:t>các</a:t>
            </a:r>
            <a:r>
              <a:rPr lang="en-US" altLang="zh-CN" sz="2800" i="1" dirty="0">
                <a:solidFill>
                  <a:schemeClr val="bg1"/>
                </a:solidFill>
                <a:latin typeface="Times New Roman" panose="02020603050405020304" pitchFamily="18" charset="0"/>
                <a:cs typeface="Times New Roman" panose="02020603050405020304" pitchFamily="18" charset="0"/>
              </a:rPr>
              <a:t> con </a:t>
            </a:r>
            <a:r>
              <a:rPr lang="en-US" altLang="zh-CN" sz="2800" i="1" dirty="0" err="1">
                <a:solidFill>
                  <a:schemeClr val="bg1"/>
                </a:solidFill>
                <a:latin typeface="Times New Roman" panose="02020603050405020304" pitchFamily="18" charset="0"/>
                <a:cs typeface="Times New Roman" panose="02020603050405020304" pitchFamily="18" charset="0"/>
              </a:rPr>
              <a:t>học</a:t>
            </a:r>
            <a:r>
              <a:rPr lang="en-US" altLang="zh-CN" sz="2800" i="1" dirty="0">
                <a:solidFill>
                  <a:schemeClr val="bg1"/>
                </a:solidFill>
                <a:latin typeface="Times New Roman" panose="02020603050405020304" pitchFamily="18" charset="0"/>
                <a:cs typeface="Times New Roman" panose="02020603050405020304" pitchFamily="18" charset="0"/>
              </a:rPr>
              <a:t> </a:t>
            </a:r>
            <a:r>
              <a:rPr lang="en-US" altLang="zh-CN" sz="2800" i="1" dirty="0" err="1">
                <a:solidFill>
                  <a:schemeClr val="bg1"/>
                </a:solidFill>
                <a:latin typeface="Times New Roman" panose="02020603050405020304" pitchFamily="18" charset="0"/>
                <a:cs typeface="Times New Roman" panose="02020603050405020304" pitchFamily="18" charset="0"/>
              </a:rPr>
              <a:t>tốt</a:t>
            </a:r>
            <a:r>
              <a:rPr lang="en-US" altLang="zh-CN" sz="2800" i="1" dirty="0">
                <a:solidFill>
                  <a:schemeClr val="bg1"/>
                </a:solidFill>
                <a:latin typeface="Times New Roman" panose="02020603050405020304" pitchFamily="18" charset="0"/>
                <a:cs typeface="Times New Roman" panose="02020603050405020304" pitchFamily="18" charset="0"/>
              </a:rPr>
              <a:t>!</a:t>
            </a:r>
            <a:endParaRPr lang="zh-CN" altLang="en-US" sz="2800"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34169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750"/>
                                        <p:tgtEl>
                                          <p:spTgt spid="3"/>
                                        </p:tgtEl>
                                      </p:cBhvr>
                                    </p:animEffect>
                                  </p:childTnLst>
                                </p:cTn>
                              </p:par>
                              <p:par>
                                <p:cTn id="12" presetID="10" presetClass="entr" presetSubtype="0" fill="hold" nodeType="withEffect">
                                  <p:stCondLst>
                                    <p:cond delay="25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childTnLst>
                                </p:cTn>
                              </p:par>
                            </p:childTnLst>
                          </p:cTn>
                        </p:par>
                        <p:par>
                          <p:cTn id="15" fill="hold">
                            <p:stCondLst>
                              <p:cond delay="1500"/>
                            </p:stCondLst>
                            <p:childTnLst>
                              <p:par>
                                <p:cTn id="16" presetID="42" presetClass="entr" presetSubtype="0"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25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750"/>
                                        <p:tgtEl>
                                          <p:spTgt spid="8"/>
                                        </p:tgtEl>
                                      </p:cBhvr>
                                    </p:animEffect>
                                  </p:childTnLst>
                                </p:cTn>
                              </p:par>
                              <p:par>
                                <p:cTn id="24" presetID="10" presetClass="entr" presetSubtype="0" fill="hold" nodeType="withEffect">
                                  <p:stCondLst>
                                    <p:cond delay="50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750"/>
                                        <p:tgtEl>
                                          <p:spTgt spid="4"/>
                                        </p:tgtEl>
                                      </p:cBhvr>
                                    </p:animEffect>
                                  </p:childTnLst>
                                </p:cTn>
                              </p:par>
                            </p:childTnLst>
                          </p:cTn>
                        </p:par>
                        <p:par>
                          <p:cTn id="27" fill="hold">
                            <p:stCondLst>
                              <p:cond delay="2750"/>
                            </p:stCondLst>
                            <p:childTnLst>
                              <p:par>
                                <p:cTn id="28" presetID="2" presetClass="entr" presetSubtype="2" fill="hold" nodeType="after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1000" fill="hold"/>
                                        <p:tgtEl>
                                          <p:spTgt spid="5"/>
                                        </p:tgtEl>
                                        <p:attrNameLst>
                                          <p:attrName>ppt_x</p:attrName>
                                        </p:attrNameLst>
                                      </p:cBhvr>
                                      <p:tavLst>
                                        <p:tav tm="0">
                                          <p:val>
                                            <p:strVal val="1+#ppt_w/2"/>
                                          </p:val>
                                        </p:tav>
                                        <p:tav tm="100000">
                                          <p:val>
                                            <p:strVal val="#ppt_x"/>
                                          </p:val>
                                        </p:tav>
                                      </p:tavLst>
                                    </p:anim>
                                    <p:anim calcmode="lin" valueType="num">
                                      <p:cBhvr additive="base">
                                        <p:cTn id="31" dur="1000" fill="hold"/>
                                        <p:tgtEl>
                                          <p:spTgt spid="5"/>
                                        </p:tgtEl>
                                        <p:attrNameLst>
                                          <p:attrName>ppt_y</p:attrName>
                                        </p:attrNameLst>
                                      </p:cBhvr>
                                      <p:tavLst>
                                        <p:tav tm="0">
                                          <p:val>
                                            <p:strVal val="#ppt_y"/>
                                          </p:val>
                                        </p:tav>
                                        <p:tav tm="100000">
                                          <p:val>
                                            <p:strVal val="#ppt_y"/>
                                          </p:val>
                                        </p:tav>
                                      </p:tavLst>
                                    </p:anim>
                                  </p:childTnLst>
                                </p:cTn>
                              </p:par>
                            </p:childTnLst>
                          </p:cTn>
                        </p:par>
                        <p:par>
                          <p:cTn id="32" fill="hold">
                            <p:stCondLst>
                              <p:cond delay="3750"/>
                            </p:stCondLst>
                            <p:childTnLst>
                              <p:par>
                                <p:cTn id="33" presetID="53" presetClass="entr" presetSubtype="16"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ppt_w</p:attrName>
                                        </p:attrNameLst>
                                      </p:cBhvr>
                                      <p:tavLst>
                                        <p:tav tm="0">
                                          <p:val>
                                            <p:fltVal val="0"/>
                                          </p:val>
                                        </p:tav>
                                        <p:tav tm="100000">
                                          <p:val>
                                            <p:strVal val="#ppt_w"/>
                                          </p:val>
                                        </p:tav>
                                      </p:tavLst>
                                    </p:anim>
                                    <p:anim calcmode="lin" valueType="num">
                                      <p:cBhvr>
                                        <p:cTn id="36" dur="1000" fill="hold"/>
                                        <p:tgtEl>
                                          <p:spTgt spid="12"/>
                                        </p:tgtEl>
                                        <p:attrNameLst>
                                          <p:attrName>ppt_h</p:attrName>
                                        </p:attrNameLst>
                                      </p:cBhvr>
                                      <p:tavLst>
                                        <p:tav tm="0">
                                          <p:val>
                                            <p:fltVal val="0"/>
                                          </p:val>
                                        </p:tav>
                                        <p:tav tm="100000">
                                          <p:val>
                                            <p:strVal val="#ppt_h"/>
                                          </p:val>
                                        </p:tav>
                                      </p:tavLst>
                                    </p:anim>
                                    <p:animEffect transition="in" filter="fade">
                                      <p:cBhvr>
                                        <p:cTn id="37" dur="1000"/>
                                        <p:tgtEl>
                                          <p:spTgt spid="12"/>
                                        </p:tgtEl>
                                      </p:cBhvr>
                                    </p:animEffect>
                                  </p:childTnLst>
                                </p:cTn>
                              </p:par>
                            </p:childTnLst>
                          </p:cTn>
                        </p:par>
                        <p:par>
                          <p:cTn id="38" fill="hold">
                            <p:stCondLst>
                              <p:cond delay="4750"/>
                            </p:stCondLst>
                            <p:childTnLst>
                              <p:par>
                                <p:cTn id="39" presetID="16" presetClass="entr" presetSubtype="37" fill="hold" grpId="0" nodeType="after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outVertical)">
                                      <p:cBhvr>
                                        <p:cTn id="4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
                <p:cTn id="42" repeatCount="indefinite" fill="hold" display="0">
                  <p:stCondLst>
                    <p:cond delay="indefinite"/>
                  </p:stCondLst>
                  <p:endCondLst>
                    <p:cond evt="onStopAudio" delay="0">
                      <p:tgtEl>
                        <p:sldTgt/>
                      </p:tgtEl>
                    </p:cond>
                  </p:endCondLst>
                </p:cTn>
                <p:tgtEl>
                  <p:spTgt spid="20"/>
                </p:tgtEl>
              </p:cMediaNode>
            </p:audio>
          </p:childTnLst>
        </p:cTn>
      </p:par>
    </p:tnLst>
    <p:bldLst>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 y="0"/>
            <a:ext cx="12192000" cy="6858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820271" y="2248711"/>
            <a:ext cx="658906" cy="1032371"/>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3901" y="3698505"/>
            <a:ext cx="4601523" cy="1715470"/>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1475" y="2694565"/>
            <a:ext cx="5957708" cy="2497029"/>
          </a:xfrm>
          <a:prstGeom prst="rect">
            <a:avLst/>
          </a:prstGeom>
        </p:spPr>
      </p:pic>
      <p:sp>
        <p:nvSpPr>
          <p:cNvPr id="32" name="文本框 31"/>
          <p:cNvSpPr txBox="1"/>
          <p:nvPr/>
        </p:nvSpPr>
        <p:spPr>
          <a:xfrm>
            <a:off x="1905363" y="2019198"/>
            <a:ext cx="1659429" cy="1862048"/>
          </a:xfrm>
          <a:prstGeom prst="rect">
            <a:avLst/>
          </a:prstGeom>
          <a:noFill/>
        </p:spPr>
        <p:txBody>
          <a:bodyPr wrap="none" rtlCol="0">
            <a:spAutoFit/>
          </a:bodyPr>
          <a:lstStyle/>
          <a:p>
            <a:r>
              <a:rPr lang="en-US" altLang="zh-CN" sz="11500" b="1" dirty="0">
                <a:solidFill>
                  <a:srgbClr val="2A3D52"/>
                </a:solidFill>
                <a:latin typeface="Times New Roman" panose="02020603050405020304" pitchFamily="18" charset="0"/>
                <a:ea typeface="微软雅黑" panose="020B0503020204020204" pitchFamily="34" charset="-122"/>
                <a:cs typeface="Times New Roman" panose="02020603050405020304" pitchFamily="18" charset="0"/>
              </a:rPr>
              <a:t>01</a:t>
            </a:r>
            <a:endParaRPr lang="zh-CN" altLang="en-US" sz="11500" b="1" dirty="0">
              <a:solidFill>
                <a:srgbClr val="2A3D52"/>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3" name="文本框 32"/>
          <p:cNvSpPr txBox="1"/>
          <p:nvPr/>
        </p:nvSpPr>
        <p:spPr>
          <a:xfrm>
            <a:off x="5923521" y="3334945"/>
            <a:ext cx="5160387" cy="1092607"/>
          </a:xfrm>
          <a:prstGeom prst="rect">
            <a:avLst/>
          </a:prstGeom>
          <a:noFill/>
        </p:spPr>
        <p:txBody>
          <a:bodyPr wrap="none" rtlCol="0">
            <a:spAutoFit/>
          </a:bodyPr>
          <a:lstStyle/>
          <a:p>
            <a:r>
              <a:rPr lang="en-US" altLang="zh-CN" sz="6500" b="1" dirty="0">
                <a:solidFill>
                  <a:srgbClr val="F8F8F8"/>
                </a:solidFill>
                <a:latin typeface="Times New Roman" panose="02020603050405020304" pitchFamily="18" charset="0"/>
                <a:ea typeface="幼圆" panose="02010509060101010101" pitchFamily="49" charset="-122"/>
                <a:cs typeface="Times New Roman" panose="02020603050405020304" pitchFamily="18" charset="0"/>
              </a:rPr>
              <a:t>KHỞI ĐỘNG</a:t>
            </a:r>
            <a:endParaRPr lang="zh-CN" altLang="en-US" sz="6500" b="1" dirty="0">
              <a:solidFill>
                <a:srgbClr val="F8F8F8"/>
              </a:solidFill>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11513552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2" presetClass="entr" presetSubtype="0"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Scale>
                                      <p:cBhvr>
                                        <p:cTn id="13" dur="1000" decel="50000" fill="hold">
                                          <p:stCondLst>
                                            <p:cond delay="0"/>
                                          </p:stCondLst>
                                        </p:cTn>
                                        <p:tgtEl>
                                          <p:spTgt spid="3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32"/>
                                        </p:tgtEl>
                                        <p:attrNameLst>
                                          <p:attrName>ppt_x</p:attrName>
                                          <p:attrName>ppt_y</p:attrName>
                                        </p:attrNameLst>
                                      </p:cBhvr>
                                    </p:animMotion>
                                    <p:animEffect transition="in" filter="fade">
                                      <p:cBhvr>
                                        <p:cTn id="15" dur="1000"/>
                                        <p:tgtEl>
                                          <p:spTgt spid="32"/>
                                        </p:tgtEl>
                                      </p:cBhvr>
                                    </p:animEffect>
                                  </p:childTnLst>
                                </p:cTn>
                              </p:par>
                            </p:childTnLst>
                          </p:cTn>
                        </p:par>
                        <p:par>
                          <p:cTn id="16" fill="hold">
                            <p:stCondLst>
                              <p:cond delay="2000"/>
                            </p:stCondLst>
                            <p:childTnLst>
                              <p:par>
                                <p:cTn id="17" presetID="14" presetClass="entr" presetSubtype="1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randombar(horizontal)">
                                      <p:cBhvr>
                                        <p:cTn id="19" dur="500"/>
                                        <p:tgtEl>
                                          <p:spTgt spid="31"/>
                                        </p:tgtEl>
                                      </p:cBhvr>
                                    </p:animEffect>
                                  </p:childTnLst>
                                </p:cTn>
                              </p:par>
                            </p:childTnLst>
                          </p:cTn>
                        </p:par>
                        <p:par>
                          <p:cTn id="20" fill="hold">
                            <p:stCondLst>
                              <p:cond delay="2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33"/>
                                        </p:tgtEl>
                                        <p:attrNameLst>
                                          <p:attrName>style.visibility</p:attrName>
                                        </p:attrNameLst>
                                      </p:cBhvr>
                                      <p:to>
                                        <p:strVal val="visible"/>
                                      </p:to>
                                    </p:set>
                                    <p:anim calcmode="lin" valueType="num">
                                      <p:cBhvr>
                                        <p:cTn id="23"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33"/>
                                        </p:tgtEl>
                                        <p:attrNameLst>
                                          <p:attrName>ppt_y</p:attrName>
                                        </p:attrNameLst>
                                      </p:cBhvr>
                                      <p:tavLst>
                                        <p:tav tm="0">
                                          <p:val>
                                            <p:strVal val="#ppt_y"/>
                                          </p:val>
                                        </p:tav>
                                        <p:tav tm="100000">
                                          <p:val>
                                            <p:strVal val="#ppt_y"/>
                                          </p:val>
                                        </p:tav>
                                      </p:tavLst>
                                    </p:anim>
                                    <p:anim calcmode="lin" valueType="num">
                                      <p:cBhvr>
                                        <p:cTn id="25"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alphaModFix amt="70000"/>
          </a:blip>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3" y="693544"/>
            <a:ext cx="9144000" cy="1160658"/>
          </a:xfrm>
        </p:spPr>
        <p:txBody>
          <a:bodyPr>
            <a:normAutofit/>
          </a:bodyPr>
          <a:lstStyle/>
          <a:p>
            <a:r>
              <a:rPr lang="en-US" sz="7200" dirty="0">
                <a:ln>
                  <a:solidFill>
                    <a:schemeClr val="accent1">
                      <a:lumMod val="50000"/>
                    </a:schemeClr>
                  </a:solidFill>
                </a:ln>
                <a:solidFill>
                  <a:schemeClr val="accent1">
                    <a:lumMod val="50000"/>
                  </a:schemeClr>
                </a:solidFill>
              </a:rPr>
              <a:t>VÒNG QUAY MAY MẮN</a:t>
            </a:r>
          </a:p>
        </p:txBody>
      </p:sp>
      <p:sp>
        <p:nvSpPr>
          <p:cNvPr id="3" name="Subtitle 2"/>
          <p:cNvSpPr>
            <a:spLocks noGrp="1"/>
          </p:cNvSpPr>
          <p:nvPr>
            <p:ph type="subTitle" idx="1"/>
          </p:nvPr>
        </p:nvSpPr>
        <p:spPr>
          <a:xfrm>
            <a:off x="576775" y="2589165"/>
            <a:ext cx="11169748" cy="2994963"/>
          </a:xfrm>
        </p:spPr>
        <p:txBody>
          <a:bodyPr>
            <a:noAutofit/>
          </a:bodyPr>
          <a:lstStyle/>
          <a:p>
            <a:r>
              <a:rPr lang="vi-VN" sz="4000" b="1">
                <a:ln>
                  <a:solidFill>
                    <a:schemeClr val="bg1"/>
                  </a:solidFill>
                </a:ln>
                <a:solidFill>
                  <a:srgbClr val="C00000"/>
                </a:solidFill>
                <a:effectLst>
                  <a:outerShdw blurRad="38100" dist="38100" dir="2700000" algn="tl">
                    <a:srgbClr val="000000">
                      <a:alpha val="43137"/>
                    </a:srgbClr>
                  </a:outerShdw>
                </a:effectLst>
                <a:latin typeface="+mj-lt"/>
              </a:rPr>
              <a:t>LUẬT CHƠI</a:t>
            </a:r>
          </a:p>
          <a:p>
            <a:pPr algn="just"/>
            <a:r>
              <a:rPr lang="vi-VN" sz="3000" b="1">
                <a:ln>
                  <a:solidFill>
                    <a:schemeClr val="bg1"/>
                  </a:solidFill>
                </a:ln>
                <a:solidFill>
                  <a:srgbClr val="C00000"/>
                </a:solidFill>
                <a:effectLst>
                  <a:outerShdw blurRad="38100" dist="38100" dir="2700000" algn="tl">
                    <a:srgbClr val="000000">
                      <a:alpha val="43137"/>
                    </a:srgbClr>
                  </a:outerShdw>
                </a:effectLst>
                <a:latin typeface="+mj-lt"/>
                <a:cs typeface="Times New Roman" panose="02020603050405020304" pitchFamily="18" charset="0"/>
              </a:rPr>
              <a:t>+ 5 nhóm lần lượt chọn câu hỏi tuỳ ý.</a:t>
            </a:r>
          </a:p>
          <a:p>
            <a:pPr algn="just"/>
            <a:r>
              <a:rPr lang="vi-VN" sz="3000" b="1">
                <a:ln>
                  <a:solidFill>
                    <a:schemeClr val="bg1"/>
                  </a:solidFill>
                </a:ln>
                <a:solidFill>
                  <a:srgbClr val="C00000"/>
                </a:solidFill>
                <a:effectLst>
                  <a:outerShdw blurRad="38100" dist="38100" dir="2700000" algn="tl">
                    <a:srgbClr val="000000">
                      <a:alpha val="43137"/>
                    </a:srgbClr>
                  </a:outerShdw>
                </a:effectLst>
                <a:latin typeface="+mj-lt"/>
                <a:cs typeface="Times New Roman" panose="02020603050405020304" pitchFamily="18" charset="0"/>
              </a:rPr>
              <a:t>+ Trả lời câu hỏi, nếu sai nhóm khác có thể trả lời bổ sung.</a:t>
            </a:r>
          </a:p>
          <a:p>
            <a:pPr algn="just"/>
            <a:r>
              <a:rPr lang="vi-VN" sz="3000" b="1">
                <a:ln>
                  <a:solidFill>
                    <a:schemeClr val="bg1"/>
                  </a:solidFill>
                </a:ln>
                <a:solidFill>
                  <a:srgbClr val="C00000"/>
                </a:solidFill>
                <a:effectLst>
                  <a:outerShdw blurRad="38100" dist="38100" dir="2700000" algn="tl">
                    <a:srgbClr val="000000">
                      <a:alpha val="43137"/>
                    </a:srgbClr>
                  </a:outerShdw>
                </a:effectLst>
                <a:latin typeface="+mj-lt"/>
                <a:cs typeface="Times New Roman" panose="02020603050405020304" pitchFamily="18" charset="0"/>
              </a:rPr>
              <a:t>+ Trở lại và quay tính điểm.</a:t>
            </a:r>
          </a:p>
          <a:p>
            <a:pPr algn="just"/>
            <a:r>
              <a:rPr lang="vi-VN" sz="3000" b="1">
                <a:ln>
                  <a:solidFill>
                    <a:schemeClr val="bg1"/>
                  </a:solidFill>
                </a:ln>
                <a:solidFill>
                  <a:srgbClr val="C00000"/>
                </a:solidFill>
                <a:effectLst>
                  <a:outerShdw blurRad="38100" dist="38100" dir="2700000" algn="tl">
                    <a:srgbClr val="000000">
                      <a:alpha val="43137"/>
                    </a:srgbClr>
                  </a:outerShdw>
                </a:effectLst>
                <a:latin typeface="+mj-lt"/>
                <a:cs typeface="Times New Roman" panose="02020603050405020304" pitchFamily="18" charset="0"/>
              </a:rPr>
              <a:t>+ Thư kí ghi điểm cho các nhóm tương ứng.</a:t>
            </a:r>
            <a:endParaRPr lang="en-US" sz="3000" b="1" dirty="0">
              <a:ln>
                <a:solidFill>
                  <a:schemeClr val="bg1"/>
                </a:solidFill>
              </a:ln>
              <a:solidFill>
                <a:srgbClr val="C00000"/>
              </a:solidFill>
              <a:effectLst>
                <a:outerShdw blurRad="38100" dist="38100" dir="2700000" algn="tl">
                  <a:srgbClr val="000000">
                    <a:alpha val="43137"/>
                  </a:srgbClr>
                </a:outerShdw>
              </a:effectLst>
              <a:latin typeface="+mj-lt"/>
              <a:cs typeface="Times New Roman" panose="02020603050405020304" pitchFamily="18" charset="0"/>
            </a:endParaRPr>
          </a:p>
        </p:txBody>
      </p:sp>
    </p:spTree>
    <p:extLst>
      <p:ext uri="{BB962C8B-B14F-4D97-AF65-F5344CB8AC3E}">
        <p14:creationId xmlns:p14="http://schemas.microsoft.com/office/powerpoint/2010/main" val="1622242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6" y="478508"/>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algn="ctr" defTabSz="914386">
                <a:defRPr/>
              </a:pPr>
              <a:r>
                <a:rPr lang="en-GB" sz="3199" b="1" dirty="0">
                  <a:solidFill>
                    <a:prstClr val="black"/>
                  </a:solidFill>
                  <a:latin typeface="Tahoma" panose="020B0604030504040204" pitchFamily="34" charset="0"/>
                  <a:ea typeface="Tahoma" panose="020B0604030504040204" pitchFamily="34" charset="0"/>
                  <a:cs typeface="Tahoma" panose="020B0604030504040204" pitchFamily="34" charset="0"/>
                </a:rPr>
                <a:t>30</a:t>
              </a:r>
              <a:endParaRPr lang="vi-VN" sz="3199"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algn="ctr" defTabSz="914386">
                <a:defRPr/>
              </a:pPr>
              <a:r>
                <a:rPr lang="en-GB" sz="3199" b="1" dirty="0">
                  <a:solidFill>
                    <a:prstClr val="white"/>
                  </a:solidFill>
                  <a:latin typeface="Tahoma" panose="020B0604030504040204" pitchFamily="34" charset="0"/>
                  <a:ea typeface="Tahoma" panose="020B0604030504040204" pitchFamily="34" charset="0"/>
                  <a:cs typeface="Tahoma" panose="020B0604030504040204" pitchFamily="34" charset="0"/>
                </a:rPr>
                <a:t>40</a:t>
              </a:r>
              <a:endParaRPr lang="vi-VN" sz="3199"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algn="ctr" defTabSz="914386">
                <a:defRPr/>
              </a:pPr>
              <a:r>
                <a:rPr lang="en-GB" sz="3199" b="1" dirty="0">
                  <a:solidFill>
                    <a:prstClr val="white"/>
                  </a:solidFill>
                  <a:latin typeface="Tahoma" panose="020B0604030504040204" pitchFamily="34" charset="0"/>
                  <a:ea typeface="Tahoma" panose="020B0604030504040204" pitchFamily="34" charset="0"/>
                  <a:cs typeface="Tahoma" panose="020B0604030504040204" pitchFamily="34" charset="0"/>
                </a:rPr>
                <a:t>20</a:t>
              </a:r>
              <a:endParaRPr lang="vi-VN" sz="3199"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algn="ctr" defTabSz="914386">
                <a:defRPr/>
              </a:pPr>
              <a:r>
                <a:rPr lang="en-GB" sz="3199" b="1" dirty="0">
                  <a:solidFill>
                    <a:prstClr val="black"/>
                  </a:solidFill>
                  <a:latin typeface="Tahoma" panose="020B0604030504040204" pitchFamily="34" charset="0"/>
                  <a:ea typeface="Tahoma" panose="020B0604030504040204" pitchFamily="34" charset="0"/>
                  <a:cs typeface="Tahoma" panose="020B0604030504040204" pitchFamily="34" charset="0"/>
                </a:rPr>
                <a:t>10</a:t>
              </a:r>
              <a:endParaRPr lang="vi-VN" sz="3199"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algn="ctr" defTabSz="914386">
                <a:defRPr/>
              </a:pPr>
              <a:r>
                <a:rPr lang="en-GB" sz="3199" b="1" dirty="0">
                  <a:solidFill>
                    <a:prstClr val="black"/>
                  </a:solidFill>
                  <a:latin typeface="Tahoma" panose="020B0604030504040204" pitchFamily="34" charset="0"/>
                  <a:ea typeface="Tahoma" panose="020B0604030504040204" pitchFamily="34" charset="0"/>
                  <a:cs typeface="Tahoma" panose="020B0604030504040204" pitchFamily="34" charset="0"/>
                </a:rPr>
                <a:t>50</a:t>
              </a:r>
              <a:endParaRPr lang="vi-VN" sz="3199"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algn="ctr" defTabSz="914386">
                <a:defRPr/>
              </a:pPr>
              <a:r>
                <a:rPr lang="en-GB" sz="3199" b="1" dirty="0">
                  <a:solidFill>
                    <a:prstClr val="white"/>
                  </a:solidFill>
                  <a:latin typeface="Tahoma" panose="020B0604030504040204" pitchFamily="34" charset="0"/>
                  <a:ea typeface="Tahoma" panose="020B0604030504040204" pitchFamily="34" charset="0"/>
                  <a:cs typeface="Tahoma" panose="020B0604030504040204" pitchFamily="34" charset="0"/>
                </a:rPr>
                <a:t>60</a:t>
              </a:r>
              <a:endParaRPr lang="vi-VN" sz="3199"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algn="ctr" defTabSz="914386">
                <a:defRPr/>
              </a:pPr>
              <a:r>
                <a:rPr lang="en-GB" sz="3199" b="1" dirty="0">
                  <a:solidFill>
                    <a:prstClr val="black"/>
                  </a:solidFill>
                  <a:latin typeface="Tahoma" panose="020B0604030504040204" pitchFamily="34" charset="0"/>
                  <a:ea typeface="Tahoma" panose="020B0604030504040204" pitchFamily="34" charset="0"/>
                  <a:cs typeface="Tahoma" panose="020B0604030504040204" pitchFamily="34" charset="0"/>
                </a:rPr>
                <a:t>70</a:t>
              </a:r>
              <a:endParaRPr lang="vi-VN" sz="3199"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algn="ctr" defTabSz="914386">
                <a:defRPr/>
              </a:pPr>
              <a:r>
                <a:rPr lang="en-GB" sz="3199" b="1" dirty="0">
                  <a:solidFill>
                    <a:prstClr val="white"/>
                  </a:solidFill>
                  <a:latin typeface="Tahoma" panose="020B0604030504040204" pitchFamily="34" charset="0"/>
                  <a:ea typeface="Tahoma" panose="020B0604030504040204" pitchFamily="34" charset="0"/>
                  <a:cs typeface="Tahoma" panose="020B0604030504040204" pitchFamily="34" charset="0"/>
                </a:rPr>
                <a:t>80</a:t>
              </a:r>
              <a:endParaRPr lang="vi-VN" sz="3199"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endParaRPr lang="vi-VN">
              <a:solidFill>
                <a:prstClr val="white"/>
              </a:solidFill>
              <a:latin typeface="Arial" panose="020B0604020202020204" pitchFamily="34" charset="0"/>
            </a:endParaRPr>
          </a:p>
        </p:txBody>
      </p:sp>
      <p:sp>
        <p:nvSpPr>
          <p:cNvPr id="25" name="quay dung"/>
          <p:cNvSpPr/>
          <p:nvPr/>
        </p:nvSpPr>
        <p:spPr>
          <a:xfrm>
            <a:off x="9287693" y="5878287"/>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r>
              <a:rPr lang="en-GB" sz="2400" b="1"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24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7" y="218697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5" y="218697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2</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41" y="218697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565" y="373305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2356483" y="373305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3854399" y="373305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2" action="ppaction://hlinksldjump"/>
          </p:cNvPr>
          <p:cNvSpPr/>
          <p:nvPr/>
        </p:nvSpPr>
        <p:spPr>
          <a:xfrm>
            <a:off x="859323" y="5279124"/>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7</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3" action="ppaction://hlinksldjump"/>
          </p:cNvPr>
          <p:cNvSpPr/>
          <p:nvPr/>
        </p:nvSpPr>
        <p:spPr>
          <a:xfrm>
            <a:off x="2357241" y="5279124"/>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8</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0" name="Rounded Rectangle 39">
            <a:hlinkClick r:id="rId14" action="ppaction://hlinksldjump"/>
          </p:cNvPr>
          <p:cNvSpPr/>
          <p:nvPr/>
        </p:nvSpPr>
        <p:spPr>
          <a:xfrm>
            <a:off x="3855157" y="5279124"/>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r>
              <a:rPr lang="en-GB" sz="4400" b="1" dirty="0">
                <a:solidFill>
                  <a:prstClr val="black"/>
                </a:solidFill>
                <a:latin typeface="Tahoma" panose="020B0604030504040204" pitchFamily="34" charset="0"/>
                <a:ea typeface="Tahoma" panose="020B0604030504040204" pitchFamily="34" charset="0"/>
                <a:cs typeface="Tahoma" panose="020B0604030504040204" pitchFamily="34" charset="0"/>
              </a:rPr>
              <a:t>9</a:t>
            </a:r>
            <a:endParaRPr lang="vi-VN"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algn="ctr" defTabSz="914386">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914386">
              <a:defRPr/>
            </a:pPr>
            <a:r>
              <a:rPr lang="en-US" sz="6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4810" y="845531"/>
            <a:ext cx="495300" cy="438150"/>
          </a:xfrm>
          <a:prstGeom prst="rect">
            <a:avLst/>
          </a:prstGeom>
        </p:spPr>
      </p:pic>
      <p:pic>
        <p:nvPicPr>
          <p:cNvPr id="45" name="Picture 4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29741" y="1207472"/>
            <a:ext cx="495300" cy="438150"/>
          </a:xfrm>
          <a:prstGeom prst="rect">
            <a:avLst/>
          </a:prstGeom>
        </p:spPr>
      </p:pic>
      <p:pic>
        <p:nvPicPr>
          <p:cNvPr id="46" name="Picture 4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19153" y="680278"/>
            <a:ext cx="495300" cy="438150"/>
          </a:xfrm>
          <a:prstGeom prst="rect">
            <a:avLst/>
          </a:prstGeom>
        </p:spPr>
      </p:pic>
      <p:pic>
        <p:nvPicPr>
          <p:cNvPr id="47" name="Picture 4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714152" y="-693733"/>
            <a:ext cx="609600" cy="609600"/>
          </a:xfrm>
          <a:prstGeom prst="rect">
            <a:avLst/>
          </a:prstGeom>
        </p:spPr>
      </p:pic>
      <p:sp>
        <p:nvSpPr>
          <p:cNvPr id="31" name="Isosceles Triangle 30"/>
          <p:cNvSpPr/>
          <p:nvPr/>
        </p:nvSpPr>
        <p:spPr>
          <a:xfrm rot="16200000">
            <a:off x="10840537"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endParaRPr lang="vi-VN">
              <a:solidFill>
                <a:prstClr val="white"/>
              </a:solidFill>
              <a:latin typeface="Arial" panose="020B0604020202020204" pitchFamily="34" charset="0"/>
            </a:endParaRPr>
          </a:p>
        </p:txBody>
      </p:sp>
      <p:sp>
        <p:nvSpPr>
          <p:cNvPr id="32" name="Isosceles Triangle 31"/>
          <p:cNvSpPr/>
          <p:nvPr/>
        </p:nvSpPr>
        <p:spPr>
          <a:xfrm rot="16200000">
            <a:off x="10840537"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endParaRPr lang="vi-VN">
              <a:solidFill>
                <a:prstClr val="white"/>
              </a:solidFill>
              <a:latin typeface="Arial" panose="020B0604020202020204" pitchFamily="34" charset="0"/>
            </a:endParaRPr>
          </a:p>
        </p:txBody>
      </p:sp>
      <p:sp>
        <p:nvSpPr>
          <p:cNvPr id="33" name="Isosceles Triangle 32"/>
          <p:cNvSpPr/>
          <p:nvPr/>
        </p:nvSpPr>
        <p:spPr>
          <a:xfrm rot="16200000">
            <a:off x="10840537"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endParaRPr lang="vi-VN">
              <a:solidFill>
                <a:prstClr val="white"/>
              </a:solidFill>
              <a:latin typeface="Arial" panose="020B0604020202020204" pitchFamily="34" charset="0"/>
            </a:endParaRPr>
          </a:p>
        </p:txBody>
      </p:sp>
      <p:sp>
        <p:nvSpPr>
          <p:cNvPr id="34" name="Isosceles Triangle 33"/>
          <p:cNvSpPr/>
          <p:nvPr/>
        </p:nvSpPr>
        <p:spPr>
          <a:xfrm rot="16200000">
            <a:off x="10840537"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endParaRPr lang="vi-VN">
              <a:solidFill>
                <a:prstClr val="white"/>
              </a:solidFill>
              <a:latin typeface="Arial" panose="020B0604020202020204" pitchFamily="34" charset="0"/>
            </a:endParaRPr>
          </a:p>
        </p:txBody>
      </p:sp>
      <p:sp>
        <p:nvSpPr>
          <p:cNvPr id="42" name="Isosceles Triangle 41"/>
          <p:cNvSpPr/>
          <p:nvPr/>
        </p:nvSpPr>
        <p:spPr>
          <a:xfrm rot="16200000">
            <a:off x="10840537"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endParaRPr lang="vi-VN">
              <a:solidFill>
                <a:prstClr val="white"/>
              </a:solidFill>
              <a:latin typeface="Arial" panose="020B0604020202020204" pitchFamily="34" charset="0"/>
            </a:endParaRPr>
          </a:p>
        </p:txBody>
      </p:sp>
      <p:sp>
        <p:nvSpPr>
          <p:cNvPr id="43" name="Isosceles Triangle 42"/>
          <p:cNvSpPr/>
          <p:nvPr/>
        </p:nvSpPr>
        <p:spPr>
          <a:xfrm rot="16200000">
            <a:off x="10840537"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endParaRPr lang="vi-VN">
              <a:solidFill>
                <a:prstClr val="white"/>
              </a:solidFill>
              <a:latin typeface="Arial" panose="020B0604020202020204" pitchFamily="34" charset="0"/>
            </a:endParaRPr>
          </a:p>
        </p:txBody>
      </p:sp>
      <p:sp>
        <p:nvSpPr>
          <p:cNvPr id="48" name="Isosceles Triangle 47"/>
          <p:cNvSpPr/>
          <p:nvPr/>
        </p:nvSpPr>
        <p:spPr>
          <a:xfrm rot="16200000">
            <a:off x="10840537"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endParaRPr lang="vi-VN">
              <a:solidFill>
                <a:prstClr val="white"/>
              </a:solidFill>
              <a:latin typeface="Arial" panose="020B0604020202020204" pitchFamily="34" charset="0"/>
            </a:endParaRPr>
          </a:p>
        </p:txBody>
      </p:sp>
      <p:sp>
        <p:nvSpPr>
          <p:cNvPr id="49" name="Isosceles Triangle 48"/>
          <p:cNvSpPr/>
          <p:nvPr/>
        </p:nvSpPr>
        <p:spPr>
          <a:xfrm rot="16200000">
            <a:off x="10840537"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endParaRPr lang="vi-VN">
              <a:solidFill>
                <a:prstClr val="white"/>
              </a:solidFill>
              <a:latin typeface="Arial" panose="020B0604020202020204" pitchFamily="34" charset="0"/>
            </a:endParaRPr>
          </a:p>
        </p:txBody>
      </p:sp>
      <p:sp>
        <p:nvSpPr>
          <p:cNvPr id="50" name="Isosceles Triangle 49"/>
          <p:cNvSpPr/>
          <p:nvPr/>
        </p:nvSpPr>
        <p:spPr>
          <a:xfrm rot="16200000">
            <a:off x="10840537"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endParaRPr lang="vi-VN">
              <a:solidFill>
                <a:prstClr val="white"/>
              </a:solidFill>
              <a:latin typeface="Arial" panose="020B0604020202020204" pitchFamily="34" charset="0"/>
            </a:endParaRPr>
          </a:p>
        </p:txBody>
      </p:sp>
      <p:sp>
        <p:nvSpPr>
          <p:cNvPr id="51" name="Isosceles Triangle 50"/>
          <p:cNvSpPr/>
          <p:nvPr/>
        </p:nvSpPr>
        <p:spPr>
          <a:xfrm rot="16200000">
            <a:off x="10840537"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endParaRPr lang="vi-VN">
              <a:solidFill>
                <a:prstClr val="white"/>
              </a:solidFill>
              <a:latin typeface="Arial" panose="020B0604020202020204" pitchFamily="34" charset="0"/>
            </a:endParaRPr>
          </a:p>
        </p:txBody>
      </p:sp>
      <p:sp>
        <p:nvSpPr>
          <p:cNvPr id="52" name="Isosceles Triangle 51"/>
          <p:cNvSpPr/>
          <p:nvPr/>
        </p:nvSpPr>
        <p:spPr>
          <a:xfrm rot="16200000">
            <a:off x="10840537"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endParaRPr lang="vi-VN">
              <a:solidFill>
                <a:prstClr val="white"/>
              </a:solidFill>
              <a:latin typeface="Arial" panose="020B0604020202020204" pitchFamily="34" charset="0"/>
            </a:endParaRPr>
          </a:p>
        </p:txBody>
      </p:sp>
      <p:sp>
        <p:nvSpPr>
          <p:cNvPr id="53" name="Isosceles Triangle 52"/>
          <p:cNvSpPr/>
          <p:nvPr/>
        </p:nvSpPr>
        <p:spPr>
          <a:xfrm rot="16200000">
            <a:off x="10840537"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endParaRPr lang="vi-VN">
              <a:solidFill>
                <a:prstClr val="white"/>
              </a:solidFill>
              <a:latin typeface="Arial" panose="020B0604020202020204" pitchFamily="34" charset="0"/>
            </a:endParaRPr>
          </a:p>
        </p:txBody>
      </p:sp>
      <p:sp>
        <p:nvSpPr>
          <p:cNvPr id="54" name="Isosceles Triangle 53"/>
          <p:cNvSpPr/>
          <p:nvPr/>
        </p:nvSpPr>
        <p:spPr>
          <a:xfrm rot="16200000">
            <a:off x="10840537"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endParaRPr lang="vi-VN">
              <a:solidFill>
                <a:prstClr val="white"/>
              </a:solidFill>
              <a:latin typeface="Arial" panose="020B0604020202020204" pitchFamily="34" charset="0"/>
            </a:endParaRPr>
          </a:p>
        </p:txBody>
      </p:sp>
      <p:sp>
        <p:nvSpPr>
          <p:cNvPr id="55" name="Isosceles Triangle 54"/>
          <p:cNvSpPr/>
          <p:nvPr/>
        </p:nvSpPr>
        <p:spPr>
          <a:xfrm rot="16200000">
            <a:off x="10840537"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endParaRPr lang="vi-VN">
              <a:solidFill>
                <a:prstClr val="white"/>
              </a:solidFill>
              <a:latin typeface="Arial" panose="020B0604020202020204" pitchFamily="34" charset="0"/>
            </a:endParaRPr>
          </a:p>
        </p:txBody>
      </p:sp>
      <p:sp>
        <p:nvSpPr>
          <p:cNvPr id="56" name="Isosceles Triangle 55"/>
          <p:cNvSpPr/>
          <p:nvPr/>
        </p:nvSpPr>
        <p:spPr>
          <a:xfrm rot="16200000">
            <a:off x="10840537"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endParaRPr lang="vi-VN">
              <a:solidFill>
                <a:prstClr val="white"/>
              </a:solidFill>
              <a:latin typeface="Arial" panose="020B0604020202020204" pitchFamily="34" charset="0"/>
            </a:endParaRPr>
          </a:p>
        </p:txBody>
      </p:sp>
      <p:sp>
        <p:nvSpPr>
          <p:cNvPr id="57" name="Isosceles Triangle 56"/>
          <p:cNvSpPr/>
          <p:nvPr/>
        </p:nvSpPr>
        <p:spPr>
          <a:xfrm rot="16200000">
            <a:off x="10840537"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endParaRPr lang="vi-VN">
              <a:solidFill>
                <a:prstClr val="white"/>
              </a:solidFill>
              <a:latin typeface="Arial" panose="020B0604020202020204" pitchFamily="34" charset="0"/>
            </a:endParaRPr>
          </a:p>
        </p:txBody>
      </p:sp>
      <p:sp>
        <p:nvSpPr>
          <p:cNvPr id="58" name="Isosceles Triangle 57"/>
          <p:cNvSpPr/>
          <p:nvPr/>
        </p:nvSpPr>
        <p:spPr>
          <a:xfrm rot="16200000">
            <a:off x="10840537"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endParaRPr lang="vi-VN">
              <a:solidFill>
                <a:prstClr val="white"/>
              </a:solidFill>
              <a:latin typeface="Arial" panose="020B0604020202020204" pitchFamily="34" charset="0"/>
            </a:endParaRPr>
          </a:p>
        </p:txBody>
      </p:sp>
      <p:sp>
        <p:nvSpPr>
          <p:cNvPr id="59" name="Isosceles Triangle 58"/>
          <p:cNvSpPr/>
          <p:nvPr/>
        </p:nvSpPr>
        <p:spPr>
          <a:xfrm rot="16200000">
            <a:off x="10840537"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endParaRPr lang="vi-VN">
              <a:solidFill>
                <a:prstClr val="white"/>
              </a:solidFill>
              <a:latin typeface="Arial" panose="020B0604020202020204" pitchFamily="34" charset="0"/>
            </a:endParaRPr>
          </a:p>
        </p:txBody>
      </p:sp>
      <p:sp>
        <p:nvSpPr>
          <p:cNvPr id="60" name="Isosceles Triangle 59"/>
          <p:cNvSpPr/>
          <p:nvPr/>
        </p:nvSpPr>
        <p:spPr>
          <a:xfrm rot="16200000">
            <a:off x="10840537"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endParaRPr lang="vi-VN">
              <a:solidFill>
                <a:prstClr val="white"/>
              </a:solidFill>
              <a:latin typeface="Arial" panose="020B0604020202020204" pitchFamily="34" charset="0"/>
            </a:endParaRPr>
          </a:p>
        </p:txBody>
      </p:sp>
      <p:sp>
        <p:nvSpPr>
          <p:cNvPr id="61" name="Isosceles Triangle 60"/>
          <p:cNvSpPr/>
          <p:nvPr/>
        </p:nvSpPr>
        <p:spPr>
          <a:xfrm rot="16200000">
            <a:off x="10840537" y="2330647"/>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endParaRPr lang="vi-VN">
              <a:solidFill>
                <a:prstClr val="white"/>
              </a:solidFill>
              <a:latin typeface="Arial" panose="020B0604020202020204" pitchFamily="34" charset="0"/>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endParaRPr lang="vi-VN">
              <a:solidFill>
                <a:prstClr val="white"/>
              </a:solidFill>
              <a:latin typeface="Arial" panose="020B0604020202020204" pitchFamily="34" charset="0"/>
            </a:endParaRPr>
          </a:p>
        </p:txBody>
      </p:sp>
      <p:sp>
        <p:nvSpPr>
          <p:cNvPr id="5" name="Arrow: Right 4">
            <a:hlinkClick r:id="rId19" action="ppaction://hlinksldjump"/>
            <a:extLst>
              <a:ext uri="{FF2B5EF4-FFF2-40B4-BE49-F238E27FC236}">
                <a16:creationId xmlns:a16="http://schemas.microsoft.com/office/drawing/2014/main" id="{A350E33E-18C8-24E2-0921-4F61ECC24B3B}"/>
              </a:ext>
            </a:extLst>
          </p:cNvPr>
          <p:cNvSpPr/>
          <p:nvPr/>
        </p:nvSpPr>
        <p:spPr>
          <a:xfrm>
            <a:off x="11539000" y="0"/>
            <a:ext cx="653000" cy="337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1"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4"/>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7"/>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90"/>
            <a:ext cx="520391" cy="566575"/>
          </a:xfrm>
          <a:prstGeom prst="rect">
            <a:avLst/>
          </a:prstGeom>
        </p:spPr>
      </p:pic>
      <p:sp>
        <p:nvSpPr>
          <p:cNvPr id="4" name="Snip Diagonal Corner Rectangle 3"/>
          <p:cNvSpPr/>
          <p:nvPr/>
        </p:nvSpPr>
        <p:spPr>
          <a:xfrm>
            <a:off x="442762" y="189187"/>
            <a:ext cx="11375711" cy="206711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86">
              <a:spcBef>
                <a:spcPts val="1200"/>
              </a:spcBef>
              <a:defRPr/>
            </a:pPr>
            <a:r>
              <a:rPr lang="vi-VN" sz="2800" b="1" u="sng">
                <a:solidFill>
                  <a:srgbClr val="C00000"/>
                </a:solidFill>
                <a:effectLst>
                  <a:outerShdw blurRad="38100" dist="38100" dir="2700000" algn="tl">
                    <a:srgbClr val="000000">
                      <a:alpha val="43137"/>
                    </a:srgbClr>
                  </a:outerShdw>
                </a:effectLst>
                <a:latin typeface="+mj-lt"/>
              </a:rPr>
              <a:t>Câu 1:</a:t>
            </a:r>
            <a:r>
              <a:rPr lang="vi-VN" sz="2800">
                <a:solidFill>
                  <a:prstClr val="black"/>
                </a:solidFill>
                <a:latin typeface="+mj-lt"/>
              </a:rPr>
              <a:t> Một hộp chứa 10 tấm thẻ cùng loại được đánh số từ 3 đến 12. Chọn ra ngẫu nhiên 1 thẻ từ hộp. Hãy liệt kê các kết quả làm cho mỗi biến cố sau xảy ra:</a:t>
            </a:r>
          </a:p>
          <a:p>
            <a:pPr algn="just" defTabSz="914386">
              <a:defRPr/>
            </a:pPr>
            <a:r>
              <a:rPr lang="vi-VN" sz="2800" i="1">
                <a:solidFill>
                  <a:prstClr val="black"/>
                </a:solidFill>
                <a:latin typeface="+mj-lt"/>
              </a:rPr>
              <a:t>Các kết quả thuận lợi cho biến cố “Số ghi trên thẻ là số nguyên tố” là </a:t>
            </a:r>
            <a:r>
              <a:rPr lang="vi-VN" sz="2800">
                <a:solidFill>
                  <a:prstClr val="black"/>
                </a:solidFill>
                <a:latin typeface="+mj-lt"/>
              </a:rPr>
              <a:t>:</a:t>
            </a:r>
          </a:p>
          <a:p>
            <a:pPr algn="just" defTabSz="914386">
              <a:defRPr/>
            </a:pPr>
            <a:endParaRPr lang="vi-VN" sz="2800" dirty="0">
              <a:solidFill>
                <a:prstClr val="black"/>
              </a:solidFill>
              <a:latin typeface="+mj-lt"/>
            </a:endParaRPr>
          </a:p>
        </p:txBody>
      </p:sp>
      <p:sp>
        <p:nvSpPr>
          <p:cNvPr id="26" name="Rectangle 25"/>
          <p:cNvSpPr/>
          <p:nvPr/>
        </p:nvSpPr>
        <p:spPr>
          <a:xfrm>
            <a:off x="1110222" y="286166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86">
              <a:defRPr/>
            </a:pPr>
            <a:r>
              <a:rPr lang="vi-VN" sz="3199">
                <a:solidFill>
                  <a:prstClr val="black"/>
                </a:solidFill>
                <a:latin typeface="+mj-lt"/>
              </a:rPr>
              <a:t>A. 3; 5; 7; 11 </a:t>
            </a:r>
            <a:endParaRPr lang="vi-VN" sz="3199" dirty="0">
              <a:solidFill>
                <a:prstClr val="black"/>
              </a:solidFill>
              <a:latin typeface="+mj-lt"/>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endParaRPr lang="vi-VN">
              <a:solidFill>
                <a:prstClr val="white"/>
              </a:solidFill>
              <a:latin typeface="Arial" panose="020B0604020202020204" pitchFamily="34"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endParaRPr lang="vi-VN">
              <a:solidFill>
                <a:prstClr val="white"/>
              </a:solidFill>
              <a:latin typeface="Arial" panose="020B0604020202020204" pitchFamily="34" charset="0"/>
            </a:endParaRPr>
          </a:p>
        </p:txBody>
      </p:sp>
      <p:sp>
        <p:nvSpPr>
          <p:cNvPr id="42" name="Rectangle 41"/>
          <p:cNvSpPr/>
          <p:nvPr/>
        </p:nvSpPr>
        <p:spPr>
          <a:xfrm>
            <a:off x="6130617" y="286584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86">
              <a:defRPr/>
            </a:pPr>
            <a:r>
              <a:rPr lang="vi-VN" sz="3199" dirty="0">
                <a:solidFill>
                  <a:prstClr val="black"/>
                </a:solidFill>
                <a:latin typeface="+mj-lt"/>
              </a:rPr>
              <a:t>B</a:t>
            </a:r>
            <a:r>
              <a:rPr lang="vi-VN" sz="3199">
                <a:solidFill>
                  <a:prstClr val="black"/>
                </a:solidFill>
                <a:latin typeface="+mj-lt"/>
              </a:rPr>
              <a:t>. 2; 3; 5; 7; 11</a:t>
            </a:r>
            <a:endParaRPr lang="vi-VN" sz="3199" dirty="0">
              <a:solidFill>
                <a:prstClr val="black"/>
              </a:solidFill>
              <a:latin typeface="+mj-lt"/>
            </a:endParaRPr>
          </a:p>
        </p:txBody>
      </p:sp>
      <p:sp>
        <p:nvSpPr>
          <p:cNvPr id="43" name="Rectangle 42"/>
          <p:cNvSpPr/>
          <p:nvPr/>
        </p:nvSpPr>
        <p:spPr>
          <a:xfrm>
            <a:off x="1110222" y="375083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86">
              <a:defRPr/>
            </a:pPr>
            <a:r>
              <a:rPr lang="vi-VN" sz="3199" dirty="0">
                <a:solidFill>
                  <a:prstClr val="black"/>
                </a:solidFill>
                <a:latin typeface="+mj-lt"/>
              </a:rPr>
              <a:t>C</a:t>
            </a:r>
            <a:r>
              <a:rPr lang="vi-VN" sz="3199">
                <a:solidFill>
                  <a:prstClr val="black"/>
                </a:solidFill>
                <a:latin typeface="+mj-lt"/>
              </a:rPr>
              <a:t>. 3; 5; 7; 9; 11</a:t>
            </a:r>
            <a:endParaRPr lang="vi-VN" sz="3199" dirty="0">
              <a:solidFill>
                <a:prstClr val="black"/>
              </a:solidFill>
              <a:latin typeface="+mj-lt"/>
            </a:endParaRPr>
          </a:p>
        </p:txBody>
      </p:sp>
      <p:sp>
        <p:nvSpPr>
          <p:cNvPr id="44" name="Rectangle 43"/>
          <p:cNvSpPr/>
          <p:nvPr/>
        </p:nvSpPr>
        <p:spPr>
          <a:xfrm>
            <a:off x="6130617" y="375502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86">
              <a:defRPr/>
            </a:pPr>
            <a:r>
              <a:rPr lang="vi-VN" sz="3199" dirty="0">
                <a:solidFill>
                  <a:prstClr val="black"/>
                </a:solidFill>
                <a:latin typeface="Arial" panose="020B0604020202020204" pitchFamily="34" charset="0"/>
              </a:rPr>
              <a:t>D</a:t>
            </a:r>
            <a:r>
              <a:rPr lang="vi-VN" sz="3199">
                <a:solidFill>
                  <a:prstClr val="black"/>
                </a:solidFill>
                <a:latin typeface="Arial" panose="020B0604020202020204" pitchFamily="34" charset="0"/>
              </a:rPr>
              <a:t>. 2; 3; 5; 7; 9; 11</a:t>
            </a:r>
            <a:endParaRPr lang="vi-VN" sz="3199" dirty="0">
              <a:solidFill>
                <a:prstClr val="black"/>
              </a:solidFill>
              <a:latin typeface="Arial" panose="020B0604020202020204" pitchFamily="34" charset="0"/>
            </a:endParaRPr>
          </a:p>
        </p:txBody>
      </p:sp>
      <p:pic>
        <p:nvPicPr>
          <p:cNvPr id="47" name="Picture 46"/>
          <p:cNvPicPr>
            <a:picLocks noChangeAspect="1"/>
          </p:cNvPicPr>
          <p:nvPr/>
        </p:nvPicPr>
        <p:blipFill rotWithShape="1">
          <a:blip r:embed="rId13"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095751" y="2929337"/>
            <a:ext cx="885137"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76351" y="3826395"/>
            <a:ext cx="804536" cy="704088"/>
          </a:xfrm>
          <a:prstGeom prst="rect">
            <a:avLst/>
          </a:prstGeom>
        </p:spPr>
      </p:pic>
      <p:pic>
        <p:nvPicPr>
          <p:cNvPr id="49" name="Picture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96538" y="3837995"/>
            <a:ext cx="804742"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96538" y="2949307"/>
            <a:ext cx="804742" cy="707197"/>
          </a:xfrm>
          <a:prstGeom prst="rect">
            <a:avLst/>
          </a:prstGeom>
        </p:spPr>
      </p:pic>
      <p:sp>
        <p:nvSpPr>
          <p:cNvPr id="57" name="Cloud 56">
            <a:hlinkClick r:id="rId16"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r>
              <a:rPr lang="en-US" sz="2400" dirty="0">
                <a:solidFill>
                  <a:prstClr val="white">
                    <a:lumMod val="50000"/>
                  </a:prstClr>
                </a:solidFill>
                <a:latin typeface="Arial" panose="020B0604020202020204" pitchFamily="34" charset="0"/>
              </a:rPr>
              <a:t>QUAY VỀ</a:t>
            </a:r>
            <a:endParaRPr lang="vi-VN" sz="2400" dirty="0">
              <a:solidFill>
                <a:prstClr val="white">
                  <a:lumMod val="50000"/>
                </a:prstClr>
              </a:solidFill>
              <a:latin typeface="Arial" panose="020B0604020202020204" pitchFamily="34" charset="0"/>
            </a:endParaRPr>
          </a:p>
        </p:txBody>
      </p:sp>
      <p:pic>
        <p:nvPicPr>
          <p:cNvPr id="2" name="Đồng hồ 30 giây">
            <a:hlinkClick r:id="" action="ppaction://media"/>
            <a:extLst>
              <a:ext uri="{FF2B5EF4-FFF2-40B4-BE49-F238E27FC236}">
                <a16:creationId xmlns:a16="http://schemas.microsoft.com/office/drawing/2014/main" id="{4C91B830-0BC3-C467-8B93-6ABC21F7B4BA}"/>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5467278" y="6255210"/>
            <a:ext cx="1122161" cy="636086"/>
          </a:xfrm>
          <a:prstGeom prst="rect">
            <a:avLst/>
          </a:prstGeom>
        </p:spPr>
      </p:pic>
    </p:spTree>
    <p:extLst>
      <p:ext uri="{BB962C8B-B14F-4D97-AF65-F5344CB8AC3E}">
        <p14:creationId xmlns:p14="http://schemas.microsoft.com/office/powerpoint/2010/main" val="14446292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26"/>
                                        </p:tgtEl>
                                        <p:attrNameLst>
                                          <p:attrName>fillcolor</p:attrName>
                                        </p:attrNameLst>
                                      </p:cBhvr>
                                      <p:to>
                                        <a:srgbClr val="FFF2CC"/>
                                      </p:to>
                                    </p:animClr>
                                    <p:set>
                                      <p:cBhvr>
                                        <p:cTn id="53" dur="250" fill="hold"/>
                                        <p:tgtEl>
                                          <p:spTgt spid="26"/>
                                        </p:tgtEl>
                                        <p:attrNameLst>
                                          <p:attrName>fill.type</p:attrName>
                                        </p:attrNameLst>
                                      </p:cBhvr>
                                      <p:to>
                                        <p:strVal val="solid"/>
                                      </p:to>
                                    </p:set>
                                    <p:set>
                                      <p:cBhvr>
                                        <p:cTn id="54" dur="250" fill="hold"/>
                                        <p:tgtEl>
                                          <p:spTgt spid="26"/>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47"/>
                                        </p:tgtEl>
                                        <p:attrNameLst>
                                          <p:attrName>style.visibility</p:attrName>
                                        </p:attrNameLst>
                                      </p:cBhvr>
                                      <p:to>
                                        <p:strVal val="visible"/>
                                      </p:to>
                                    </p:set>
                                    <p:anim calcmode="lin" valueType="num">
                                      <p:cBhvr>
                                        <p:cTn id="57" dur="250" fill="hold"/>
                                        <p:tgtEl>
                                          <p:spTgt spid="47"/>
                                        </p:tgtEl>
                                        <p:attrNameLst>
                                          <p:attrName>ppt_w</p:attrName>
                                        </p:attrNameLst>
                                      </p:cBhvr>
                                      <p:tavLst>
                                        <p:tav tm="0">
                                          <p:val>
                                            <p:strVal val="4*#ppt_w"/>
                                          </p:val>
                                        </p:tav>
                                        <p:tav tm="100000">
                                          <p:val>
                                            <p:strVal val="#ppt_w"/>
                                          </p:val>
                                        </p:tav>
                                      </p:tavLst>
                                    </p:anim>
                                    <p:anim calcmode="lin" valueType="num">
                                      <p:cBhvr>
                                        <p:cTn id="5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Check mark.wav"/>
                                        </p:tgtEl>
                                      </p:cMediaNode>
                                    </p:audio>
                                  </p:subTnLst>
                                </p:cTn>
                              </p:par>
                              <p:par>
                                <p:cTn id="59" presetID="1" presetClass="emph" presetSubtype="2" fill="hold" nodeType="withEffect">
                                  <p:stCondLst>
                                    <p:cond delay="1000"/>
                                  </p:stCondLst>
                                  <p:childTnLst>
                                    <p:animClr clrSpc="rgb" dir="cw">
                                      <p:cBhvr>
                                        <p:cTn id="60" dur="250" fill="hold"/>
                                        <p:tgtEl>
                                          <p:spTgt spid="26"/>
                                        </p:tgtEl>
                                        <p:attrNameLst>
                                          <p:attrName>fillcolor</p:attrName>
                                        </p:attrNameLst>
                                      </p:cBhvr>
                                      <p:to>
                                        <a:srgbClr val="00B050"/>
                                      </p:to>
                                    </p:animClr>
                                    <p:set>
                                      <p:cBhvr>
                                        <p:cTn id="61" dur="250" fill="hold"/>
                                        <p:tgtEl>
                                          <p:spTgt spid="26"/>
                                        </p:tgtEl>
                                        <p:attrNameLst>
                                          <p:attrName>fill.type</p:attrName>
                                        </p:attrNameLst>
                                      </p:cBhvr>
                                      <p:to>
                                        <p:strVal val="solid"/>
                                      </p:to>
                                    </p:set>
                                    <p:set>
                                      <p:cBhvr>
                                        <p:cTn id="6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3" restart="whenNotActive" fill="hold" evtFilter="cancelBubble" nodeType="interactiveSeq">
                <p:stCondLst>
                  <p:cond evt="onClick" delay="0">
                    <p:tgtEl>
                      <p:spTgt spid="4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42"/>
                                        </p:tgtEl>
                                        <p:attrNameLst>
                                          <p:attrName>fillcolor</p:attrName>
                                        </p:attrNameLst>
                                      </p:cBhvr>
                                      <p:to>
                                        <a:srgbClr val="FFF2CC"/>
                                      </p:to>
                                    </p:animClr>
                                    <p:set>
                                      <p:cBhvr>
                                        <p:cTn id="68" dur="250" fill="hold"/>
                                        <p:tgtEl>
                                          <p:spTgt spid="42"/>
                                        </p:tgtEl>
                                        <p:attrNameLst>
                                          <p:attrName>fill.type</p:attrName>
                                        </p:attrNameLst>
                                      </p:cBhvr>
                                      <p:to>
                                        <p:strVal val="solid"/>
                                      </p:to>
                                    </p:set>
                                    <p:set>
                                      <p:cBhvr>
                                        <p:cTn id="69" dur="250" fill="hold"/>
                                        <p:tgtEl>
                                          <p:spTgt spid="4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53"/>
                                        </p:tgtEl>
                                        <p:attrNameLst>
                                          <p:attrName>style.visibility</p:attrName>
                                        </p:attrNameLst>
                                      </p:cBhvr>
                                      <p:to>
                                        <p:strVal val="visible"/>
                                      </p:to>
                                    </p:set>
                                    <p:anim calcmode="lin" valueType="num">
                                      <p:cBhvr>
                                        <p:cTn id="72" dur="250" fill="hold"/>
                                        <p:tgtEl>
                                          <p:spTgt spid="53"/>
                                        </p:tgtEl>
                                        <p:attrNameLst>
                                          <p:attrName>ppt_w</p:attrName>
                                        </p:attrNameLst>
                                      </p:cBhvr>
                                      <p:tavLst>
                                        <p:tav tm="0">
                                          <p:val>
                                            <p:strVal val="4*#ppt_w"/>
                                          </p:val>
                                        </p:tav>
                                        <p:tav tm="100000">
                                          <p:val>
                                            <p:strVal val="#ppt_w"/>
                                          </p:val>
                                        </p:tav>
                                      </p:tavLst>
                                    </p:anim>
                                    <p:anim calcmode="lin" valueType="num">
                                      <p:cBhvr>
                                        <p:cTn id="7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6" name="Wrong Buzzer.wav"/>
                                        </p:tgtEl>
                                      </p:cMediaNode>
                                    </p:audio>
                                  </p:subTnLst>
                                </p:cTn>
                              </p:par>
                              <p:par>
                                <p:cTn id="74" presetID="1" presetClass="emph" presetSubtype="2" fill="hold" nodeType="withEffect">
                                  <p:stCondLst>
                                    <p:cond delay="1000"/>
                                  </p:stCondLst>
                                  <p:childTnLst>
                                    <p:animClr clrSpc="rgb" dir="cw">
                                      <p:cBhvr>
                                        <p:cTn id="75" dur="250" fill="hold"/>
                                        <p:tgtEl>
                                          <p:spTgt spid="42"/>
                                        </p:tgtEl>
                                        <p:attrNameLst>
                                          <p:attrName>fillcolor</p:attrName>
                                        </p:attrNameLst>
                                      </p:cBhvr>
                                      <p:to>
                                        <a:srgbClr val="FFFF00"/>
                                      </p:to>
                                    </p:animClr>
                                    <p:set>
                                      <p:cBhvr>
                                        <p:cTn id="76" dur="250" fill="hold"/>
                                        <p:tgtEl>
                                          <p:spTgt spid="42"/>
                                        </p:tgtEl>
                                        <p:attrNameLst>
                                          <p:attrName>fill.type</p:attrName>
                                        </p:attrNameLst>
                                      </p:cBhvr>
                                      <p:to>
                                        <p:strVal val="solid"/>
                                      </p:to>
                                    </p:set>
                                    <p:set>
                                      <p:cBhvr>
                                        <p:cTn id="7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8" restart="whenNotActive" fill="hold" evtFilter="cancelBubble" nodeType="interactiveSeq">
                <p:stCondLst>
                  <p:cond evt="onClick" delay="0">
                    <p:tgtEl>
                      <p:spTgt spid="4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43"/>
                                        </p:tgtEl>
                                        <p:attrNameLst>
                                          <p:attrName>fillcolor</p:attrName>
                                        </p:attrNameLst>
                                      </p:cBhvr>
                                      <p:to>
                                        <a:srgbClr val="FFF2CC"/>
                                      </p:to>
                                    </p:animClr>
                                    <p:set>
                                      <p:cBhvr>
                                        <p:cTn id="83" dur="250" fill="hold"/>
                                        <p:tgtEl>
                                          <p:spTgt spid="43"/>
                                        </p:tgtEl>
                                        <p:attrNameLst>
                                          <p:attrName>fill.type</p:attrName>
                                        </p:attrNameLst>
                                      </p:cBhvr>
                                      <p:to>
                                        <p:strVal val="solid"/>
                                      </p:to>
                                    </p:set>
                                    <p:set>
                                      <p:cBhvr>
                                        <p:cTn id="84" dur="250" fill="hold"/>
                                        <p:tgtEl>
                                          <p:spTgt spid="4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4"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51"/>
                                        </p:tgtEl>
                                        <p:attrNameLst>
                                          <p:attrName>style.visibility</p:attrName>
                                        </p:attrNameLst>
                                      </p:cBhvr>
                                      <p:to>
                                        <p:strVal val="visible"/>
                                      </p:to>
                                    </p:set>
                                    <p:anim calcmode="lin" valueType="num">
                                      <p:cBhvr>
                                        <p:cTn id="87" dur="250" fill="hold"/>
                                        <p:tgtEl>
                                          <p:spTgt spid="51"/>
                                        </p:tgtEl>
                                        <p:attrNameLst>
                                          <p:attrName>ppt_w</p:attrName>
                                        </p:attrNameLst>
                                      </p:cBhvr>
                                      <p:tavLst>
                                        <p:tav tm="0">
                                          <p:val>
                                            <p:strVal val="4*#ppt_w"/>
                                          </p:val>
                                        </p:tav>
                                        <p:tav tm="100000">
                                          <p:val>
                                            <p:strVal val="#ppt_w"/>
                                          </p:val>
                                        </p:tav>
                                      </p:tavLst>
                                    </p:anim>
                                    <p:anim calcmode="lin" valueType="num">
                                      <p:cBhvr>
                                        <p:cTn id="8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6" name="Wrong Buzzer.wav"/>
                                        </p:tgtEl>
                                      </p:cMediaNode>
                                    </p:audio>
                                  </p:subTnLst>
                                </p:cTn>
                              </p:par>
                              <p:par>
                                <p:cTn id="89" presetID="1" presetClass="emph" presetSubtype="2" fill="hold" nodeType="withEffect">
                                  <p:stCondLst>
                                    <p:cond delay="1000"/>
                                  </p:stCondLst>
                                  <p:childTnLst>
                                    <p:animClr clrSpc="rgb" dir="cw">
                                      <p:cBhvr>
                                        <p:cTn id="90" dur="250" fill="hold"/>
                                        <p:tgtEl>
                                          <p:spTgt spid="43"/>
                                        </p:tgtEl>
                                        <p:attrNameLst>
                                          <p:attrName>fillcolor</p:attrName>
                                        </p:attrNameLst>
                                      </p:cBhvr>
                                      <p:to>
                                        <a:srgbClr val="FFFF00"/>
                                      </p:to>
                                    </p:animClr>
                                    <p:set>
                                      <p:cBhvr>
                                        <p:cTn id="91" dur="250" fill="hold"/>
                                        <p:tgtEl>
                                          <p:spTgt spid="43"/>
                                        </p:tgtEl>
                                        <p:attrNameLst>
                                          <p:attrName>fill.type</p:attrName>
                                        </p:attrNameLst>
                                      </p:cBhvr>
                                      <p:to>
                                        <p:strVal val="solid"/>
                                      </p:to>
                                    </p:set>
                                    <p:set>
                                      <p:cBhvr>
                                        <p:cTn id="9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3" restart="whenNotActive" fill="hold" evtFilter="cancelBubble" nodeType="interactiveSeq">
                <p:stCondLst>
                  <p:cond evt="onClick" delay="0">
                    <p:tgtEl>
                      <p:spTgt spid="44"/>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250" fill="hold"/>
                                        <p:tgtEl>
                                          <p:spTgt spid="44"/>
                                        </p:tgtEl>
                                        <p:attrNameLst>
                                          <p:attrName>fillcolor</p:attrName>
                                        </p:attrNameLst>
                                      </p:cBhvr>
                                      <p:to>
                                        <a:srgbClr val="FFF2CC"/>
                                      </p:to>
                                    </p:animClr>
                                    <p:set>
                                      <p:cBhvr>
                                        <p:cTn id="98" dur="250" fill="hold"/>
                                        <p:tgtEl>
                                          <p:spTgt spid="44"/>
                                        </p:tgtEl>
                                        <p:attrNameLst>
                                          <p:attrName>fill.type</p:attrName>
                                        </p:attrNameLst>
                                      </p:cBhvr>
                                      <p:to>
                                        <p:strVal val="solid"/>
                                      </p:to>
                                    </p:set>
                                    <p:set>
                                      <p:cBhvr>
                                        <p:cTn id="99" dur="250" fill="hold"/>
                                        <p:tgtEl>
                                          <p:spTgt spid="44"/>
                                        </p:tgtEl>
                                        <p:attrNameLst>
                                          <p:attrName>fill.on</p:attrName>
                                        </p:attrNameLst>
                                      </p:cBhvr>
                                      <p:to>
                                        <p:strVal val="true"/>
                                      </p:to>
                                    </p:set>
                                  </p:childTnLst>
                                  <p:subTnLst>
                                    <p:audio>
                                      <p:cMediaNode>
                                        <p:cTn display="0" masterRel="sameClick">
                                          <p:stCondLst>
                                            <p:cond evt="begin" delay="0">
                                              <p:tn val="96"/>
                                            </p:cond>
                                          </p:stCondLst>
                                          <p:endCondLst>
                                            <p:cond evt="onStopAudio" delay="0">
                                              <p:tgtEl>
                                                <p:sldTgt/>
                                              </p:tgtEl>
                                            </p:cond>
                                          </p:endCondLst>
                                        </p:cTn>
                                        <p:tgtEl>
                                          <p:sndTgt r:embed="rId4" name="click.wav"/>
                                        </p:tgtEl>
                                      </p:cMediaNode>
                                    </p:audio>
                                  </p:subTnLst>
                                </p:cTn>
                              </p:par>
                              <p:par>
                                <p:cTn id="100" presetID="23" presetClass="entr" presetSubtype="32" fill="hold" nodeType="withEffect">
                                  <p:stCondLst>
                                    <p:cond delay="1000"/>
                                  </p:stCondLst>
                                  <p:childTnLst>
                                    <p:set>
                                      <p:cBhvr>
                                        <p:cTn id="101" dur="1" fill="hold">
                                          <p:stCondLst>
                                            <p:cond delay="0"/>
                                          </p:stCondLst>
                                        </p:cTn>
                                        <p:tgtEl>
                                          <p:spTgt spid="49"/>
                                        </p:tgtEl>
                                        <p:attrNameLst>
                                          <p:attrName>style.visibility</p:attrName>
                                        </p:attrNameLst>
                                      </p:cBhvr>
                                      <p:to>
                                        <p:strVal val="visible"/>
                                      </p:to>
                                    </p:set>
                                    <p:anim calcmode="lin" valueType="num">
                                      <p:cBhvr>
                                        <p:cTn id="102" dur="250" fill="hold"/>
                                        <p:tgtEl>
                                          <p:spTgt spid="49"/>
                                        </p:tgtEl>
                                        <p:attrNameLst>
                                          <p:attrName>ppt_w</p:attrName>
                                        </p:attrNameLst>
                                      </p:cBhvr>
                                      <p:tavLst>
                                        <p:tav tm="0">
                                          <p:val>
                                            <p:strVal val="4*#ppt_w"/>
                                          </p:val>
                                        </p:tav>
                                        <p:tav tm="100000">
                                          <p:val>
                                            <p:strVal val="#ppt_w"/>
                                          </p:val>
                                        </p:tav>
                                      </p:tavLst>
                                    </p:anim>
                                    <p:anim calcmode="lin" valueType="num">
                                      <p:cBhvr>
                                        <p:cTn id="10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0"/>
                                            </p:cond>
                                          </p:stCondLst>
                                          <p:endCondLst>
                                            <p:cond evt="onStopAudio" delay="0">
                                              <p:tgtEl>
                                                <p:sldTgt/>
                                              </p:tgtEl>
                                            </p:cond>
                                          </p:endCondLst>
                                        </p:cTn>
                                        <p:tgtEl>
                                          <p:sndTgt r:embed="rId6" name="Wrong Buzzer.wav"/>
                                        </p:tgtEl>
                                      </p:cMediaNode>
                                    </p:audio>
                                  </p:subTnLst>
                                </p:cTn>
                              </p:par>
                              <p:par>
                                <p:cTn id="104" presetID="1" presetClass="emph" presetSubtype="2" fill="hold" nodeType="withEffect">
                                  <p:stCondLst>
                                    <p:cond delay="1000"/>
                                  </p:stCondLst>
                                  <p:childTnLst>
                                    <p:animClr clrSpc="rgb" dir="cw">
                                      <p:cBhvr>
                                        <p:cTn id="105" dur="250" fill="hold"/>
                                        <p:tgtEl>
                                          <p:spTgt spid="44"/>
                                        </p:tgtEl>
                                        <p:attrNameLst>
                                          <p:attrName>fillcolor</p:attrName>
                                        </p:attrNameLst>
                                      </p:cBhvr>
                                      <p:to>
                                        <a:srgbClr val="FFFF00"/>
                                      </p:to>
                                    </p:animClr>
                                    <p:set>
                                      <p:cBhvr>
                                        <p:cTn id="106" dur="250" fill="hold"/>
                                        <p:tgtEl>
                                          <p:spTgt spid="44"/>
                                        </p:tgtEl>
                                        <p:attrNameLst>
                                          <p:attrName>fill.type</p:attrName>
                                        </p:attrNameLst>
                                      </p:cBhvr>
                                      <p:to>
                                        <p:strVal val="solid"/>
                                      </p:to>
                                    </p:set>
                                    <p:set>
                                      <p:cBhvr>
                                        <p:cTn id="10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p:cTn id="108" fill="hold" display="0">
                  <p:stCondLst>
                    <p:cond delay="indefinite"/>
                  </p:stCondLst>
                </p:cTn>
                <p:tgtEl>
                  <p:spTgt spid="2"/>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4"/>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7"/>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90"/>
            <a:ext cx="520391" cy="566575"/>
          </a:xfrm>
          <a:prstGeom prst="rect">
            <a:avLst/>
          </a:prstGeom>
        </p:spPr>
      </p:pic>
      <p:sp>
        <p:nvSpPr>
          <p:cNvPr id="4" name="Snip Diagonal Corner Rectangle 3"/>
          <p:cNvSpPr/>
          <p:nvPr/>
        </p:nvSpPr>
        <p:spPr>
          <a:xfrm>
            <a:off x="325823" y="210295"/>
            <a:ext cx="11540359" cy="2296280"/>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1200"/>
              </a:spcBef>
              <a:defRPr/>
            </a:pPr>
            <a:r>
              <a:rPr lang="vi-VN" sz="3000" b="1" u="sng">
                <a:solidFill>
                  <a:srgbClr val="C00000"/>
                </a:solidFill>
                <a:effectLst>
                  <a:outerShdw blurRad="38100" dist="38100" dir="2700000" algn="tl">
                    <a:srgbClr val="000000">
                      <a:alpha val="43137"/>
                    </a:srgbClr>
                  </a:outerShdw>
                </a:effectLst>
                <a:latin typeface="+mj-lt"/>
              </a:rPr>
              <a:t>Câu 2:</a:t>
            </a:r>
            <a:r>
              <a:rPr lang="vi-VN" sz="3000">
                <a:solidFill>
                  <a:prstClr val="black"/>
                </a:solidFill>
                <a:latin typeface="+mj-lt"/>
              </a:rPr>
              <a:t> Một hộp chứa 10 tấm thẻ cùng loại được đánh số từ 3 đến 12. Chọn ra ngẫu nhiên 1 thẻ từ hộp. Hãy liệt kê các kết quả làm cho mỗi biến cố sau xảy ra:</a:t>
            </a:r>
          </a:p>
          <a:p>
            <a:pPr lvl="0" algn="just">
              <a:defRPr/>
            </a:pPr>
            <a:r>
              <a:rPr lang="vi-VN" sz="3000" i="1">
                <a:solidFill>
                  <a:prstClr val="black"/>
                </a:solidFill>
                <a:latin typeface="+mj-lt"/>
              </a:rPr>
              <a:t>Các kết quả thuận lợi cho biến cố “Số ghi trên thẻ là số lẻ” là </a:t>
            </a:r>
            <a:r>
              <a:rPr lang="vi-VN" sz="3000">
                <a:solidFill>
                  <a:prstClr val="black"/>
                </a:solidFill>
                <a:latin typeface="+mj-lt"/>
              </a:rPr>
              <a:t>:</a:t>
            </a:r>
          </a:p>
        </p:txBody>
      </p:sp>
      <p:sp>
        <p:nvSpPr>
          <p:cNvPr id="26" name="Rectangle 25"/>
          <p:cNvSpPr/>
          <p:nvPr/>
        </p:nvSpPr>
        <p:spPr>
          <a:xfrm>
            <a:off x="968434" y="2942609"/>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86">
              <a:defRPr/>
            </a:pPr>
            <a:r>
              <a:rPr lang="vi-VN" sz="3199" dirty="0">
                <a:solidFill>
                  <a:prstClr val="black"/>
                </a:solidFill>
                <a:latin typeface="+mj-lt"/>
              </a:rPr>
              <a:t>A</a:t>
            </a:r>
            <a:r>
              <a:rPr lang="vi-VN" sz="3199">
                <a:solidFill>
                  <a:prstClr val="black"/>
                </a:solidFill>
                <a:latin typeface="+mj-lt"/>
              </a:rPr>
              <a:t>. 1; 3; 5; 7; 11</a:t>
            </a:r>
            <a:endParaRPr lang="vi-VN" sz="3199" dirty="0">
              <a:solidFill>
                <a:prstClr val="black"/>
              </a:solidFill>
              <a:latin typeface="+mj-lt"/>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endParaRPr lang="vi-VN">
              <a:solidFill>
                <a:prstClr val="white"/>
              </a:solidFill>
              <a:latin typeface="Arial" panose="020B0604020202020204" pitchFamily="34"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endParaRPr lang="vi-VN">
              <a:solidFill>
                <a:prstClr val="white"/>
              </a:solidFill>
              <a:latin typeface="Arial" panose="020B0604020202020204" pitchFamily="34" charset="0"/>
            </a:endParaRPr>
          </a:p>
        </p:txBody>
      </p:sp>
      <p:sp>
        <p:nvSpPr>
          <p:cNvPr id="42" name="Rectangle 41"/>
          <p:cNvSpPr/>
          <p:nvPr/>
        </p:nvSpPr>
        <p:spPr>
          <a:xfrm>
            <a:off x="5988828" y="294679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vi-VN" sz="3199" dirty="0">
                <a:solidFill>
                  <a:prstClr val="black"/>
                </a:solidFill>
                <a:latin typeface="+mj-lt"/>
              </a:rPr>
              <a:t>B</a:t>
            </a:r>
            <a:r>
              <a:rPr lang="vi-VN" sz="3199">
                <a:solidFill>
                  <a:prstClr val="black"/>
                </a:solidFill>
                <a:latin typeface="+mj-lt"/>
              </a:rPr>
              <a:t>. 3; 5; 7; 9; 11</a:t>
            </a:r>
            <a:endParaRPr lang="vi-VN" sz="3199" dirty="0">
              <a:solidFill>
                <a:prstClr val="black"/>
              </a:solidFill>
              <a:latin typeface="+mj-lt"/>
            </a:endParaRPr>
          </a:p>
        </p:txBody>
      </p:sp>
      <p:sp>
        <p:nvSpPr>
          <p:cNvPr id="43" name="Rectangle 42"/>
          <p:cNvSpPr/>
          <p:nvPr/>
        </p:nvSpPr>
        <p:spPr>
          <a:xfrm>
            <a:off x="968434" y="383178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86">
              <a:defRPr/>
            </a:pPr>
            <a:r>
              <a:rPr lang="vi-VN" sz="3199" dirty="0">
                <a:solidFill>
                  <a:prstClr val="black"/>
                </a:solidFill>
                <a:latin typeface="+mj-lt"/>
              </a:rPr>
              <a:t>C</a:t>
            </a:r>
            <a:r>
              <a:rPr lang="vi-VN" sz="3199">
                <a:solidFill>
                  <a:prstClr val="black"/>
                </a:solidFill>
                <a:latin typeface="+mj-lt"/>
              </a:rPr>
              <a:t>. 3; 5; 7; 11</a:t>
            </a:r>
            <a:endParaRPr lang="vi-VN" sz="3199" dirty="0">
              <a:solidFill>
                <a:prstClr val="black"/>
              </a:solidFill>
              <a:latin typeface="+mj-lt"/>
            </a:endParaRPr>
          </a:p>
        </p:txBody>
      </p:sp>
      <p:sp>
        <p:nvSpPr>
          <p:cNvPr id="44" name="Rectangle 43"/>
          <p:cNvSpPr/>
          <p:nvPr/>
        </p:nvSpPr>
        <p:spPr>
          <a:xfrm>
            <a:off x="5988828" y="3835971"/>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86">
              <a:defRPr/>
            </a:pPr>
            <a:r>
              <a:rPr lang="vi-VN" sz="3199" dirty="0">
                <a:solidFill>
                  <a:prstClr val="black"/>
                </a:solidFill>
                <a:latin typeface="+mj-lt"/>
              </a:rPr>
              <a:t>D</a:t>
            </a:r>
            <a:r>
              <a:rPr lang="vi-VN" sz="3199">
                <a:solidFill>
                  <a:prstClr val="black"/>
                </a:solidFill>
                <a:latin typeface="+mj-lt"/>
              </a:rPr>
              <a:t>. 1; 3; 5; 7; 9; 11</a:t>
            </a:r>
            <a:endParaRPr lang="vi-VN" sz="3199" dirty="0">
              <a:solidFill>
                <a:prstClr val="black"/>
              </a:solidFill>
              <a:latin typeface="+mj-lt"/>
            </a:endParaRPr>
          </a:p>
        </p:txBody>
      </p:sp>
      <p:pic>
        <p:nvPicPr>
          <p:cNvPr id="47" name="Picture 4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069509" y="2968085"/>
            <a:ext cx="805722" cy="708059"/>
          </a:xfrm>
          <a:prstGeom prst="rect">
            <a:avLst/>
          </a:prstGeom>
        </p:spPr>
      </p:pic>
      <p:pic>
        <p:nvPicPr>
          <p:cNvPr id="51" name="Picture 50"/>
          <p:cNvPicPr>
            <a:picLocks noChangeAspect="1"/>
          </p:cNvPicPr>
          <p:nvPr/>
        </p:nvPicPr>
        <p:blipFill rotWithShape="1">
          <a:blip r:embed="rId14"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070696" y="3865143"/>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090882" y="3876743"/>
            <a:ext cx="804742" cy="707197"/>
          </a:xfrm>
          <a:prstGeom prst="rect">
            <a:avLst/>
          </a:prstGeom>
        </p:spPr>
      </p:pic>
      <p:pic>
        <p:nvPicPr>
          <p:cNvPr id="53" name="Picture 5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090882" y="3019755"/>
            <a:ext cx="804742" cy="643793"/>
          </a:xfrm>
          <a:prstGeom prst="rect">
            <a:avLst/>
          </a:prstGeom>
        </p:spPr>
      </p:pic>
      <p:sp>
        <p:nvSpPr>
          <p:cNvPr id="18" name="Cloud 17">
            <a:hlinkClick r:id="rId16"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r>
              <a:rPr lang="en-US" sz="2400" dirty="0">
                <a:solidFill>
                  <a:prstClr val="white">
                    <a:lumMod val="50000"/>
                  </a:prstClr>
                </a:solidFill>
                <a:latin typeface="Arial" panose="020B0604020202020204" pitchFamily="34" charset="0"/>
              </a:rPr>
              <a:t>QUAY VỀ</a:t>
            </a:r>
            <a:endParaRPr lang="vi-VN" sz="2400" dirty="0">
              <a:solidFill>
                <a:prstClr val="white">
                  <a:lumMod val="50000"/>
                </a:prstClr>
              </a:solidFill>
              <a:latin typeface="Arial" panose="020B0604020202020204" pitchFamily="34" charset="0"/>
            </a:endParaRPr>
          </a:p>
        </p:txBody>
      </p:sp>
      <p:pic>
        <p:nvPicPr>
          <p:cNvPr id="2" name="Đồng hồ 30 giây">
            <a:hlinkClick r:id="" action="ppaction://media"/>
            <a:extLst>
              <a:ext uri="{FF2B5EF4-FFF2-40B4-BE49-F238E27FC236}">
                <a16:creationId xmlns:a16="http://schemas.microsoft.com/office/drawing/2014/main" id="{74BAF778-708C-CEFD-E4C5-29143A15B790}"/>
              </a:ext>
            </a:extLst>
          </p:cNvPr>
          <p:cNvPicPr>
            <a:picLocks noChangeAspect="1"/>
          </p:cNvPicPr>
          <p:nvPr>
            <a:videoFile r:link="rId2"/>
            <p:extLst>
              <p:ext uri="{DAA4B4D4-6D71-4841-9C94-3DE7FCFB9230}">
                <p14:media xmlns:p14="http://schemas.microsoft.com/office/powerpoint/2010/main" r:embed="rId1"/>
              </p:ext>
            </p:extLst>
          </p:nvPr>
        </p:nvPicPr>
        <p:blipFill>
          <a:blip r:embed="rId17"/>
          <a:stretch>
            <a:fillRect/>
          </a:stretch>
        </p:blipFill>
        <p:spPr>
          <a:xfrm>
            <a:off x="5467278" y="6255210"/>
            <a:ext cx="1122161" cy="636086"/>
          </a:xfrm>
          <a:prstGeom prst="rect">
            <a:avLst/>
          </a:prstGeom>
        </p:spPr>
      </p:pic>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26"/>
                                        </p:tgtEl>
                                        <p:attrNameLst>
                                          <p:attrName>fillcolor</p:attrName>
                                        </p:attrNameLst>
                                      </p:cBhvr>
                                      <p:to>
                                        <a:srgbClr val="FFF2CC"/>
                                      </p:to>
                                    </p:animClr>
                                    <p:set>
                                      <p:cBhvr>
                                        <p:cTn id="53" dur="250" fill="hold"/>
                                        <p:tgtEl>
                                          <p:spTgt spid="26"/>
                                        </p:tgtEl>
                                        <p:attrNameLst>
                                          <p:attrName>fill.type</p:attrName>
                                        </p:attrNameLst>
                                      </p:cBhvr>
                                      <p:to>
                                        <p:strVal val="solid"/>
                                      </p:to>
                                    </p:set>
                                    <p:set>
                                      <p:cBhvr>
                                        <p:cTn id="54" dur="250" fill="hold"/>
                                        <p:tgtEl>
                                          <p:spTgt spid="26"/>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47"/>
                                        </p:tgtEl>
                                        <p:attrNameLst>
                                          <p:attrName>style.visibility</p:attrName>
                                        </p:attrNameLst>
                                      </p:cBhvr>
                                      <p:to>
                                        <p:strVal val="visible"/>
                                      </p:to>
                                    </p:set>
                                    <p:anim calcmode="lin" valueType="num">
                                      <p:cBhvr>
                                        <p:cTn id="57" dur="250" fill="hold"/>
                                        <p:tgtEl>
                                          <p:spTgt spid="47"/>
                                        </p:tgtEl>
                                        <p:attrNameLst>
                                          <p:attrName>ppt_w</p:attrName>
                                        </p:attrNameLst>
                                      </p:cBhvr>
                                      <p:tavLst>
                                        <p:tav tm="0">
                                          <p:val>
                                            <p:strVal val="4*#ppt_w"/>
                                          </p:val>
                                        </p:tav>
                                        <p:tav tm="100000">
                                          <p:val>
                                            <p:strVal val="#ppt_w"/>
                                          </p:val>
                                        </p:tav>
                                      </p:tavLst>
                                    </p:anim>
                                    <p:anim calcmode="lin" valueType="num">
                                      <p:cBhvr>
                                        <p:cTn id="5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Wrong Buzzer.wav"/>
                                        </p:tgtEl>
                                      </p:cMediaNode>
                                    </p:audio>
                                  </p:subTnLst>
                                </p:cTn>
                              </p:par>
                              <p:par>
                                <p:cTn id="59" presetID="1" presetClass="emph" presetSubtype="2" fill="hold" nodeType="withEffect">
                                  <p:stCondLst>
                                    <p:cond delay="1000"/>
                                  </p:stCondLst>
                                  <p:childTnLst>
                                    <p:animClr clrSpc="rgb" dir="cw">
                                      <p:cBhvr>
                                        <p:cTn id="60" dur="250" fill="hold"/>
                                        <p:tgtEl>
                                          <p:spTgt spid="26"/>
                                        </p:tgtEl>
                                        <p:attrNameLst>
                                          <p:attrName>fillcolor</p:attrName>
                                        </p:attrNameLst>
                                      </p:cBhvr>
                                      <p:to>
                                        <a:srgbClr val="FFFF00"/>
                                      </p:to>
                                    </p:animClr>
                                    <p:set>
                                      <p:cBhvr>
                                        <p:cTn id="61" dur="250" fill="hold"/>
                                        <p:tgtEl>
                                          <p:spTgt spid="26"/>
                                        </p:tgtEl>
                                        <p:attrNameLst>
                                          <p:attrName>fill.type</p:attrName>
                                        </p:attrNameLst>
                                      </p:cBhvr>
                                      <p:to>
                                        <p:strVal val="solid"/>
                                      </p:to>
                                    </p:set>
                                    <p:set>
                                      <p:cBhvr>
                                        <p:cTn id="6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3" restart="whenNotActive" fill="hold" evtFilter="cancelBubble" nodeType="interactiveSeq">
                <p:stCondLst>
                  <p:cond evt="onClick" delay="0">
                    <p:tgtEl>
                      <p:spTgt spid="4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42"/>
                                        </p:tgtEl>
                                        <p:attrNameLst>
                                          <p:attrName>fillcolor</p:attrName>
                                        </p:attrNameLst>
                                      </p:cBhvr>
                                      <p:to>
                                        <a:srgbClr val="FFF2CC"/>
                                      </p:to>
                                    </p:animClr>
                                    <p:set>
                                      <p:cBhvr>
                                        <p:cTn id="68" dur="250" fill="hold"/>
                                        <p:tgtEl>
                                          <p:spTgt spid="42"/>
                                        </p:tgtEl>
                                        <p:attrNameLst>
                                          <p:attrName>fill.type</p:attrName>
                                        </p:attrNameLst>
                                      </p:cBhvr>
                                      <p:to>
                                        <p:strVal val="solid"/>
                                      </p:to>
                                    </p:set>
                                    <p:set>
                                      <p:cBhvr>
                                        <p:cTn id="69" dur="250" fill="hold"/>
                                        <p:tgtEl>
                                          <p:spTgt spid="4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53"/>
                                        </p:tgtEl>
                                        <p:attrNameLst>
                                          <p:attrName>style.visibility</p:attrName>
                                        </p:attrNameLst>
                                      </p:cBhvr>
                                      <p:to>
                                        <p:strVal val="visible"/>
                                      </p:to>
                                    </p:set>
                                    <p:anim calcmode="lin" valueType="num">
                                      <p:cBhvr>
                                        <p:cTn id="72" dur="250" fill="hold"/>
                                        <p:tgtEl>
                                          <p:spTgt spid="53"/>
                                        </p:tgtEl>
                                        <p:attrNameLst>
                                          <p:attrName>ppt_w</p:attrName>
                                        </p:attrNameLst>
                                      </p:cBhvr>
                                      <p:tavLst>
                                        <p:tav tm="0">
                                          <p:val>
                                            <p:strVal val="4*#ppt_w"/>
                                          </p:val>
                                        </p:tav>
                                        <p:tav tm="100000">
                                          <p:val>
                                            <p:strVal val="#ppt_w"/>
                                          </p:val>
                                        </p:tav>
                                      </p:tavLst>
                                    </p:anim>
                                    <p:anim calcmode="lin" valueType="num">
                                      <p:cBhvr>
                                        <p:cTn id="7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6" name="Check mark.wav"/>
                                        </p:tgtEl>
                                      </p:cMediaNode>
                                    </p:audio>
                                  </p:subTnLst>
                                </p:cTn>
                              </p:par>
                              <p:par>
                                <p:cTn id="74" presetID="1" presetClass="emph" presetSubtype="2" fill="hold" nodeType="withEffect">
                                  <p:stCondLst>
                                    <p:cond delay="1000"/>
                                  </p:stCondLst>
                                  <p:childTnLst>
                                    <p:animClr clrSpc="rgb" dir="cw">
                                      <p:cBhvr>
                                        <p:cTn id="75" dur="250" fill="hold"/>
                                        <p:tgtEl>
                                          <p:spTgt spid="42"/>
                                        </p:tgtEl>
                                        <p:attrNameLst>
                                          <p:attrName>fillcolor</p:attrName>
                                        </p:attrNameLst>
                                      </p:cBhvr>
                                      <p:to>
                                        <a:srgbClr val="00B050"/>
                                      </p:to>
                                    </p:animClr>
                                    <p:set>
                                      <p:cBhvr>
                                        <p:cTn id="76" dur="250" fill="hold"/>
                                        <p:tgtEl>
                                          <p:spTgt spid="42"/>
                                        </p:tgtEl>
                                        <p:attrNameLst>
                                          <p:attrName>fill.type</p:attrName>
                                        </p:attrNameLst>
                                      </p:cBhvr>
                                      <p:to>
                                        <p:strVal val="solid"/>
                                      </p:to>
                                    </p:set>
                                    <p:set>
                                      <p:cBhvr>
                                        <p:cTn id="7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8" restart="whenNotActive" fill="hold" evtFilter="cancelBubble" nodeType="interactiveSeq">
                <p:stCondLst>
                  <p:cond evt="onClick" delay="0">
                    <p:tgtEl>
                      <p:spTgt spid="4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43"/>
                                        </p:tgtEl>
                                        <p:attrNameLst>
                                          <p:attrName>fillcolor</p:attrName>
                                        </p:attrNameLst>
                                      </p:cBhvr>
                                      <p:to>
                                        <a:srgbClr val="FFF2CC"/>
                                      </p:to>
                                    </p:animClr>
                                    <p:set>
                                      <p:cBhvr>
                                        <p:cTn id="83" dur="250" fill="hold"/>
                                        <p:tgtEl>
                                          <p:spTgt spid="43"/>
                                        </p:tgtEl>
                                        <p:attrNameLst>
                                          <p:attrName>fill.type</p:attrName>
                                        </p:attrNameLst>
                                      </p:cBhvr>
                                      <p:to>
                                        <p:strVal val="solid"/>
                                      </p:to>
                                    </p:set>
                                    <p:set>
                                      <p:cBhvr>
                                        <p:cTn id="84" dur="250" fill="hold"/>
                                        <p:tgtEl>
                                          <p:spTgt spid="4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4"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51"/>
                                        </p:tgtEl>
                                        <p:attrNameLst>
                                          <p:attrName>style.visibility</p:attrName>
                                        </p:attrNameLst>
                                      </p:cBhvr>
                                      <p:to>
                                        <p:strVal val="visible"/>
                                      </p:to>
                                    </p:set>
                                    <p:anim calcmode="lin" valueType="num">
                                      <p:cBhvr>
                                        <p:cTn id="87" dur="250" fill="hold"/>
                                        <p:tgtEl>
                                          <p:spTgt spid="51"/>
                                        </p:tgtEl>
                                        <p:attrNameLst>
                                          <p:attrName>ppt_w</p:attrName>
                                        </p:attrNameLst>
                                      </p:cBhvr>
                                      <p:tavLst>
                                        <p:tav tm="0">
                                          <p:val>
                                            <p:strVal val="4*#ppt_w"/>
                                          </p:val>
                                        </p:tav>
                                        <p:tav tm="100000">
                                          <p:val>
                                            <p:strVal val="#ppt_w"/>
                                          </p:val>
                                        </p:tav>
                                      </p:tavLst>
                                    </p:anim>
                                    <p:anim calcmode="lin" valueType="num">
                                      <p:cBhvr>
                                        <p:cTn id="8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5" name="Wrong Buzzer.wav"/>
                                        </p:tgtEl>
                                      </p:cMediaNode>
                                    </p:audio>
                                  </p:subTnLst>
                                </p:cTn>
                              </p:par>
                              <p:par>
                                <p:cTn id="89" presetID="1" presetClass="emph" presetSubtype="2" fill="hold" nodeType="withEffect">
                                  <p:stCondLst>
                                    <p:cond delay="1000"/>
                                  </p:stCondLst>
                                  <p:childTnLst>
                                    <p:animClr clrSpc="rgb" dir="cw">
                                      <p:cBhvr>
                                        <p:cTn id="90" dur="250" fill="hold"/>
                                        <p:tgtEl>
                                          <p:spTgt spid="43"/>
                                        </p:tgtEl>
                                        <p:attrNameLst>
                                          <p:attrName>fillcolor</p:attrName>
                                        </p:attrNameLst>
                                      </p:cBhvr>
                                      <p:to>
                                        <a:srgbClr val="FFFF00"/>
                                      </p:to>
                                    </p:animClr>
                                    <p:set>
                                      <p:cBhvr>
                                        <p:cTn id="91" dur="250" fill="hold"/>
                                        <p:tgtEl>
                                          <p:spTgt spid="43"/>
                                        </p:tgtEl>
                                        <p:attrNameLst>
                                          <p:attrName>fill.type</p:attrName>
                                        </p:attrNameLst>
                                      </p:cBhvr>
                                      <p:to>
                                        <p:strVal val="solid"/>
                                      </p:to>
                                    </p:set>
                                    <p:set>
                                      <p:cBhvr>
                                        <p:cTn id="9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3" restart="whenNotActive" fill="hold" evtFilter="cancelBubble" nodeType="interactiveSeq">
                <p:stCondLst>
                  <p:cond evt="onClick" delay="0">
                    <p:tgtEl>
                      <p:spTgt spid="44"/>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250" fill="hold"/>
                                        <p:tgtEl>
                                          <p:spTgt spid="44"/>
                                        </p:tgtEl>
                                        <p:attrNameLst>
                                          <p:attrName>fillcolor</p:attrName>
                                        </p:attrNameLst>
                                      </p:cBhvr>
                                      <p:to>
                                        <a:srgbClr val="FFF2CC"/>
                                      </p:to>
                                    </p:animClr>
                                    <p:set>
                                      <p:cBhvr>
                                        <p:cTn id="98" dur="250" fill="hold"/>
                                        <p:tgtEl>
                                          <p:spTgt spid="44"/>
                                        </p:tgtEl>
                                        <p:attrNameLst>
                                          <p:attrName>fill.type</p:attrName>
                                        </p:attrNameLst>
                                      </p:cBhvr>
                                      <p:to>
                                        <p:strVal val="solid"/>
                                      </p:to>
                                    </p:set>
                                    <p:set>
                                      <p:cBhvr>
                                        <p:cTn id="99" dur="250" fill="hold"/>
                                        <p:tgtEl>
                                          <p:spTgt spid="44"/>
                                        </p:tgtEl>
                                        <p:attrNameLst>
                                          <p:attrName>fill.on</p:attrName>
                                        </p:attrNameLst>
                                      </p:cBhvr>
                                      <p:to>
                                        <p:strVal val="true"/>
                                      </p:to>
                                    </p:set>
                                  </p:childTnLst>
                                  <p:subTnLst>
                                    <p:audio>
                                      <p:cMediaNode>
                                        <p:cTn display="0" masterRel="sameClick">
                                          <p:stCondLst>
                                            <p:cond evt="begin" delay="0">
                                              <p:tn val="96"/>
                                            </p:cond>
                                          </p:stCondLst>
                                          <p:endCondLst>
                                            <p:cond evt="onStopAudio" delay="0">
                                              <p:tgtEl>
                                                <p:sldTgt/>
                                              </p:tgtEl>
                                            </p:cond>
                                          </p:endCondLst>
                                        </p:cTn>
                                        <p:tgtEl>
                                          <p:sndTgt r:embed="rId4" name="click.wav"/>
                                        </p:tgtEl>
                                      </p:cMediaNode>
                                    </p:audio>
                                  </p:subTnLst>
                                </p:cTn>
                              </p:par>
                              <p:par>
                                <p:cTn id="100" presetID="23" presetClass="entr" presetSubtype="32" fill="hold" nodeType="withEffect">
                                  <p:stCondLst>
                                    <p:cond delay="1000"/>
                                  </p:stCondLst>
                                  <p:childTnLst>
                                    <p:set>
                                      <p:cBhvr>
                                        <p:cTn id="101" dur="1" fill="hold">
                                          <p:stCondLst>
                                            <p:cond delay="0"/>
                                          </p:stCondLst>
                                        </p:cTn>
                                        <p:tgtEl>
                                          <p:spTgt spid="49"/>
                                        </p:tgtEl>
                                        <p:attrNameLst>
                                          <p:attrName>style.visibility</p:attrName>
                                        </p:attrNameLst>
                                      </p:cBhvr>
                                      <p:to>
                                        <p:strVal val="visible"/>
                                      </p:to>
                                    </p:set>
                                    <p:anim calcmode="lin" valueType="num">
                                      <p:cBhvr>
                                        <p:cTn id="102" dur="250" fill="hold"/>
                                        <p:tgtEl>
                                          <p:spTgt spid="49"/>
                                        </p:tgtEl>
                                        <p:attrNameLst>
                                          <p:attrName>ppt_w</p:attrName>
                                        </p:attrNameLst>
                                      </p:cBhvr>
                                      <p:tavLst>
                                        <p:tav tm="0">
                                          <p:val>
                                            <p:strVal val="4*#ppt_w"/>
                                          </p:val>
                                        </p:tav>
                                        <p:tav tm="100000">
                                          <p:val>
                                            <p:strVal val="#ppt_w"/>
                                          </p:val>
                                        </p:tav>
                                      </p:tavLst>
                                    </p:anim>
                                    <p:anim calcmode="lin" valueType="num">
                                      <p:cBhvr>
                                        <p:cTn id="10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0"/>
                                            </p:cond>
                                          </p:stCondLst>
                                          <p:endCondLst>
                                            <p:cond evt="onStopAudio" delay="0">
                                              <p:tgtEl>
                                                <p:sldTgt/>
                                              </p:tgtEl>
                                            </p:cond>
                                          </p:endCondLst>
                                        </p:cTn>
                                        <p:tgtEl>
                                          <p:sndTgt r:embed="rId5" name="Wrong Buzzer.wav"/>
                                        </p:tgtEl>
                                      </p:cMediaNode>
                                    </p:audio>
                                  </p:subTnLst>
                                </p:cTn>
                              </p:par>
                              <p:par>
                                <p:cTn id="104" presetID="1" presetClass="emph" presetSubtype="2" fill="hold" nodeType="withEffect">
                                  <p:stCondLst>
                                    <p:cond delay="1000"/>
                                  </p:stCondLst>
                                  <p:childTnLst>
                                    <p:animClr clrSpc="rgb" dir="cw">
                                      <p:cBhvr>
                                        <p:cTn id="105" dur="250" fill="hold"/>
                                        <p:tgtEl>
                                          <p:spTgt spid="44"/>
                                        </p:tgtEl>
                                        <p:attrNameLst>
                                          <p:attrName>fillcolor</p:attrName>
                                        </p:attrNameLst>
                                      </p:cBhvr>
                                      <p:to>
                                        <a:srgbClr val="FFFF00"/>
                                      </p:to>
                                    </p:animClr>
                                    <p:set>
                                      <p:cBhvr>
                                        <p:cTn id="106" dur="250" fill="hold"/>
                                        <p:tgtEl>
                                          <p:spTgt spid="44"/>
                                        </p:tgtEl>
                                        <p:attrNameLst>
                                          <p:attrName>fill.type</p:attrName>
                                        </p:attrNameLst>
                                      </p:cBhvr>
                                      <p:to>
                                        <p:strVal val="solid"/>
                                      </p:to>
                                    </p:set>
                                    <p:set>
                                      <p:cBhvr>
                                        <p:cTn id="10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p:cTn id="108" fill="hold" display="0">
                  <p:stCondLst>
                    <p:cond delay="indefinite"/>
                  </p:stCondLst>
                </p:cTn>
                <p:tgtEl>
                  <p:spTgt spid="2"/>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4"/>
            <a:ext cx="1086500" cy="1182926"/>
          </a:xfrm>
          <a:prstGeom prst="rect">
            <a:avLst/>
          </a:prstGeom>
        </p:spPr>
      </p:pic>
      <p:pic>
        <p:nvPicPr>
          <p:cNvPr id="9" name="Picture 8"/>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7"/>
            <a:ext cx="812889" cy="885032"/>
          </a:xfrm>
          <a:prstGeom prst="rect">
            <a:avLst/>
          </a:prstGeom>
        </p:spPr>
      </p:pic>
      <p:pic>
        <p:nvPicPr>
          <p:cNvPr id="11" name="Picture 10"/>
          <p:cNvPicPr>
            <a:picLocks noChangeAspect="1"/>
          </p:cNvPicPr>
          <p:nvPr/>
        </p:nvPicPr>
        <p:blipFill>
          <a:blip r:embed="rId11" cstate="print">
            <a:biLevel thresh="25000"/>
            <a:extLst>
              <a:ext uri="{BEBA8EAE-BF5A-486C-A8C5-ECC9F3942E4B}">
                <a14:imgProps xmlns:a14="http://schemas.microsoft.com/office/drawing/2010/main">
                  <a14:imgLayer r:embed="rId12">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90"/>
            <a:ext cx="520391" cy="566575"/>
          </a:xfrm>
          <a:prstGeom prst="rect">
            <a:avLst/>
          </a:prstGeom>
        </p:spPr>
      </p:pic>
      <p:sp>
        <p:nvSpPr>
          <p:cNvPr id="4" name="Snip Diagonal Corner Rectangle 3"/>
          <p:cNvSpPr/>
          <p:nvPr/>
        </p:nvSpPr>
        <p:spPr>
          <a:xfrm>
            <a:off x="488731" y="199872"/>
            <a:ext cx="11091932"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2800" b="1" u="sng">
                <a:solidFill>
                  <a:srgbClr val="C00000"/>
                </a:solidFill>
                <a:effectLst>
                  <a:outerShdw blurRad="38100" dist="38100" dir="2700000" algn="tl">
                    <a:srgbClr val="000000">
                      <a:alpha val="43137"/>
                    </a:srgbClr>
                  </a:outerShdw>
                </a:effectLst>
                <a:latin typeface="+mj-lt"/>
              </a:rPr>
              <a:t>Câu 3:</a:t>
            </a:r>
            <a:r>
              <a:rPr lang="vi-VN" sz="2800">
                <a:solidFill>
                  <a:schemeClr val="tx1"/>
                </a:solidFill>
                <a:latin typeface="+mj-lt"/>
              </a:rPr>
              <a:t> </a:t>
            </a:r>
            <a:r>
              <a:rPr lang="en-US" sz="2800">
                <a:solidFill>
                  <a:schemeClr val="tx1"/>
                </a:solidFill>
                <a:latin typeface="Times New Roman" panose="02020603050405020304" pitchFamily="18" charset="0"/>
                <a:cs typeface="Times New Roman" panose="02020603050405020304" pitchFamily="18" charset="0"/>
              </a:rPr>
              <a:t>Gieo xúc xắc 30 lần liên tiếp, có </a:t>
            </a:r>
            <a:r>
              <a:rPr lang="vi-VN" sz="2800">
                <a:solidFill>
                  <a:schemeClr val="tx1"/>
                </a:solidFill>
                <a:latin typeface="Times New Roman" panose="02020603050405020304" pitchFamily="18" charset="0"/>
                <a:cs typeface="Times New Roman" panose="02020603050405020304" pitchFamily="18" charset="0"/>
              </a:rPr>
              <a:t>4</a:t>
            </a:r>
            <a:r>
              <a:rPr lang="en-US" sz="2800">
                <a:solidFill>
                  <a:schemeClr val="tx1"/>
                </a:solidFill>
                <a:latin typeface="Times New Roman" panose="02020603050405020304" pitchFamily="18" charset="0"/>
                <a:cs typeface="Times New Roman" panose="02020603050405020304" pitchFamily="18" charset="0"/>
              </a:rPr>
              <a:t> lần xuất hiện mặt 6 chấm. </a:t>
            </a:r>
            <a:r>
              <a:rPr lang="vi-VN" sz="2800">
                <a:solidFill>
                  <a:schemeClr val="tx1"/>
                </a:solidFill>
                <a:latin typeface="Times New Roman" panose="02020603050405020304" pitchFamily="18" charset="0"/>
                <a:cs typeface="Times New Roman" panose="02020603050405020304" pitchFamily="18" charset="0"/>
              </a:rPr>
              <a:t>X</a:t>
            </a:r>
            <a:r>
              <a:rPr lang="en-US" sz="2800">
                <a:solidFill>
                  <a:schemeClr val="tx1"/>
                </a:solidFill>
                <a:latin typeface="Times New Roman" panose="02020603050405020304" pitchFamily="18" charset="0"/>
                <a:cs typeface="Times New Roman" panose="02020603050405020304" pitchFamily="18" charset="0"/>
              </a:rPr>
              <a:t>ác</a:t>
            </a:r>
            <a:r>
              <a:rPr lang="vi-VN" sz="2800">
                <a:solidFill>
                  <a:schemeClr val="tx1"/>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suất</a:t>
            </a:r>
            <a:r>
              <a:rPr lang="vi-VN" sz="2800">
                <a:solidFill>
                  <a:schemeClr val="tx1"/>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thực nghiệm của biến cố "Mặt xuất hiện của xúc xắc là mặt 6</a:t>
            </a:r>
            <a:r>
              <a:rPr lang="vi-VN" sz="2800">
                <a:solidFill>
                  <a:schemeClr val="tx1"/>
                </a:solidFill>
                <a:latin typeface="Times New Roman" panose="02020603050405020304" pitchFamily="18" charset="0"/>
                <a:cs typeface="Times New Roman" panose="02020603050405020304" pitchFamily="18" charset="0"/>
              </a:rPr>
              <a:t> </a:t>
            </a:r>
            <a:r>
              <a:rPr lang="en-US" sz="2800">
                <a:solidFill>
                  <a:schemeClr val="tx1"/>
                </a:solidFill>
                <a:latin typeface="Times New Roman" panose="02020603050405020304" pitchFamily="18" charset="0"/>
                <a:cs typeface="Times New Roman" panose="02020603050405020304" pitchFamily="18" charset="0"/>
              </a:rPr>
              <a:t>chấm“</a:t>
            </a:r>
            <a:r>
              <a:rPr lang="vi-VN" sz="2800">
                <a:solidFill>
                  <a:schemeClr val="tx1"/>
                </a:solidFill>
                <a:latin typeface="Times New Roman" panose="02020603050405020304" pitchFamily="18" charset="0"/>
                <a:cs typeface="Times New Roman" panose="02020603050405020304" pitchFamily="18" charset="0"/>
              </a:rPr>
              <a:t> là :</a:t>
            </a:r>
            <a:endParaRPr lang="vi-VN" sz="2800" dirty="0">
              <a:solidFill>
                <a:schemeClr val="tx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6" name="Rectangle 25"/>
              <p:cNvSpPr/>
              <p:nvPr/>
            </p:nvSpPr>
            <p:spPr>
              <a:xfrm>
                <a:off x="1189205" y="216578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86">
                  <a:defRPr/>
                </a:pPr>
                <a:r>
                  <a:rPr lang="vi-VN" sz="3199" dirty="0">
                    <a:solidFill>
                      <a:prstClr val="black"/>
                    </a:solidFill>
                    <a:latin typeface="+mj-lt"/>
                  </a:rPr>
                  <a:t>A</a:t>
                </a:r>
                <a:r>
                  <a:rPr lang="vi-VN" sz="3199">
                    <a:solidFill>
                      <a:prstClr val="black"/>
                    </a:solidFill>
                    <a:latin typeface="+mj-lt"/>
                  </a:rPr>
                  <a:t>. </a:t>
                </a:r>
                <a14:m>
                  <m:oMath xmlns:m="http://schemas.openxmlformats.org/officeDocument/2006/math">
                    <m:f>
                      <m:fPr>
                        <m:ctrlPr>
                          <a:rPr lang="vi-VN" sz="3199" i="1" smtClean="0">
                            <a:solidFill>
                              <a:prstClr val="black"/>
                            </a:solidFill>
                            <a:latin typeface="Cambria Math" panose="02040503050406030204" pitchFamily="18" charset="0"/>
                          </a:rPr>
                        </m:ctrlPr>
                      </m:fPr>
                      <m:num>
                        <m:r>
                          <a:rPr lang="vi-VN" sz="3199" b="0" i="1" smtClean="0">
                            <a:solidFill>
                              <a:prstClr val="black"/>
                            </a:solidFill>
                            <a:latin typeface="Cambria Math" panose="02040503050406030204" pitchFamily="18" charset="0"/>
                          </a:rPr>
                          <m:t>2</m:t>
                        </m:r>
                      </m:num>
                      <m:den>
                        <m:r>
                          <a:rPr lang="vi-VN" sz="3199" b="0" i="1" smtClean="0">
                            <a:solidFill>
                              <a:prstClr val="black"/>
                            </a:solidFill>
                            <a:latin typeface="Cambria Math" panose="02040503050406030204" pitchFamily="18" charset="0"/>
                          </a:rPr>
                          <m:t>15</m:t>
                        </m:r>
                      </m:den>
                    </m:f>
                  </m:oMath>
                </a14:m>
                <a:endParaRPr lang="vi-VN" sz="3199" dirty="0">
                  <a:solidFill>
                    <a:prstClr val="black"/>
                  </a:solidFill>
                  <a:latin typeface="+mj-lt"/>
                </a:endParaRPr>
              </a:p>
            </p:txBody>
          </p:sp>
        </mc:Choice>
        <mc:Fallback xmlns="">
          <p:sp>
            <p:nvSpPr>
              <p:cNvPr id="26" name="Rectangle 25"/>
              <p:cNvSpPr>
                <a:spLocks noRot="1" noChangeAspect="1" noMove="1" noResize="1" noEditPoints="1" noAdjustHandles="1" noChangeArrowheads="1" noChangeShapeType="1" noTextEdit="1"/>
              </p:cNvSpPr>
              <p:nvPr/>
            </p:nvSpPr>
            <p:spPr>
              <a:xfrm>
                <a:off x="1189205" y="2165784"/>
                <a:ext cx="4906798" cy="770816"/>
              </a:xfrm>
              <a:prstGeom prst="rect">
                <a:avLst/>
              </a:prstGeom>
              <a:blipFill>
                <a:blip r:embed="rId13"/>
                <a:stretch>
                  <a:fillRect l="-3106" b="-11811"/>
                </a:stretch>
              </a:blipFill>
              <a:ln w="28575">
                <a:noFill/>
              </a:ln>
            </p:spPr>
            <p:txBody>
              <a:bodyPr/>
              <a:lstStyle/>
              <a:p>
                <a:r>
                  <a:rPr lang="en-US">
                    <a:noFill/>
                  </a:rPr>
                  <a:t> </a:t>
                </a:r>
              </a:p>
            </p:txBody>
          </p:sp>
        </mc:Fallback>
      </mc:AlternateContent>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endParaRPr lang="vi-VN">
              <a:solidFill>
                <a:prstClr val="white"/>
              </a:solidFill>
              <a:latin typeface="Arial" panose="020B0604020202020204" pitchFamily="34"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endParaRPr lang="vi-VN">
              <a:solidFill>
                <a:prstClr val="white"/>
              </a:solidFill>
              <a:latin typeface="Arial" panose="020B0604020202020204" pitchFamily="34" charset="0"/>
            </a:endParaRPr>
          </a:p>
        </p:txBody>
      </p:sp>
      <mc:AlternateContent xmlns:mc="http://schemas.openxmlformats.org/markup-compatibility/2006" xmlns:a14="http://schemas.microsoft.com/office/drawing/2010/main">
        <mc:Choice Requires="a14">
          <p:sp>
            <p:nvSpPr>
              <p:cNvPr id="42" name="Rectangle 41"/>
              <p:cNvSpPr/>
              <p:nvPr/>
            </p:nvSpPr>
            <p:spPr>
              <a:xfrm>
                <a:off x="6209600" y="2169973"/>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86">
                  <a:defRPr/>
                </a:pPr>
                <a:r>
                  <a:rPr lang="vi-VN" sz="3199" dirty="0">
                    <a:solidFill>
                      <a:prstClr val="black"/>
                    </a:solidFill>
                    <a:latin typeface="+mj-lt"/>
                  </a:rPr>
                  <a:t>B</a:t>
                </a:r>
                <a:r>
                  <a:rPr lang="vi-VN" sz="3199">
                    <a:solidFill>
                      <a:prstClr val="black"/>
                    </a:solidFill>
                    <a:latin typeface="+mj-lt"/>
                  </a:rPr>
                  <a:t>. </a:t>
                </a:r>
                <a14:m>
                  <m:oMath xmlns:m="http://schemas.openxmlformats.org/officeDocument/2006/math">
                    <m:f>
                      <m:fPr>
                        <m:ctrlPr>
                          <a:rPr lang="vi-VN" sz="3199" i="1">
                            <a:solidFill>
                              <a:prstClr val="black"/>
                            </a:solidFill>
                            <a:latin typeface="Cambria Math" panose="02040503050406030204" pitchFamily="18" charset="0"/>
                          </a:rPr>
                        </m:ctrlPr>
                      </m:fPr>
                      <m:num>
                        <m:r>
                          <a:rPr lang="vi-VN" sz="3199" b="0" i="1" smtClean="0">
                            <a:solidFill>
                              <a:prstClr val="black"/>
                            </a:solidFill>
                            <a:latin typeface="Cambria Math" panose="02040503050406030204" pitchFamily="18" charset="0"/>
                          </a:rPr>
                          <m:t>6</m:t>
                        </m:r>
                      </m:num>
                      <m:den>
                        <m:r>
                          <a:rPr lang="vi-VN" sz="3199" b="0" i="1" smtClean="0">
                            <a:solidFill>
                              <a:prstClr val="black"/>
                            </a:solidFill>
                            <a:latin typeface="Cambria Math" panose="02040503050406030204" pitchFamily="18" charset="0"/>
                          </a:rPr>
                          <m:t>30</m:t>
                        </m:r>
                      </m:den>
                    </m:f>
                  </m:oMath>
                </a14:m>
                <a:endParaRPr lang="vi-VN" sz="3199" dirty="0">
                  <a:solidFill>
                    <a:prstClr val="black"/>
                  </a:solidFill>
                  <a:latin typeface="+mj-lt"/>
                </a:endParaRPr>
              </a:p>
            </p:txBody>
          </p:sp>
        </mc:Choice>
        <mc:Fallback xmlns="">
          <p:sp>
            <p:nvSpPr>
              <p:cNvPr id="42" name="Rectangle 41"/>
              <p:cNvSpPr>
                <a:spLocks noRot="1" noChangeAspect="1" noMove="1" noResize="1" noEditPoints="1" noAdjustHandles="1" noChangeArrowheads="1" noChangeShapeType="1" noTextEdit="1"/>
              </p:cNvSpPr>
              <p:nvPr/>
            </p:nvSpPr>
            <p:spPr>
              <a:xfrm>
                <a:off x="6209600" y="2169973"/>
                <a:ext cx="4906798" cy="770816"/>
              </a:xfrm>
              <a:prstGeom prst="rect">
                <a:avLst/>
              </a:prstGeom>
              <a:blipFill>
                <a:blip r:embed="rId14"/>
                <a:stretch>
                  <a:fillRect l="-3230" b="-12698"/>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Rectangle 42"/>
              <p:cNvSpPr/>
              <p:nvPr/>
            </p:nvSpPr>
            <p:spPr>
              <a:xfrm>
                <a:off x="1189205" y="311856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86">
                  <a:defRPr/>
                </a:pPr>
                <a:r>
                  <a:rPr lang="vi-VN" sz="3199" dirty="0">
                    <a:solidFill>
                      <a:prstClr val="black"/>
                    </a:solidFill>
                    <a:latin typeface="+mj-lt"/>
                  </a:rPr>
                  <a:t>C</a:t>
                </a:r>
                <a:r>
                  <a:rPr lang="vi-VN" sz="3199">
                    <a:solidFill>
                      <a:prstClr val="black"/>
                    </a:solidFill>
                    <a:latin typeface="+mj-lt"/>
                  </a:rPr>
                  <a:t>. </a:t>
                </a:r>
                <a14:m>
                  <m:oMath xmlns:m="http://schemas.openxmlformats.org/officeDocument/2006/math">
                    <m:f>
                      <m:fPr>
                        <m:ctrlPr>
                          <a:rPr lang="vi-VN" sz="3199" i="1">
                            <a:solidFill>
                              <a:prstClr val="black"/>
                            </a:solidFill>
                            <a:latin typeface="Cambria Math" panose="02040503050406030204" pitchFamily="18" charset="0"/>
                          </a:rPr>
                        </m:ctrlPr>
                      </m:fPr>
                      <m:num>
                        <m:r>
                          <a:rPr lang="vi-VN" sz="3199" b="0" i="1" smtClean="0">
                            <a:solidFill>
                              <a:prstClr val="black"/>
                            </a:solidFill>
                            <a:latin typeface="Cambria Math" panose="02040503050406030204" pitchFamily="18" charset="0"/>
                          </a:rPr>
                          <m:t>16</m:t>
                        </m:r>
                      </m:num>
                      <m:den>
                        <m:r>
                          <a:rPr lang="vi-VN" sz="3199" b="0" i="1" smtClean="0">
                            <a:solidFill>
                              <a:prstClr val="black"/>
                            </a:solidFill>
                            <a:latin typeface="Cambria Math" panose="02040503050406030204" pitchFamily="18" charset="0"/>
                          </a:rPr>
                          <m:t>30</m:t>
                        </m:r>
                      </m:den>
                    </m:f>
                  </m:oMath>
                </a14:m>
                <a:endParaRPr lang="vi-VN" sz="3199" dirty="0">
                  <a:solidFill>
                    <a:prstClr val="black"/>
                  </a:solidFill>
                  <a:latin typeface="+mj-lt"/>
                </a:endParaRPr>
              </a:p>
            </p:txBody>
          </p:sp>
        </mc:Choice>
        <mc:Fallback xmlns="">
          <p:sp>
            <p:nvSpPr>
              <p:cNvPr id="43" name="Rectangle 42"/>
              <p:cNvSpPr>
                <a:spLocks noRot="1" noChangeAspect="1" noMove="1" noResize="1" noEditPoints="1" noAdjustHandles="1" noChangeArrowheads="1" noChangeShapeType="1" noTextEdit="1"/>
              </p:cNvSpPr>
              <p:nvPr/>
            </p:nvSpPr>
            <p:spPr>
              <a:xfrm>
                <a:off x="1189205" y="3118564"/>
                <a:ext cx="4906798" cy="770816"/>
              </a:xfrm>
              <a:prstGeom prst="rect">
                <a:avLst/>
              </a:prstGeom>
              <a:blipFill>
                <a:blip r:embed="rId15"/>
                <a:stretch>
                  <a:fillRect l="-3106" b="-11905"/>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6209600" y="312275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86">
                  <a:defRPr/>
                </a:pPr>
                <a:r>
                  <a:rPr lang="vi-VN" sz="3199" dirty="0">
                    <a:solidFill>
                      <a:prstClr val="black"/>
                    </a:solidFill>
                    <a:latin typeface="+mj-lt"/>
                  </a:rPr>
                  <a:t>D</a:t>
                </a:r>
                <a:r>
                  <a:rPr lang="vi-VN" sz="3199">
                    <a:solidFill>
                      <a:prstClr val="black"/>
                    </a:solidFill>
                    <a:latin typeface="+mj-lt"/>
                  </a:rPr>
                  <a:t>. </a:t>
                </a:r>
                <a14:m>
                  <m:oMath xmlns:m="http://schemas.openxmlformats.org/officeDocument/2006/math">
                    <m:f>
                      <m:fPr>
                        <m:ctrlPr>
                          <a:rPr lang="vi-VN" sz="3199" i="1">
                            <a:solidFill>
                              <a:prstClr val="black"/>
                            </a:solidFill>
                            <a:latin typeface="Cambria Math" panose="02040503050406030204" pitchFamily="18" charset="0"/>
                          </a:rPr>
                        </m:ctrlPr>
                      </m:fPr>
                      <m:num>
                        <m:r>
                          <a:rPr lang="vi-VN" sz="3199" b="0" i="1" smtClean="0">
                            <a:solidFill>
                              <a:prstClr val="black"/>
                            </a:solidFill>
                            <a:latin typeface="Cambria Math" panose="02040503050406030204" pitchFamily="18" charset="0"/>
                          </a:rPr>
                          <m:t>1</m:t>
                        </m:r>
                      </m:num>
                      <m:den>
                        <m:r>
                          <a:rPr lang="vi-VN" sz="3199" b="0" i="1" smtClean="0">
                            <a:solidFill>
                              <a:prstClr val="black"/>
                            </a:solidFill>
                            <a:latin typeface="Cambria Math" panose="02040503050406030204" pitchFamily="18" charset="0"/>
                          </a:rPr>
                          <m:t>6</m:t>
                        </m:r>
                      </m:den>
                    </m:f>
                  </m:oMath>
                </a14:m>
                <a:endParaRPr lang="vi-VN" sz="3199" dirty="0">
                  <a:solidFill>
                    <a:prstClr val="black"/>
                  </a:solidFill>
                  <a:latin typeface="+mj-lt"/>
                </a:endParaRPr>
              </a:p>
            </p:txBody>
          </p:sp>
        </mc:Choice>
        <mc:Fallback xmlns="">
          <p:sp>
            <p:nvSpPr>
              <p:cNvPr id="44" name="Rectangle 43"/>
              <p:cNvSpPr>
                <a:spLocks noRot="1" noChangeAspect="1" noMove="1" noResize="1" noEditPoints="1" noAdjustHandles="1" noChangeArrowheads="1" noChangeShapeType="1" noTextEdit="1"/>
              </p:cNvSpPr>
              <p:nvPr/>
            </p:nvSpPr>
            <p:spPr>
              <a:xfrm>
                <a:off x="6209600" y="3122754"/>
                <a:ext cx="4906798" cy="770816"/>
              </a:xfrm>
              <a:prstGeom prst="rect">
                <a:avLst/>
              </a:prstGeom>
              <a:blipFill>
                <a:blip r:embed="rId16"/>
                <a:stretch>
                  <a:fillRect l="-3230" b="-11024"/>
                </a:stretch>
              </a:blipFill>
              <a:ln w="28575">
                <a:noFill/>
              </a:ln>
            </p:spPr>
            <p:txBody>
              <a:bodyPr/>
              <a:lstStyle/>
              <a:p>
                <a:r>
                  <a:rPr lang="en-US">
                    <a:noFill/>
                  </a:rPr>
                  <a:t> </a:t>
                </a:r>
              </a:p>
            </p:txBody>
          </p:sp>
        </mc:Fallback>
      </mc:AlternateContent>
      <p:pic>
        <p:nvPicPr>
          <p:cNvPr id="47" name="Picture 46"/>
          <p:cNvPicPr>
            <a:picLocks noChangeAspect="1"/>
          </p:cNvPicPr>
          <p:nvPr/>
        </p:nvPicPr>
        <p:blipFill rotWithShape="1">
          <a:blip r:embed="rId17"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210866" y="2191259"/>
            <a:ext cx="885137" cy="708059"/>
          </a:xfrm>
          <a:prstGeom prst="rect">
            <a:avLst/>
          </a:prstGeom>
        </p:spPr>
      </p:pic>
      <p:pic>
        <p:nvPicPr>
          <p:cNvPr id="51" name="Picture 50"/>
          <p:cNvPicPr>
            <a:picLocks noChangeAspect="1"/>
          </p:cNvPicPr>
          <p:nvPr/>
        </p:nvPicPr>
        <p:blipFill rotWithShape="1">
          <a:blip r:embed="rId18"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91466" y="3151926"/>
            <a:ext cx="804536" cy="704088"/>
          </a:xfrm>
          <a:prstGeom prst="rect">
            <a:avLst/>
          </a:prstGeom>
        </p:spPr>
      </p:pic>
      <p:pic>
        <p:nvPicPr>
          <p:cNvPr id="49" name="Picture 48"/>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311653" y="3163526"/>
            <a:ext cx="804742" cy="707197"/>
          </a:xfrm>
          <a:prstGeom prst="rect">
            <a:avLst/>
          </a:prstGeom>
        </p:spPr>
      </p:pic>
      <p:pic>
        <p:nvPicPr>
          <p:cNvPr id="53" name="Picture 5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311653" y="2211229"/>
            <a:ext cx="804742" cy="707197"/>
          </a:xfrm>
          <a:prstGeom prst="rect">
            <a:avLst/>
          </a:prstGeom>
        </p:spPr>
      </p:pic>
      <p:sp>
        <p:nvSpPr>
          <p:cNvPr id="17" name="Cloud 16">
            <a:hlinkClick r:id="rId20" action="ppaction://hlinksldjump"/>
          </p:cNvPr>
          <p:cNvSpPr/>
          <p:nvPr/>
        </p:nvSpPr>
        <p:spPr>
          <a:xfrm>
            <a:off x="4667497"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86">
              <a:defRPr/>
            </a:pPr>
            <a:r>
              <a:rPr lang="en-US" sz="2400" dirty="0">
                <a:solidFill>
                  <a:prstClr val="white">
                    <a:lumMod val="50000"/>
                  </a:prstClr>
                </a:solidFill>
                <a:latin typeface="Arial" panose="020B0604020202020204" pitchFamily="34" charset="0"/>
              </a:rPr>
              <a:t>QUAY VỀ</a:t>
            </a:r>
            <a:endParaRPr lang="vi-VN" sz="2400" dirty="0">
              <a:solidFill>
                <a:prstClr val="white">
                  <a:lumMod val="50000"/>
                </a:prstClr>
              </a:solidFill>
              <a:latin typeface="Arial" panose="020B0604020202020204" pitchFamily="34" charset="0"/>
            </a:endParaRPr>
          </a:p>
        </p:txBody>
      </p:sp>
      <p:pic>
        <p:nvPicPr>
          <p:cNvPr id="2" name="Đồng hồ 30 giây">
            <a:hlinkClick r:id="" action="ppaction://media"/>
            <a:extLst>
              <a:ext uri="{FF2B5EF4-FFF2-40B4-BE49-F238E27FC236}">
                <a16:creationId xmlns:a16="http://schemas.microsoft.com/office/drawing/2014/main" id="{942B6F62-AF5D-1DCA-E7A4-D50F714D1061}"/>
              </a:ext>
            </a:extLst>
          </p:cNvPr>
          <p:cNvPicPr>
            <a:picLocks noChangeAspect="1"/>
          </p:cNvPicPr>
          <p:nvPr>
            <a:videoFile r:link="rId2"/>
            <p:extLst>
              <p:ext uri="{DAA4B4D4-6D71-4841-9C94-3DE7FCFB9230}">
                <p14:media xmlns:p14="http://schemas.microsoft.com/office/powerpoint/2010/main" r:embed="rId1"/>
              </p:ext>
            </p:extLst>
          </p:nvPr>
        </p:nvPicPr>
        <p:blipFill>
          <a:blip r:embed="rId21"/>
          <a:stretch>
            <a:fillRect/>
          </a:stretch>
        </p:blipFill>
        <p:spPr>
          <a:xfrm>
            <a:off x="5467278" y="6255210"/>
            <a:ext cx="1122161" cy="636086"/>
          </a:xfrm>
          <a:prstGeom prst="rect">
            <a:avLst/>
          </a:prstGeom>
        </p:spPr>
      </p:pic>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mediacall" presetSubtype="0" fill="hold" nodeType="clickEffect">
                                  <p:stCondLst>
                                    <p:cond delay="0"/>
                                  </p:stCondLst>
                                  <p:childTnLst>
                                    <p:cmd type="call" cmd="togglePause">
                                      <p:cBhvr>
                                        <p:cTn id="47"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6"/>
                    </p:tgtEl>
                  </p:cond>
                </p:stCondLst>
                <p:endSync evt="end" delay="0">
                  <p:rtn val="all"/>
                </p:endSync>
                <p:childTnLst>
                  <p:par>
                    <p:cTn id="49" fill="hold">
                      <p:stCondLst>
                        <p:cond delay="0"/>
                      </p:stCondLst>
                      <p:childTnLst>
                        <p:par>
                          <p:cTn id="50" fill="hold">
                            <p:stCondLst>
                              <p:cond delay="0"/>
                            </p:stCondLst>
                            <p:childTnLst>
                              <p:par>
                                <p:cTn id="51" presetID="1" presetClass="emph" presetSubtype="2" fill="hold" nodeType="clickEffect">
                                  <p:stCondLst>
                                    <p:cond delay="0"/>
                                  </p:stCondLst>
                                  <p:childTnLst>
                                    <p:animClr clrSpc="rgb" dir="cw">
                                      <p:cBhvr>
                                        <p:cTn id="52" dur="250" fill="hold"/>
                                        <p:tgtEl>
                                          <p:spTgt spid="26"/>
                                        </p:tgtEl>
                                        <p:attrNameLst>
                                          <p:attrName>fillcolor</p:attrName>
                                        </p:attrNameLst>
                                      </p:cBhvr>
                                      <p:to>
                                        <a:srgbClr val="FFF2CC"/>
                                      </p:to>
                                    </p:animClr>
                                    <p:set>
                                      <p:cBhvr>
                                        <p:cTn id="53" dur="250" fill="hold"/>
                                        <p:tgtEl>
                                          <p:spTgt spid="26"/>
                                        </p:tgtEl>
                                        <p:attrNameLst>
                                          <p:attrName>fill.type</p:attrName>
                                        </p:attrNameLst>
                                      </p:cBhvr>
                                      <p:to>
                                        <p:strVal val="solid"/>
                                      </p:to>
                                    </p:set>
                                    <p:set>
                                      <p:cBhvr>
                                        <p:cTn id="54" dur="250" fill="hold"/>
                                        <p:tgtEl>
                                          <p:spTgt spid="26"/>
                                        </p:tgtEl>
                                        <p:attrNameLst>
                                          <p:attrName>fill.on</p:attrName>
                                        </p:attrNameLst>
                                      </p:cBhvr>
                                      <p:to>
                                        <p:strVal val="true"/>
                                      </p:to>
                                    </p:set>
                                  </p:childTnLst>
                                  <p:subTnLst>
                                    <p:audio>
                                      <p:cMediaNode>
                                        <p:cTn display="0" masterRel="sameClick">
                                          <p:stCondLst>
                                            <p:cond evt="begin" delay="0">
                                              <p:tn val="51"/>
                                            </p:cond>
                                          </p:stCondLst>
                                          <p:endCondLst>
                                            <p:cond evt="onStopAudio" delay="0">
                                              <p:tgtEl>
                                                <p:sldTgt/>
                                              </p:tgtEl>
                                            </p:cond>
                                          </p:endCondLst>
                                        </p:cTn>
                                        <p:tgtEl>
                                          <p:sndTgt r:embed="rId4" name="click.wav"/>
                                        </p:tgtEl>
                                      </p:cMediaNode>
                                    </p:audio>
                                  </p:subTnLst>
                                </p:cTn>
                              </p:par>
                              <p:par>
                                <p:cTn id="55" presetID="23" presetClass="entr" presetSubtype="32" fill="hold" nodeType="withEffect">
                                  <p:stCondLst>
                                    <p:cond delay="1000"/>
                                  </p:stCondLst>
                                  <p:childTnLst>
                                    <p:set>
                                      <p:cBhvr>
                                        <p:cTn id="56" dur="1" fill="hold">
                                          <p:stCondLst>
                                            <p:cond delay="0"/>
                                          </p:stCondLst>
                                        </p:cTn>
                                        <p:tgtEl>
                                          <p:spTgt spid="47"/>
                                        </p:tgtEl>
                                        <p:attrNameLst>
                                          <p:attrName>style.visibility</p:attrName>
                                        </p:attrNameLst>
                                      </p:cBhvr>
                                      <p:to>
                                        <p:strVal val="visible"/>
                                      </p:to>
                                    </p:set>
                                    <p:anim calcmode="lin" valueType="num">
                                      <p:cBhvr>
                                        <p:cTn id="57" dur="250" fill="hold"/>
                                        <p:tgtEl>
                                          <p:spTgt spid="47"/>
                                        </p:tgtEl>
                                        <p:attrNameLst>
                                          <p:attrName>ppt_w</p:attrName>
                                        </p:attrNameLst>
                                      </p:cBhvr>
                                      <p:tavLst>
                                        <p:tav tm="0">
                                          <p:val>
                                            <p:strVal val="4*#ppt_w"/>
                                          </p:val>
                                        </p:tav>
                                        <p:tav tm="100000">
                                          <p:val>
                                            <p:strVal val="#ppt_w"/>
                                          </p:val>
                                        </p:tav>
                                      </p:tavLst>
                                    </p:anim>
                                    <p:anim calcmode="lin" valueType="num">
                                      <p:cBhvr>
                                        <p:cTn id="5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5"/>
                                            </p:cond>
                                          </p:stCondLst>
                                          <p:endCondLst>
                                            <p:cond evt="onStopAudio" delay="0">
                                              <p:tgtEl>
                                                <p:sldTgt/>
                                              </p:tgtEl>
                                            </p:cond>
                                          </p:endCondLst>
                                        </p:cTn>
                                        <p:tgtEl>
                                          <p:sndTgt r:embed="rId5" name="Check mark.wav"/>
                                        </p:tgtEl>
                                      </p:cMediaNode>
                                    </p:audio>
                                  </p:subTnLst>
                                </p:cTn>
                              </p:par>
                              <p:par>
                                <p:cTn id="59" presetID="1" presetClass="emph" presetSubtype="2" fill="hold" nodeType="withEffect">
                                  <p:stCondLst>
                                    <p:cond delay="1000"/>
                                  </p:stCondLst>
                                  <p:childTnLst>
                                    <p:animClr clrSpc="rgb" dir="cw">
                                      <p:cBhvr>
                                        <p:cTn id="60" dur="250" fill="hold"/>
                                        <p:tgtEl>
                                          <p:spTgt spid="26"/>
                                        </p:tgtEl>
                                        <p:attrNameLst>
                                          <p:attrName>fillcolor</p:attrName>
                                        </p:attrNameLst>
                                      </p:cBhvr>
                                      <p:to>
                                        <a:srgbClr val="00B050"/>
                                      </p:to>
                                    </p:animClr>
                                    <p:set>
                                      <p:cBhvr>
                                        <p:cTn id="61" dur="250" fill="hold"/>
                                        <p:tgtEl>
                                          <p:spTgt spid="26"/>
                                        </p:tgtEl>
                                        <p:attrNameLst>
                                          <p:attrName>fill.type</p:attrName>
                                        </p:attrNameLst>
                                      </p:cBhvr>
                                      <p:to>
                                        <p:strVal val="solid"/>
                                      </p:to>
                                    </p:set>
                                    <p:set>
                                      <p:cBhvr>
                                        <p:cTn id="6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63" restart="whenNotActive" fill="hold" evtFilter="cancelBubble" nodeType="interactiveSeq">
                <p:stCondLst>
                  <p:cond evt="onClick" delay="0">
                    <p:tgtEl>
                      <p:spTgt spid="42"/>
                    </p:tgtEl>
                  </p:cond>
                </p:stCondLst>
                <p:endSync evt="end" delay="0">
                  <p:rtn val="all"/>
                </p:endSync>
                <p:childTnLst>
                  <p:par>
                    <p:cTn id="64" fill="hold">
                      <p:stCondLst>
                        <p:cond delay="0"/>
                      </p:stCondLst>
                      <p:childTnLst>
                        <p:par>
                          <p:cTn id="65" fill="hold">
                            <p:stCondLst>
                              <p:cond delay="0"/>
                            </p:stCondLst>
                            <p:childTnLst>
                              <p:par>
                                <p:cTn id="66" presetID="1" presetClass="emph" presetSubtype="2" fill="hold" nodeType="clickEffect">
                                  <p:stCondLst>
                                    <p:cond delay="0"/>
                                  </p:stCondLst>
                                  <p:childTnLst>
                                    <p:animClr clrSpc="rgb" dir="cw">
                                      <p:cBhvr>
                                        <p:cTn id="67" dur="250" fill="hold"/>
                                        <p:tgtEl>
                                          <p:spTgt spid="42"/>
                                        </p:tgtEl>
                                        <p:attrNameLst>
                                          <p:attrName>fillcolor</p:attrName>
                                        </p:attrNameLst>
                                      </p:cBhvr>
                                      <p:to>
                                        <a:srgbClr val="FFF2CC"/>
                                      </p:to>
                                    </p:animClr>
                                    <p:set>
                                      <p:cBhvr>
                                        <p:cTn id="68" dur="250" fill="hold"/>
                                        <p:tgtEl>
                                          <p:spTgt spid="42"/>
                                        </p:tgtEl>
                                        <p:attrNameLst>
                                          <p:attrName>fill.type</p:attrName>
                                        </p:attrNameLst>
                                      </p:cBhvr>
                                      <p:to>
                                        <p:strVal val="solid"/>
                                      </p:to>
                                    </p:set>
                                    <p:set>
                                      <p:cBhvr>
                                        <p:cTn id="69" dur="250" fill="hold"/>
                                        <p:tgtEl>
                                          <p:spTgt spid="42"/>
                                        </p:tgtEl>
                                        <p:attrNameLst>
                                          <p:attrName>fill.on</p:attrName>
                                        </p:attrNameLst>
                                      </p:cBhvr>
                                      <p:to>
                                        <p:strVal val="true"/>
                                      </p:to>
                                    </p:set>
                                  </p:childTnLst>
                                  <p:subTnLst>
                                    <p:audio>
                                      <p:cMediaNode>
                                        <p:cTn display="0" masterRel="sameClick">
                                          <p:stCondLst>
                                            <p:cond evt="begin" delay="0">
                                              <p:tn val="66"/>
                                            </p:cond>
                                          </p:stCondLst>
                                          <p:endCondLst>
                                            <p:cond evt="onStopAudio" delay="0">
                                              <p:tgtEl>
                                                <p:sldTgt/>
                                              </p:tgtEl>
                                            </p:cond>
                                          </p:endCondLst>
                                        </p:cTn>
                                        <p:tgtEl>
                                          <p:sndTgt r:embed="rId4" name="click.wav"/>
                                        </p:tgtEl>
                                      </p:cMediaNode>
                                    </p:audio>
                                  </p:subTnLst>
                                </p:cTn>
                              </p:par>
                              <p:par>
                                <p:cTn id="70" presetID="23" presetClass="entr" presetSubtype="32" fill="hold" nodeType="withEffect">
                                  <p:stCondLst>
                                    <p:cond delay="1000"/>
                                  </p:stCondLst>
                                  <p:childTnLst>
                                    <p:set>
                                      <p:cBhvr>
                                        <p:cTn id="71" dur="1" fill="hold">
                                          <p:stCondLst>
                                            <p:cond delay="0"/>
                                          </p:stCondLst>
                                        </p:cTn>
                                        <p:tgtEl>
                                          <p:spTgt spid="53"/>
                                        </p:tgtEl>
                                        <p:attrNameLst>
                                          <p:attrName>style.visibility</p:attrName>
                                        </p:attrNameLst>
                                      </p:cBhvr>
                                      <p:to>
                                        <p:strVal val="visible"/>
                                      </p:to>
                                    </p:set>
                                    <p:anim calcmode="lin" valueType="num">
                                      <p:cBhvr>
                                        <p:cTn id="72" dur="250" fill="hold"/>
                                        <p:tgtEl>
                                          <p:spTgt spid="53"/>
                                        </p:tgtEl>
                                        <p:attrNameLst>
                                          <p:attrName>ppt_w</p:attrName>
                                        </p:attrNameLst>
                                      </p:cBhvr>
                                      <p:tavLst>
                                        <p:tav tm="0">
                                          <p:val>
                                            <p:strVal val="4*#ppt_w"/>
                                          </p:val>
                                        </p:tav>
                                        <p:tav tm="100000">
                                          <p:val>
                                            <p:strVal val="#ppt_w"/>
                                          </p:val>
                                        </p:tav>
                                      </p:tavLst>
                                    </p:anim>
                                    <p:anim calcmode="lin" valueType="num">
                                      <p:cBhvr>
                                        <p:cTn id="7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0"/>
                                            </p:cond>
                                          </p:stCondLst>
                                          <p:endCondLst>
                                            <p:cond evt="onStopAudio" delay="0">
                                              <p:tgtEl>
                                                <p:sldTgt/>
                                              </p:tgtEl>
                                            </p:cond>
                                          </p:endCondLst>
                                        </p:cTn>
                                        <p:tgtEl>
                                          <p:sndTgt r:embed="rId6" name="Wrong Buzzer.wav"/>
                                        </p:tgtEl>
                                      </p:cMediaNode>
                                    </p:audio>
                                  </p:subTnLst>
                                </p:cTn>
                              </p:par>
                              <p:par>
                                <p:cTn id="74" presetID="1" presetClass="emph" presetSubtype="2" fill="hold" nodeType="withEffect">
                                  <p:stCondLst>
                                    <p:cond delay="1000"/>
                                  </p:stCondLst>
                                  <p:childTnLst>
                                    <p:animClr clrSpc="rgb" dir="cw">
                                      <p:cBhvr>
                                        <p:cTn id="75" dur="250" fill="hold"/>
                                        <p:tgtEl>
                                          <p:spTgt spid="42"/>
                                        </p:tgtEl>
                                        <p:attrNameLst>
                                          <p:attrName>fillcolor</p:attrName>
                                        </p:attrNameLst>
                                      </p:cBhvr>
                                      <p:to>
                                        <a:srgbClr val="FFFF00"/>
                                      </p:to>
                                    </p:animClr>
                                    <p:set>
                                      <p:cBhvr>
                                        <p:cTn id="76" dur="250" fill="hold"/>
                                        <p:tgtEl>
                                          <p:spTgt spid="42"/>
                                        </p:tgtEl>
                                        <p:attrNameLst>
                                          <p:attrName>fill.type</p:attrName>
                                        </p:attrNameLst>
                                      </p:cBhvr>
                                      <p:to>
                                        <p:strVal val="solid"/>
                                      </p:to>
                                    </p:set>
                                    <p:set>
                                      <p:cBhvr>
                                        <p:cTn id="7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8" restart="whenNotActive" fill="hold" evtFilter="cancelBubble" nodeType="interactiveSeq">
                <p:stCondLst>
                  <p:cond evt="onClick" delay="0">
                    <p:tgtEl>
                      <p:spTgt spid="43"/>
                    </p:tgtEl>
                  </p:cond>
                </p:stCondLst>
                <p:endSync evt="end" delay="0">
                  <p:rtn val="all"/>
                </p:endSync>
                <p:childTnLst>
                  <p:par>
                    <p:cTn id="79" fill="hold">
                      <p:stCondLst>
                        <p:cond delay="0"/>
                      </p:stCondLst>
                      <p:childTnLst>
                        <p:par>
                          <p:cTn id="80" fill="hold">
                            <p:stCondLst>
                              <p:cond delay="0"/>
                            </p:stCondLst>
                            <p:childTnLst>
                              <p:par>
                                <p:cTn id="81" presetID="1" presetClass="emph" presetSubtype="2" fill="hold" nodeType="clickEffect">
                                  <p:stCondLst>
                                    <p:cond delay="0"/>
                                  </p:stCondLst>
                                  <p:childTnLst>
                                    <p:animClr clrSpc="rgb" dir="cw">
                                      <p:cBhvr>
                                        <p:cTn id="82" dur="250" fill="hold"/>
                                        <p:tgtEl>
                                          <p:spTgt spid="43"/>
                                        </p:tgtEl>
                                        <p:attrNameLst>
                                          <p:attrName>fillcolor</p:attrName>
                                        </p:attrNameLst>
                                      </p:cBhvr>
                                      <p:to>
                                        <a:srgbClr val="FFF2CC"/>
                                      </p:to>
                                    </p:animClr>
                                    <p:set>
                                      <p:cBhvr>
                                        <p:cTn id="83" dur="250" fill="hold"/>
                                        <p:tgtEl>
                                          <p:spTgt spid="43"/>
                                        </p:tgtEl>
                                        <p:attrNameLst>
                                          <p:attrName>fill.type</p:attrName>
                                        </p:attrNameLst>
                                      </p:cBhvr>
                                      <p:to>
                                        <p:strVal val="solid"/>
                                      </p:to>
                                    </p:set>
                                    <p:set>
                                      <p:cBhvr>
                                        <p:cTn id="84" dur="250" fill="hold"/>
                                        <p:tgtEl>
                                          <p:spTgt spid="43"/>
                                        </p:tgtEl>
                                        <p:attrNameLst>
                                          <p:attrName>fill.on</p:attrName>
                                        </p:attrNameLst>
                                      </p:cBhvr>
                                      <p:to>
                                        <p:strVal val="true"/>
                                      </p:to>
                                    </p:set>
                                  </p:childTnLst>
                                  <p:subTnLst>
                                    <p:audio>
                                      <p:cMediaNode>
                                        <p:cTn display="0" masterRel="sameClick">
                                          <p:stCondLst>
                                            <p:cond evt="begin" delay="0">
                                              <p:tn val="81"/>
                                            </p:cond>
                                          </p:stCondLst>
                                          <p:endCondLst>
                                            <p:cond evt="onStopAudio" delay="0">
                                              <p:tgtEl>
                                                <p:sldTgt/>
                                              </p:tgtEl>
                                            </p:cond>
                                          </p:endCondLst>
                                        </p:cTn>
                                        <p:tgtEl>
                                          <p:sndTgt r:embed="rId4" name="click.wav"/>
                                        </p:tgtEl>
                                      </p:cMediaNode>
                                    </p:audio>
                                  </p:subTnLst>
                                </p:cTn>
                              </p:par>
                              <p:par>
                                <p:cTn id="85" presetID="23" presetClass="entr" presetSubtype="32" fill="hold" nodeType="withEffect">
                                  <p:stCondLst>
                                    <p:cond delay="1000"/>
                                  </p:stCondLst>
                                  <p:childTnLst>
                                    <p:set>
                                      <p:cBhvr>
                                        <p:cTn id="86" dur="1" fill="hold">
                                          <p:stCondLst>
                                            <p:cond delay="0"/>
                                          </p:stCondLst>
                                        </p:cTn>
                                        <p:tgtEl>
                                          <p:spTgt spid="51"/>
                                        </p:tgtEl>
                                        <p:attrNameLst>
                                          <p:attrName>style.visibility</p:attrName>
                                        </p:attrNameLst>
                                      </p:cBhvr>
                                      <p:to>
                                        <p:strVal val="visible"/>
                                      </p:to>
                                    </p:set>
                                    <p:anim calcmode="lin" valueType="num">
                                      <p:cBhvr>
                                        <p:cTn id="87" dur="250" fill="hold"/>
                                        <p:tgtEl>
                                          <p:spTgt spid="51"/>
                                        </p:tgtEl>
                                        <p:attrNameLst>
                                          <p:attrName>ppt_w</p:attrName>
                                        </p:attrNameLst>
                                      </p:cBhvr>
                                      <p:tavLst>
                                        <p:tav tm="0">
                                          <p:val>
                                            <p:strVal val="4*#ppt_w"/>
                                          </p:val>
                                        </p:tav>
                                        <p:tav tm="100000">
                                          <p:val>
                                            <p:strVal val="#ppt_w"/>
                                          </p:val>
                                        </p:tav>
                                      </p:tavLst>
                                    </p:anim>
                                    <p:anim calcmode="lin" valueType="num">
                                      <p:cBhvr>
                                        <p:cTn id="8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5"/>
                                            </p:cond>
                                          </p:stCondLst>
                                          <p:endCondLst>
                                            <p:cond evt="onStopAudio" delay="0">
                                              <p:tgtEl>
                                                <p:sldTgt/>
                                              </p:tgtEl>
                                            </p:cond>
                                          </p:endCondLst>
                                        </p:cTn>
                                        <p:tgtEl>
                                          <p:sndTgt r:embed="rId6" name="Wrong Buzzer.wav"/>
                                        </p:tgtEl>
                                      </p:cMediaNode>
                                    </p:audio>
                                  </p:subTnLst>
                                </p:cTn>
                              </p:par>
                              <p:par>
                                <p:cTn id="89" presetID="1" presetClass="emph" presetSubtype="2" fill="hold" nodeType="withEffect">
                                  <p:stCondLst>
                                    <p:cond delay="1000"/>
                                  </p:stCondLst>
                                  <p:childTnLst>
                                    <p:animClr clrSpc="rgb" dir="cw">
                                      <p:cBhvr>
                                        <p:cTn id="90" dur="250" fill="hold"/>
                                        <p:tgtEl>
                                          <p:spTgt spid="43"/>
                                        </p:tgtEl>
                                        <p:attrNameLst>
                                          <p:attrName>fillcolor</p:attrName>
                                        </p:attrNameLst>
                                      </p:cBhvr>
                                      <p:to>
                                        <a:srgbClr val="FFFF00"/>
                                      </p:to>
                                    </p:animClr>
                                    <p:set>
                                      <p:cBhvr>
                                        <p:cTn id="91" dur="250" fill="hold"/>
                                        <p:tgtEl>
                                          <p:spTgt spid="43"/>
                                        </p:tgtEl>
                                        <p:attrNameLst>
                                          <p:attrName>fill.type</p:attrName>
                                        </p:attrNameLst>
                                      </p:cBhvr>
                                      <p:to>
                                        <p:strVal val="solid"/>
                                      </p:to>
                                    </p:set>
                                    <p:set>
                                      <p:cBhvr>
                                        <p:cTn id="9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93" restart="whenNotActive" fill="hold" evtFilter="cancelBubble" nodeType="interactiveSeq">
                <p:stCondLst>
                  <p:cond evt="onClick" delay="0">
                    <p:tgtEl>
                      <p:spTgt spid="44"/>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250" fill="hold"/>
                                        <p:tgtEl>
                                          <p:spTgt spid="44"/>
                                        </p:tgtEl>
                                        <p:attrNameLst>
                                          <p:attrName>fillcolor</p:attrName>
                                        </p:attrNameLst>
                                      </p:cBhvr>
                                      <p:to>
                                        <a:srgbClr val="FFF2CC"/>
                                      </p:to>
                                    </p:animClr>
                                    <p:set>
                                      <p:cBhvr>
                                        <p:cTn id="98" dur="250" fill="hold"/>
                                        <p:tgtEl>
                                          <p:spTgt spid="44"/>
                                        </p:tgtEl>
                                        <p:attrNameLst>
                                          <p:attrName>fill.type</p:attrName>
                                        </p:attrNameLst>
                                      </p:cBhvr>
                                      <p:to>
                                        <p:strVal val="solid"/>
                                      </p:to>
                                    </p:set>
                                    <p:set>
                                      <p:cBhvr>
                                        <p:cTn id="99" dur="250" fill="hold"/>
                                        <p:tgtEl>
                                          <p:spTgt spid="44"/>
                                        </p:tgtEl>
                                        <p:attrNameLst>
                                          <p:attrName>fill.on</p:attrName>
                                        </p:attrNameLst>
                                      </p:cBhvr>
                                      <p:to>
                                        <p:strVal val="true"/>
                                      </p:to>
                                    </p:set>
                                  </p:childTnLst>
                                  <p:subTnLst>
                                    <p:audio>
                                      <p:cMediaNode>
                                        <p:cTn display="0" masterRel="sameClick">
                                          <p:stCondLst>
                                            <p:cond evt="begin" delay="0">
                                              <p:tn val="96"/>
                                            </p:cond>
                                          </p:stCondLst>
                                          <p:endCondLst>
                                            <p:cond evt="onStopAudio" delay="0">
                                              <p:tgtEl>
                                                <p:sldTgt/>
                                              </p:tgtEl>
                                            </p:cond>
                                          </p:endCondLst>
                                        </p:cTn>
                                        <p:tgtEl>
                                          <p:sndTgt r:embed="rId4" name="click.wav"/>
                                        </p:tgtEl>
                                      </p:cMediaNode>
                                    </p:audio>
                                  </p:subTnLst>
                                </p:cTn>
                              </p:par>
                              <p:par>
                                <p:cTn id="100" presetID="23" presetClass="entr" presetSubtype="32" fill="hold" nodeType="withEffect">
                                  <p:stCondLst>
                                    <p:cond delay="1000"/>
                                  </p:stCondLst>
                                  <p:childTnLst>
                                    <p:set>
                                      <p:cBhvr>
                                        <p:cTn id="101" dur="1" fill="hold">
                                          <p:stCondLst>
                                            <p:cond delay="0"/>
                                          </p:stCondLst>
                                        </p:cTn>
                                        <p:tgtEl>
                                          <p:spTgt spid="49"/>
                                        </p:tgtEl>
                                        <p:attrNameLst>
                                          <p:attrName>style.visibility</p:attrName>
                                        </p:attrNameLst>
                                      </p:cBhvr>
                                      <p:to>
                                        <p:strVal val="visible"/>
                                      </p:to>
                                    </p:set>
                                    <p:anim calcmode="lin" valueType="num">
                                      <p:cBhvr>
                                        <p:cTn id="102" dur="250" fill="hold"/>
                                        <p:tgtEl>
                                          <p:spTgt spid="49"/>
                                        </p:tgtEl>
                                        <p:attrNameLst>
                                          <p:attrName>ppt_w</p:attrName>
                                        </p:attrNameLst>
                                      </p:cBhvr>
                                      <p:tavLst>
                                        <p:tav tm="0">
                                          <p:val>
                                            <p:strVal val="4*#ppt_w"/>
                                          </p:val>
                                        </p:tav>
                                        <p:tav tm="100000">
                                          <p:val>
                                            <p:strVal val="#ppt_w"/>
                                          </p:val>
                                        </p:tav>
                                      </p:tavLst>
                                    </p:anim>
                                    <p:anim calcmode="lin" valueType="num">
                                      <p:cBhvr>
                                        <p:cTn id="10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0"/>
                                            </p:cond>
                                          </p:stCondLst>
                                          <p:endCondLst>
                                            <p:cond evt="onStopAudio" delay="0">
                                              <p:tgtEl>
                                                <p:sldTgt/>
                                              </p:tgtEl>
                                            </p:cond>
                                          </p:endCondLst>
                                        </p:cTn>
                                        <p:tgtEl>
                                          <p:sndTgt r:embed="rId6" name="Wrong Buzzer.wav"/>
                                        </p:tgtEl>
                                      </p:cMediaNode>
                                    </p:audio>
                                  </p:subTnLst>
                                </p:cTn>
                              </p:par>
                              <p:par>
                                <p:cTn id="104" presetID="1" presetClass="emph" presetSubtype="2" fill="hold" nodeType="withEffect">
                                  <p:stCondLst>
                                    <p:cond delay="1000"/>
                                  </p:stCondLst>
                                  <p:childTnLst>
                                    <p:animClr clrSpc="rgb" dir="cw">
                                      <p:cBhvr>
                                        <p:cTn id="105" dur="250" fill="hold"/>
                                        <p:tgtEl>
                                          <p:spTgt spid="44"/>
                                        </p:tgtEl>
                                        <p:attrNameLst>
                                          <p:attrName>fillcolor</p:attrName>
                                        </p:attrNameLst>
                                      </p:cBhvr>
                                      <p:to>
                                        <a:srgbClr val="FFFF00"/>
                                      </p:to>
                                    </p:animClr>
                                    <p:set>
                                      <p:cBhvr>
                                        <p:cTn id="106" dur="250" fill="hold"/>
                                        <p:tgtEl>
                                          <p:spTgt spid="44"/>
                                        </p:tgtEl>
                                        <p:attrNameLst>
                                          <p:attrName>fill.type</p:attrName>
                                        </p:attrNameLst>
                                      </p:cBhvr>
                                      <p:to>
                                        <p:strVal val="solid"/>
                                      </p:to>
                                    </p:set>
                                    <p:set>
                                      <p:cBhvr>
                                        <p:cTn id="10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video>
              <p:cMediaNode vol="80000">
                <p:cTn id="108" fill="hold" display="0">
                  <p:stCondLst>
                    <p:cond delay="indefinite"/>
                  </p:stCondLst>
                </p:cTn>
                <p:tgtEl>
                  <p:spTgt spid="2"/>
                </p:tgtEl>
              </p:cMediaNode>
            </p:video>
          </p:childTnLst>
        </p:cTn>
      </p:par>
    </p:tnLst>
    <p:bldLst>
      <p:bldP spid="4" grpId="0" animBg="1"/>
      <p:bldP spid="26" grpId="0" animBg="1"/>
      <p:bldP spid="40" grpId="0" animBg="1"/>
      <p:bldP spid="41" grpId="0" animBg="1"/>
      <p:bldP spid="42" grpId="0" animBg="1"/>
      <p:bldP spid="43" grpId="0" animBg="1"/>
      <p:bldP spid="4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简约黑板蓝色毕业论文答辩开题报告PPT"/>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2431</TotalTime>
  <Words>1995</Words>
  <PresentationFormat>Widescreen</PresentationFormat>
  <Paragraphs>247</Paragraphs>
  <Slides>32</Slides>
  <Notes>13</Notes>
  <HiddenSlides>0</HiddenSlides>
  <MMClips>18</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32</vt:i4>
      </vt:variant>
    </vt:vector>
  </HeadingPairs>
  <TitlesOfParts>
    <vt:vector size="44" baseType="lpstr">
      <vt:lpstr>Arial</vt:lpstr>
      <vt:lpstr>Calibri</vt:lpstr>
      <vt:lpstr>Calibri Light</vt:lpstr>
      <vt:lpstr>Cambria Math</vt:lpstr>
      <vt:lpstr>Tahoma</vt:lpstr>
      <vt:lpstr>Times New Roman</vt:lpstr>
      <vt:lpstr>Wingdings</vt:lpstr>
      <vt:lpstr>Office 主题</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VÒNG QUAY MAY MẮN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2017-04-05T12:41:11Z</dcterms:created>
  <dcterms:modified xsi:type="dcterms:W3CDTF">2023-07-04T11:12:52Z</dcterms:modified>
</cp:coreProperties>
</file>